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71" r:id="rId5"/>
    <p:sldId id="275" r:id="rId6"/>
    <p:sldId id="276" r:id="rId7"/>
    <p:sldId id="295" r:id="rId8"/>
    <p:sldId id="297" r:id="rId9"/>
    <p:sldId id="298" r:id="rId10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18155" initials="T" lastIdx="1" clrIdx="0">
    <p:extLst>
      <p:ext uri="{19B8F6BF-5375-455C-9EA6-DF929625EA0E}">
        <p15:presenceInfo xmlns:p15="http://schemas.microsoft.com/office/powerpoint/2012/main" userId="S::TH18155@office365.beer::97d14103-87c3-4c90-9490-e3e1ee3c3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3432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0445" autoAdjust="0"/>
  </p:normalViewPr>
  <p:slideViewPr>
    <p:cSldViewPr>
      <p:cViewPr varScale="1">
        <p:scale>
          <a:sx n="89" d="100"/>
          <a:sy n="89" d="100"/>
        </p:scale>
        <p:origin x="90" y="876"/>
      </p:cViewPr>
      <p:guideLst>
        <p:guide orient="horz" pos="2880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FF29-F9A5-4025-A1D7-9D328C330329}" type="datetimeFigureOut">
              <a:rPr lang="ko-KR" altLang="en-US" smtClean="0"/>
              <a:t>2026-03-27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97C1-964F-4B88-AF77-2162281047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55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66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3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96">
              <a:lnSpc>
                <a:spcPts val="1306"/>
              </a:lnSpc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617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96" marR="12443" indent="415">
              <a:lnSpc>
                <a:spcPts val="1306"/>
              </a:lnSpc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12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31670"/>
            <a:ext cx="10679430" cy="5928360"/>
          </a:xfrm>
          <a:custGeom>
            <a:avLst/>
            <a:gdLst/>
            <a:ahLst/>
            <a:cxnLst/>
            <a:rect l="l" t="t" r="r" b="b"/>
            <a:pathLst>
              <a:path w="10679430" h="5928359">
                <a:moveTo>
                  <a:pt x="0" y="5928334"/>
                </a:moveTo>
                <a:lnTo>
                  <a:pt x="10679303" y="5928334"/>
                </a:lnTo>
                <a:lnTo>
                  <a:pt x="10679303" y="0"/>
                </a:lnTo>
                <a:lnTo>
                  <a:pt x="0" y="0"/>
                </a:lnTo>
                <a:lnTo>
                  <a:pt x="0" y="5928334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" y="6362"/>
            <a:ext cx="10679430" cy="1625600"/>
          </a:xfrm>
          <a:custGeom>
            <a:avLst/>
            <a:gdLst/>
            <a:ahLst/>
            <a:cxnLst/>
            <a:rect l="l" t="t" r="r" b="b"/>
            <a:pathLst>
              <a:path w="10679430" h="1625600">
                <a:moveTo>
                  <a:pt x="10679290" y="0"/>
                </a:moveTo>
                <a:lnTo>
                  <a:pt x="0" y="0"/>
                </a:lnTo>
                <a:lnTo>
                  <a:pt x="0" y="1625307"/>
                </a:lnTo>
                <a:lnTo>
                  <a:pt x="10679290" y="1625307"/>
                </a:lnTo>
                <a:lnTo>
                  <a:pt x="10679290" y="0"/>
                </a:lnTo>
                <a:close/>
              </a:path>
            </a:pathLst>
          </a:custGeom>
          <a:solidFill>
            <a:srgbClr val="A7C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25307"/>
            <a:ext cx="10679430" cy="5934710"/>
          </a:xfrm>
          <a:custGeom>
            <a:avLst/>
            <a:gdLst/>
            <a:ahLst/>
            <a:cxnLst/>
            <a:rect l="l" t="t" r="r" b="b"/>
            <a:pathLst>
              <a:path w="10679430" h="5934709">
                <a:moveTo>
                  <a:pt x="0" y="5934697"/>
                </a:moveTo>
                <a:lnTo>
                  <a:pt x="10679303" y="5934697"/>
                </a:lnTo>
                <a:lnTo>
                  <a:pt x="10679303" y="0"/>
                </a:lnTo>
                <a:lnTo>
                  <a:pt x="0" y="0"/>
                </a:lnTo>
                <a:lnTo>
                  <a:pt x="0" y="5934697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250" y="269011"/>
            <a:ext cx="9492899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420" y="1795022"/>
            <a:ext cx="9814560" cy="5154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62850"/>
          </a:xfrm>
          <a:custGeom>
            <a:avLst/>
            <a:gdLst/>
            <a:ahLst/>
            <a:cxnLst/>
            <a:rect l="l" t="t" r="r" b="b"/>
            <a:pathLst>
              <a:path w="16370300" h="9144000">
                <a:moveTo>
                  <a:pt x="16370300" y="0"/>
                </a:moveTo>
                <a:lnTo>
                  <a:pt x="0" y="0"/>
                </a:lnTo>
                <a:lnTo>
                  <a:pt x="0" y="9144000"/>
                </a:lnTo>
                <a:lnTo>
                  <a:pt x="16370300" y="9144000"/>
                </a:lnTo>
                <a:lnTo>
                  <a:pt x="16370300" y="0"/>
                </a:lnTo>
                <a:close/>
              </a:path>
            </a:pathLst>
          </a:custGeom>
          <a:solidFill>
            <a:srgbClr val="978E7A"/>
          </a:solidFill>
        </p:spPr>
        <p:txBody>
          <a:bodyPr wrap="square" lIns="0" tIns="0" rIns="0" bIns="0" rtlCol="0"/>
          <a:lstStyle/>
          <a:p>
            <a:endParaRPr sz="1176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EB7C875A-29B8-5159-AB61-F8396A377ABA}"/>
              </a:ext>
            </a:extLst>
          </p:cNvPr>
          <p:cNvGrpSpPr/>
          <p:nvPr/>
        </p:nvGrpSpPr>
        <p:grpSpPr>
          <a:xfrm>
            <a:off x="4393668" y="2638425"/>
            <a:ext cx="1791232" cy="2136496"/>
            <a:chOff x="4622268" y="2787929"/>
            <a:chExt cx="1449025" cy="17494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2268" y="4377738"/>
              <a:ext cx="1031841" cy="129678"/>
            </a:xfrm>
            <a:prstGeom prst="rect">
              <a:avLst/>
            </a:prstGeom>
          </p:spPr>
        </p:pic>
        <p:grpSp>
          <p:nvGrpSpPr>
            <p:cNvPr id="4" name="object 4"/>
            <p:cNvGrpSpPr/>
            <p:nvPr/>
          </p:nvGrpSpPr>
          <p:grpSpPr>
            <a:xfrm>
              <a:off x="5671846" y="4377730"/>
              <a:ext cx="399447" cy="159696"/>
              <a:chOff x="8682908" y="5484871"/>
              <a:chExt cx="611505" cy="244475"/>
            </a:xfrm>
          </p:grpSpPr>
          <p:pic>
            <p:nvPicPr>
              <p:cNvPr id="5" name="object 5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898571" y="5486577"/>
                <a:ext cx="395604" cy="196820"/>
              </a:xfrm>
              <a:prstGeom prst="rect">
                <a:avLst/>
              </a:prstGeom>
            </p:spPr>
          </p:pic>
          <p:sp>
            <p:nvSpPr>
              <p:cNvPr id="6" name="object 6"/>
              <p:cNvSpPr/>
              <p:nvPr/>
            </p:nvSpPr>
            <p:spPr>
              <a:xfrm>
                <a:off x="8682908" y="5484871"/>
                <a:ext cx="299085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244475">
                    <a:moveTo>
                      <a:pt x="170853" y="194221"/>
                    </a:moveTo>
                    <a:lnTo>
                      <a:pt x="128079" y="194221"/>
                    </a:lnTo>
                    <a:lnTo>
                      <a:pt x="137902" y="198221"/>
                    </a:lnTo>
                    <a:lnTo>
                      <a:pt x="147718" y="202412"/>
                    </a:lnTo>
                    <a:lnTo>
                      <a:pt x="157670" y="206797"/>
                    </a:lnTo>
                    <a:lnTo>
                      <a:pt x="187290" y="220219"/>
                    </a:lnTo>
                    <a:lnTo>
                      <a:pt x="206689" y="228452"/>
                    </a:lnTo>
                    <a:lnTo>
                      <a:pt x="225512" y="235358"/>
                    </a:lnTo>
                    <a:lnTo>
                      <a:pt x="243382" y="240309"/>
                    </a:lnTo>
                    <a:lnTo>
                      <a:pt x="251498" y="242074"/>
                    </a:lnTo>
                    <a:lnTo>
                      <a:pt x="261200" y="243890"/>
                    </a:lnTo>
                    <a:lnTo>
                      <a:pt x="265277" y="242760"/>
                    </a:lnTo>
                    <a:lnTo>
                      <a:pt x="296595" y="232994"/>
                    </a:lnTo>
                    <a:lnTo>
                      <a:pt x="297765" y="227597"/>
                    </a:lnTo>
                    <a:lnTo>
                      <a:pt x="276444" y="227597"/>
                    </a:lnTo>
                    <a:lnTo>
                      <a:pt x="271602" y="227241"/>
                    </a:lnTo>
                    <a:lnTo>
                      <a:pt x="240600" y="219060"/>
                    </a:lnTo>
                    <a:lnTo>
                      <a:pt x="209394" y="208748"/>
                    </a:lnTo>
                    <a:lnTo>
                      <a:pt x="180726" y="198099"/>
                    </a:lnTo>
                    <a:lnTo>
                      <a:pt x="170853" y="194221"/>
                    </a:lnTo>
                    <a:close/>
                  </a:path>
                  <a:path w="299084" h="244475">
                    <a:moveTo>
                      <a:pt x="297268" y="224104"/>
                    </a:moveTo>
                    <a:lnTo>
                      <a:pt x="289840" y="225805"/>
                    </a:lnTo>
                    <a:lnTo>
                      <a:pt x="282711" y="227044"/>
                    </a:lnTo>
                    <a:lnTo>
                      <a:pt x="276444" y="227597"/>
                    </a:lnTo>
                    <a:lnTo>
                      <a:pt x="297765" y="227597"/>
                    </a:lnTo>
                    <a:lnTo>
                      <a:pt x="298462" y="224383"/>
                    </a:lnTo>
                    <a:lnTo>
                      <a:pt x="297268" y="224104"/>
                    </a:lnTo>
                    <a:close/>
                  </a:path>
                  <a:path w="299084" h="244475">
                    <a:moveTo>
                      <a:pt x="103238" y="0"/>
                    </a:moveTo>
                    <a:lnTo>
                      <a:pt x="57591" y="8138"/>
                    </a:lnTo>
                    <a:lnTo>
                      <a:pt x="25382" y="29713"/>
                    </a:lnTo>
                    <a:lnTo>
                      <a:pt x="6292" y="60462"/>
                    </a:lnTo>
                    <a:lnTo>
                      <a:pt x="0" y="96126"/>
                    </a:lnTo>
                    <a:lnTo>
                      <a:pt x="4725" y="133562"/>
                    </a:lnTo>
                    <a:lnTo>
                      <a:pt x="18834" y="163625"/>
                    </a:lnTo>
                    <a:lnTo>
                      <a:pt x="42219" y="185103"/>
                    </a:lnTo>
                    <a:lnTo>
                      <a:pt x="74777" y="196786"/>
                    </a:lnTo>
                    <a:lnTo>
                      <a:pt x="86486" y="198221"/>
                    </a:lnTo>
                    <a:lnTo>
                      <a:pt x="99821" y="198462"/>
                    </a:lnTo>
                    <a:lnTo>
                      <a:pt x="100088" y="198196"/>
                    </a:lnTo>
                    <a:lnTo>
                      <a:pt x="107623" y="197787"/>
                    </a:lnTo>
                    <a:lnTo>
                      <a:pt x="114798" y="196965"/>
                    </a:lnTo>
                    <a:lnTo>
                      <a:pt x="121616" y="195765"/>
                    </a:lnTo>
                    <a:lnTo>
                      <a:pt x="128079" y="194221"/>
                    </a:lnTo>
                    <a:lnTo>
                      <a:pt x="170853" y="194221"/>
                    </a:lnTo>
                    <a:lnTo>
                      <a:pt x="157340" y="188912"/>
                    </a:lnTo>
                    <a:lnTo>
                      <a:pt x="156111" y="188518"/>
                    </a:lnTo>
                    <a:lnTo>
                      <a:pt x="101257" y="188518"/>
                    </a:lnTo>
                    <a:lnTo>
                      <a:pt x="92977" y="188065"/>
                    </a:lnTo>
                    <a:lnTo>
                      <a:pt x="84428" y="186613"/>
                    </a:lnTo>
                    <a:lnTo>
                      <a:pt x="75809" y="184028"/>
                    </a:lnTo>
                    <a:lnTo>
                      <a:pt x="67322" y="180174"/>
                    </a:lnTo>
                    <a:lnTo>
                      <a:pt x="74739" y="179501"/>
                    </a:lnTo>
                    <a:lnTo>
                      <a:pt x="130075" y="179501"/>
                    </a:lnTo>
                    <a:lnTo>
                      <a:pt x="128562" y="179031"/>
                    </a:lnTo>
                    <a:lnTo>
                      <a:pt x="116598" y="175666"/>
                    </a:lnTo>
                    <a:lnTo>
                      <a:pt x="112660" y="174934"/>
                    </a:lnTo>
                    <a:lnTo>
                      <a:pt x="105983" y="173818"/>
                    </a:lnTo>
                    <a:lnTo>
                      <a:pt x="100086" y="172897"/>
                    </a:lnTo>
                    <a:lnTo>
                      <a:pt x="56641" y="172897"/>
                    </a:lnTo>
                    <a:lnTo>
                      <a:pt x="44808" y="160103"/>
                    </a:lnTo>
                    <a:lnTo>
                      <a:pt x="35318" y="142541"/>
                    </a:lnTo>
                    <a:lnTo>
                      <a:pt x="29009" y="119612"/>
                    </a:lnTo>
                    <a:lnTo>
                      <a:pt x="26720" y="90716"/>
                    </a:lnTo>
                    <a:lnTo>
                      <a:pt x="31882" y="56147"/>
                    </a:lnTo>
                    <a:lnTo>
                      <a:pt x="46481" y="30816"/>
                    </a:lnTo>
                    <a:lnTo>
                      <a:pt x="69186" y="15238"/>
                    </a:lnTo>
                    <a:lnTo>
                      <a:pt x="98666" y="9931"/>
                    </a:lnTo>
                    <a:lnTo>
                      <a:pt x="147828" y="9931"/>
                    </a:lnTo>
                    <a:lnTo>
                      <a:pt x="126754" y="2262"/>
                    </a:lnTo>
                    <a:lnTo>
                      <a:pt x="103238" y="0"/>
                    </a:lnTo>
                    <a:close/>
                  </a:path>
                  <a:path w="299084" h="244475">
                    <a:moveTo>
                      <a:pt x="130075" y="179501"/>
                    </a:moveTo>
                    <a:lnTo>
                      <a:pt x="74739" y="179501"/>
                    </a:lnTo>
                    <a:lnTo>
                      <a:pt x="83261" y="180657"/>
                    </a:lnTo>
                    <a:lnTo>
                      <a:pt x="97548" y="183743"/>
                    </a:lnTo>
                    <a:lnTo>
                      <a:pt x="104228" y="185699"/>
                    </a:lnTo>
                    <a:lnTo>
                      <a:pt x="111010" y="187985"/>
                    </a:lnTo>
                    <a:lnTo>
                      <a:pt x="107911" y="188328"/>
                    </a:lnTo>
                    <a:lnTo>
                      <a:pt x="104647" y="188518"/>
                    </a:lnTo>
                    <a:lnTo>
                      <a:pt x="156111" y="188518"/>
                    </a:lnTo>
                    <a:lnTo>
                      <a:pt x="155359" y="188277"/>
                    </a:lnTo>
                    <a:lnTo>
                      <a:pt x="152552" y="187210"/>
                    </a:lnTo>
                    <a:lnTo>
                      <a:pt x="148920" y="185902"/>
                    </a:lnTo>
                    <a:lnTo>
                      <a:pt x="155283" y="180873"/>
                    </a:lnTo>
                    <a:lnTo>
                      <a:pt x="134492" y="180873"/>
                    </a:lnTo>
                    <a:lnTo>
                      <a:pt x="130075" y="179501"/>
                    </a:lnTo>
                    <a:close/>
                  </a:path>
                  <a:path w="299084" h="244475">
                    <a:moveTo>
                      <a:pt x="147828" y="9931"/>
                    </a:moveTo>
                    <a:lnTo>
                      <a:pt x="98666" y="9931"/>
                    </a:lnTo>
                    <a:lnTo>
                      <a:pt x="133480" y="17460"/>
                    </a:lnTo>
                    <a:lnTo>
                      <a:pt x="156009" y="37523"/>
                    </a:lnTo>
                    <a:lnTo>
                      <a:pt x="168142" y="66333"/>
                    </a:lnTo>
                    <a:lnTo>
                      <a:pt x="171767" y="100101"/>
                    </a:lnTo>
                    <a:lnTo>
                      <a:pt x="170333" y="120372"/>
                    </a:lnTo>
                    <a:lnTo>
                      <a:pt x="164836" y="143116"/>
                    </a:lnTo>
                    <a:lnTo>
                      <a:pt x="153486" y="164545"/>
                    </a:lnTo>
                    <a:lnTo>
                      <a:pt x="134492" y="180873"/>
                    </a:lnTo>
                    <a:lnTo>
                      <a:pt x="155283" y="180873"/>
                    </a:lnTo>
                    <a:lnTo>
                      <a:pt x="171792" y="167825"/>
                    </a:lnTo>
                    <a:lnTo>
                      <a:pt x="187155" y="144757"/>
                    </a:lnTo>
                    <a:lnTo>
                      <a:pt x="195795" y="119179"/>
                    </a:lnTo>
                    <a:lnTo>
                      <a:pt x="198500" y="93573"/>
                    </a:lnTo>
                    <a:lnTo>
                      <a:pt x="186493" y="41876"/>
                    </a:lnTo>
                    <a:lnTo>
                      <a:pt x="158542" y="13830"/>
                    </a:lnTo>
                    <a:lnTo>
                      <a:pt x="147828" y="9931"/>
                    </a:lnTo>
                    <a:close/>
                  </a:path>
                  <a:path w="299084" h="244475">
                    <a:moveTo>
                      <a:pt x="77117" y="169972"/>
                    </a:moveTo>
                    <a:lnTo>
                      <a:pt x="69146" y="170062"/>
                    </a:lnTo>
                    <a:lnTo>
                      <a:pt x="62368" y="171062"/>
                    </a:lnTo>
                    <a:lnTo>
                      <a:pt x="56641" y="172897"/>
                    </a:lnTo>
                    <a:lnTo>
                      <a:pt x="100086" y="172897"/>
                    </a:lnTo>
                    <a:lnTo>
                      <a:pt x="86423" y="170865"/>
                    </a:lnTo>
                    <a:lnTo>
                      <a:pt x="77117" y="16997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</p:grpSp>
        <p:grpSp>
          <p:nvGrpSpPr>
            <p:cNvPr id="7" name="object 7"/>
            <p:cNvGrpSpPr/>
            <p:nvPr/>
          </p:nvGrpSpPr>
          <p:grpSpPr>
            <a:xfrm>
              <a:off x="4636055" y="2787929"/>
              <a:ext cx="1421086" cy="1476668"/>
              <a:chOff x="7097239" y="3051078"/>
              <a:chExt cx="2175510" cy="2260600"/>
            </a:xfrm>
          </p:grpSpPr>
          <p:sp>
            <p:nvSpPr>
              <p:cNvPr id="8" name="object 8"/>
              <p:cNvSpPr/>
              <p:nvPr/>
            </p:nvSpPr>
            <p:spPr>
              <a:xfrm>
                <a:off x="7097230" y="3051085"/>
                <a:ext cx="2175510" cy="2260600"/>
              </a:xfrm>
              <a:custGeom>
                <a:avLst/>
                <a:gdLst/>
                <a:ahLst/>
                <a:cxnLst/>
                <a:rect l="l" t="t" r="r" b="b"/>
                <a:pathLst>
                  <a:path w="2175509" h="2260600">
                    <a:moveTo>
                      <a:pt x="21526" y="622300"/>
                    </a:moveTo>
                    <a:lnTo>
                      <a:pt x="11760" y="622300"/>
                    </a:lnTo>
                    <a:lnTo>
                      <a:pt x="4330" y="635000"/>
                    </a:lnTo>
                    <a:lnTo>
                      <a:pt x="444" y="647700"/>
                    </a:lnTo>
                    <a:lnTo>
                      <a:pt x="0" y="660400"/>
                    </a:lnTo>
                    <a:lnTo>
                      <a:pt x="2895" y="673100"/>
                    </a:lnTo>
                    <a:lnTo>
                      <a:pt x="10147" y="673100"/>
                    </a:lnTo>
                    <a:lnTo>
                      <a:pt x="5689" y="660400"/>
                    </a:lnTo>
                    <a:lnTo>
                      <a:pt x="3390" y="660400"/>
                    </a:lnTo>
                    <a:lnTo>
                      <a:pt x="3975" y="647700"/>
                    </a:lnTo>
                    <a:lnTo>
                      <a:pt x="7912" y="647700"/>
                    </a:lnTo>
                    <a:lnTo>
                      <a:pt x="11734" y="635000"/>
                    </a:lnTo>
                    <a:lnTo>
                      <a:pt x="14058" y="635000"/>
                    </a:lnTo>
                    <a:lnTo>
                      <a:pt x="21526" y="622300"/>
                    </a:lnTo>
                    <a:close/>
                  </a:path>
                  <a:path w="2175509" h="2260600">
                    <a:moveTo>
                      <a:pt x="22237" y="685800"/>
                    </a:moveTo>
                    <a:lnTo>
                      <a:pt x="18897" y="673100"/>
                    </a:lnTo>
                    <a:lnTo>
                      <a:pt x="10350" y="673100"/>
                    </a:lnTo>
                    <a:lnTo>
                      <a:pt x="16154" y="685800"/>
                    </a:lnTo>
                    <a:lnTo>
                      <a:pt x="22237" y="685800"/>
                    </a:lnTo>
                    <a:close/>
                  </a:path>
                  <a:path w="2175509" h="2260600">
                    <a:moveTo>
                      <a:pt x="33934" y="647700"/>
                    </a:moveTo>
                    <a:lnTo>
                      <a:pt x="29933" y="647700"/>
                    </a:lnTo>
                    <a:lnTo>
                      <a:pt x="31635" y="660400"/>
                    </a:lnTo>
                    <a:lnTo>
                      <a:pt x="33934" y="647700"/>
                    </a:lnTo>
                    <a:close/>
                  </a:path>
                  <a:path w="2175509" h="2260600">
                    <a:moveTo>
                      <a:pt x="41770" y="647700"/>
                    </a:moveTo>
                    <a:lnTo>
                      <a:pt x="41427" y="635000"/>
                    </a:lnTo>
                    <a:lnTo>
                      <a:pt x="38925" y="635000"/>
                    </a:lnTo>
                    <a:lnTo>
                      <a:pt x="33324" y="622300"/>
                    </a:lnTo>
                    <a:lnTo>
                      <a:pt x="30149" y="622300"/>
                    </a:lnTo>
                    <a:lnTo>
                      <a:pt x="38163" y="635000"/>
                    </a:lnTo>
                    <a:lnTo>
                      <a:pt x="37630" y="647700"/>
                    </a:lnTo>
                    <a:lnTo>
                      <a:pt x="41770" y="647700"/>
                    </a:lnTo>
                    <a:close/>
                  </a:path>
                  <a:path w="2175509" h="2260600">
                    <a:moveTo>
                      <a:pt x="74866" y="304800"/>
                    </a:moveTo>
                    <a:lnTo>
                      <a:pt x="59944" y="304800"/>
                    </a:lnTo>
                    <a:lnTo>
                      <a:pt x="58051" y="292100"/>
                    </a:lnTo>
                    <a:lnTo>
                      <a:pt x="57086" y="292100"/>
                    </a:lnTo>
                    <a:lnTo>
                      <a:pt x="56870" y="279400"/>
                    </a:lnTo>
                    <a:lnTo>
                      <a:pt x="58585" y="279400"/>
                    </a:lnTo>
                    <a:lnTo>
                      <a:pt x="56375" y="266700"/>
                    </a:lnTo>
                    <a:lnTo>
                      <a:pt x="51930" y="266700"/>
                    </a:lnTo>
                    <a:lnTo>
                      <a:pt x="51625" y="279400"/>
                    </a:lnTo>
                    <a:lnTo>
                      <a:pt x="42722" y="266700"/>
                    </a:lnTo>
                    <a:lnTo>
                      <a:pt x="40843" y="266700"/>
                    </a:lnTo>
                    <a:lnTo>
                      <a:pt x="42786" y="254000"/>
                    </a:lnTo>
                    <a:lnTo>
                      <a:pt x="43281" y="254000"/>
                    </a:lnTo>
                    <a:lnTo>
                      <a:pt x="39865" y="245986"/>
                    </a:lnTo>
                    <a:lnTo>
                      <a:pt x="39865" y="254000"/>
                    </a:lnTo>
                    <a:lnTo>
                      <a:pt x="35496" y="266700"/>
                    </a:lnTo>
                    <a:lnTo>
                      <a:pt x="33235" y="266700"/>
                    </a:lnTo>
                    <a:lnTo>
                      <a:pt x="38176" y="254000"/>
                    </a:lnTo>
                    <a:lnTo>
                      <a:pt x="39865" y="254000"/>
                    </a:lnTo>
                    <a:lnTo>
                      <a:pt x="39865" y="245986"/>
                    </a:lnTo>
                    <a:lnTo>
                      <a:pt x="37871" y="241300"/>
                    </a:lnTo>
                    <a:lnTo>
                      <a:pt x="29908" y="241300"/>
                    </a:lnTo>
                    <a:lnTo>
                      <a:pt x="37884" y="228600"/>
                    </a:lnTo>
                    <a:lnTo>
                      <a:pt x="40678" y="228600"/>
                    </a:lnTo>
                    <a:lnTo>
                      <a:pt x="44107" y="241300"/>
                    </a:lnTo>
                    <a:lnTo>
                      <a:pt x="49644" y="228600"/>
                    </a:lnTo>
                    <a:lnTo>
                      <a:pt x="66611" y="228600"/>
                    </a:lnTo>
                    <a:lnTo>
                      <a:pt x="72339" y="215900"/>
                    </a:lnTo>
                    <a:lnTo>
                      <a:pt x="65392" y="215900"/>
                    </a:lnTo>
                    <a:lnTo>
                      <a:pt x="47104" y="228600"/>
                    </a:lnTo>
                    <a:lnTo>
                      <a:pt x="46558" y="228600"/>
                    </a:lnTo>
                    <a:lnTo>
                      <a:pt x="37198" y="215900"/>
                    </a:lnTo>
                    <a:lnTo>
                      <a:pt x="64046" y="215900"/>
                    </a:lnTo>
                    <a:lnTo>
                      <a:pt x="70866" y="203200"/>
                    </a:lnTo>
                    <a:lnTo>
                      <a:pt x="43027" y="203200"/>
                    </a:lnTo>
                    <a:lnTo>
                      <a:pt x="34493" y="215900"/>
                    </a:lnTo>
                    <a:lnTo>
                      <a:pt x="31673" y="215900"/>
                    </a:lnTo>
                    <a:lnTo>
                      <a:pt x="28498" y="228600"/>
                    </a:lnTo>
                    <a:lnTo>
                      <a:pt x="30568" y="228600"/>
                    </a:lnTo>
                    <a:lnTo>
                      <a:pt x="24231" y="241300"/>
                    </a:lnTo>
                    <a:lnTo>
                      <a:pt x="9296" y="241300"/>
                    </a:lnTo>
                    <a:lnTo>
                      <a:pt x="7581" y="254000"/>
                    </a:lnTo>
                    <a:lnTo>
                      <a:pt x="31978" y="254000"/>
                    </a:lnTo>
                    <a:lnTo>
                      <a:pt x="27012" y="266700"/>
                    </a:lnTo>
                    <a:lnTo>
                      <a:pt x="27787" y="279400"/>
                    </a:lnTo>
                    <a:lnTo>
                      <a:pt x="44742" y="279400"/>
                    </a:lnTo>
                    <a:lnTo>
                      <a:pt x="51320" y="292100"/>
                    </a:lnTo>
                    <a:lnTo>
                      <a:pt x="48145" y="292100"/>
                    </a:lnTo>
                    <a:lnTo>
                      <a:pt x="45212" y="304800"/>
                    </a:lnTo>
                    <a:lnTo>
                      <a:pt x="59613" y="304800"/>
                    </a:lnTo>
                    <a:lnTo>
                      <a:pt x="62471" y="317500"/>
                    </a:lnTo>
                    <a:lnTo>
                      <a:pt x="72377" y="317500"/>
                    </a:lnTo>
                    <a:lnTo>
                      <a:pt x="74866" y="304800"/>
                    </a:lnTo>
                    <a:close/>
                  </a:path>
                  <a:path w="2175509" h="2260600">
                    <a:moveTo>
                      <a:pt x="76885" y="266700"/>
                    </a:moveTo>
                    <a:lnTo>
                      <a:pt x="74930" y="254000"/>
                    </a:lnTo>
                    <a:lnTo>
                      <a:pt x="71323" y="254000"/>
                    </a:lnTo>
                    <a:lnTo>
                      <a:pt x="69278" y="266700"/>
                    </a:lnTo>
                    <a:lnTo>
                      <a:pt x="73520" y="266700"/>
                    </a:lnTo>
                    <a:lnTo>
                      <a:pt x="73101" y="279400"/>
                    </a:lnTo>
                    <a:lnTo>
                      <a:pt x="69456" y="292100"/>
                    </a:lnTo>
                    <a:lnTo>
                      <a:pt x="74942" y="292100"/>
                    </a:lnTo>
                    <a:lnTo>
                      <a:pt x="76085" y="279400"/>
                    </a:lnTo>
                    <a:lnTo>
                      <a:pt x="75590" y="279400"/>
                    </a:lnTo>
                    <a:lnTo>
                      <a:pt x="74383" y="266700"/>
                    </a:lnTo>
                    <a:lnTo>
                      <a:pt x="76885" y="266700"/>
                    </a:lnTo>
                    <a:close/>
                  </a:path>
                  <a:path w="2175509" h="2260600">
                    <a:moveTo>
                      <a:pt x="92570" y="292100"/>
                    </a:moveTo>
                    <a:lnTo>
                      <a:pt x="89585" y="279400"/>
                    </a:lnTo>
                    <a:lnTo>
                      <a:pt x="91516" y="279400"/>
                    </a:lnTo>
                    <a:lnTo>
                      <a:pt x="85559" y="266700"/>
                    </a:lnTo>
                    <a:lnTo>
                      <a:pt x="81597" y="279400"/>
                    </a:lnTo>
                    <a:lnTo>
                      <a:pt x="87261" y="279400"/>
                    </a:lnTo>
                    <a:lnTo>
                      <a:pt x="84899" y="292100"/>
                    </a:lnTo>
                    <a:lnTo>
                      <a:pt x="92570" y="292100"/>
                    </a:lnTo>
                    <a:close/>
                  </a:path>
                  <a:path w="2175509" h="2260600">
                    <a:moveTo>
                      <a:pt x="101422" y="330200"/>
                    </a:moveTo>
                    <a:lnTo>
                      <a:pt x="96608" y="330200"/>
                    </a:lnTo>
                    <a:lnTo>
                      <a:pt x="91059" y="330200"/>
                    </a:lnTo>
                    <a:lnTo>
                      <a:pt x="89801" y="317500"/>
                    </a:lnTo>
                    <a:lnTo>
                      <a:pt x="82867" y="317500"/>
                    </a:lnTo>
                    <a:lnTo>
                      <a:pt x="86499" y="330200"/>
                    </a:lnTo>
                    <a:lnTo>
                      <a:pt x="89801" y="330200"/>
                    </a:lnTo>
                    <a:lnTo>
                      <a:pt x="90843" y="342900"/>
                    </a:lnTo>
                    <a:lnTo>
                      <a:pt x="97574" y="342900"/>
                    </a:lnTo>
                    <a:lnTo>
                      <a:pt x="101422" y="330200"/>
                    </a:lnTo>
                    <a:close/>
                  </a:path>
                  <a:path w="2175509" h="2260600">
                    <a:moveTo>
                      <a:pt x="103936" y="419100"/>
                    </a:moveTo>
                    <a:lnTo>
                      <a:pt x="102692" y="419100"/>
                    </a:lnTo>
                    <a:lnTo>
                      <a:pt x="103581" y="421716"/>
                    </a:lnTo>
                    <a:lnTo>
                      <a:pt x="103936" y="419100"/>
                    </a:lnTo>
                    <a:close/>
                  </a:path>
                  <a:path w="2175509" h="2260600">
                    <a:moveTo>
                      <a:pt x="113792" y="406400"/>
                    </a:moveTo>
                    <a:lnTo>
                      <a:pt x="106311" y="406400"/>
                    </a:lnTo>
                    <a:lnTo>
                      <a:pt x="103936" y="419100"/>
                    </a:lnTo>
                    <a:lnTo>
                      <a:pt x="112814" y="419100"/>
                    </a:lnTo>
                    <a:lnTo>
                      <a:pt x="113792" y="406400"/>
                    </a:lnTo>
                    <a:close/>
                  </a:path>
                  <a:path w="2175509" h="2260600">
                    <a:moveTo>
                      <a:pt x="116319" y="317500"/>
                    </a:moveTo>
                    <a:lnTo>
                      <a:pt x="103238" y="317500"/>
                    </a:lnTo>
                    <a:lnTo>
                      <a:pt x="110832" y="330200"/>
                    </a:lnTo>
                    <a:lnTo>
                      <a:pt x="116319" y="317500"/>
                    </a:lnTo>
                    <a:close/>
                  </a:path>
                  <a:path w="2175509" h="2260600">
                    <a:moveTo>
                      <a:pt x="118732" y="304800"/>
                    </a:moveTo>
                    <a:lnTo>
                      <a:pt x="114058" y="304800"/>
                    </a:lnTo>
                    <a:lnTo>
                      <a:pt x="117424" y="317500"/>
                    </a:lnTo>
                    <a:lnTo>
                      <a:pt x="118732" y="317500"/>
                    </a:lnTo>
                    <a:lnTo>
                      <a:pt x="118732" y="304800"/>
                    </a:lnTo>
                    <a:close/>
                  </a:path>
                  <a:path w="2175509" h="2260600">
                    <a:moveTo>
                      <a:pt x="121399" y="393700"/>
                    </a:moveTo>
                    <a:lnTo>
                      <a:pt x="116573" y="393700"/>
                    </a:lnTo>
                    <a:lnTo>
                      <a:pt x="115138" y="381000"/>
                    </a:lnTo>
                    <a:lnTo>
                      <a:pt x="119291" y="368300"/>
                    </a:lnTo>
                    <a:lnTo>
                      <a:pt x="114058" y="368300"/>
                    </a:lnTo>
                    <a:lnTo>
                      <a:pt x="112445" y="381000"/>
                    </a:lnTo>
                    <a:lnTo>
                      <a:pt x="114122" y="393700"/>
                    </a:lnTo>
                    <a:lnTo>
                      <a:pt x="115760" y="393700"/>
                    </a:lnTo>
                    <a:lnTo>
                      <a:pt x="117360" y="406400"/>
                    </a:lnTo>
                    <a:lnTo>
                      <a:pt x="121399" y="393700"/>
                    </a:lnTo>
                    <a:close/>
                  </a:path>
                  <a:path w="2175509" h="2260600">
                    <a:moveTo>
                      <a:pt x="125666" y="190500"/>
                    </a:moveTo>
                    <a:lnTo>
                      <a:pt x="100203" y="190500"/>
                    </a:lnTo>
                    <a:lnTo>
                      <a:pt x="110388" y="203200"/>
                    </a:lnTo>
                    <a:lnTo>
                      <a:pt x="117182" y="203200"/>
                    </a:lnTo>
                    <a:lnTo>
                      <a:pt x="125666" y="190500"/>
                    </a:lnTo>
                    <a:close/>
                  </a:path>
                  <a:path w="2175509" h="2260600">
                    <a:moveTo>
                      <a:pt x="125907" y="469900"/>
                    </a:moveTo>
                    <a:lnTo>
                      <a:pt x="124155" y="482600"/>
                    </a:lnTo>
                    <a:lnTo>
                      <a:pt x="125349" y="482600"/>
                    </a:lnTo>
                    <a:lnTo>
                      <a:pt x="125907" y="469900"/>
                    </a:lnTo>
                    <a:close/>
                  </a:path>
                  <a:path w="2175509" h="2260600">
                    <a:moveTo>
                      <a:pt x="126009" y="431800"/>
                    </a:moveTo>
                    <a:lnTo>
                      <a:pt x="106997" y="431800"/>
                    </a:lnTo>
                    <a:lnTo>
                      <a:pt x="103581" y="421716"/>
                    </a:lnTo>
                    <a:lnTo>
                      <a:pt x="102196" y="431800"/>
                    </a:lnTo>
                    <a:lnTo>
                      <a:pt x="106514" y="431800"/>
                    </a:lnTo>
                    <a:lnTo>
                      <a:pt x="117284" y="444500"/>
                    </a:lnTo>
                    <a:lnTo>
                      <a:pt x="117970" y="444500"/>
                    </a:lnTo>
                    <a:lnTo>
                      <a:pt x="117525" y="457200"/>
                    </a:lnTo>
                    <a:lnTo>
                      <a:pt x="117843" y="457200"/>
                    </a:lnTo>
                    <a:lnTo>
                      <a:pt x="119672" y="469900"/>
                    </a:lnTo>
                    <a:lnTo>
                      <a:pt x="122732" y="469900"/>
                    </a:lnTo>
                    <a:lnTo>
                      <a:pt x="119862" y="457200"/>
                    </a:lnTo>
                    <a:lnTo>
                      <a:pt x="122885" y="444500"/>
                    </a:lnTo>
                    <a:lnTo>
                      <a:pt x="124358" y="444500"/>
                    </a:lnTo>
                    <a:lnTo>
                      <a:pt x="126009" y="431800"/>
                    </a:lnTo>
                    <a:close/>
                  </a:path>
                  <a:path w="2175509" h="2260600">
                    <a:moveTo>
                      <a:pt x="126085" y="508000"/>
                    </a:moveTo>
                    <a:lnTo>
                      <a:pt x="124269" y="495300"/>
                    </a:lnTo>
                    <a:lnTo>
                      <a:pt x="122199" y="495300"/>
                    </a:lnTo>
                    <a:lnTo>
                      <a:pt x="122059" y="482600"/>
                    </a:lnTo>
                    <a:lnTo>
                      <a:pt x="118237" y="482600"/>
                    </a:lnTo>
                    <a:lnTo>
                      <a:pt x="117767" y="495300"/>
                    </a:lnTo>
                    <a:lnTo>
                      <a:pt x="120396" y="508000"/>
                    </a:lnTo>
                    <a:lnTo>
                      <a:pt x="126085" y="508000"/>
                    </a:lnTo>
                    <a:close/>
                  </a:path>
                  <a:path w="2175509" h="2260600">
                    <a:moveTo>
                      <a:pt x="127101" y="215900"/>
                    </a:moveTo>
                    <a:lnTo>
                      <a:pt x="125450" y="203200"/>
                    </a:lnTo>
                    <a:lnTo>
                      <a:pt x="120459" y="203200"/>
                    </a:lnTo>
                    <a:lnTo>
                      <a:pt x="122758" y="215900"/>
                    </a:lnTo>
                    <a:lnTo>
                      <a:pt x="117284" y="215900"/>
                    </a:lnTo>
                    <a:lnTo>
                      <a:pt x="121716" y="228600"/>
                    </a:lnTo>
                    <a:lnTo>
                      <a:pt x="123329" y="228600"/>
                    </a:lnTo>
                    <a:lnTo>
                      <a:pt x="124561" y="215900"/>
                    </a:lnTo>
                    <a:lnTo>
                      <a:pt x="127101" y="215900"/>
                    </a:lnTo>
                    <a:close/>
                  </a:path>
                  <a:path w="2175509" h="2260600">
                    <a:moveTo>
                      <a:pt x="129247" y="233451"/>
                    </a:moveTo>
                    <a:lnTo>
                      <a:pt x="126504" y="228600"/>
                    </a:lnTo>
                    <a:lnTo>
                      <a:pt x="124790" y="235915"/>
                    </a:lnTo>
                    <a:lnTo>
                      <a:pt x="127393" y="241300"/>
                    </a:lnTo>
                    <a:lnTo>
                      <a:pt x="129247" y="233451"/>
                    </a:lnTo>
                    <a:close/>
                  </a:path>
                  <a:path w="2175509" h="2260600">
                    <a:moveTo>
                      <a:pt x="130886" y="292100"/>
                    </a:moveTo>
                    <a:lnTo>
                      <a:pt x="127698" y="292100"/>
                    </a:lnTo>
                    <a:lnTo>
                      <a:pt x="127698" y="304800"/>
                    </a:lnTo>
                    <a:lnTo>
                      <a:pt x="129654" y="304800"/>
                    </a:lnTo>
                    <a:lnTo>
                      <a:pt x="130886" y="292100"/>
                    </a:lnTo>
                    <a:close/>
                  </a:path>
                  <a:path w="2175509" h="2260600">
                    <a:moveTo>
                      <a:pt x="137058" y="190500"/>
                    </a:moveTo>
                    <a:lnTo>
                      <a:pt x="135801" y="190500"/>
                    </a:lnTo>
                    <a:lnTo>
                      <a:pt x="135572" y="177800"/>
                    </a:lnTo>
                    <a:lnTo>
                      <a:pt x="132181" y="177800"/>
                    </a:lnTo>
                    <a:lnTo>
                      <a:pt x="132575" y="190500"/>
                    </a:lnTo>
                    <a:lnTo>
                      <a:pt x="125666" y="190500"/>
                    </a:lnTo>
                    <a:lnTo>
                      <a:pt x="127342" y="203200"/>
                    </a:lnTo>
                    <a:lnTo>
                      <a:pt x="134162" y="203200"/>
                    </a:lnTo>
                    <a:lnTo>
                      <a:pt x="137058" y="190500"/>
                    </a:lnTo>
                    <a:close/>
                  </a:path>
                  <a:path w="2175509" h="2260600">
                    <a:moveTo>
                      <a:pt x="138988" y="533400"/>
                    </a:moveTo>
                    <a:lnTo>
                      <a:pt x="136372" y="520700"/>
                    </a:lnTo>
                    <a:lnTo>
                      <a:pt x="133451" y="520700"/>
                    </a:lnTo>
                    <a:lnTo>
                      <a:pt x="135013" y="508000"/>
                    </a:lnTo>
                    <a:lnTo>
                      <a:pt x="129527" y="508000"/>
                    </a:lnTo>
                    <a:lnTo>
                      <a:pt x="129184" y="520700"/>
                    </a:lnTo>
                    <a:lnTo>
                      <a:pt x="130479" y="533400"/>
                    </a:lnTo>
                    <a:lnTo>
                      <a:pt x="138988" y="533400"/>
                    </a:lnTo>
                    <a:close/>
                  </a:path>
                  <a:path w="2175509" h="2260600">
                    <a:moveTo>
                      <a:pt x="144957" y="304800"/>
                    </a:moveTo>
                    <a:lnTo>
                      <a:pt x="141757" y="292100"/>
                    </a:lnTo>
                    <a:lnTo>
                      <a:pt x="140766" y="292100"/>
                    </a:lnTo>
                    <a:lnTo>
                      <a:pt x="140423" y="304800"/>
                    </a:lnTo>
                    <a:lnTo>
                      <a:pt x="144957" y="304800"/>
                    </a:lnTo>
                    <a:close/>
                  </a:path>
                  <a:path w="2175509" h="2260600">
                    <a:moveTo>
                      <a:pt x="148653" y="355600"/>
                    </a:moveTo>
                    <a:lnTo>
                      <a:pt x="141211" y="355600"/>
                    </a:lnTo>
                    <a:lnTo>
                      <a:pt x="135191" y="368300"/>
                    </a:lnTo>
                    <a:lnTo>
                      <a:pt x="132892" y="355600"/>
                    </a:lnTo>
                    <a:lnTo>
                      <a:pt x="131749" y="355600"/>
                    </a:lnTo>
                    <a:lnTo>
                      <a:pt x="131000" y="342900"/>
                    </a:lnTo>
                    <a:lnTo>
                      <a:pt x="130619" y="342900"/>
                    </a:lnTo>
                    <a:lnTo>
                      <a:pt x="132410" y="330200"/>
                    </a:lnTo>
                    <a:lnTo>
                      <a:pt x="136067" y="330200"/>
                    </a:lnTo>
                    <a:lnTo>
                      <a:pt x="141782" y="317500"/>
                    </a:lnTo>
                    <a:lnTo>
                      <a:pt x="137528" y="317500"/>
                    </a:lnTo>
                    <a:lnTo>
                      <a:pt x="130873" y="330200"/>
                    </a:lnTo>
                    <a:lnTo>
                      <a:pt x="127711" y="330200"/>
                    </a:lnTo>
                    <a:lnTo>
                      <a:pt x="127088" y="317500"/>
                    </a:lnTo>
                    <a:lnTo>
                      <a:pt x="125133" y="317500"/>
                    </a:lnTo>
                    <a:lnTo>
                      <a:pt x="122110" y="330200"/>
                    </a:lnTo>
                    <a:lnTo>
                      <a:pt x="110832" y="330200"/>
                    </a:lnTo>
                    <a:lnTo>
                      <a:pt x="108229" y="330200"/>
                    </a:lnTo>
                    <a:lnTo>
                      <a:pt x="113080" y="342900"/>
                    </a:lnTo>
                    <a:lnTo>
                      <a:pt x="127190" y="342900"/>
                    </a:lnTo>
                    <a:lnTo>
                      <a:pt x="127431" y="355600"/>
                    </a:lnTo>
                    <a:lnTo>
                      <a:pt x="123139" y="368300"/>
                    </a:lnTo>
                    <a:lnTo>
                      <a:pt x="134429" y="368300"/>
                    </a:lnTo>
                    <a:lnTo>
                      <a:pt x="135369" y="381000"/>
                    </a:lnTo>
                    <a:lnTo>
                      <a:pt x="137769" y="381000"/>
                    </a:lnTo>
                    <a:lnTo>
                      <a:pt x="143954" y="368300"/>
                    </a:lnTo>
                    <a:lnTo>
                      <a:pt x="148653" y="355600"/>
                    </a:lnTo>
                    <a:close/>
                  </a:path>
                  <a:path w="2175509" h="2260600">
                    <a:moveTo>
                      <a:pt x="160108" y="190500"/>
                    </a:moveTo>
                    <a:lnTo>
                      <a:pt x="153936" y="177800"/>
                    </a:lnTo>
                    <a:lnTo>
                      <a:pt x="143408" y="177800"/>
                    </a:lnTo>
                    <a:lnTo>
                      <a:pt x="150063" y="190500"/>
                    </a:lnTo>
                    <a:lnTo>
                      <a:pt x="160108" y="190500"/>
                    </a:lnTo>
                    <a:close/>
                  </a:path>
                  <a:path w="2175509" h="2260600">
                    <a:moveTo>
                      <a:pt x="160743" y="459117"/>
                    </a:moveTo>
                    <a:lnTo>
                      <a:pt x="155232" y="469900"/>
                    </a:lnTo>
                    <a:lnTo>
                      <a:pt x="159600" y="469900"/>
                    </a:lnTo>
                    <a:lnTo>
                      <a:pt x="160743" y="459117"/>
                    </a:lnTo>
                    <a:close/>
                  </a:path>
                  <a:path w="2175509" h="2260600">
                    <a:moveTo>
                      <a:pt x="168960" y="495427"/>
                    </a:moveTo>
                    <a:lnTo>
                      <a:pt x="161645" y="508000"/>
                    </a:lnTo>
                    <a:lnTo>
                      <a:pt x="167855" y="508000"/>
                    </a:lnTo>
                    <a:lnTo>
                      <a:pt x="168960" y="495427"/>
                    </a:lnTo>
                    <a:close/>
                  </a:path>
                  <a:path w="2175509" h="2260600">
                    <a:moveTo>
                      <a:pt x="169379" y="533400"/>
                    </a:moveTo>
                    <a:lnTo>
                      <a:pt x="161531" y="520700"/>
                    </a:lnTo>
                    <a:lnTo>
                      <a:pt x="152539" y="520700"/>
                    </a:lnTo>
                    <a:lnTo>
                      <a:pt x="156032" y="533400"/>
                    </a:lnTo>
                    <a:lnTo>
                      <a:pt x="155028" y="533400"/>
                    </a:lnTo>
                    <a:lnTo>
                      <a:pt x="153873" y="546100"/>
                    </a:lnTo>
                    <a:lnTo>
                      <a:pt x="151041" y="546100"/>
                    </a:lnTo>
                    <a:lnTo>
                      <a:pt x="149059" y="558800"/>
                    </a:lnTo>
                    <a:lnTo>
                      <a:pt x="146862" y="571500"/>
                    </a:lnTo>
                    <a:lnTo>
                      <a:pt x="144170" y="571500"/>
                    </a:lnTo>
                    <a:lnTo>
                      <a:pt x="139585" y="584200"/>
                    </a:lnTo>
                    <a:lnTo>
                      <a:pt x="134670" y="596900"/>
                    </a:lnTo>
                    <a:lnTo>
                      <a:pt x="129108" y="609600"/>
                    </a:lnTo>
                    <a:lnTo>
                      <a:pt x="122580" y="622300"/>
                    </a:lnTo>
                    <a:lnTo>
                      <a:pt x="118745" y="622300"/>
                    </a:lnTo>
                    <a:lnTo>
                      <a:pt x="111252" y="635000"/>
                    </a:lnTo>
                    <a:lnTo>
                      <a:pt x="107416" y="635000"/>
                    </a:lnTo>
                    <a:lnTo>
                      <a:pt x="97282" y="647700"/>
                    </a:lnTo>
                    <a:lnTo>
                      <a:pt x="85737" y="660400"/>
                    </a:lnTo>
                    <a:lnTo>
                      <a:pt x="72885" y="673100"/>
                    </a:lnTo>
                    <a:lnTo>
                      <a:pt x="50634" y="673100"/>
                    </a:lnTo>
                    <a:lnTo>
                      <a:pt x="42265" y="685800"/>
                    </a:lnTo>
                    <a:lnTo>
                      <a:pt x="76288" y="685800"/>
                    </a:lnTo>
                    <a:lnTo>
                      <a:pt x="79044" y="673100"/>
                    </a:lnTo>
                    <a:lnTo>
                      <a:pt x="86194" y="673100"/>
                    </a:lnTo>
                    <a:lnTo>
                      <a:pt x="93865" y="660400"/>
                    </a:lnTo>
                    <a:lnTo>
                      <a:pt x="101358" y="660400"/>
                    </a:lnTo>
                    <a:lnTo>
                      <a:pt x="107950" y="647700"/>
                    </a:lnTo>
                    <a:lnTo>
                      <a:pt x="112001" y="647700"/>
                    </a:lnTo>
                    <a:lnTo>
                      <a:pt x="120269" y="635000"/>
                    </a:lnTo>
                    <a:lnTo>
                      <a:pt x="124294" y="635000"/>
                    </a:lnTo>
                    <a:lnTo>
                      <a:pt x="127533" y="622300"/>
                    </a:lnTo>
                    <a:lnTo>
                      <a:pt x="129679" y="622300"/>
                    </a:lnTo>
                    <a:lnTo>
                      <a:pt x="133261" y="609600"/>
                    </a:lnTo>
                    <a:lnTo>
                      <a:pt x="137706" y="609600"/>
                    </a:lnTo>
                    <a:lnTo>
                      <a:pt x="141084" y="596900"/>
                    </a:lnTo>
                    <a:lnTo>
                      <a:pt x="144094" y="596900"/>
                    </a:lnTo>
                    <a:lnTo>
                      <a:pt x="147485" y="584200"/>
                    </a:lnTo>
                    <a:lnTo>
                      <a:pt x="150253" y="584200"/>
                    </a:lnTo>
                    <a:lnTo>
                      <a:pt x="150685" y="571500"/>
                    </a:lnTo>
                    <a:lnTo>
                      <a:pt x="153619" y="571500"/>
                    </a:lnTo>
                    <a:lnTo>
                      <a:pt x="157962" y="558800"/>
                    </a:lnTo>
                    <a:lnTo>
                      <a:pt x="160985" y="558800"/>
                    </a:lnTo>
                    <a:lnTo>
                      <a:pt x="163499" y="546100"/>
                    </a:lnTo>
                    <a:lnTo>
                      <a:pt x="166306" y="533400"/>
                    </a:lnTo>
                    <a:lnTo>
                      <a:pt x="169379" y="533400"/>
                    </a:lnTo>
                    <a:close/>
                  </a:path>
                  <a:path w="2175509" h="2260600">
                    <a:moveTo>
                      <a:pt x="178168" y="241300"/>
                    </a:moveTo>
                    <a:lnTo>
                      <a:pt x="178130" y="228600"/>
                    </a:lnTo>
                    <a:lnTo>
                      <a:pt x="174840" y="228600"/>
                    </a:lnTo>
                    <a:lnTo>
                      <a:pt x="176593" y="241300"/>
                    </a:lnTo>
                    <a:lnTo>
                      <a:pt x="178168" y="241300"/>
                    </a:lnTo>
                    <a:close/>
                  </a:path>
                  <a:path w="2175509" h="2260600">
                    <a:moveTo>
                      <a:pt x="179324" y="508000"/>
                    </a:moveTo>
                    <a:lnTo>
                      <a:pt x="178473" y="505625"/>
                    </a:lnTo>
                    <a:lnTo>
                      <a:pt x="178244" y="508000"/>
                    </a:lnTo>
                    <a:lnTo>
                      <a:pt x="179324" y="508000"/>
                    </a:lnTo>
                    <a:close/>
                  </a:path>
                  <a:path w="2175509" h="2260600">
                    <a:moveTo>
                      <a:pt x="194995" y="431800"/>
                    </a:moveTo>
                    <a:lnTo>
                      <a:pt x="192544" y="406400"/>
                    </a:lnTo>
                    <a:lnTo>
                      <a:pt x="191973" y="406400"/>
                    </a:lnTo>
                    <a:lnTo>
                      <a:pt x="188010" y="393700"/>
                    </a:lnTo>
                    <a:lnTo>
                      <a:pt x="178676" y="393700"/>
                    </a:lnTo>
                    <a:lnTo>
                      <a:pt x="174840" y="406400"/>
                    </a:lnTo>
                    <a:lnTo>
                      <a:pt x="177647" y="406400"/>
                    </a:lnTo>
                    <a:lnTo>
                      <a:pt x="177838" y="419100"/>
                    </a:lnTo>
                    <a:lnTo>
                      <a:pt x="181165" y="419100"/>
                    </a:lnTo>
                    <a:lnTo>
                      <a:pt x="180289" y="431800"/>
                    </a:lnTo>
                    <a:lnTo>
                      <a:pt x="163690" y="431800"/>
                    </a:lnTo>
                    <a:lnTo>
                      <a:pt x="169240" y="444500"/>
                    </a:lnTo>
                    <a:lnTo>
                      <a:pt x="163601" y="444500"/>
                    </a:lnTo>
                    <a:lnTo>
                      <a:pt x="161251" y="457200"/>
                    </a:lnTo>
                    <a:lnTo>
                      <a:pt x="160947" y="457200"/>
                    </a:lnTo>
                    <a:lnTo>
                      <a:pt x="160743" y="459117"/>
                    </a:lnTo>
                    <a:lnTo>
                      <a:pt x="161721" y="457200"/>
                    </a:lnTo>
                    <a:lnTo>
                      <a:pt x="167779" y="457200"/>
                    </a:lnTo>
                    <a:lnTo>
                      <a:pt x="166827" y="469900"/>
                    </a:lnTo>
                    <a:lnTo>
                      <a:pt x="160947" y="469900"/>
                    </a:lnTo>
                    <a:lnTo>
                      <a:pt x="155295" y="482600"/>
                    </a:lnTo>
                    <a:lnTo>
                      <a:pt x="142582" y="482600"/>
                    </a:lnTo>
                    <a:lnTo>
                      <a:pt x="141986" y="469900"/>
                    </a:lnTo>
                    <a:lnTo>
                      <a:pt x="141617" y="469900"/>
                    </a:lnTo>
                    <a:lnTo>
                      <a:pt x="142290" y="457200"/>
                    </a:lnTo>
                    <a:lnTo>
                      <a:pt x="144818" y="444500"/>
                    </a:lnTo>
                    <a:lnTo>
                      <a:pt x="148247" y="444500"/>
                    </a:lnTo>
                    <a:lnTo>
                      <a:pt x="151892" y="431800"/>
                    </a:lnTo>
                    <a:lnTo>
                      <a:pt x="137223" y="431800"/>
                    </a:lnTo>
                    <a:lnTo>
                      <a:pt x="131445" y="419100"/>
                    </a:lnTo>
                    <a:lnTo>
                      <a:pt x="129184" y="406400"/>
                    </a:lnTo>
                    <a:lnTo>
                      <a:pt x="130162" y="406400"/>
                    </a:lnTo>
                    <a:lnTo>
                      <a:pt x="132715" y="393700"/>
                    </a:lnTo>
                    <a:lnTo>
                      <a:pt x="137947" y="381000"/>
                    </a:lnTo>
                    <a:lnTo>
                      <a:pt x="131813" y="393700"/>
                    </a:lnTo>
                    <a:lnTo>
                      <a:pt x="125107" y="393700"/>
                    </a:lnTo>
                    <a:lnTo>
                      <a:pt x="124625" y="406400"/>
                    </a:lnTo>
                    <a:lnTo>
                      <a:pt x="124294" y="419100"/>
                    </a:lnTo>
                    <a:lnTo>
                      <a:pt x="128473" y="419100"/>
                    </a:lnTo>
                    <a:lnTo>
                      <a:pt x="129527" y="431800"/>
                    </a:lnTo>
                    <a:lnTo>
                      <a:pt x="136309" y="431800"/>
                    </a:lnTo>
                    <a:lnTo>
                      <a:pt x="140423" y="444500"/>
                    </a:lnTo>
                    <a:lnTo>
                      <a:pt x="135699" y="444500"/>
                    </a:lnTo>
                    <a:lnTo>
                      <a:pt x="139026" y="457200"/>
                    </a:lnTo>
                    <a:lnTo>
                      <a:pt x="138417" y="457200"/>
                    </a:lnTo>
                    <a:lnTo>
                      <a:pt x="137972" y="469900"/>
                    </a:lnTo>
                    <a:lnTo>
                      <a:pt x="135699" y="469900"/>
                    </a:lnTo>
                    <a:lnTo>
                      <a:pt x="138391" y="482600"/>
                    </a:lnTo>
                    <a:lnTo>
                      <a:pt x="141211" y="482600"/>
                    </a:lnTo>
                    <a:lnTo>
                      <a:pt x="147002" y="495300"/>
                    </a:lnTo>
                    <a:lnTo>
                      <a:pt x="142227" y="508000"/>
                    </a:lnTo>
                    <a:lnTo>
                      <a:pt x="141909" y="508000"/>
                    </a:lnTo>
                    <a:lnTo>
                      <a:pt x="146875" y="520700"/>
                    </a:lnTo>
                    <a:lnTo>
                      <a:pt x="142824" y="520700"/>
                    </a:lnTo>
                    <a:lnTo>
                      <a:pt x="138988" y="533400"/>
                    </a:lnTo>
                    <a:lnTo>
                      <a:pt x="145491" y="533400"/>
                    </a:lnTo>
                    <a:lnTo>
                      <a:pt x="148958" y="520700"/>
                    </a:lnTo>
                    <a:lnTo>
                      <a:pt x="150037" y="520700"/>
                    </a:lnTo>
                    <a:lnTo>
                      <a:pt x="147739" y="508000"/>
                    </a:lnTo>
                    <a:lnTo>
                      <a:pt x="147129" y="508000"/>
                    </a:lnTo>
                    <a:lnTo>
                      <a:pt x="147269" y="495300"/>
                    </a:lnTo>
                    <a:lnTo>
                      <a:pt x="147535" y="495300"/>
                    </a:lnTo>
                    <a:lnTo>
                      <a:pt x="155714" y="482600"/>
                    </a:lnTo>
                    <a:lnTo>
                      <a:pt x="174942" y="482600"/>
                    </a:lnTo>
                    <a:lnTo>
                      <a:pt x="162344" y="495300"/>
                    </a:lnTo>
                    <a:lnTo>
                      <a:pt x="168973" y="495300"/>
                    </a:lnTo>
                    <a:lnTo>
                      <a:pt x="168960" y="495427"/>
                    </a:lnTo>
                    <a:lnTo>
                      <a:pt x="169037" y="495300"/>
                    </a:lnTo>
                    <a:lnTo>
                      <a:pt x="174764" y="495300"/>
                    </a:lnTo>
                    <a:lnTo>
                      <a:pt x="178473" y="505625"/>
                    </a:lnTo>
                    <a:lnTo>
                      <a:pt x="179476" y="495300"/>
                    </a:lnTo>
                    <a:lnTo>
                      <a:pt x="181813" y="495300"/>
                    </a:lnTo>
                    <a:lnTo>
                      <a:pt x="183222" y="482600"/>
                    </a:lnTo>
                    <a:lnTo>
                      <a:pt x="175552" y="482600"/>
                    </a:lnTo>
                    <a:lnTo>
                      <a:pt x="170903" y="469900"/>
                    </a:lnTo>
                    <a:lnTo>
                      <a:pt x="169138" y="457200"/>
                    </a:lnTo>
                    <a:lnTo>
                      <a:pt x="169379" y="457200"/>
                    </a:lnTo>
                    <a:lnTo>
                      <a:pt x="174498" y="444500"/>
                    </a:lnTo>
                    <a:lnTo>
                      <a:pt x="186918" y="444500"/>
                    </a:lnTo>
                    <a:lnTo>
                      <a:pt x="191909" y="431800"/>
                    </a:lnTo>
                    <a:lnTo>
                      <a:pt x="194995" y="431800"/>
                    </a:lnTo>
                    <a:close/>
                  </a:path>
                  <a:path w="2175509" h="2260600">
                    <a:moveTo>
                      <a:pt x="195275" y="177800"/>
                    </a:moveTo>
                    <a:lnTo>
                      <a:pt x="186778" y="177800"/>
                    </a:lnTo>
                    <a:lnTo>
                      <a:pt x="194500" y="165100"/>
                    </a:lnTo>
                    <a:lnTo>
                      <a:pt x="184518" y="165100"/>
                    </a:lnTo>
                    <a:lnTo>
                      <a:pt x="182587" y="177800"/>
                    </a:lnTo>
                    <a:lnTo>
                      <a:pt x="175158" y="177800"/>
                    </a:lnTo>
                    <a:lnTo>
                      <a:pt x="174472" y="190500"/>
                    </a:lnTo>
                    <a:lnTo>
                      <a:pt x="160439" y="190500"/>
                    </a:lnTo>
                    <a:lnTo>
                      <a:pt x="152781" y="203200"/>
                    </a:lnTo>
                    <a:lnTo>
                      <a:pt x="152565" y="203200"/>
                    </a:lnTo>
                    <a:lnTo>
                      <a:pt x="152692" y="215900"/>
                    </a:lnTo>
                    <a:lnTo>
                      <a:pt x="148704" y="215900"/>
                    </a:lnTo>
                    <a:lnTo>
                      <a:pt x="151650" y="228600"/>
                    </a:lnTo>
                    <a:lnTo>
                      <a:pt x="159092" y="228600"/>
                    </a:lnTo>
                    <a:lnTo>
                      <a:pt x="158673" y="215900"/>
                    </a:lnTo>
                    <a:lnTo>
                      <a:pt x="165569" y="215900"/>
                    </a:lnTo>
                    <a:lnTo>
                      <a:pt x="164934" y="228600"/>
                    </a:lnTo>
                    <a:lnTo>
                      <a:pt x="162229" y="228600"/>
                    </a:lnTo>
                    <a:lnTo>
                      <a:pt x="158318" y="241300"/>
                    </a:lnTo>
                    <a:lnTo>
                      <a:pt x="163220" y="241300"/>
                    </a:lnTo>
                    <a:lnTo>
                      <a:pt x="159372" y="254000"/>
                    </a:lnTo>
                    <a:lnTo>
                      <a:pt x="157238" y="254000"/>
                    </a:lnTo>
                    <a:lnTo>
                      <a:pt x="158927" y="266700"/>
                    </a:lnTo>
                    <a:lnTo>
                      <a:pt x="150368" y="266700"/>
                    </a:lnTo>
                    <a:lnTo>
                      <a:pt x="155181" y="254000"/>
                    </a:lnTo>
                    <a:lnTo>
                      <a:pt x="150914" y="254000"/>
                    </a:lnTo>
                    <a:lnTo>
                      <a:pt x="148704" y="241300"/>
                    </a:lnTo>
                    <a:lnTo>
                      <a:pt x="148120" y="241300"/>
                    </a:lnTo>
                    <a:lnTo>
                      <a:pt x="149707" y="228600"/>
                    </a:lnTo>
                    <a:lnTo>
                      <a:pt x="140055" y="228600"/>
                    </a:lnTo>
                    <a:lnTo>
                      <a:pt x="140055" y="241300"/>
                    </a:lnTo>
                    <a:lnTo>
                      <a:pt x="139077" y="254000"/>
                    </a:lnTo>
                    <a:lnTo>
                      <a:pt x="137528" y="254000"/>
                    </a:lnTo>
                    <a:lnTo>
                      <a:pt x="136982" y="241300"/>
                    </a:lnTo>
                    <a:lnTo>
                      <a:pt x="140055" y="241300"/>
                    </a:lnTo>
                    <a:lnTo>
                      <a:pt x="140055" y="228600"/>
                    </a:lnTo>
                    <a:lnTo>
                      <a:pt x="139090" y="228600"/>
                    </a:lnTo>
                    <a:lnTo>
                      <a:pt x="139865" y="215900"/>
                    </a:lnTo>
                    <a:lnTo>
                      <a:pt x="142989" y="215900"/>
                    </a:lnTo>
                    <a:lnTo>
                      <a:pt x="141643" y="203200"/>
                    </a:lnTo>
                    <a:lnTo>
                      <a:pt x="137464" y="203200"/>
                    </a:lnTo>
                    <a:lnTo>
                      <a:pt x="138303" y="215900"/>
                    </a:lnTo>
                    <a:lnTo>
                      <a:pt x="135597" y="215900"/>
                    </a:lnTo>
                    <a:lnTo>
                      <a:pt x="135597" y="254000"/>
                    </a:lnTo>
                    <a:lnTo>
                      <a:pt x="131013" y="266700"/>
                    </a:lnTo>
                    <a:lnTo>
                      <a:pt x="127622" y="266700"/>
                    </a:lnTo>
                    <a:lnTo>
                      <a:pt x="125171" y="254000"/>
                    </a:lnTo>
                    <a:lnTo>
                      <a:pt x="135597" y="254000"/>
                    </a:lnTo>
                    <a:lnTo>
                      <a:pt x="135597" y="215900"/>
                    </a:lnTo>
                    <a:lnTo>
                      <a:pt x="130606" y="215900"/>
                    </a:lnTo>
                    <a:lnTo>
                      <a:pt x="132499" y="228600"/>
                    </a:lnTo>
                    <a:lnTo>
                      <a:pt x="130390" y="228600"/>
                    </a:lnTo>
                    <a:lnTo>
                      <a:pt x="129247" y="233451"/>
                    </a:lnTo>
                    <a:lnTo>
                      <a:pt x="133667" y="241300"/>
                    </a:lnTo>
                    <a:lnTo>
                      <a:pt x="127393" y="241300"/>
                    </a:lnTo>
                    <a:lnTo>
                      <a:pt x="123532" y="241300"/>
                    </a:lnTo>
                    <a:lnTo>
                      <a:pt x="124790" y="235915"/>
                    </a:lnTo>
                    <a:lnTo>
                      <a:pt x="121259" y="228600"/>
                    </a:lnTo>
                    <a:lnTo>
                      <a:pt x="119329" y="228600"/>
                    </a:lnTo>
                    <a:lnTo>
                      <a:pt x="119138" y="241300"/>
                    </a:lnTo>
                    <a:lnTo>
                      <a:pt x="109334" y="241300"/>
                    </a:lnTo>
                    <a:lnTo>
                      <a:pt x="113131" y="228600"/>
                    </a:lnTo>
                    <a:lnTo>
                      <a:pt x="108826" y="228600"/>
                    </a:lnTo>
                    <a:lnTo>
                      <a:pt x="108826" y="266700"/>
                    </a:lnTo>
                    <a:lnTo>
                      <a:pt x="106400" y="270852"/>
                    </a:lnTo>
                    <a:lnTo>
                      <a:pt x="106400" y="292100"/>
                    </a:lnTo>
                    <a:lnTo>
                      <a:pt x="99326" y="292100"/>
                    </a:lnTo>
                    <a:lnTo>
                      <a:pt x="101142" y="279400"/>
                    </a:lnTo>
                    <a:lnTo>
                      <a:pt x="106400" y="292100"/>
                    </a:lnTo>
                    <a:lnTo>
                      <a:pt x="106400" y="270852"/>
                    </a:lnTo>
                    <a:lnTo>
                      <a:pt x="101396" y="279400"/>
                    </a:lnTo>
                    <a:lnTo>
                      <a:pt x="101333" y="266700"/>
                    </a:lnTo>
                    <a:lnTo>
                      <a:pt x="108826" y="266700"/>
                    </a:lnTo>
                    <a:lnTo>
                      <a:pt x="108826" y="228600"/>
                    </a:lnTo>
                    <a:lnTo>
                      <a:pt x="105194" y="228600"/>
                    </a:lnTo>
                    <a:lnTo>
                      <a:pt x="110058" y="215900"/>
                    </a:lnTo>
                    <a:lnTo>
                      <a:pt x="103212" y="215900"/>
                    </a:lnTo>
                    <a:lnTo>
                      <a:pt x="102844" y="228600"/>
                    </a:lnTo>
                    <a:lnTo>
                      <a:pt x="102438" y="228600"/>
                    </a:lnTo>
                    <a:lnTo>
                      <a:pt x="103822" y="241300"/>
                    </a:lnTo>
                    <a:lnTo>
                      <a:pt x="89496" y="241300"/>
                    </a:lnTo>
                    <a:lnTo>
                      <a:pt x="92964" y="228600"/>
                    </a:lnTo>
                    <a:lnTo>
                      <a:pt x="91986" y="228600"/>
                    </a:lnTo>
                    <a:lnTo>
                      <a:pt x="93218" y="215900"/>
                    </a:lnTo>
                    <a:lnTo>
                      <a:pt x="96227" y="215900"/>
                    </a:lnTo>
                    <a:lnTo>
                      <a:pt x="94957" y="203200"/>
                    </a:lnTo>
                    <a:lnTo>
                      <a:pt x="88823" y="203200"/>
                    </a:lnTo>
                    <a:lnTo>
                      <a:pt x="90093" y="190500"/>
                    </a:lnTo>
                    <a:lnTo>
                      <a:pt x="80352" y="190500"/>
                    </a:lnTo>
                    <a:lnTo>
                      <a:pt x="77673" y="203200"/>
                    </a:lnTo>
                    <a:lnTo>
                      <a:pt x="84836" y="203200"/>
                    </a:lnTo>
                    <a:lnTo>
                      <a:pt x="84315" y="215900"/>
                    </a:lnTo>
                    <a:lnTo>
                      <a:pt x="90170" y="215900"/>
                    </a:lnTo>
                    <a:lnTo>
                      <a:pt x="81051" y="228600"/>
                    </a:lnTo>
                    <a:lnTo>
                      <a:pt x="87884" y="228600"/>
                    </a:lnTo>
                    <a:lnTo>
                      <a:pt x="85318" y="241300"/>
                    </a:lnTo>
                    <a:lnTo>
                      <a:pt x="75514" y="241300"/>
                    </a:lnTo>
                    <a:lnTo>
                      <a:pt x="79222" y="254000"/>
                    </a:lnTo>
                    <a:lnTo>
                      <a:pt x="86360" y="254000"/>
                    </a:lnTo>
                    <a:lnTo>
                      <a:pt x="84709" y="266700"/>
                    </a:lnTo>
                    <a:lnTo>
                      <a:pt x="85559" y="266700"/>
                    </a:lnTo>
                    <a:lnTo>
                      <a:pt x="88849" y="266700"/>
                    </a:lnTo>
                    <a:lnTo>
                      <a:pt x="88480" y="254000"/>
                    </a:lnTo>
                    <a:lnTo>
                      <a:pt x="99707" y="254000"/>
                    </a:lnTo>
                    <a:lnTo>
                      <a:pt x="99136" y="266700"/>
                    </a:lnTo>
                    <a:lnTo>
                      <a:pt x="100469" y="266700"/>
                    </a:lnTo>
                    <a:lnTo>
                      <a:pt x="95694" y="279400"/>
                    </a:lnTo>
                    <a:lnTo>
                      <a:pt x="98577" y="279400"/>
                    </a:lnTo>
                    <a:lnTo>
                      <a:pt x="92570" y="292100"/>
                    </a:lnTo>
                    <a:lnTo>
                      <a:pt x="96570" y="292100"/>
                    </a:lnTo>
                    <a:lnTo>
                      <a:pt x="89128" y="304800"/>
                    </a:lnTo>
                    <a:lnTo>
                      <a:pt x="99085" y="304800"/>
                    </a:lnTo>
                    <a:lnTo>
                      <a:pt x="93002" y="317500"/>
                    </a:lnTo>
                    <a:lnTo>
                      <a:pt x="98145" y="317500"/>
                    </a:lnTo>
                    <a:lnTo>
                      <a:pt x="96608" y="330200"/>
                    </a:lnTo>
                    <a:lnTo>
                      <a:pt x="103238" y="317500"/>
                    </a:lnTo>
                    <a:lnTo>
                      <a:pt x="99225" y="317500"/>
                    </a:lnTo>
                    <a:lnTo>
                      <a:pt x="104114" y="304800"/>
                    </a:lnTo>
                    <a:lnTo>
                      <a:pt x="106489" y="304800"/>
                    </a:lnTo>
                    <a:lnTo>
                      <a:pt x="108775" y="292100"/>
                    </a:lnTo>
                    <a:lnTo>
                      <a:pt x="108445" y="292100"/>
                    </a:lnTo>
                    <a:lnTo>
                      <a:pt x="111239" y="279400"/>
                    </a:lnTo>
                    <a:lnTo>
                      <a:pt x="110756" y="279400"/>
                    </a:lnTo>
                    <a:lnTo>
                      <a:pt x="113512" y="266700"/>
                    </a:lnTo>
                    <a:lnTo>
                      <a:pt x="113855" y="266700"/>
                    </a:lnTo>
                    <a:lnTo>
                      <a:pt x="117144" y="254000"/>
                    </a:lnTo>
                    <a:lnTo>
                      <a:pt x="123444" y="254000"/>
                    </a:lnTo>
                    <a:lnTo>
                      <a:pt x="123253" y="266700"/>
                    </a:lnTo>
                    <a:lnTo>
                      <a:pt x="120357" y="266700"/>
                    </a:lnTo>
                    <a:lnTo>
                      <a:pt x="122186" y="279400"/>
                    </a:lnTo>
                    <a:lnTo>
                      <a:pt x="118999" y="279400"/>
                    </a:lnTo>
                    <a:lnTo>
                      <a:pt x="122072" y="292100"/>
                    </a:lnTo>
                    <a:lnTo>
                      <a:pt x="123698" y="292100"/>
                    </a:lnTo>
                    <a:lnTo>
                      <a:pt x="123240" y="279400"/>
                    </a:lnTo>
                    <a:lnTo>
                      <a:pt x="132257" y="279400"/>
                    </a:lnTo>
                    <a:lnTo>
                      <a:pt x="132499" y="292100"/>
                    </a:lnTo>
                    <a:lnTo>
                      <a:pt x="134886" y="292100"/>
                    </a:lnTo>
                    <a:lnTo>
                      <a:pt x="133426" y="279400"/>
                    </a:lnTo>
                    <a:lnTo>
                      <a:pt x="140982" y="279400"/>
                    </a:lnTo>
                    <a:lnTo>
                      <a:pt x="144411" y="266700"/>
                    </a:lnTo>
                    <a:lnTo>
                      <a:pt x="142189" y="266700"/>
                    </a:lnTo>
                    <a:lnTo>
                      <a:pt x="145288" y="254000"/>
                    </a:lnTo>
                    <a:lnTo>
                      <a:pt x="147472" y="266700"/>
                    </a:lnTo>
                    <a:lnTo>
                      <a:pt x="144411" y="266700"/>
                    </a:lnTo>
                    <a:lnTo>
                      <a:pt x="145161" y="279400"/>
                    </a:lnTo>
                    <a:lnTo>
                      <a:pt x="143090" y="279400"/>
                    </a:lnTo>
                    <a:lnTo>
                      <a:pt x="145351" y="292100"/>
                    </a:lnTo>
                    <a:lnTo>
                      <a:pt x="146545" y="292100"/>
                    </a:lnTo>
                    <a:lnTo>
                      <a:pt x="146888" y="279400"/>
                    </a:lnTo>
                    <a:lnTo>
                      <a:pt x="154178" y="279400"/>
                    </a:lnTo>
                    <a:lnTo>
                      <a:pt x="153708" y="292100"/>
                    </a:lnTo>
                    <a:lnTo>
                      <a:pt x="153314" y="292100"/>
                    </a:lnTo>
                    <a:lnTo>
                      <a:pt x="151142" y="317500"/>
                    </a:lnTo>
                    <a:lnTo>
                      <a:pt x="147383" y="317500"/>
                    </a:lnTo>
                    <a:lnTo>
                      <a:pt x="146138" y="330200"/>
                    </a:lnTo>
                    <a:lnTo>
                      <a:pt x="141846" y="330200"/>
                    </a:lnTo>
                    <a:lnTo>
                      <a:pt x="145973" y="342900"/>
                    </a:lnTo>
                    <a:lnTo>
                      <a:pt x="148564" y="330200"/>
                    </a:lnTo>
                    <a:lnTo>
                      <a:pt x="160185" y="330200"/>
                    </a:lnTo>
                    <a:lnTo>
                      <a:pt x="155638" y="317500"/>
                    </a:lnTo>
                    <a:lnTo>
                      <a:pt x="154787" y="317500"/>
                    </a:lnTo>
                    <a:lnTo>
                      <a:pt x="156032" y="304800"/>
                    </a:lnTo>
                    <a:lnTo>
                      <a:pt x="158902" y="304800"/>
                    </a:lnTo>
                    <a:lnTo>
                      <a:pt x="163372" y="292100"/>
                    </a:lnTo>
                    <a:lnTo>
                      <a:pt x="158026" y="292100"/>
                    </a:lnTo>
                    <a:lnTo>
                      <a:pt x="157111" y="279400"/>
                    </a:lnTo>
                    <a:lnTo>
                      <a:pt x="159105" y="279400"/>
                    </a:lnTo>
                    <a:lnTo>
                      <a:pt x="159981" y="266700"/>
                    </a:lnTo>
                    <a:lnTo>
                      <a:pt x="163639" y="279400"/>
                    </a:lnTo>
                    <a:lnTo>
                      <a:pt x="167830" y="266700"/>
                    </a:lnTo>
                    <a:lnTo>
                      <a:pt x="169011" y="279400"/>
                    </a:lnTo>
                    <a:lnTo>
                      <a:pt x="167093" y="292100"/>
                    </a:lnTo>
                    <a:lnTo>
                      <a:pt x="175209" y="292100"/>
                    </a:lnTo>
                    <a:lnTo>
                      <a:pt x="179705" y="279400"/>
                    </a:lnTo>
                    <a:lnTo>
                      <a:pt x="173850" y="279400"/>
                    </a:lnTo>
                    <a:lnTo>
                      <a:pt x="175602" y="266700"/>
                    </a:lnTo>
                    <a:lnTo>
                      <a:pt x="177952" y="266700"/>
                    </a:lnTo>
                    <a:lnTo>
                      <a:pt x="175501" y="254000"/>
                    </a:lnTo>
                    <a:lnTo>
                      <a:pt x="175641" y="254000"/>
                    </a:lnTo>
                    <a:lnTo>
                      <a:pt x="175615" y="241300"/>
                    </a:lnTo>
                    <a:lnTo>
                      <a:pt x="165582" y="241300"/>
                    </a:lnTo>
                    <a:lnTo>
                      <a:pt x="166014" y="228600"/>
                    </a:lnTo>
                    <a:lnTo>
                      <a:pt x="169672" y="228600"/>
                    </a:lnTo>
                    <a:lnTo>
                      <a:pt x="170561" y="215900"/>
                    </a:lnTo>
                    <a:lnTo>
                      <a:pt x="173609" y="215900"/>
                    </a:lnTo>
                    <a:lnTo>
                      <a:pt x="175983" y="203200"/>
                    </a:lnTo>
                    <a:lnTo>
                      <a:pt x="181025" y="215900"/>
                    </a:lnTo>
                    <a:lnTo>
                      <a:pt x="183934" y="215900"/>
                    </a:lnTo>
                    <a:lnTo>
                      <a:pt x="185585" y="203200"/>
                    </a:lnTo>
                    <a:lnTo>
                      <a:pt x="191223" y="203200"/>
                    </a:lnTo>
                    <a:lnTo>
                      <a:pt x="186258" y="190500"/>
                    </a:lnTo>
                    <a:lnTo>
                      <a:pt x="187794" y="190500"/>
                    </a:lnTo>
                    <a:lnTo>
                      <a:pt x="195275" y="177800"/>
                    </a:lnTo>
                    <a:close/>
                  </a:path>
                  <a:path w="2175509" h="2260600">
                    <a:moveTo>
                      <a:pt x="205384" y="635000"/>
                    </a:moveTo>
                    <a:lnTo>
                      <a:pt x="199758" y="622300"/>
                    </a:lnTo>
                    <a:lnTo>
                      <a:pt x="195643" y="622300"/>
                    </a:lnTo>
                    <a:lnTo>
                      <a:pt x="201231" y="635000"/>
                    </a:lnTo>
                    <a:lnTo>
                      <a:pt x="205384" y="635000"/>
                    </a:lnTo>
                    <a:close/>
                  </a:path>
                  <a:path w="2175509" h="2260600">
                    <a:moveTo>
                      <a:pt x="216395" y="342900"/>
                    </a:moveTo>
                    <a:lnTo>
                      <a:pt x="209524" y="342900"/>
                    </a:lnTo>
                    <a:lnTo>
                      <a:pt x="209524" y="381000"/>
                    </a:lnTo>
                    <a:lnTo>
                      <a:pt x="209435" y="393700"/>
                    </a:lnTo>
                    <a:lnTo>
                      <a:pt x="202653" y="393700"/>
                    </a:lnTo>
                    <a:lnTo>
                      <a:pt x="202323" y="381000"/>
                    </a:lnTo>
                    <a:lnTo>
                      <a:pt x="209524" y="381000"/>
                    </a:lnTo>
                    <a:lnTo>
                      <a:pt x="209524" y="342900"/>
                    </a:lnTo>
                    <a:lnTo>
                      <a:pt x="201218" y="342900"/>
                    </a:lnTo>
                    <a:lnTo>
                      <a:pt x="201104" y="330200"/>
                    </a:lnTo>
                    <a:lnTo>
                      <a:pt x="199085" y="330200"/>
                    </a:lnTo>
                    <a:lnTo>
                      <a:pt x="195122" y="317500"/>
                    </a:lnTo>
                    <a:lnTo>
                      <a:pt x="187604" y="317500"/>
                    </a:lnTo>
                    <a:lnTo>
                      <a:pt x="182079" y="330200"/>
                    </a:lnTo>
                    <a:lnTo>
                      <a:pt x="186588" y="330200"/>
                    </a:lnTo>
                    <a:lnTo>
                      <a:pt x="184746" y="342900"/>
                    </a:lnTo>
                    <a:lnTo>
                      <a:pt x="180975" y="342900"/>
                    </a:lnTo>
                    <a:lnTo>
                      <a:pt x="177431" y="355600"/>
                    </a:lnTo>
                    <a:lnTo>
                      <a:pt x="189242" y="342900"/>
                    </a:lnTo>
                    <a:lnTo>
                      <a:pt x="194068" y="330200"/>
                    </a:lnTo>
                    <a:lnTo>
                      <a:pt x="196049" y="342900"/>
                    </a:lnTo>
                    <a:lnTo>
                      <a:pt x="191312" y="342900"/>
                    </a:lnTo>
                    <a:lnTo>
                      <a:pt x="187071" y="355600"/>
                    </a:lnTo>
                    <a:lnTo>
                      <a:pt x="185191" y="355600"/>
                    </a:lnTo>
                    <a:lnTo>
                      <a:pt x="171183" y="368300"/>
                    </a:lnTo>
                    <a:lnTo>
                      <a:pt x="175437" y="368300"/>
                    </a:lnTo>
                    <a:lnTo>
                      <a:pt x="175399" y="381000"/>
                    </a:lnTo>
                    <a:lnTo>
                      <a:pt x="157657" y="381000"/>
                    </a:lnTo>
                    <a:lnTo>
                      <a:pt x="158394" y="393700"/>
                    </a:lnTo>
                    <a:lnTo>
                      <a:pt x="151079" y="393700"/>
                    </a:lnTo>
                    <a:lnTo>
                      <a:pt x="148958" y="406400"/>
                    </a:lnTo>
                    <a:lnTo>
                      <a:pt x="148323" y="406400"/>
                    </a:lnTo>
                    <a:lnTo>
                      <a:pt x="150355" y="419100"/>
                    </a:lnTo>
                    <a:lnTo>
                      <a:pt x="153619" y="419100"/>
                    </a:lnTo>
                    <a:lnTo>
                      <a:pt x="157594" y="431800"/>
                    </a:lnTo>
                    <a:lnTo>
                      <a:pt x="161569" y="431800"/>
                    </a:lnTo>
                    <a:lnTo>
                      <a:pt x="160134" y="419100"/>
                    </a:lnTo>
                    <a:lnTo>
                      <a:pt x="159118" y="419100"/>
                    </a:lnTo>
                    <a:lnTo>
                      <a:pt x="159258" y="406400"/>
                    </a:lnTo>
                    <a:lnTo>
                      <a:pt x="160629" y="406400"/>
                    </a:lnTo>
                    <a:lnTo>
                      <a:pt x="163309" y="393700"/>
                    </a:lnTo>
                    <a:lnTo>
                      <a:pt x="178447" y="393700"/>
                    </a:lnTo>
                    <a:lnTo>
                      <a:pt x="177927" y="381000"/>
                    </a:lnTo>
                    <a:lnTo>
                      <a:pt x="179133" y="381000"/>
                    </a:lnTo>
                    <a:lnTo>
                      <a:pt x="180695" y="368300"/>
                    </a:lnTo>
                    <a:lnTo>
                      <a:pt x="181737" y="368300"/>
                    </a:lnTo>
                    <a:lnTo>
                      <a:pt x="188810" y="355600"/>
                    </a:lnTo>
                    <a:lnTo>
                      <a:pt x="200063" y="355600"/>
                    </a:lnTo>
                    <a:lnTo>
                      <a:pt x="202438" y="368300"/>
                    </a:lnTo>
                    <a:lnTo>
                      <a:pt x="199097" y="368300"/>
                    </a:lnTo>
                    <a:lnTo>
                      <a:pt x="197002" y="381000"/>
                    </a:lnTo>
                    <a:lnTo>
                      <a:pt x="197535" y="381000"/>
                    </a:lnTo>
                    <a:lnTo>
                      <a:pt x="199961" y="393700"/>
                    </a:lnTo>
                    <a:lnTo>
                      <a:pt x="196951" y="393700"/>
                    </a:lnTo>
                    <a:lnTo>
                      <a:pt x="196862" y="406400"/>
                    </a:lnTo>
                    <a:lnTo>
                      <a:pt x="206768" y="406400"/>
                    </a:lnTo>
                    <a:lnTo>
                      <a:pt x="212191" y="393700"/>
                    </a:lnTo>
                    <a:lnTo>
                      <a:pt x="214591" y="393700"/>
                    </a:lnTo>
                    <a:lnTo>
                      <a:pt x="216039" y="381000"/>
                    </a:lnTo>
                    <a:lnTo>
                      <a:pt x="214807" y="381000"/>
                    </a:lnTo>
                    <a:lnTo>
                      <a:pt x="213944" y="368300"/>
                    </a:lnTo>
                    <a:lnTo>
                      <a:pt x="212039" y="368300"/>
                    </a:lnTo>
                    <a:lnTo>
                      <a:pt x="212039" y="355600"/>
                    </a:lnTo>
                    <a:lnTo>
                      <a:pt x="211340" y="355600"/>
                    </a:lnTo>
                    <a:lnTo>
                      <a:pt x="216395" y="342900"/>
                    </a:lnTo>
                    <a:close/>
                  </a:path>
                  <a:path w="2175509" h="2260600">
                    <a:moveTo>
                      <a:pt x="223266" y="356285"/>
                    </a:moveTo>
                    <a:lnTo>
                      <a:pt x="217055" y="368300"/>
                    </a:lnTo>
                    <a:lnTo>
                      <a:pt x="222656" y="368300"/>
                    </a:lnTo>
                    <a:lnTo>
                      <a:pt x="223266" y="356285"/>
                    </a:lnTo>
                    <a:close/>
                  </a:path>
                  <a:path w="2175509" h="2260600">
                    <a:moveTo>
                      <a:pt x="223621" y="355600"/>
                    </a:moveTo>
                    <a:lnTo>
                      <a:pt x="223304" y="355600"/>
                    </a:lnTo>
                    <a:lnTo>
                      <a:pt x="223266" y="356285"/>
                    </a:lnTo>
                    <a:lnTo>
                      <a:pt x="223621" y="355600"/>
                    </a:lnTo>
                    <a:close/>
                  </a:path>
                  <a:path w="2175509" h="2260600">
                    <a:moveTo>
                      <a:pt x="224358" y="469900"/>
                    </a:moveTo>
                    <a:lnTo>
                      <a:pt x="217043" y="469900"/>
                    </a:lnTo>
                    <a:lnTo>
                      <a:pt x="220802" y="482295"/>
                    </a:lnTo>
                    <a:lnTo>
                      <a:pt x="224358" y="469900"/>
                    </a:lnTo>
                    <a:close/>
                  </a:path>
                  <a:path w="2175509" h="2260600">
                    <a:moveTo>
                      <a:pt x="225615" y="152400"/>
                    </a:moveTo>
                    <a:lnTo>
                      <a:pt x="222250" y="139700"/>
                    </a:lnTo>
                    <a:lnTo>
                      <a:pt x="214807" y="139700"/>
                    </a:lnTo>
                    <a:lnTo>
                      <a:pt x="211150" y="152400"/>
                    </a:lnTo>
                    <a:lnTo>
                      <a:pt x="203428" y="152400"/>
                    </a:lnTo>
                    <a:lnTo>
                      <a:pt x="196088" y="165100"/>
                    </a:lnTo>
                    <a:lnTo>
                      <a:pt x="208953" y="165100"/>
                    </a:lnTo>
                    <a:lnTo>
                      <a:pt x="214833" y="165100"/>
                    </a:lnTo>
                    <a:lnTo>
                      <a:pt x="216293" y="152400"/>
                    </a:lnTo>
                    <a:lnTo>
                      <a:pt x="225615" y="152400"/>
                    </a:lnTo>
                    <a:close/>
                  </a:path>
                  <a:path w="2175509" h="2260600">
                    <a:moveTo>
                      <a:pt x="230200" y="381000"/>
                    </a:moveTo>
                    <a:lnTo>
                      <a:pt x="227799" y="368300"/>
                    </a:lnTo>
                    <a:lnTo>
                      <a:pt x="224320" y="368300"/>
                    </a:lnTo>
                    <a:lnTo>
                      <a:pt x="227317" y="381000"/>
                    </a:lnTo>
                    <a:lnTo>
                      <a:pt x="230200" y="381000"/>
                    </a:lnTo>
                    <a:close/>
                  </a:path>
                  <a:path w="2175509" h="2260600">
                    <a:moveTo>
                      <a:pt x="246418" y="596900"/>
                    </a:moveTo>
                    <a:lnTo>
                      <a:pt x="245706" y="596900"/>
                    </a:lnTo>
                    <a:lnTo>
                      <a:pt x="237477" y="609600"/>
                    </a:lnTo>
                    <a:lnTo>
                      <a:pt x="242455" y="609600"/>
                    </a:lnTo>
                    <a:lnTo>
                      <a:pt x="246418" y="596900"/>
                    </a:lnTo>
                    <a:close/>
                  </a:path>
                  <a:path w="2175509" h="2260600">
                    <a:moveTo>
                      <a:pt x="266077" y="393700"/>
                    </a:moveTo>
                    <a:lnTo>
                      <a:pt x="262953" y="393700"/>
                    </a:lnTo>
                    <a:lnTo>
                      <a:pt x="257771" y="406400"/>
                    </a:lnTo>
                    <a:lnTo>
                      <a:pt x="262877" y="406400"/>
                    </a:lnTo>
                    <a:lnTo>
                      <a:pt x="266077" y="393700"/>
                    </a:lnTo>
                    <a:close/>
                  </a:path>
                  <a:path w="2175509" h="2260600">
                    <a:moveTo>
                      <a:pt x="269494" y="368300"/>
                    </a:moveTo>
                    <a:lnTo>
                      <a:pt x="264134" y="355600"/>
                    </a:lnTo>
                    <a:lnTo>
                      <a:pt x="269151" y="355600"/>
                    </a:lnTo>
                    <a:lnTo>
                      <a:pt x="265391" y="342900"/>
                    </a:lnTo>
                    <a:lnTo>
                      <a:pt x="263232" y="355117"/>
                    </a:lnTo>
                    <a:lnTo>
                      <a:pt x="263398" y="355600"/>
                    </a:lnTo>
                    <a:lnTo>
                      <a:pt x="263207" y="355269"/>
                    </a:lnTo>
                    <a:lnTo>
                      <a:pt x="263144" y="355600"/>
                    </a:lnTo>
                    <a:lnTo>
                      <a:pt x="259613" y="355600"/>
                    </a:lnTo>
                    <a:lnTo>
                      <a:pt x="266382" y="368300"/>
                    </a:lnTo>
                    <a:lnTo>
                      <a:pt x="269494" y="368300"/>
                    </a:lnTo>
                    <a:close/>
                  </a:path>
                  <a:path w="2175509" h="2260600">
                    <a:moveTo>
                      <a:pt x="272376" y="393700"/>
                    </a:moveTo>
                    <a:lnTo>
                      <a:pt x="266077" y="393700"/>
                    </a:lnTo>
                    <a:lnTo>
                      <a:pt x="267817" y="406400"/>
                    </a:lnTo>
                    <a:lnTo>
                      <a:pt x="270713" y="406400"/>
                    </a:lnTo>
                    <a:lnTo>
                      <a:pt x="272376" y="393700"/>
                    </a:lnTo>
                    <a:close/>
                  </a:path>
                  <a:path w="2175509" h="2260600">
                    <a:moveTo>
                      <a:pt x="292963" y="330200"/>
                    </a:moveTo>
                    <a:lnTo>
                      <a:pt x="288810" y="317500"/>
                    </a:lnTo>
                    <a:lnTo>
                      <a:pt x="284556" y="317500"/>
                    </a:lnTo>
                    <a:lnTo>
                      <a:pt x="286321" y="330200"/>
                    </a:lnTo>
                    <a:lnTo>
                      <a:pt x="286499" y="342900"/>
                    </a:lnTo>
                    <a:lnTo>
                      <a:pt x="288505" y="342900"/>
                    </a:lnTo>
                    <a:lnTo>
                      <a:pt x="292468" y="330200"/>
                    </a:lnTo>
                    <a:lnTo>
                      <a:pt x="292963" y="330200"/>
                    </a:lnTo>
                    <a:close/>
                  </a:path>
                  <a:path w="2175509" h="2260600">
                    <a:moveTo>
                      <a:pt x="302983" y="127000"/>
                    </a:moveTo>
                    <a:lnTo>
                      <a:pt x="291973" y="114300"/>
                    </a:lnTo>
                    <a:lnTo>
                      <a:pt x="275678" y="114300"/>
                    </a:lnTo>
                    <a:lnTo>
                      <a:pt x="276326" y="127000"/>
                    </a:lnTo>
                    <a:lnTo>
                      <a:pt x="275272" y="139700"/>
                    </a:lnTo>
                    <a:lnTo>
                      <a:pt x="281051" y="139700"/>
                    </a:lnTo>
                    <a:lnTo>
                      <a:pt x="279717" y="127000"/>
                    </a:lnTo>
                    <a:lnTo>
                      <a:pt x="296468" y="127000"/>
                    </a:lnTo>
                    <a:lnTo>
                      <a:pt x="297040" y="139700"/>
                    </a:lnTo>
                    <a:lnTo>
                      <a:pt x="301066" y="127000"/>
                    </a:lnTo>
                    <a:lnTo>
                      <a:pt x="302983" y="127000"/>
                    </a:lnTo>
                    <a:close/>
                  </a:path>
                  <a:path w="2175509" h="2260600">
                    <a:moveTo>
                      <a:pt x="306425" y="139700"/>
                    </a:moveTo>
                    <a:lnTo>
                      <a:pt x="305333" y="127000"/>
                    </a:lnTo>
                    <a:lnTo>
                      <a:pt x="303555" y="127000"/>
                    </a:lnTo>
                    <a:lnTo>
                      <a:pt x="303530" y="139700"/>
                    </a:lnTo>
                    <a:lnTo>
                      <a:pt x="306425" y="139700"/>
                    </a:lnTo>
                    <a:close/>
                  </a:path>
                  <a:path w="2175509" h="2260600">
                    <a:moveTo>
                      <a:pt x="308584" y="508000"/>
                    </a:moveTo>
                    <a:lnTo>
                      <a:pt x="308025" y="502970"/>
                    </a:lnTo>
                    <a:lnTo>
                      <a:pt x="305460" y="508000"/>
                    </a:lnTo>
                    <a:lnTo>
                      <a:pt x="308584" y="508000"/>
                    </a:lnTo>
                    <a:close/>
                  </a:path>
                  <a:path w="2175509" h="2260600">
                    <a:moveTo>
                      <a:pt x="311924" y="495300"/>
                    </a:moveTo>
                    <a:lnTo>
                      <a:pt x="307162" y="495300"/>
                    </a:lnTo>
                    <a:lnTo>
                      <a:pt x="308025" y="502970"/>
                    </a:lnTo>
                    <a:lnTo>
                      <a:pt x="311924" y="495300"/>
                    </a:lnTo>
                    <a:close/>
                  </a:path>
                  <a:path w="2175509" h="2260600">
                    <a:moveTo>
                      <a:pt x="316445" y="393700"/>
                    </a:moveTo>
                    <a:lnTo>
                      <a:pt x="314629" y="393700"/>
                    </a:lnTo>
                    <a:lnTo>
                      <a:pt x="310642" y="406400"/>
                    </a:lnTo>
                    <a:lnTo>
                      <a:pt x="313766" y="406400"/>
                    </a:lnTo>
                    <a:lnTo>
                      <a:pt x="316445" y="393700"/>
                    </a:lnTo>
                    <a:close/>
                  </a:path>
                  <a:path w="2175509" h="2260600">
                    <a:moveTo>
                      <a:pt x="317385" y="241300"/>
                    </a:moveTo>
                    <a:lnTo>
                      <a:pt x="314680" y="228600"/>
                    </a:lnTo>
                    <a:lnTo>
                      <a:pt x="309765" y="228600"/>
                    </a:lnTo>
                    <a:lnTo>
                      <a:pt x="308140" y="241300"/>
                    </a:lnTo>
                    <a:lnTo>
                      <a:pt x="314782" y="241300"/>
                    </a:lnTo>
                    <a:lnTo>
                      <a:pt x="313956" y="247878"/>
                    </a:lnTo>
                    <a:lnTo>
                      <a:pt x="316636" y="241300"/>
                    </a:lnTo>
                    <a:lnTo>
                      <a:pt x="317385" y="241300"/>
                    </a:lnTo>
                    <a:close/>
                  </a:path>
                  <a:path w="2175509" h="2260600">
                    <a:moveTo>
                      <a:pt x="318211" y="419100"/>
                    </a:moveTo>
                    <a:lnTo>
                      <a:pt x="313499" y="431800"/>
                    </a:lnTo>
                    <a:lnTo>
                      <a:pt x="317715" y="431800"/>
                    </a:lnTo>
                    <a:lnTo>
                      <a:pt x="318211" y="419100"/>
                    </a:lnTo>
                    <a:close/>
                  </a:path>
                  <a:path w="2175509" h="2260600">
                    <a:moveTo>
                      <a:pt x="319557" y="165100"/>
                    </a:moveTo>
                    <a:lnTo>
                      <a:pt x="315302" y="165100"/>
                    </a:lnTo>
                    <a:lnTo>
                      <a:pt x="318858" y="177800"/>
                    </a:lnTo>
                    <a:lnTo>
                      <a:pt x="319557" y="165100"/>
                    </a:lnTo>
                    <a:close/>
                  </a:path>
                  <a:path w="2175509" h="2260600">
                    <a:moveTo>
                      <a:pt x="320192" y="508000"/>
                    </a:moveTo>
                    <a:lnTo>
                      <a:pt x="314756" y="495300"/>
                    </a:lnTo>
                    <a:lnTo>
                      <a:pt x="312470" y="495300"/>
                    </a:lnTo>
                    <a:lnTo>
                      <a:pt x="318960" y="508000"/>
                    </a:lnTo>
                    <a:lnTo>
                      <a:pt x="320192" y="508000"/>
                    </a:lnTo>
                    <a:close/>
                  </a:path>
                  <a:path w="2175509" h="2260600">
                    <a:moveTo>
                      <a:pt x="328244" y="508000"/>
                    </a:moveTo>
                    <a:lnTo>
                      <a:pt x="327240" y="504266"/>
                    </a:lnTo>
                    <a:lnTo>
                      <a:pt x="325501" y="508000"/>
                    </a:lnTo>
                    <a:lnTo>
                      <a:pt x="328244" y="508000"/>
                    </a:lnTo>
                    <a:close/>
                  </a:path>
                  <a:path w="2175509" h="2260600">
                    <a:moveTo>
                      <a:pt x="331431" y="495300"/>
                    </a:moveTo>
                    <a:lnTo>
                      <a:pt x="324827" y="495300"/>
                    </a:lnTo>
                    <a:lnTo>
                      <a:pt x="327240" y="504266"/>
                    </a:lnTo>
                    <a:lnTo>
                      <a:pt x="331431" y="495300"/>
                    </a:lnTo>
                    <a:close/>
                  </a:path>
                  <a:path w="2175509" h="2260600">
                    <a:moveTo>
                      <a:pt x="343471" y="469900"/>
                    </a:moveTo>
                    <a:lnTo>
                      <a:pt x="341274" y="463486"/>
                    </a:lnTo>
                    <a:lnTo>
                      <a:pt x="342849" y="469900"/>
                    </a:lnTo>
                    <a:lnTo>
                      <a:pt x="343471" y="469900"/>
                    </a:lnTo>
                    <a:close/>
                  </a:path>
                  <a:path w="2175509" h="2260600">
                    <a:moveTo>
                      <a:pt x="346417" y="457200"/>
                    </a:moveTo>
                    <a:lnTo>
                      <a:pt x="343357" y="444500"/>
                    </a:lnTo>
                    <a:lnTo>
                      <a:pt x="340614" y="444500"/>
                    </a:lnTo>
                    <a:lnTo>
                      <a:pt x="335127" y="431800"/>
                    </a:lnTo>
                    <a:lnTo>
                      <a:pt x="336067" y="431800"/>
                    </a:lnTo>
                    <a:lnTo>
                      <a:pt x="343433" y="419100"/>
                    </a:lnTo>
                    <a:lnTo>
                      <a:pt x="326047" y="419100"/>
                    </a:lnTo>
                    <a:lnTo>
                      <a:pt x="327850" y="431800"/>
                    </a:lnTo>
                    <a:lnTo>
                      <a:pt x="333324" y="431800"/>
                    </a:lnTo>
                    <a:lnTo>
                      <a:pt x="332143" y="444500"/>
                    </a:lnTo>
                    <a:lnTo>
                      <a:pt x="339140" y="444500"/>
                    </a:lnTo>
                    <a:lnTo>
                      <a:pt x="332092" y="457200"/>
                    </a:lnTo>
                    <a:lnTo>
                      <a:pt x="339115" y="457200"/>
                    </a:lnTo>
                    <a:lnTo>
                      <a:pt x="341274" y="463486"/>
                    </a:lnTo>
                    <a:lnTo>
                      <a:pt x="339725" y="457200"/>
                    </a:lnTo>
                    <a:lnTo>
                      <a:pt x="346417" y="457200"/>
                    </a:lnTo>
                    <a:close/>
                  </a:path>
                  <a:path w="2175509" h="2260600">
                    <a:moveTo>
                      <a:pt x="352107" y="495300"/>
                    </a:moveTo>
                    <a:lnTo>
                      <a:pt x="346227" y="495300"/>
                    </a:lnTo>
                    <a:lnTo>
                      <a:pt x="343408" y="482600"/>
                    </a:lnTo>
                    <a:lnTo>
                      <a:pt x="339077" y="482600"/>
                    </a:lnTo>
                    <a:lnTo>
                      <a:pt x="336461" y="495300"/>
                    </a:lnTo>
                    <a:lnTo>
                      <a:pt x="332905" y="495300"/>
                    </a:lnTo>
                    <a:lnTo>
                      <a:pt x="334060" y="482600"/>
                    </a:lnTo>
                    <a:lnTo>
                      <a:pt x="331495" y="495300"/>
                    </a:lnTo>
                    <a:lnTo>
                      <a:pt x="350532" y="508000"/>
                    </a:lnTo>
                    <a:lnTo>
                      <a:pt x="350799" y="508000"/>
                    </a:lnTo>
                    <a:lnTo>
                      <a:pt x="352107" y="495300"/>
                    </a:lnTo>
                    <a:close/>
                  </a:path>
                  <a:path w="2175509" h="2260600">
                    <a:moveTo>
                      <a:pt x="354863" y="177800"/>
                    </a:moveTo>
                    <a:lnTo>
                      <a:pt x="345897" y="177800"/>
                    </a:lnTo>
                    <a:lnTo>
                      <a:pt x="340931" y="165100"/>
                    </a:lnTo>
                    <a:lnTo>
                      <a:pt x="335495" y="152400"/>
                    </a:lnTo>
                    <a:lnTo>
                      <a:pt x="329603" y="152400"/>
                    </a:lnTo>
                    <a:lnTo>
                      <a:pt x="334327" y="165100"/>
                    </a:lnTo>
                    <a:lnTo>
                      <a:pt x="337908" y="165100"/>
                    </a:lnTo>
                    <a:lnTo>
                      <a:pt x="342798" y="177800"/>
                    </a:lnTo>
                    <a:lnTo>
                      <a:pt x="341249" y="190500"/>
                    </a:lnTo>
                    <a:lnTo>
                      <a:pt x="351815" y="190500"/>
                    </a:lnTo>
                    <a:lnTo>
                      <a:pt x="354863" y="177800"/>
                    </a:lnTo>
                    <a:close/>
                  </a:path>
                  <a:path w="2175509" h="2260600">
                    <a:moveTo>
                      <a:pt x="355765" y="406400"/>
                    </a:moveTo>
                    <a:lnTo>
                      <a:pt x="350456" y="406400"/>
                    </a:lnTo>
                    <a:lnTo>
                      <a:pt x="346138" y="419100"/>
                    </a:lnTo>
                    <a:lnTo>
                      <a:pt x="346900" y="419100"/>
                    </a:lnTo>
                    <a:lnTo>
                      <a:pt x="355765" y="406400"/>
                    </a:lnTo>
                    <a:close/>
                  </a:path>
                  <a:path w="2175509" h="2260600">
                    <a:moveTo>
                      <a:pt x="356336" y="469900"/>
                    </a:moveTo>
                    <a:lnTo>
                      <a:pt x="349364" y="469900"/>
                    </a:lnTo>
                    <a:lnTo>
                      <a:pt x="346633" y="482600"/>
                    </a:lnTo>
                    <a:lnTo>
                      <a:pt x="355142" y="482600"/>
                    </a:lnTo>
                    <a:lnTo>
                      <a:pt x="356336" y="469900"/>
                    </a:lnTo>
                    <a:close/>
                  </a:path>
                  <a:path w="2175509" h="2260600">
                    <a:moveTo>
                      <a:pt x="358254" y="393700"/>
                    </a:moveTo>
                    <a:lnTo>
                      <a:pt x="355346" y="381000"/>
                    </a:lnTo>
                    <a:lnTo>
                      <a:pt x="338823" y="381000"/>
                    </a:lnTo>
                    <a:lnTo>
                      <a:pt x="336105" y="368300"/>
                    </a:lnTo>
                    <a:lnTo>
                      <a:pt x="329971" y="368300"/>
                    </a:lnTo>
                    <a:lnTo>
                      <a:pt x="323862" y="381000"/>
                    </a:lnTo>
                    <a:lnTo>
                      <a:pt x="326186" y="381000"/>
                    </a:lnTo>
                    <a:lnTo>
                      <a:pt x="319633" y="393700"/>
                    </a:lnTo>
                    <a:lnTo>
                      <a:pt x="336867" y="393700"/>
                    </a:lnTo>
                    <a:lnTo>
                      <a:pt x="325780" y="406400"/>
                    </a:lnTo>
                    <a:lnTo>
                      <a:pt x="331685" y="406400"/>
                    </a:lnTo>
                    <a:lnTo>
                      <a:pt x="337756" y="393700"/>
                    </a:lnTo>
                    <a:lnTo>
                      <a:pt x="342226" y="393700"/>
                    </a:lnTo>
                    <a:lnTo>
                      <a:pt x="342544" y="406400"/>
                    </a:lnTo>
                    <a:lnTo>
                      <a:pt x="349186" y="406400"/>
                    </a:lnTo>
                    <a:lnTo>
                      <a:pt x="351713" y="393700"/>
                    </a:lnTo>
                    <a:lnTo>
                      <a:pt x="358254" y="393700"/>
                    </a:lnTo>
                    <a:close/>
                  </a:path>
                  <a:path w="2175509" h="2260600">
                    <a:moveTo>
                      <a:pt x="359867" y="304800"/>
                    </a:moveTo>
                    <a:lnTo>
                      <a:pt x="358927" y="292100"/>
                    </a:lnTo>
                    <a:lnTo>
                      <a:pt x="356019" y="292100"/>
                    </a:lnTo>
                    <a:lnTo>
                      <a:pt x="355117" y="279400"/>
                    </a:lnTo>
                    <a:lnTo>
                      <a:pt x="347916" y="279400"/>
                    </a:lnTo>
                    <a:lnTo>
                      <a:pt x="345414" y="292100"/>
                    </a:lnTo>
                    <a:lnTo>
                      <a:pt x="345643" y="292100"/>
                    </a:lnTo>
                    <a:lnTo>
                      <a:pt x="353237" y="304800"/>
                    </a:lnTo>
                    <a:lnTo>
                      <a:pt x="359867" y="304800"/>
                    </a:lnTo>
                    <a:close/>
                  </a:path>
                  <a:path w="2175509" h="2260600">
                    <a:moveTo>
                      <a:pt x="386702" y="127000"/>
                    </a:moveTo>
                    <a:lnTo>
                      <a:pt x="368020" y="114300"/>
                    </a:lnTo>
                    <a:lnTo>
                      <a:pt x="360057" y="114300"/>
                    </a:lnTo>
                    <a:lnTo>
                      <a:pt x="352717" y="127000"/>
                    </a:lnTo>
                    <a:lnTo>
                      <a:pt x="367334" y="127000"/>
                    </a:lnTo>
                    <a:lnTo>
                      <a:pt x="376643" y="139700"/>
                    </a:lnTo>
                    <a:lnTo>
                      <a:pt x="383413" y="139700"/>
                    </a:lnTo>
                    <a:lnTo>
                      <a:pt x="374497" y="127000"/>
                    </a:lnTo>
                    <a:lnTo>
                      <a:pt x="386702" y="127000"/>
                    </a:lnTo>
                    <a:close/>
                  </a:path>
                  <a:path w="2175509" h="2260600">
                    <a:moveTo>
                      <a:pt x="395071" y="143852"/>
                    </a:moveTo>
                    <a:lnTo>
                      <a:pt x="392912" y="139700"/>
                    </a:lnTo>
                    <a:lnTo>
                      <a:pt x="391579" y="139700"/>
                    </a:lnTo>
                    <a:lnTo>
                      <a:pt x="395071" y="143852"/>
                    </a:lnTo>
                    <a:close/>
                  </a:path>
                  <a:path w="2175509" h="2260600">
                    <a:moveTo>
                      <a:pt x="401751" y="292100"/>
                    </a:moveTo>
                    <a:lnTo>
                      <a:pt x="399097" y="279400"/>
                    </a:lnTo>
                    <a:lnTo>
                      <a:pt x="395516" y="279400"/>
                    </a:lnTo>
                    <a:lnTo>
                      <a:pt x="398805" y="292100"/>
                    </a:lnTo>
                    <a:lnTo>
                      <a:pt x="401751" y="292100"/>
                    </a:lnTo>
                    <a:close/>
                  </a:path>
                  <a:path w="2175509" h="2260600">
                    <a:moveTo>
                      <a:pt x="402005" y="266700"/>
                    </a:moveTo>
                    <a:lnTo>
                      <a:pt x="397332" y="254000"/>
                    </a:lnTo>
                    <a:lnTo>
                      <a:pt x="396125" y="266700"/>
                    </a:lnTo>
                    <a:lnTo>
                      <a:pt x="402005" y="266700"/>
                    </a:lnTo>
                    <a:close/>
                  </a:path>
                  <a:path w="2175509" h="2260600">
                    <a:moveTo>
                      <a:pt x="402247" y="152400"/>
                    </a:moveTo>
                    <a:lnTo>
                      <a:pt x="395071" y="143852"/>
                    </a:lnTo>
                    <a:lnTo>
                      <a:pt x="399491" y="152400"/>
                    </a:lnTo>
                    <a:lnTo>
                      <a:pt x="402247" y="152400"/>
                    </a:lnTo>
                    <a:close/>
                  </a:path>
                  <a:path w="2175509" h="2260600">
                    <a:moveTo>
                      <a:pt x="407149" y="190500"/>
                    </a:moveTo>
                    <a:lnTo>
                      <a:pt x="395249" y="177800"/>
                    </a:lnTo>
                    <a:lnTo>
                      <a:pt x="354863" y="177800"/>
                    </a:lnTo>
                    <a:lnTo>
                      <a:pt x="373049" y="190500"/>
                    </a:lnTo>
                    <a:lnTo>
                      <a:pt x="407149" y="190500"/>
                    </a:lnTo>
                    <a:close/>
                  </a:path>
                  <a:path w="2175509" h="2260600">
                    <a:moveTo>
                      <a:pt x="429844" y="215900"/>
                    </a:moveTo>
                    <a:lnTo>
                      <a:pt x="427710" y="215900"/>
                    </a:lnTo>
                    <a:lnTo>
                      <a:pt x="415112" y="203200"/>
                    </a:lnTo>
                    <a:lnTo>
                      <a:pt x="412762" y="203200"/>
                    </a:lnTo>
                    <a:lnTo>
                      <a:pt x="418071" y="215900"/>
                    </a:lnTo>
                    <a:lnTo>
                      <a:pt x="394246" y="215900"/>
                    </a:lnTo>
                    <a:lnTo>
                      <a:pt x="394182" y="203200"/>
                    </a:lnTo>
                    <a:lnTo>
                      <a:pt x="389585" y="203200"/>
                    </a:lnTo>
                    <a:lnTo>
                      <a:pt x="388467" y="215900"/>
                    </a:lnTo>
                    <a:lnTo>
                      <a:pt x="387858" y="215900"/>
                    </a:lnTo>
                    <a:lnTo>
                      <a:pt x="392645" y="228600"/>
                    </a:lnTo>
                    <a:lnTo>
                      <a:pt x="388315" y="228600"/>
                    </a:lnTo>
                    <a:lnTo>
                      <a:pt x="382460" y="241300"/>
                    </a:lnTo>
                    <a:lnTo>
                      <a:pt x="376453" y="228600"/>
                    </a:lnTo>
                    <a:lnTo>
                      <a:pt x="370522" y="241300"/>
                    </a:lnTo>
                    <a:lnTo>
                      <a:pt x="373291" y="228600"/>
                    </a:lnTo>
                    <a:lnTo>
                      <a:pt x="367880" y="228600"/>
                    </a:lnTo>
                    <a:lnTo>
                      <a:pt x="365366" y="241300"/>
                    </a:lnTo>
                    <a:lnTo>
                      <a:pt x="367538" y="241300"/>
                    </a:lnTo>
                    <a:lnTo>
                      <a:pt x="373888" y="254000"/>
                    </a:lnTo>
                    <a:lnTo>
                      <a:pt x="355498" y="254000"/>
                    </a:lnTo>
                    <a:lnTo>
                      <a:pt x="360616" y="241300"/>
                    </a:lnTo>
                    <a:lnTo>
                      <a:pt x="362102" y="241300"/>
                    </a:lnTo>
                    <a:lnTo>
                      <a:pt x="357060" y="228600"/>
                    </a:lnTo>
                    <a:lnTo>
                      <a:pt x="366890" y="228600"/>
                    </a:lnTo>
                    <a:lnTo>
                      <a:pt x="370890" y="215900"/>
                    </a:lnTo>
                    <a:lnTo>
                      <a:pt x="375716" y="228600"/>
                    </a:lnTo>
                    <a:lnTo>
                      <a:pt x="376453" y="228600"/>
                    </a:lnTo>
                    <a:lnTo>
                      <a:pt x="379679" y="228600"/>
                    </a:lnTo>
                    <a:lnTo>
                      <a:pt x="385305" y="215900"/>
                    </a:lnTo>
                    <a:lnTo>
                      <a:pt x="382308" y="215900"/>
                    </a:lnTo>
                    <a:lnTo>
                      <a:pt x="378866" y="203200"/>
                    </a:lnTo>
                    <a:lnTo>
                      <a:pt x="361772" y="203200"/>
                    </a:lnTo>
                    <a:lnTo>
                      <a:pt x="361772" y="215900"/>
                    </a:lnTo>
                    <a:lnTo>
                      <a:pt x="356476" y="228600"/>
                    </a:lnTo>
                    <a:lnTo>
                      <a:pt x="354101" y="228600"/>
                    </a:lnTo>
                    <a:lnTo>
                      <a:pt x="350545" y="241300"/>
                    </a:lnTo>
                    <a:lnTo>
                      <a:pt x="344589" y="228600"/>
                    </a:lnTo>
                    <a:lnTo>
                      <a:pt x="351891" y="228600"/>
                    </a:lnTo>
                    <a:lnTo>
                      <a:pt x="348449" y="215900"/>
                    </a:lnTo>
                    <a:lnTo>
                      <a:pt x="361772" y="215900"/>
                    </a:lnTo>
                    <a:lnTo>
                      <a:pt x="361772" y="203200"/>
                    </a:lnTo>
                    <a:lnTo>
                      <a:pt x="337642" y="203200"/>
                    </a:lnTo>
                    <a:lnTo>
                      <a:pt x="337642" y="228600"/>
                    </a:lnTo>
                    <a:lnTo>
                      <a:pt x="333527" y="241300"/>
                    </a:lnTo>
                    <a:lnTo>
                      <a:pt x="331266" y="228600"/>
                    </a:lnTo>
                    <a:lnTo>
                      <a:pt x="337642" y="228600"/>
                    </a:lnTo>
                    <a:lnTo>
                      <a:pt x="337642" y="203200"/>
                    </a:lnTo>
                    <a:lnTo>
                      <a:pt x="328828" y="203200"/>
                    </a:lnTo>
                    <a:lnTo>
                      <a:pt x="328510" y="206768"/>
                    </a:lnTo>
                    <a:lnTo>
                      <a:pt x="328510" y="254000"/>
                    </a:lnTo>
                    <a:lnTo>
                      <a:pt x="324866" y="266700"/>
                    </a:lnTo>
                    <a:lnTo>
                      <a:pt x="323951" y="254000"/>
                    </a:lnTo>
                    <a:lnTo>
                      <a:pt x="328510" y="254000"/>
                    </a:lnTo>
                    <a:lnTo>
                      <a:pt x="328510" y="206768"/>
                    </a:lnTo>
                    <a:lnTo>
                      <a:pt x="327698" y="215900"/>
                    </a:lnTo>
                    <a:lnTo>
                      <a:pt x="319506" y="215900"/>
                    </a:lnTo>
                    <a:lnTo>
                      <a:pt x="319138" y="228600"/>
                    </a:lnTo>
                    <a:lnTo>
                      <a:pt x="325031" y="228600"/>
                    </a:lnTo>
                    <a:lnTo>
                      <a:pt x="320192" y="241300"/>
                    </a:lnTo>
                    <a:lnTo>
                      <a:pt x="322961" y="241300"/>
                    </a:lnTo>
                    <a:lnTo>
                      <a:pt x="322440" y="254000"/>
                    </a:lnTo>
                    <a:lnTo>
                      <a:pt x="313182" y="254000"/>
                    </a:lnTo>
                    <a:lnTo>
                      <a:pt x="313956" y="247878"/>
                    </a:lnTo>
                    <a:lnTo>
                      <a:pt x="311454" y="254000"/>
                    </a:lnTo>
                    <a:lnTo>
                      <a:pt x="305447" y="241300"/>
                    </a:lnTo>
                    <a:lnTo>
                      <a:pt x="302285" y="241300"/>
                    </a:lnTo>
                    <a:lnTo>
                      <a:pt x="300164" y="228600"/>
                    </a:lnTo>
                    <a:lnTo>
                      <a:pt x="305168" y="228600"/>
                    </a:lnTo>
                    <a:lnTo>
                      <a:pt x="307721" y="215900"/>
                    </a:lnTo>
                    <a:lnTo>
                      <a:pt x="309295" y="215900"/>
                    </a:lnTo>
                    <a:lnTo>
                      <a:pt x="314375" y="203200"/>
                    </a:lnTo>
                    <a:lnTo>
                      <a:pt x="316522" y="203200"/>
                    </a:lnTo>
                    <a:lnTo>
                      <a:pt x="328155" y="190500"/>
                    </a:lnTo>
                    <a:lnTo>
                      <a:pt x="326669" y="190500"/>
                    </a:lnTo>
                    <a:lnTo>
                      <a:pt x="331876" y="177800"/>
                    </a:lnTo>
                    <a:lnTo>
                      <a:pt x="326529" y="177800"/>
                    </a:lnTo>
                    <a:lnTo>
                      <a:pt x="329692" y="165100"/>
                    </a:lnTo>
                    <a:lnTo>
                      <a:pt x="325894" y="165100"/>
                    </a:lnTo>
                    <a:lnTo>
                      <a:pt x="325132" y="152400"/>
                    </a:lnTo>
                    <a:lnTo>
                      <a:pt x="329234" y="152400"/>
                    </a:lnTo>
                    <a:lnTo>
                      <a:pt x="321830" y="139700"/>
                    </a:lnTo>
                    <a:lnTo>
                      <a:pt x="312953" y="127000"/>
                    </a:lnTo>
                    <a:lnTo>
                      <a:pt x="305333" y="127000"/>
                    </a:lnTo>
                    <a:lnTo>
                      <a:pt x="313169" y="139700"/>
                    </a:lnTo>
                    <a:lnTo>
                      <a:pt x="310832" y="139700"/>
                    </a:lnTo>
                    <a:lnTo>
                      <a:pt x="311912" y="152400"/>
                    </a:lnTo>
                    <a:lnTo>
                      <a:pt x="314693" y="139700"/>
                    </a:lnTo>
                    <a:lnTo>
                      <a:pt x="316852" y="139700"/>
                    </a:lnTo>
                    <a:lnTo>
                      <a:pt x="314617" y="152400"/>
                    </a:lnTo>
                    <a:lnTo>
                      <a:pt x="324269" y="152400"/>
                    </a:lnTo>
                    <a:lnTo>
                      <a:pt x="321106" y="165100"/>
                    </a:lnTo>
                    <a:lnTo>
                      <a:pt x="322567" y="165100"/>
                    </a:lnTo>
                    <a:lnTo>
                      <a:pt x="319443" y="177800"/>
                    </a:lnTo>
                    <a:lnTo>
                      <a:pt x="323037" y="177800"/>
                    </a:lnTo>
                    <a:lnTo>
                      <a:pt x="326415" y="190500"/>
                    </a:lnTo>
                    <a:lnTo>
                      <a:pt x="319239" y="190500"/>
                    </a:lnTo>
                    <a:lnTo>
                      <a:pt x="309130" y="203200"/>
                    </a:lnTo>
                    <a:lnTo>
                      <a:pt x="307162" y="203200"/>
                    </a:lnTo>
                    <a:lnTo>
                      <a:pt x="304977" y="190500"/>
                    </a:lnTo>
                    <a:lnTo>
                      <a:pt x="305714" y="190500"/>
                    </a:lnTo>
                    <a:lnTo>
                      <a:pt x="307174" y="177800"/>
                    </a:lnTo>
                    <a:lnTo>
                      <a:pt x="305523" y="165100"/>
                    </a:lnTo>
                    <a:lnTo>
                      <a:pt x="301142" y="152400"/>
                    </a:lnTo>
                    <a:lnTo>
                      <a:pt x="294436" y="139700"/>
                    </a:lnTo>
                    <a:lnTo>
                      <a:pt x="284022" y="139700"/>
                    </a:lnTo>
                    <a:lnTo>
                      <a:pt x="291071" y="152400"/>
                    </a:lnTo>
                    <a:lnTo>
                      <a:pt x="296684" y="152400"/>
                    </a:lnTo>
                    <a:lnTo>
                      <a:pt x="300532" y="165100"/>
                    </a:lnTo>
                    <a:lnTo>
                      <a:pt x="302298" y="165100"/>
                    </a:lnTo>
                    <a:lnTo>
                      <a:pt x="302475" y="177800"/>
                    </a:lnTo>
                    <a:lnTo>
                      <a:pt x="302285" y="177800"/>
                    </a:lnTo>
                    <a:lnTo>
                      <a:pt x="301942" y="190500"/>
                    </a:lnTo>
                    <a:lnTo>
                      <a:pt x="301612" y="190500"/>
                    </a:lnTo>
                    <a:lnTo>
                      <a:pt x="301574" y="203200"/>
                    </a:lnTo>
                    <a:lnTo>
                      <a:pt x="291947" y="203200"/>
                    </a:lnTo>
                    <a:lnTo>
                      <a:pt x="285864" y="215900"/>
                    </a:lnTo>
                    <a:lnTo>
                      <a:pt x="296151" y="215900"/>
                    </a:lnTo>
                    <a:lnTo>
                      <a:pt x="291807" y="241300"/>
                    </a:lnTo>
                    <a:lnTo>
                      <a:pt x="287210" y="241300"/>
                    </a:lnTo>
                    <a:lnTo>
                      <a:pt x="283857" y="254000"/>
                    </a:lnTo>
                    <a:lnTo>
                      <a:pt x="280174" y="254000"/>
                    </a:lnTo>
                    <a:lnTo>
                      <a:pt x="276085" y="243103"/>
                    </a:lnTo>
                    <a:lnTo>
                      <a:pt x="276085" y="292100"/>
                    </a:lnTo>
                    <a:lnTo>
                      <a:pt x="273824" y="304800"/>
                    </a:lnTo>
                    <a:lnTo>
                      <a:pt x="270675" y="304800"/>
                    </a:lnTo>
                    <a:lnTo>
                      <a:pt x="271729" y="292100"/>
                    </a:lnTo>
                    <a:lnTo>
                      <a:pt x="276085" y="292100"/>
                    </a:lnTo>
                    <a:lnTo>
                      <a:pt x="276085" y="243103"/>
                    </a:lnTo>
                    <a:lnTo>
                      <a:pt x="275412" y="241300"/>
                    </a:lnTo>
                    <a:lnTo>
                      <a:pt x="271526" y="241300"/>
                    </a:lnTo>
                    <a:lnTo>
                      <a:pt x="275564" y="228600"/>
                    </a:lnTo>
                    <a:lnTo>
                      <a:pt x="278993" y="228600"/>
                    </a:lnTo>
                    <a:lnTo>
                      <a:pt x="283146" y="215900"/>
                    </a:lnTo>
                    <a:lnTo>
                      <a:pt x="270421" y="215900"/>
                    </a:lnTo>
                    <a:lnTo>
                      <a:pt x="269976" y="215239"/>
                    </a:lnTo>
                    <a:lnTo>
                      <a:pt x="269976" y="241300"/>
                    </a:lnTo>
                    <a:lnTo>
                      <a:pt x="269697" y="241300"/>
                    </a:lnTo>
                    <a:lnTo>
                      <a:pt x="269697" y="292125"/>
                    </a:lnTo>
                    <a:lnTo>
                      <a:pt x="266954" y="304800"/>
                    </a:lnTo>
                    <a:lnTo>
                      <a:pt x="257949" y="304800"/>
                    </a:lnTo>
                    <a:lnTo>
                      <a:pt x="253720" y="292100"/>
                    </a:lnTo>
                    <a:lnTo>
                      <a:pt x="243827" y="292100"/>
                    </a:lnTo>
                    <a:lnTo>
                      <a:pt x="244233" y="279400"/>
                    </a:lnTo>
                    <a:lnTo>
                      <a:pt x="268300" y="279400"/>
                    </a:lnTo>
                    <a:lnTo>
                      <a:pt x="269697" y="292125"/>
                    </a:lnTo>
                    <a:lnTo>
                      <a:pt x="269697" y="241300"/>
                    </a:lnTo>
                    <a:lnTo>
                      <a:pt x="264579" y="241300"/>
                    </a:lnTo>
                    <a:lnTo>
                      <a:pt x="263842" y="254000"/>
                    </a:lnTo>
                    <a:lnTo>
                      <a:pt x="259207" y="254000"/>
                    </a:lnTo>
                    <a:lnTo>
                      <a:pt x="256832" y="241300"/>
                    </a:lnTo>
                    <a:lnTo>
                      <a:pt x="254101" y="241300"/>
                    </a:lnTo>
                    <a:lnTo>
                      <a:pt x="253619" y="254000"/>
                    </a:lnTo>
                    <a:lnTo>
                      <a:pt x="254355" y="254000"/>
                    </a:lnTo>
                    <a:lnTo>
                      <a:pt x="251282" y="266700"/>
                    </a:lnTo>
                    <a:lnTo>
                      <a:pt x="247853" y="254000"/>
                    </a:lnTo>
                    <a:lnTo>
                      <a:pt x="248894" y="254000"/>
                    </a:lnTo>
                    <a:lnTo>
                      <a:pt x="254101" y="241300"/>
                    </a:lnTo>
                    <a:lnTo>
                      <a:pt x="252641" y="241300"/>
                    </a:lnTo>
                    <a:lnTo>
                      <a:pt x="256133" y="228600"/>
                    </a:lnTo>
                    <a:lnTo>
                      <a:pt x="257949" y="228600"/>
                    </a:lnTo>
                    <a:lnTo>
                      <a:pt x="259029" y="215900"/>
                    </a:lnTo>
                    <a:lnTo>
                      <a:pt x="263728" y="215900"/>
                    </a:lnTo>
                    <a:lnTo>
                      <a:pt x="261950" y="228600"/>
                    </a:lnTo>
                    <a:lnTo>
                      <a:pt x="259041" y="241300"/>
                    </a:lnTo>
                    <a:lnTo>
                      <a:pt x="260223" y="241300"/>
                    </a:lnTo>
                    <a:lnTo>
                      <a:pt x="266369" y="228600"/>
                    </a:lnTo>
                    <a:lnTo>
                      <a:pt x="268300" y="228600"/>
                    </a:lnTo>
                    <a:lnTo>
                      <a:pt x="269976" y="241300"/>
                    </a:lnTo>
                    <a:lnTo>
                      <a:pt x="269976" y="215239"/>
                    </a:lnTo>
                    <a:lnTo>
                      <a:pt x="262026" y="203200"/>
                    </a:lnTo>
                    <a:lnTo>
                      <a:pt x="261797" y="203200"/>
                    </a:lnTo>
                    <a:lnTo>
                      <a:pt x="266420" y="190500"/>
                    </a:lnTo>
                    <a:lnTo>
                      <a:pt x="265734" y="190500"/>
                    </a:lnTo>
                    <a:lnTo>
                      <a:pt x="265023" y="177800"/>
                    </a:lnTo>
                    <a:lnTo>
                      <a:pt x="259105" y="177800"/>
                    </a:lnTo>
                    <a:lnTo>
                      <a:pt x="261429" y="190500"/>
                    </a:lnTo>
                    <a:lnTo>
                      <a:pt x="259308" y="190500"/>
                    </a:lnTo>
                    <a:lnTo>
                      <a:pt x="258419" y="203200"/>
                    </a:lnTo>
                    <a:lnTo>
                      <a:pt x="254787" y="203200"/>
                    </a:lnTo>
                    <a:lnTo>
                      <a:pt x="254177" y="215900"/>
                    </a:lnTo>
                    <a:lnTo>
                      <a:pt x="246126" y="215900"/>
                    </a:lnTo>
                    <a:lnTo>
                      <a:pt x="246913" y="203200"/>
                    </a:lnTo>
                    <a:lnTo>
                      <a:pt x="248869" y="203200"/>
                    </a:lnTo>
                    <a:lnTo>
                      <a:pt x="249301" y="190500"/>
                    </a:lnTo>
                    <a:lnTo>
                      <a:pt x="252488" y="190500"/>
                    </a:lnTo>
                    <a:lnTo>
                      <a:pt x="251155" y="177800"/>
                    </a:lnTo>
                    <a:lnTo>
                      <a:pt x="253873" y="177800"/>
                    </a:lnTo>
                    <a:lnTo>
                      <a:pt x="253847" y="165100"/>
                    </a:lnTo>
                    <a:lnTo>
                      <a:pt x="253911" y="152400"/>
                    </a:lnTo>
                    <a:lnTo>
                      <a:pt x="248119" y="152400"/>
                    </a:lnTo>
                    <a:lnTo>
                      <a:pt x="250901" y="165100"/>
                    </a:lnTo>
                    <a:lnTo>
                      <a:pt x="248348" y="177800"/>
                    </a:lnTo>
                    <a:lnTo>
                      <a:pt x="246227" y="177800"/>
                    </a:lnTo>
                    <a:lnTo>
                      <a:pt x="246227" y="190500"/>
                    </a:lnTo>
                    <a:lnTo>
                      <a:pt x="244043" y="203200"/>
                    </a:lnTo>
                    <a:lnTo>
                      <a:pt x="242658" y="203200"/>
                    </a:lnTo>
                    <a:lnTo>
                      <a:pt x="242900" y="215900"/>
                    </a:lnTo>
                    <a:lnTo>
                      <a:pt x="233692" y="215900"/>
                    </a:lnTo>
                    <a:lnTo>
                      <a:pt x="233692" y="241300"/>
                    </a:lnTo>
                    <a:lnTo>
                      <a:pt x="231711" y="241300"/>
                    </a:lnTo>
                    <a:lnTo>
                      <a:pt x="231927" y="254000"/>
                    </a:lnTo>
                    <a:lnTo>
                      <a:pt x="232613" y="254000"/>
                    </a:lnTo>
                    <a:lnTo>
                      <a:pt x="231800" y="266700"/>
                    </a:lnTo>
                    <a:lnTo>
                      <a:pt x="231165" y="266700"/>
                    </a:lnTo>
                    <a:lnTo>
                      <a:pt x="230022" y="254000"/>
                    </a:lnTo>
                    <a:lnTo>
                      <a:pt x="228371" y="254000"/>
                    </a:lnTo>
                    <a:lnTo>
                      <a:pt x="228371" y="279400"/>
                    </a:lnTo>
                    <a:lnTo>
                      <a:pt x="221970" y="279400"/>
                    </a:lnTo>
                    <a:lnTo>
                      <a:pt x="222021" y="266700"/>
                    </a:lnTo>
                    <a:lnTo>
                      <a:pt x="228257" y="266700"/>
                    </a:lnTo>
                    <a:lnTo>
                      <a:pt x="228371" y="279400"/>
                    </a:lnTo>
                    <a:lnTo>
                      <a:pt x="228371" y="254000"/>
                    </a:lnTo>
                    <a:lnTo>
                      <a:pt x="222808" y="254000"/>
                    </a:lnTo>
                    <a:lnTo>
                      <a:pt x="222745" y="241300"/>
                    </a:lnTo>
                    <a:lnTo>
                      <a:pt x="218795" y="241300"/>
                    </a:lnTo>
                    <a:lnTo>
                      <a:pt x="219075" y="228600"/>
                    </a:lnTo>
                    <a:lnTo>
                      <a:pt x="222542" y="228600"/>
                    </a:lnTo>
                    <a:lnTo>
                      <a:pt x="230162" y="215900"/>
                    </a:lnTo>
                    <a:lnTo>
                      <a:pt x="230987" y="228600"/>
                    </a:lnTo>
                    <a:lnTo>
                      <a:pt x="233362" y="228600"/>
                    </a:lnTo>
                    <a:lnTo>
                      <a:pt x="233692" y="241300"/>
                    </a:lnTo>
                    <a:lnTo>
                      <a:pt x="233692" y="215900"/>
                    </a:lnTo>
                    <a:lnTo>
                      <a:pt x="230593" y="215900"/>
                    </a:lnTo>
                    <a:lnTo>
                      <a:pt x="230619" y="203200"/>
                    </a:lnTo>
                    <a:lnTo>
                      <a:pt x="232054" y="203200"/>
                    </a:lnTo>
                    <a:lnTo>
                      <a:pt x="234175" y="190500"/>
                    </a:lnTo>
                    <a:lnTo>
                      <a:pt x="238150" y="190500"/>
                    </a:lnTo>
                    <a:lnTo>
                      <a:pt x="239522" y="203200"/>
                    </a:lnTo>
                    <a:lnTo>
                      <a:pt x="240042" y="203200"/>
                    </a:lnTo>
                    <a:lnTo>
                      <a:pt x="240512" y="190500"/>
                    </a:lnTo>
                    <a:lnTo>
                      <a:pt x="246227" y="190500"/>
                    </a:lnTo>
                    <a:lnTo>
                      <a:pt x="246227" y="177800"/>
                    </a:lnTo>
                    <a:lnTo>
                      <a:pt x="242493" y="177800"/>
                    </a:lnTo>
                    <a:lnTo>
                      <a:pt x="241909" y="165100"/>
                    </a:lnTo>
                    <a:lnTo>
                      <a:pt x="243624" y="165100"/>
                    </a:lnTo>
                    <a:lnTo>
                      <a:pt x="243497" y="152400"/>
                    </a:lnTo>
                    <a:lnTo>
                      <a:pt x="242252" y="152400"/>
                    </a:lnTo>
                    <a:lnTo>
                      <a:pt x="239293" y="165100"/>
                    </a:lnTo>
                    <a:lnTo>
                      <a:pt x="238747" y="165100"/>
                    </a:lnTo>
                    <a:lnTo>
                      <a:pt x="239102" y="177800"/>
                    </a:lnTo>
                    <a:lnTo>
                      <a:pt x="235775" y="177800"/>
                    </a:lnTo>
                    <a:lnTo>
                      <a:pt x="228142" y="188468"/>
                    </a:lnTo>
                    <a:lnTo>
                      <a:pt x="228142" y="203200"/>
                    </a:lnTo>
                    <a:lnTo>
                      <a:pt x="218757" y="203200"/>
                    </a:lnTo>
                    <a:lnTo>
                      <a:pt x="218757" y="254000"/>
                    </a:lnTo>
                    <a:lnTo>
                      <a:pt x="216674" y="254000"/>
                    </a:lnTo>
                    <a:lnTo>
                      <a:pt x="217424" y="241300"/>
                    </a:lnTo>
                    <a:lnTo>
                      <a:pt x="218757" y="254000"/>
                    </a:lnTo>
                    <a:lnTo>
                      <a:pt x="218757" y="203200"/>
                    </a:lnTo>
                    <a:lnTo>
                      <a:pt x="216001" y="203200"/>
                    </a:lnTo>
                    <a:lnTo>
                      <a:pt x="219456" y="190500"/>
                    </a:lnTo>
                    <a:lnTo>
                      <a:pt x="228142" y="203200"/>
                    </a:lnTo>
                    <a:lnTo>
                      <a:pt x="228142" y="188468"/>
                    </a:lnTo>
                    <a:lnTo>
                      <a:pt x="226682" y="190500"/>
                    </a:lnTo>
                    <a:lnTo>
                      <a:pt x="224421" y="190500"/>
                    </a:lnTo>
                    <a:lnTo>
                      <a:pt x="222072" y="177800"/>
                    </a:lnTo>
                    <a:lnTo>
                      <a:pt x="227177" y="165100"/>
                    </a:lnTo>
                    <a:lnTo>
                      <a:pt x="232981" y="165100"/>
                    </a:lnTo>
                    <a:lnTo>
                      <a:pt x="230060" y="152400"/>
                    </a:lnTo>
                    <a:lnTo>
                      <a:pt x="225780" y="152400"/>
                    </a:lnTo>
                    <a:lnTo>
                      <a:pt x="227025" y="165100"/>
                    </a:lnTo>
                    <a:lnTo>
                      <a:pt x="217512" y="165100"/>
                    </a:lnTo>
                    <a:lnTo>
                      <a:pt x="212471" y="177800"/>
                    </a:lnTo>
                    <a:lnTo>
                      <a:pt x="221234" y="177800"/>
                    </a:lnTo>
                    <a:lnTo>
                      <a:pt x="217157" y="190500"/>
                    </a:lnTo>
                    <a:lnTo>
                      <a:pt x="208343" y="190500"/>
                    </a:lnTo>
                    <a:lnTo>
                      <a:pt x="207632" y="177800"/>
                    </a:lnTo>
                    <a:lnTo>
                      <a:pt x="210680" y="177800"/>
                    </a:lnTo>
                    <a:lnTo>
                      <a:pt x="208953" y="165100"/>
                    </a:lnTo>
                    <a:lnTo>
                      <a:pt x="206667" y="177800"/>
                    </a:lnTo>
                    <a:lnTo>
                      <a:pt x="202463" y="177800"/>
                    </a:lnTo>
                    <a:lnTo>
                      <a:pt x="202679" y="190500"/>
                    </a:lnTo>
                    <a:lnTo>
                      <a:pt x="201142" y="190500"/>
                    </a:lnTo>
                    <a:lnTo>
                      <a:pt x="198818" y="203200"/>
                    </a:lnTo>
                    <a:lnTo>
                      <a:pt x="196672" y="203200"/>
                    </a:lnTo>
                    <a:lnTo>
                      <a:pt x="183934" y="215900"/>
                    </a:lnTo>
                    <a:lnTo>
                      <a:pt x="194411" y="215900"/>
                    </a:lnTo>
                    <a:lnTo>
                      <a:pt x="191312" y="228600"/>
                    </a:lnTo>
                    <a:lnTo>
                      <a:pt x="195249" y="228600"/>
                    </a:lnTo>
                    <a:lnTo>
                      <a:pt x="192862" y="241084"/>
                    </a:lnTo>
                    <a:lnTo>
                      <a:pt x="195275" y="228600"/>
                    </a:lnTo>
                    <a:lnTo>
                      <a:pt x="196811" y="228600"/>
                    </a:lnTo>
                    <a:lnTo>
                      <a:pt x="204660" y="215900"/>
                    </a:lnTo>
                    <a:lnTo>
                      <a:pt x="195148" y="215900"/>
                    </a:lnTo>
                    <a:lnTo>
                      <a:pt x="199796" y="203200"/>
                    </a:lnTo>
                    <a:lnTo>
                      <a:pt x="209740" y="203200"/>
                    </a:lnTo>
                    <a:lnTo>
                      <a:pt x="204876" y="215900"/>
                    </a:lnTo>
                    <a:lnTo>
                      <a:pt x="204660" y="215900"/>
                    </a:lnTo>
                    <a:lnTo>
                      <a:pt x="206375" y="228600"/>
                    </a:lnTo>
                    <a:lnTo>
                      <a:pt x="215506" y="228600"/>
                    </a:lnTo>
                    <a:lnTo>
                      <a:pt x="211455" y="241300"/>
                    </a:lnTo>
                    <a:lnTo>
                      <a:pt x="204978" y="241300"/>
                    </a:lnTo>
                    <a:lnTo>
                      <a:pt x="205994" y="228600"/>
                    </a:lnTo>
                    <a:lnTo>
                      <a:pt x="203606" y="228600"/>
                    </a:lnTo>
                    <a:lnTo>
                      <a:pt x="203606" y="254000"/>
                    </a:lnTo>
                    <a:lnTo>
                      <a:pt x="198767" y="266700"/>
                    </a:lnTo>
                    <a:lnTo>
                      <a:pt x="195961" y="254000"/>
                    </a:lnTo>
                    <a:lnTo>
                      <a:pt x="203606" y="254000"/>
                    </a:lnTo>
                    <a:lnTo>
                      <a:pt x="203606" y="228600"/>
                    </a:lnTo>
                    <a:lnTo>
                      <a:pt x="198120" y="228600"/>
                    </a:lnTo>
                    <a:lnTo>
                      <a:pt x="200901" y="241300"/>
                    </a:lnTo>
                    <a:lnTo>
                      <a:pt x="194500" y="241300"/>
                    </a:lnTo>
                    <a:lnTo>
                      <a:pt x="195694" y="254000"/>
                    </a:lnTo>
                    <a:lnTo>
                      <a:pt x="191046" y="254000"/>
                    </a:lnTo>
                    <a:lnTo>
                      <a:pt x="192582" y="241300"/>
                    </a:lnTo>
                    <a:lnTo>
                      <a:pt x="192824" y="241300"/>
                    </a:lnTo>
                    <a:lnTo>
                      <a:pt x="192862" y="241084"/>
                    </a:lnTo>
                    <a:lnTo>
                      <a:pt x="190017" y="228600"/>
                    </a:lnTo>
                    <a:lnTo>
                      <a:pt x="182270" y="228600"/>
                    </a:lnTo>
                    <a:lnTo>
                      <a:pt x="180213" y="215900"/>
                    </a:lnTo>
                    <a:lnTo>
                      <a:pt x="177634" y="215900"/>
                    </a:lnTo>
                    <a:lnTo>
                      <a:pt x="179044" y="228600"/>
                    </a:lnTo>
                    <a:lnTo>
                      <a:pt x="179997" y="228600"/>
                    </a:lnTo>
                    <a:lnTo>
                      <a:pt x="183095" y="241300"/>
                    </a:lnTo>
                    <a:lnTo>
                      <a:pt x="183819" y="241300"/>
                    </a:lnTo>
                    <a:lnTo>
                      <a:pt x="185331" y="254000"/>
                    </a:lnTo>
                    <a:lnTo>
                      <a:pt x="181343" y="254000"/>
                    </a:lnTo>
                    <a:lnTo>
                      <a:pt x="179781" y="266700"/>
                    </a:lnTo>
                    <a:lnTo>
                      <a:pt x="189382" y="266700"/>
                    </a:lnTo>
                    <a:lnTo>
                      <a:pt x="190195" y="254000"/>
                    </a:lnTo>
                    <a:lnTo>
                      <a:pt x="190563" y="254000"/>
                    </a:lnTo>
                    <a:lnTo>
                      <a:pt x="191490" y="266700"/>
                    </a:lnTo>
                    <a:lnTo>
                      <a:pt x="191058" y="266700"/>
                    </a:lnTo>
                    <a:lnTo>
                      <a:pt x="190309" y="279400"/>
                    </a:lnTo>
                    <a:lnTo>
                      <a:pt x="179705" y="279400"/>
                    </a:lnTo>
                    <a:lnTo>
                      <a:pt x="179374" y="292100"/>
                    </a:lnTo>
                    <a:lnTo>
                      <a:pt x="179514" y="292100"/>
                    </a:lnTo>
                    <a:lnTo>
                      <a:pt x="176441" y="304800"/>
                    </a:lnTo>
                    <a:lnTo>
                      <a:pt x="179260" y="317500"/>
                    </a:lnTo>
                    <a:lnTo>
                      <a:pt x="165265" y="330200"/>
                    </a:lnTo>
                    <a:lnTo>
                      <a:pt x="161213" y="330200"/>
                    </a:lnTo>
                    <a:lnTo>
                      <a:pt x="154381" y="342900"/>
                    </a:lnTo>
                    <a:lnTo>
                      <a:pt x="161696" y="342900"/>
                    </a:lnTo>
                    <a:lnTo>
                      <a:pt x="152577" y="355600"/>
                    </a:lnTo>
                    <a:lnTo>
                      <a:pt x="156210" y="355600"/>
                    </a:lnTo>
                    <a:lnTo>
                      <a:pt x="159131" y="368300"/>
                    </a:lnTo>
                    <a:lnTo>
                      <a:pt x="171183" y="368300"/>
                    </a:lnTo>
                    <a:lnTo>
                      <a:pt x="165557" y="355600"/>
                    </a:lnTo>
                    <a:lnTo>
                      <a:pt x="164350" y="342900"/>
                    </a:lnTo>
                    <a:lnTo>
                      <a:pt x="164934" y="342900"/>
                    </a:lnTo>
                    <a:lnTo>
                      <a:pt x="168071" y="330200"/>
                    </a:lnTo>
                    <a:lnTo>
                      <a:pt x="173088" y="330200"/>
                    </a:lnTo>
                    <a:lnTo>
                      <a:pt x="179285" y="317500"/>
                    </a:lnTo>
                    <a:lnTo>
                      <a:pt x="184277" y="317500"/>
                    </a:lnTo>
                    <a:lnTo>
                      <a:pt x="181076" y="304800"/>
                    </a:lnTo>
                    <a:lnTo>
                      <a:pt x="181698" y="304800"/>
                    </a:lnTo>
                    <a:lnTo>
                      <a:pt x="183642" y="292100"/>
                    </a:lnTo>
                    <a:lnTo>
                      <a:pt x="187579" y="292100"/>
                    </a:lnTo>
                    <a:lnTo>
                      <a:pt x="193421" y="279400"/>
                    </a:lnTo>
                    <a:lnTo>
                      <a:pt x="213194" y="279400"/>
                    </a:lnTo>
                    <a:lnTo>
                      <a:pt x="215442" y="266700"/>
                    </a:lnTo>
                    <a:lnTo>
                      <a:pt x="218897" y="266700"/>
                    </a:lnTo>
                    <a:lnTo>
                      <a:pt x="220129" y="279400"/>
                    </a:lnTo>
                    <a:lnTo>
                      <a:pt x="216001" y="279400"/>
                    </a:lnTo>
                    <a:lnTo>
                      <a:pt x="214350" y="292100"/>
                    </a:lnTo>
                    <a:lnTo>
                      <a:pt x="205663" y="292100"/>
                    </a:lnTo>
                    <a:lnTo>
                      <a:pt x="203098" y="304800"/>
                    </a:lnTo>
                    <a:lnTo>
                      <a:pt x="199390" y="317500"/>
                    </a:lnTo>
                    <a:lnTo>
                      <a:pt x="206209" y="317500"/>
                    </a:lnTo>
                    <a:lnTo>
                      <a:pt x="214515" y="304800"/>
                    </a:lnTo>
                    <a:lnTo>
                      <a:pt x="217424" y="304800"/>
                    </a:lnTo>
                    <a:lnTo>
                      <a:pt x="220459" y="317500"/>
                    </a:lnTo>
                    <a:lnTo>
                      <a:pt x="220129" y="317500"/>
                    </a:lnTo>
                    <a:lnTo>
                      <a:pt x="215226" y="330200"/>
                    </a:lnTo>
                    <a:lnTo>
                      <a:pt x="214680" y="330200"/>
                    </a:lnTo>
                    <a:lnTo>
                      <a:pt x="217792" y="342900"/>
                    </a:lnTo>
                    <a:lnTo>
                      <a:pt x="220395" y="342900"/>
                    </a:lnTo>
                    <a:lnTo>
                      <a:pt x="223431" y="330200"/>
                    </a:lnTo>
                    <a:lnTo>
                      <a:pt x="225640" y="330200"/>
                    </a:lnTo>
                    <a:lnTo>
                      <a:pt x="226847" y="317500"/>
                    </a:lnTo>
                    <a:lnTo>
                      <a:pt x="225018" y="317500"/>
                    </a:lnTo>
                    <a:lnTo>
                      <a:pt x="227457" y="304800"/>
                    </a:lnTo>
                    <a:lnTo>
                      <a:pt x="228536" y="304800"/>
                    </a:lnTo>
                    <a:lnTo>
                      <a:pt x="225031" y="292100"/>
                    </a:lnTo>
                    <a:lnTo>
                      <a:pt x="235623" y="292100"/>
                    </a:lnTo>
                    <a:lnTo>
                      <a:pt x="233692" y="279400"/>
                    </a:lnTo>
                    <a:lnTo>
                      <a:pt x="240626" y="279400"/>
                    </a:lnTo>
                    <a:lnTo>
                      <a:pt x="239153" y="292100"/>
                    </a:lnTo>
                    <a:lnTo>
                      <a:pt x="239280" y="292100"/>
                    </a:lnTo>
                    <a:lnTo>
                      <a:pt x="239649" y="304800"/>
                    </a:lnTo>
                    <a:lnTo>
                      <a:pt x="242785" y="304800"/>
                    </a:lnTo>
                    <a:lnTo>
                      <a:pt x="257771" y="317500"/>
                    </a:lnTo>
                    <a:lnTo>
                      <a:pt x="254622" y="317500"/>
                    </a:lnTo>
                    <a:lnTo>
                      <a:pt x="254622" y="330200"/>
                    </a:lnTo>
                    <a:lnTo>
                      <a:pt x="253898" y="335737"/>
                    </a:lnTo>
                    <a:lnTo>
                      <a:pt x="253898" y="381000"/>
                    </a:lnTo>
                    <a:lnTo>
                      <a:pt x="249466" y="381000"/>
                    </a:lnTo>
                    <a:lnTo>
                      <a:pt x="245376" y="368300"/>
                    </a:lnTo>
                    <a:lnTo>
                      <a:pt x="251891" y="368300"/>
                    </a:lnTo>
                    <a:lnTo>
                      <a:pt x="253898" y="381000"/>
                    </a:lnTo>
                    <a:lnTo>
                      <a:pt x="253898" y="335737"/>
                    </a:lnTo>
                    <a:lnTo>
                      <a:pt x="252958" y="342900"/>
                    </a:lnTo>
                    <a:lnTo>
                      <a:pt x="251587" y="342900"/>
                    </a:lnTo>
                    <a:lnTo>
                      <a:pt x="247497" y="355600"/>
                    </a:lnTo>
                    <a:lnTo>
                      <a:pt x="245351" y="342900"/>
                    </a:lnTo>
                    <a:lnTo>
                      <a:pt x="248234" y="342900"/>
                    </a:lnTo>
                    <a:lnTo>
                      <a:pt x="241300" y="330200"/>
                    </a:lnTo>
                    <a:lnTo>
                      <a:pt x="254622" y="330200"/>
                    </a:lnTo>
                    <a:lnTo>
                      <a:pt x="254622" y="317500"/>
                    </a:lnTo>
                    <a:lnTo>
                      <a:pt x="235216" y="317500"/>
                    </a:lnTo>
                    <a:lnTo>
                      <a:pt x="233464" y="304800"/>
                    </a:lnTo>
                    <a:lnTo>
                      <a:pt x="233286" y="304800"/>
                    </a:lnTo>
                    <a:lnTo>
                      <a:pt x="231876" y="317500"/>
                    </a:lnTo>
                    <a:lnTo>
                      <a:pt x="230098" y="317500"/>
                    </a:lnTo>
                    <a:lnTo>
                      <a:pt x="234581" y="330200"/>
                    </a:lnTo>
                    <a:lnTo>
                      <a:pt x="235737" y="330200"/>
                    </a:lnTo>
                    <a:lnTo>
                      <a:pt x="236728" y="342900"/>
                    </a:lnTo>
                    <a:lnTo>
                      <a:pt x="243636" y="342900"/>
                    </a:lnTo>
                    <a:lnTo>
                      <a:pt x="244703" y="355600"/>
                    </a:lnTo>
                    <a:lnTo>
                      <a:pt x="239115" y="355600"/>
                    </a:lnTo>
                    <a:lnTo>
                      <a:pt x="244551" y="368300"/>
                    </a:lnTo>
                    <a:lnTo>
                      <a:pt x="235521" y="368300"/>
                    </a:lnTo>
                    <a:lnTo>
                      <a:pt x="239115" y="355600"/>
                    </a:lnTo>
                    <a:lnTo>
                      <a:pt x="228688" y="355600"/>
                    </a:lnTo>
                    <a:lnTo>
                      <a:pt x="229831" y="368300"/>
                    </a:lnTo>
                    <a:lnTo>
                      <a:pt x="234340" y="368300"/>
                    </a:lnTo>
                    <a:lnTo>
                      <a:pt x="240157" y="381000"/>
                    </a:lnTo>
                    <a:lnTo>
                      <a:pt x="239496" y="381000"/>
                    </a:lnTo>
                    <a:lnTo>
                      <a:pt x="234734" y="393700"/>
                    </a:lnTo>
                    <a:lnTo>
                      <a:pt x="223608" y="393700"/>
                    </a:lnTo>
                    <a:lnTo>
                      <a:pt x="220916" y="406400"/>
                    </a:lnTo>
                    <a:lnTo>
                      <a:pt x="218427" y="393700"/>
                    </a:lnTo>
                    <a:lnTo>
                      <a:pt x="222897" y="393700"/>
                    </a:lnTo>
                    <a:lnTo>
                      <a:pt x="223710" y="381000"/>
                    </a:lnTo>
                    <a:lnTo>
                      <a:pt x="216039" y="381000"/>
                    </a:lnTo>
                    <a:lnTo>
                      <a:pt x="216890" y="393700"/>
                    </a:lnTo>
                    <a:lnTo>
                      <a:pt x="214820" y="393700"/>
                    </a:lnTo>
                    <a:lnTo>
                      <a:pt x="219265" y="406400"/>
                    </a:lnTo>
                    <a:lnTo>
                      <a:pt x="216852" y="406400"/>
                    </a:lnTo>
                    <a:lnTo>
                      <a:pt x="217335" y="419100"/>
                    </a:lnTo>
                    <a:lnTo>
                      <a:pt x="217932" y="419100"/>
                    </a:lnTo>
                    <a:lnTo>
                      <a:pt x="222567" y="406400"/>
                    </a:lnTo>
                    <a:lnTo>
                      <a:pt x="224459" y="419100"/>
                    </a:lnTo>
                    <a:lnTo>
                      <a:pt x="224802" y="419100"/>
                    </a:lnTo>
                    <a:lnTo>
                      <a:pt x="223545" y="431800"/>
                    </a:lnTo>
                    <a:lnTo>
                      <a:pt x="228396" y="431800"/>
                    </a:lnTo>
                    <a:lnTo>
                      <a:pt x="234010" y="444500"/>
                    </a:lnTo>
                    <a:lnTo>
                      <a:pt x="238188" y="444500"/>
                    </a:lnTo>
                    <a:lnTo>
                      <a:pt x="233692" y="457200"/>
                    </a:lnTo>
                    <a:lnTo>
                      <a:pt x="230187" y="445325"/>
                    </a:lnTo>
                    <a:lnTo>
                      <a:pt x="230187" y="469900"/>
                    </a:lnTo>
                    <a:lnTo>
                      <a:pt x="228981" y="482600"/>
                    </a:lnTo>
                    <a:lnTo>
                      <a:pt x="220891" y="482600"/>
                    </a:lnTo>
                    <a:lnTo>
                      <a:pt x="220802" y="482295"/>
                    </a:lnTo>
                    <a:lnTo>
                      <a:pt x="220713" y="482600"/>
                    </a:lnTo>
                    <a:lnTo>
                      <a:pt x="207886" y="482600"/>
                    </a:lnTo>
                    <a:lnTo>
                      <a:pt x="206222" y="469900"/>
                    </a:lnTo>
                    <a:lnTo>
                      <a:pt x="201168" y="469900"/>
                    </a:lnTo>
                    <a:lnTo>
                      <a:pt x="199948" y="457200"/>
                    </a:lnTo>
                    <a:lnTo>
                      <a:pt x="200317" y="457200"/>
                    </a:lnTo>
                    <a:lnTo>
                      <a:pt x="201028" y="444500"/>
                    </a:lnTo>
                    <a:lnTo>
                      <a:pt x="214934" y="444500"/>
                    </a:lnTo>
                    <a:lnTo>
                      <a:pt x="215239" y="457200"/>
                    </a:lnTo>
                    <a:lnTo>
                      <a:pt x="218871" y="457200"/>
                    </a:lnTo>
                    <a:lnTo>
                      <a:pt x="225158" y="469900"/>
                    </a:lnTo>
                    <a:lnTo>
                      <a:pt x="230187" y="469900"/>
                    </a:lnTo>
                    <a:lnTo>
                      <a:pt x="230187" y="445325"/>
                    </a:lnTo>
                    <a:lnTo>
                      <a:pt x="229946" y="444500"/>
                    </a:lnTo>
                    <a:lnTo>
                      <a:pt x="220687" y="444500"/>
                    </a:lnTo>
                    <a:lnTo>
                      <a:pt x="217817" y="431800"/>
                    </a:lnTo>
                    <a:lnTo>
                      <a:pt x="199199" y="431800"/>
                    </a:lnTo>
                    <a:lnTo>
                      <a:pt x="200621" y="444500"/>
                    </a:lnTo>
                    <a:lnTo>
                      <a:pt x="186994" y="444500"/>
                    </a:lnTo>
                    <a:lnTo>
                      <a:pt x="186994" y="469900"/>
                    </a:lnTo>
                    <a:lnTo>
                      <a:pt x="192824" y="469900"/>
                    </a:lnTo>
                    <a:lnTo>
                      <a:pt x="187223" y="482600"/>
                    </a:lnTo>
                    <a:lnTo>
                      <a:pt x="196024" y="482600"/>
                    </a:lnTo>
                    <a:lnTo>
                      <a:pt x="199186" y="469900"/>
                    </a:lnTo>
                    <a:lnTo>
                      <a:pt x="206273" y="482600"/>
                    </a:lnTo>
                    <a:lnTo>
                      <a:pt x="193332" y="495300"/>
                    </a:lnTo>
                    <a:lnTo>
                      <a:pt x="214477" y="495300"/>
                    </a:lnTo>
                    <a:lnTo>
                      <a:pt x="214706" y="508000"/>
                    </a:lnTo>
                    <a:lnTo>
                      <a:pt x="212331" y="508000"/>
                    </a:lnTo>
                    <a:lnTo>
                      <a:pt x="212229" y="520700"/>
                    </a:lnTo>
                    <a:lnTo>
                      <a:pt x="217411" y="520700"/>
                    </a:lnTo>
                    <a:lnTo>
                      <a:pt x="218668" y="508000"/>
                    </a:lnTo>
                    <a:lnTo>
                      <a:pt x="229552" y="518033"/>
                    </a:lnTo>
                    <a:lnTo>
                      <a:pt x="230289" y="508000"/>
                    </a:lnTo>
                    <a:lnTo>
                      <a:pt x="223989" y="508000"/>
                    </a:lnTo>
                    <a:lnTo>
                      <a:pt x="225577" y="495300"/>
                    </a:lnTo>
                    <a:lnTo>
                      <a:pt x="233718" y="495300"/>
                    </a:lnTo>
                    <a:lnTo>
                      <a:pt x="232879" y="508000"/>
                    </a:lnTo>
                    <a:lnTo>
                      <a:pt x="238302" y="508000"/>
                    </a:lnTo>
                    <a:lnTo>
                      <a:pt x="236728" y="520700"/>
                    </a:lnTo>
                    <a:lnTo>
                      <a:pt x="232435" y="520700"/>
                    </a:lnTo>
                    <a:lnTo>
                      <a:pt x="229552" y="518033"/>
                    </a:lnTo>
                    <a:lnTo>
                      <a:pt x="229349" y="520700"/>
                    </a:lnTo>
                    <a:lnTo>
                      <a:pt x="226021" y="520700"/>
                    </a:lnTo>
                    <a:lnTo>
                      <a:pt x="227723" y="533400"/>
                    </a:lnTo>
                    <a:lnTo>
                      <a:pt x="223761" y="533400"/>
                    </a:lnTo>
                    <a:lnTo>
                      <a:pt x="214579" y="546100"/>
                    </a:lnTo>
                    <a:lnTo>
                      <a:pt x="232625" y="546100"/>
                    </a:lnTo>
                    <a:lnTo>
                      <a:pt x="233197" y="558800"/>
                    </a:lnTo>
                    <a:lnTo>
                      <a:pt x="231190" y="558800"/>
                    </a:lnTo>
                    <a:lnTo>
                      <a:pt x="231952" y="571500"/>
                    </a:lnTo>
                    <a:lnTo>
                      <a:pt x="234035" y="571500"/>
                    </a:lnTo>
                    <a:lnTo>
                      <a:pt x="237972" y="558800"/>
                    </a:lnTo>
                    <a:lnTo>
                      <a:pt x="238696" y="571500"/>
                    </a:lnTo>
                    <a:lnTo>
                      <a:pt x="235712" y="571500"/>
                    </a:lnTo>
                    <a:lnTo>
                      <a:pt x="233146" y="584200"/>
                    </a:lnTo>
                    <a:lnTo>
                      <a:pt x="226644" y="596900"/>
                    </a:lnTo>
                    <a:lnTo>
                      <a:pt x="215099" y="584200"/>
                    </a:lnTo>
                    <a:lnTo>
                      <a:pt x="211416" y="584200"/>
                    </a:lnTo>
                    <a:lnTo>
                      <a:pt x="210705" y="571500"/>
                    </a:lnTo>
                    <a:lnTo>
                      <a:pt x="212344" y="571500"/>
                    </a:lnTo>
                    <a:lnTo>
                      <a:pt x="215087" y="558800"/>
                    </a:lnTo>
                    <a:lnTo>
                      <a:pt x="228282" y="558800"/>
                    </a:lnTo>
                    <a:lnTo>
                      <a:pt x="213233" y="546100"/>
                    </a:lnTo>
                    <a:lnTo>
                      <a:pt x="214579" y="546100"/>
                    </a:lnTo>
                    <a:lnTo>
                      <a:pt x="214579" y="533400"/>
                    </a:lnTo>
                    <a:lnTo>
                      <a:pt x="221691" y="533400"/>
                    </a:lnTo>
                    <a:lnTo>
                      <a:pt x="210185" y="520700"/>
                    </a:lnTo>
                    <a:lnTo>
                      <a:pt x="178498" y="520700"/>
                    </a:lnTo>
                    <a:lnTo>
                      <a:pt x="178244" y="508000"/>
                    </a:lnTo>
                    <a:lnTo>
                      <a:pt x="168173" y="508000"/>
                    </a:lnTo>
                    <a:lnTo>
                      <a:pt x="175577" y="520700"/>
                    </a:lnTo>
                    <a:lnTo>
                      <a:pt x="178003" y="520700"/>
                    </a:lnTo>
                    <a:lnTo>
                      <a:pt x="169379" y="533400"/>
                    </a:lnTo>
                    <a:lnTo>
                      <a:pt x="172770" y="533400"/>
                    </a:lnTo>
                    <a:lnTo>
                      <a:pt x="172440" y="546100"/>
                    </a:lnTo>
                    <a:lnTo>
                      <a:pt x="175183" y="558800"/>
                    </a:lnTo>
                    <a:lnTo>
                      <a:pt x="178231" y="558800"/>
                    </a:lnTo>
                    <a:lnTo>
                      <a:pt x="174942" y="546100"/>
                    </a:lnTo>
                    <a:lnTo>
                      <a:pt x="176809" y="533400"/>
                    </a:lnTo>
                    <a:lnTo>
                      <a:pt x="204330" y="533400"/>
                    </a:lnTo>
                    <a:lnTo>
                      <a:pt x="203263" y="546100"/>
                    </a:lnTo>
                    <a:lnTo>
                      <a:pt x="202145" y="546100"/>
                    </a:lnTo>
                    <a:lnTo>
                      <a:pt x="195351" y="558800"/>
                    </a:lnTo>
                    <a:lnTo>
                      <a:pt x="197269" y="571500"/>
                    </a:lnTo>
                    <a:lnTo>
                      <a:pt x="207924" y="546100"/>
                    </a:lnTo>
                    <a:lnTo>
                      <a:pt x="208457" y="558800"/>
                    </a:lnTo>
                    <a:lnTo>
                      <a:pt x="204546" y="571500"/>
                    </a:lnTo>
                    <a:lnTo>
                      <a:pt x="207962" y="571500"/>
                    </a:lnTo>
                    <a:lnTo>
                      <a:pt x="207733" y="584200"/>
                    </a:lnTo>
                    <a:lnTo>
                      <a:pt x="200952" y="584200"/>
                    </a:lnTo>
                    <a:lnTo>
                      <a:pt x="200660" y="571500"/>
                    </a:lnTo>
                    <a:lnTo>
                      <a:pt x="197269" y="571500"/>
                    </a:lnTo>
                    <a:lnTo>
                      <a:pt x="185051" y="571500"/>
                    </a:lnTo>
                    <a:lnTo>
                      <a:pt x="180149" y="558800"/>
                    </a:lnTo>
                    <a:lnTo>
                      <a:pt x="178320" y="558800"/>
                    </a:lnTo>
                    <a:lnTo>
                      <a:pt x="183616" y="571500"/>
                    </a:lnTo>
                    <a:lnTo>
                      <a:pt x="184200" y="571500"/>
                    </a:lnTo>
                    <a:lnTo>
                      <a:pt x="182105" y="584200"/>
                    </a:lnTo>
                    <a:lnTo>
                      <a:pt x="180936" y="584200"/>
                    </a:lnTo>
                    <a:lnTo>
                      <a:pt x="187833" y="596900"/>
                    </a:lnTo>
                    <a:lnTo>
                      <a:pt x="187299" y="596900"/>
                    </a:lnTo>
                    <a:lnTo>
                      <a:pt x="186156" y="609600"/>
                    </a:lnTo>
                    <a:lnTo>
                      <a:pt x="187439" y="609600"/>
                    </a:lnTo>
                    <a:lnTo>
                      <a:pt x="190982" y="622300"/>
                    </a:lnTo>
                    <a:lnTo>
                      <a:pt x="192316" y="622300"/>
                    </a:lnTo>
                    <a:lnTo>
                      <a:pt x="189750" y="609600"/>
                    </a:lnTo>
                    <a:lnTo>
                      <a:pt x="192201" y="596900"/>
                    </a:lnTo>
                    <a:lnTo>
                      <a:pt x="198704" y="596900"/>
                    </a:lnTo>
                    <a:lnTo>
                      <a:pt x="208330" y="584200"/>
                    </a:lnTo>
                    <a:lnTo>
                      <a:pt x="205130" y="596900"/>
                    </a:lnTo>
                    <a:lnTo>
                      <a:pt x="210146" y="596900"/>
                    </a:lnTo>
                    <a:lnTo>
                      <a:pt x="213448" y="609600"/>
                    </a:lnTo>
                    <a:lnTo>
                      <a:pt x="216077" y="596900"/>
                    </a:lnTo>
                    <a:lnTo>
                      <a:pt x="222173" y="596900"/>
                    </a:lnTo>
                    <a:lnTo>
                      <a:pt x="214795" y="609600"/>
                    </a:lnTo>
                    <a:lnTo>
                      <a:pt x="223304" y="609600"/>
                    </a:lnTo>
                    <a:lnTo>
                      <a:pt x="221627" y="622300"/>
                    </a:lnTo>
                    <a:lnTo>
                      <a:pt x="215976" y="622300"/>
                    </a:lnTo>
                    <a:lnTo>
                      <a:pt x="217754" y="635000"/>
                    </a:lnTo>
                    <a:lnTo>
                      <a:pt x="221691" y="635000"/>
                    </a:lnTo>
                    <a:lnTo>
                      <a:pt x="224536" y="622300"/>
                    </a:lnTo>
                    <a:lnTo>
                      <a:pt x="228142" y="622300"/>
                    </a:lnTo>
                    <a:lnTo>
                      <a:pt x="229616" y="609600"/>
                    </a:lnTo>
                    <a:lnTo>
                      <a:pt x="237477" y="609600"/>
                    </a:lnTo>
                    <a:lnTo>
                      <a:pt x="237934" y="596900"/>
                    </a:lnTo>
                    <a:lnTo>
                      <a:pt x="240385" y="596900"/>
                    </a:lnTo>
                    <a:lnTo>
                      <a:pt x="244779" y="584200"/>
                    </a:lnTo>
                    <a:lnTo>
                      <a:pt x="248577" y="596900"/>
                    </a:lnTo>
                    <a:lnTo>
                      <a:pt x="249555" y="596900"/>
                    </a:lnTo>
                    <a:lnTo>
                      <a:pt x="251561" y="584200"/>
                    </a:lnTo>
                    <a:lnTo>
                      <a:pt x="252095" y="584200"/>
                    </a:lnTo>
                    <a:lnTo>
                      <a:pt x="253263" y="571500"/>
                    </a:lnTo>
                    <a:lnTo>
                      <a:pt x="268693" y="571500"/>
                    </a:lnTo>
                    <a:lnTo>
                      <a:pt x="267830" y="558800"/>
                    </a:lnTo>
                    <a:lnTo>
                      <a:pt x="268528" y="546100"/>
                    </a:lnTo>
                    <a:lnTo>
                      <a:pt x="276237" y="546100"/>
                    </a:lnTo>
                    <a:lnTo>
                      <a:pt x="280873" y="533400"/>
                    </a:lnTo>
                    <a:lnTo>
                      <a:pt x="283070" y="533400"/>
                    </a:lnTo>
                    <a:lnTo>
                      <a:pt x="282752" y="520700"/>
                    </a:lnTo>
                    <a:lnTo>
                      <a:pt x="277901" y="520700"/>
                    </a:lnTo>
                    <a:lnTo>
                      <a:pt x="278980" y="533400"/>
                    </a:lnTo>
                    <a:lnTo>
                      <a:pt x="275640" y="533400"/>
                    </a:lnTo>
                    <a:lnTo>
                      <a:pt x="276428" y="520700"/>
                    </a:lnTo>
                    <a:lnTo>
                      <a:pt x="276910" y="520700"/>
                    </a:lnTo>
                    <a:lnTo>
                      <a:pt x="291261" y="508000"/>
                    </a:lnTo>
                    <a:lnTo>
                      <a:pt x="302856" y="508000"/>
                    </a:lnTo>
                    <a:lnTo>
                      <a:pt x="299161" y="495300"/>
                    </a:lnTo>
                    <a:lnTo>
                      <a:pt x="284695" y="495300"/>
                    </a:lnTo>
                    <a:lnTo>
                      <a:pt x="284695" y="508000"/>
                    </a:lnTo>
                    <a:lnTo>
                      <a:pt x="273862" y="508000"/>
                    </a:lnTo>
                    <a:lnTo>
                      <a:pt x="273507" y="495300"/>
                    </a:lnTo>
                    <a:lnTo>
                      <a:pt x="284238" y="495300"/>
                    </a:lnTo>
                    <a:lnTo>
                      <a:pt x="284695" y="508000"/>
                    </a:lnTo>
                    <a:lnTo>
                      <a:pt x="284695" y="495300"/>
                    </a:lnTo>
                    <a:lnTo>
                      <a:pt x="284441" y="495300"/>
                    </a:lnTo>
                    <a:lnTo>
                      <a:pt x="283870" y="482600"/>
                    </a:lnTo>
                    <a:lnTo>
                      <a:pt x="291109" y="482600"/>
                    </a:lnTo>
                    <a:lnTo>
                      <a:pt x="293166" y="469900"/>
                    </a:lnTo>
                    <a:lnTo>
                      <a:pt x="289928" y="469900"/>
                    </a:lnTo>
                    <a:lnTo>
                      <a:pt x="284594" y="457200"/>
                    </a:lnTo>
                    <a:lnTo>
                      <a:pt x="289407" y="457200"/>
                    </a:lnTo>
                    <a:lnTo>
                      <a:pt x="293966" y="444500"/>
                    </a:lnTo>
                    <a:lnTo>
                      <a:pt x="293116" y="444500"/>
                    </a:lnTo>
                    <a:lnTo>
                      <a:pt x="293789" y="431800"/>
                    </a:lnTo>
                    <a:lnTo>
                      <a:pt x="296125" y="431800"/>
                    </a:lnTo>
                    <a:lnTo>
                      <a:pt x="294538" y="419100"/>
                    </a:lnTo>
                    <a:lnTo>
                      <a:pt x="307454" y="419100"/>
                    </a:lnTo>
                    <a:lnTo>
                      <a:pt x="305562" y="431800"/>
                    </a:lnTo>
                    <a:lnTo>
                      <a:pt x="296418" y="431800"/>
                    </a:lnTo>
                    <a:lnTo>
                      <a:pt x="294995" y="444500"/>
                    </a:lnTo>
                    <a:lnTo>
                      <a:pt x="293966" y="444500"/>
                    </a:lnTo>
                    <a:lnTo>
                      <a:pt x="294068" y="457200"/>
                    </a:lnTo>
                    <a:lnTo>
                      <a:pt x="307238" y="457200"/>
                    </a:lnTo>
                    <a:lnTo>
                      <a:pt x="315810" y="469900"/>
                    </a:lnTo>
                    <a:lnTo>
                      <a:pt x="317627" y="469900"/>
                    </a:lnTo>
                    <a:lnTo>
                      <a:pt x="320548" y="482600"/>
                    </a:lnTo>
                    <a:lnTo>
                      <a:pt x="329450" y="482600"/>
                    </a:lnTo>
                    <a:lnTo>
                      <a:pt x="327113" y="469900"/>
                    </a:lnTo>
                    <a:lnTo>
                      <a:pt x="317957" y="469900"/>
                    </a:lnTo>
                    <a:lnTo>
                      <a:pt x="311950" y="457200"/>
                    </a:lnTo>
                    <a:lnTo>
                      <a:pt x="312318" y="457200"/>
                    </a:lnTo>
                    <a:lnTo>
                      <a:pt x="305917" y="444500"/>
                    </a:lnTo>
                    <a:lnTo>
                      <a:pt x="309727" y="444500"/>
                    </a:lnTo>
                    <a:lnTo>
                      <a:pt x="312813" y="431800"/>
                    </a:lnTo>
                    <a:lnTo>
                      <a:pt x="313499" y="431800"/>
                    </a:lnTo>
                    <a:lnTo>
                      <a:pt x="314109" y="419100"/>
                    </a:lnTo>
                    <a:lnTo>
                      <a:pt x="311594" y="419100"/>
                    </a:lnTo>
                    <a:lnTo>
                      <a:pt x="307441" y="406400"/>
                    </a:lnTo>
                    <a:lnTo>
                      <a:pt x="301891" y="406400"/>
                    </a:lnTo>
                    <a:lnTo>
                      <a:pt x="306019" y="393700"/>
                    </a:lnTo>
                    <a:lnTo>
                      <a:pt x="309562" y="393700"/>
                    </a:lnTo>
                    <a:lnTo>
                      <a:pt x="316103" y="381000"/>
                    </a:lnTo>
                    <a:lnTo>
                      <a:pt x="311467" y="381000"/>
                    </a:lnTo>
                    <a:lnTo>
                      <a:pt x="309994" y="368300"/>
                    </a:lnTo>
                    <a:lnTo>
                      <a:pt x="304812" y="368300"/>
                    </a:lnTo>
                    <a:lnTo>
                      <a:pt x="302247" y="381000"/>
                    </a:lnTo>
                    <a:lnTo>
                      <a:pt x="304165" y="381000"/>
                    </a:lnTo>
                    <a:lnTo>
                      <a:pt x="300545" y="393700"/>
                    </a:lnTo>
                    <a:lnTo>
                      <a:pt x="294589" y="381000"/>
                    </a:lnTo>
                    <a:lnTo>
                      <a:pt x="292620" y="381000"/>
                    </a:lnTo>
                    <a:lnTo>
                      <a:pt x="292684" y="368300"/>
                    </a:lnTo>
                    <a:lnTo>
                      <a:pt x="304380" y="368300"/>
                    </a:lnTo>
                    <a:lnTo>
                      <a:pt x="300367" y="355600"/>
                    </a:lnTo>
                    <a:lnTo>
                      <a:pt x="288671" y="355600"/>
                    </a:lnTo>
                    <a:lnTo>
                      <a:pt x="284886" y="342900"/>
                    </a:lnTo>
                    <a:lnTo>
                      <a:pt x="272884" y="342900"/>
                    </a:lnTo>
                    <a:lnTo>
                      <a:pt x="278752" y="355600"/>
                    </a:lnTo>
                    <a:lnTo>
                      <a:pt x="281508" y="355600"/>
                    </a:lnTo>
                    <a:lnTo>
                      <a:pt x="282536" y="368300"/>
                    </a:lnTo>
                    <a:lnTo>
                      <a:pt x="272516" y="368300"/>
                    </a:lnTo>
                    <a:lnTo>
                      <a:pt x="272389" y="355600"/>
                    </a:lnTo>
                    <a:lnTo>
                      <a:pt x="271094" y="355600"/>
                    </a:lnTo>
                    <a:lnTo>
                      <a:pt x="272275" y="342900"/>
                    </a:lnTo>
                    <a:lnTo>
                      <a:pt x="269303" y="342900"/>
                    </a:lnTo>
                    <a:lnTo>
                      <a:pt x="269151" y="355600"/>
                    </a:lnTo>
                    <a:lnTo>
                      <a:pt x="270827" y="355600"/>
                    </a:lnTo>
                    <a:lnTo>
                      <a:pt x="269494" y="368300"/>
                    </a:lnTo>
                    <a:lnTo>
                      <a:pt x="271614" y="368300"/>
                    </a:lnTo>
                    <a:lnTo>
                      <a:pt x="284962" y="381000"/>
                    </a:lnTo>
                    <a:lnTo>
                      <a:pt x="280047" y="393700"/>
                    </a:lnTo>
                    <a:lnTo>
                      <a:pt x="291465" y="393700"/>
                    </a:lnTo>
                    <a:lnTo>
                      <a:pt x="292760" y="406400"/>
                    </a:lnTo>
                    <a:lnTo>
                      <a:pt x="293725" y="406400"/>
                    </a:lnTo>
                    <a:lnTo>
                      <a:pt x="291884" y="393700"/>
                    </a:lnTo>
                    <a:lnTo>
                      <a:pt x="297472" y="393700"/>
                    </a:lnTo>
                    <a:lnTo>
                      <a:pt x="296748" y="406400"/>
                    </a:lnTo>
                    <a:lnTo>
                      <a:pt x="295592" y="406400"/>
                    </a:lnTo>
                    <a:lnTo>
                      <a:pt x="294081" y="419100"/>
                    </a:lnTo>
                    <a:lnTo>
                      <a:pt x="279882" y="419100"/>
                    </a:lnTo>
                    <a:lnTo>
                      <a:pt x="281724" y="406400"/>
                    </a:lnTo>
                    <a:lnTo>
                      <a:pt x="290118" y="406400"/>
                    </a:lnTo>
                    <a:lnTo>
                      <a:pt x="278828" y="393700"/>
                    </a:lnTo>
                    <a:lnTo>
                      <a:pt x="273418" y="381000"/>
                    </a:lnTo>
                    <a:lnTo>
                      <a:pt x="270738" y="381000"/>
                    </a:lnTo>
                    <a:lnTo>
                      <a:pt x="272618" y="393700"/>
                    </a:lnTo>
                    <a:lnTo>
                      <a:pt x="272376" y="393700"/>
                    </a:lnTo>
                    <a:lnTo>
                      <a:pt x="278053" y="406400"/>
                    </a:lnTo>
                    <a:lnTo>
                      <a:pt x="276948" y="406400"/>
                    </a:lnTo>
                    <a:lnTo>
                      <a:pt x="276948" y="469900"/>
                    </a:lnTo>
                    <a:lnTo>
                      <a:pt x="276313" y="482600"/>
                    </a:lnTo>
                    <a:lnTo>
                      <a:pt x="271449" y="482600"/>
                    </a:lnTo>
                    <a:lnTo>
                      <a:pt x="269824" y="469900"/>
                    </a:lnTo>
                    <a:lnTo>
                      <a:pt x="276948" y="469900"/>
                    </a:lnTo>
                    <a:lnTo>
                      <a:pt x="276948" y="406400"/>
                    </a:lnTo>
                    <a:lnTo>
                      <a:pt x="270916" y="406400"/>
                    </a:lnTo>
                    <a:lnTo>
                      <a:pt x="270662" y="419100"/>
                    </a:lnTo>
                    <a:lnTo>
                      <a:pt x="275983" y="419100"/>
                    </a:lnTo>
                    <a:lnTo>
                      <a:pt x="275043" y="431800"/>
                    </a:lnTo>
                    <a:lnTo>
                      <a:pt x="265785" y="431800"/>
                    </a:lnTo>
                    <a:lnTo>
                      <a:pt x="263220" y="431800"/>
                    </a:lnTo>
                    <a:lnTo>
                      <a:pt x="259638" y="420395"/>
                    </a:lnTo>
                    <a:lnTo>
                      <a:pt x="259638" y="520700"/>
                    </a:lnTo>
                    <a:lnTo>
                      <a:pt x="257505" y="533400"/>
                    </a:lnTo>
                    <a:lnTo>
                      <a:pt x="256133" y="533400"/>
                    </a:lnTo>
                    <a:lnTo>
                      <a:pt x="256133" y="546100"/>
                    </a:lnTo>
                    <a:lnTo>
                      <a:pt x="251269" y="546100"/>
                    </a:lnTo>
                    <a:lnTo>
                      <a:pt x="250215" y="533400"/>
                    </a:lnTo>
                    <a:lnTo>
                      <a:pt x="256133" y="546100"/>
                    </a:lnTo>
                    <a:lnTo>
                      <a:pt x="256133" y="533400"/>
                    </a:lnTo>
                    <a:lnTo>
                      <a:pt x="254990" y="533400"/>
                    </a:lnTo>
                    <a:lnTo>
                      <a:pt x="252895" y="520700"/>
                    </a:lnTo>
                    <a:lnTo>
                      <a:pt x="259638" y="520700"/>
                    </a:lnTo>
                    <a:lnTo>
                      <a:pt x="259638" y="420395"/>
                    </a:lnTo>
                    <a:lnTo>
                      <a:pt x="259232" y="419100"/>
                    </a:lnTo>
                    <a:lnTo>
                      <a:pt x="265785" y="431800"/>
                    </a:lnTo>
                    <a:lnTo>
                      <a:pt x="265785" y="419100"/>
                    </a:lnTo>
                    <a:lnTo>
                      <a:pt x="261188" y="419100"/>
                    </a:lnTo>
                    <a:lnTo>
                      <a:pt x="257390" y="412496"/>
                    </a:lnTo>
                    <a:lnTo>
                      <a:pt x="257390" y="482600"/>
                    </a:lnTo>
                    <a:lnTo>
                      <a:pt x="254241" y="482600"/>
                    </a:lnTo>
                    <a:lnTo>
                      <a:pt x="254241" y="495300"/>
                    </a:lnTo>
                    <a:lnTo>
                      <a:pt x="252755" y="495300"/>
                    </a:lnTo>
                    <a:lnTo>
                      <a:pt x="252755" y="520700"/>
                    </a:lnTo>
                    <a:lnTo>
                      <a:pt x="249047" y="520700"/>
                    </a:lnTo>
                    <a:lnTo>
                      <a:pt x="249631" y="534111"/>
                    </a:lnTo>
                    <a:lnTo>
                      <a:pt x="250063" y="546100"/>
                    </a:lnTo>
                    <a:lnTo>
                      <a:pt x="238620" y="546100"/>
                    </a:lnTo>
                    <a:lnTo>
                      <a:pt x="235470" y="533400"/>
                    </a:lnTo>
                    <a:lnTo>
                      <a:pt x="237794" y="533400"/>
                    </a:lnTo>
                    <a:lnTo>
                      <a:pt x="237807" y="520700"/>
                    </a:lnTo>
                    <a:lnTo>
                      <a:pt x="247332" y="520700"/>
                    </a:lnTo>
                    <a:lnTo>
                      <a:pt x="251879" y="508000"/>
                    </a:lnTo>
                    <a:lnTo>
                      <a:pt x="252755" y="520700"/>
                    </a:lnTo>
                    <a:lnTo>
                      <a:pt x="252755" y="495300"/>
                    </a:lnTo>
                    <a:lnTo>
                      <a:pt x="249085" y="495300"/>
                    </a:lnTo>
                    <a:lnTo>
                      <a:pt x="242150" y="508000"/>
                    </a:lnTo>
                    <a:lnTo>
                      <a:pt x="235165" y="495300"/>
                    </a:lnTo>
                    <a:lnTo>
                      <a:pt x="243687" y="495300"/>
                    </a:lnTo>
                    <a:lnTo>
                      <a:pt x="233578" y="482600"/>
                    </a:lnTo>
                    <a:lnTo>
                      <a:pt x="236321" y="482600"/>
                    </a:lnTo>
                    <a:lnTo>
                      <a:pt x="238480" y="469900"/>
                    </a:lnTo>
                    <a:lnTo>
                      <a:pt x="237299" y="469900"/>
                    </a:lnTo>
                    <a:lnTo>
                      <a:pt x="237591" y="457200"/>
                    </a:lnTo>
                    <a:lnTo>
                      <a:pt x="244513" y="457200"/>
                    </a:lnTo>
                    <a:lnTo>
                      <a:pt x="246062" y="469900"/>
                    </a:lnTo>
                    <a:lnTo>
                      <a:pt x="247370" y="469900"/>
                    </a:lnTo>
                    <a:lnTo>
                      <a:pt x="245160" y="482600"/>
                    </a:lnTo>
                    <a:lnTo>
                      <a:pt x="249047" y="482600"/>
                    </a:lnTo>
                    <a:lnTo>
                      <a:pt x="254241" y="495300"/>
                    </a:lnTo>
                    <a:lnTo>
                      <a:pt x="254241" y="482600"/>
                    </a:lnTo>
                    <a:lnTo>
                      <a:pt x="249339" y="482600"/>
                    </a:lnTo>
                    <a:lnTo>
                      <a:pt x="251079" y="469900"/>
                    </a:lnTo>
                    <a:lnTo>
                      <a:pt x="257390" y="482600"/>
                    </a:lnTo>
                    <a:lnTo>
                      <a:pt x="257390" y="412496"/>
                    </a:lnTo>
                    <a:lnTo>
                      <a:pt x="253885" y="406400"/>
                    </a:lnTo>
                    <a:lnTo>
                      <a:pt x="254101" y="406400"/>
                    </a:lnTo>
                    <a:lnTo>
                      <a:pt x="253415" y="404596"/>
                    </a:lnTo>
                    <a:lnTo>
                      <a:pt x="253415" y="419100"/>
                    </a:lnTo>
                    <a:lnTo>
                      <a:pt x="253085" y="431800"/>
                    </a:lnTo>
                    <a:lnTo>
                      <a:pt x="250939" y="431800"/>
                    </a:lnTo>
                    <a:lnTo>
                      <a:pt x="248450" y="419100"/>
                    </a:lnTo>
                    <a:lnTo>
                      <a:pt x="253415" y="419100"/>
                    </a:lnTo>
                    <a:lnTo>
                      <a:pt x="253415" y="404596"/>
                    </a:lnTo>
                    <a:lnTo>
                      <a:pt x="249301" y="393700"/>
                    </a:lnTo>
                    <a:lnTo>
                      <a:pt x="247002" y="393700"/>
                    </a:lnTo>
                    <a:lnTo>
                      <a:pt x="247002" y="419100"/>
                    </a:lnTo>
                    <a:lnTo>
                      <a:pt x="244741" y="431800"/>
                    </a:lnTo>
                    <a:lnTo>
                      <a:pt x="236778" y="431800"/>
                    </a:lnTo>
                    <a:lnTo>
                      <a:pt x="230238" y="419100"/>
                    </a:lnTo>
                    <a:lnTo>
                      <a:pt x="230619" y="419100"/>
                    </a:lnTo>
                    <a:lnTo>
                      <a:pt x="232410" y="406400"/>
                    </a:lnTo>
                    <a:lnTo>
                      <a:pt x="239941" y="406400"/>
                    </a:lnTo>
                    <a:lnTo>
                      <a:pt x="239687" y="419100"/>
                    </a:lnTo>
                    <a:lnTo>
                      <a:pt x="247002" y="419100"/>
                    </a:lnTo>
                    <a:lnTo>
                      <a:pt x="247002" y="393700"/>
                    </a:lnTo>
                    <a:lnTo>
                      <a:pt x="239217" y="393700"/>
                    </a:lnTo>
                    <a:lnTo>
                      <a:pt x="245224" y="381000"/>
                    </a:lnTo>
                    <a:lnTo>
                      <a:pt x="246151" y="381000"/>
                    </a:lnTo>
                    <a:lnTo>
                      <a:pt x="249593" y="393700"/>
                    </a:lnTo>
                    <a:lnTo>
                      <a:pt x="261772" y="393700"/>
                    </a:lnTo>
                    <a:lnTo>
                      <a:pt x="258699" y="381000"/>
                    </a:lnTo>
                    <a:lnTo>
                      <a:pt x="257657" y="381000"/>
                    </a:lnTo>
                    <a:lnTo>
                      <a:pt x="256984" y="368300"/>
                    </a:lnTo>
                    <a:lnTo>
                      <a:pt x="257873" y="368300"/>
                    </a:lnTo>
                    <a:lnTo>
                      <a:pt x="254711" y="355600"/>
                    </a:lnTo>
                    <a:lnTo>
                      <a:pt x="255181" y="355600"/>
                    </a:lnTo>
                    <a:lnTo>
                      <a:pt x="255968" y="342900"/>
                    </a:lnTo>
                    <a:lnTo>
                      <a:pt x="263207" y="355269"/>
                    </a:lnTo>
                    <a:lnTo>
                      <a:pt x="263232" y="355117"/>
                    </a:lnTo>
                    <a:lnTo>
                      <a:pt x="258876" y="342900"/>
                    </a:lnTo>
                    <a:lnTo>
                      <a:pt x="265391" y="342900"/>
                    </a:lnTo>
                    <a:lnTo>
                      <a:pt x="268897" y="342900"/>
                    </a:lnTo>
                    <a:lnTo>
                      <a:pt x="259105" y="330200"/>
                    </a:lnTo>
                    <a:lnTo>
                      <a:pt x="260210" y="330200"/>
                    </a:lnTo>
                    <a:lnTo>
                      <a:pt x="262966" y="317500"/>
                    </a:lnTo>
                    <a:lnTo>
                      <a:pt x="269379" y="330200"/>
                    </a:lnTo>
                    <a:lnTo>
                      <a:pt x="271754" y="317500"/>
                    </a:lnTo>
                    <a:lnTo>
                      <a:pt x="276136" y="317500"/>
                    </a:lnTo>
                    <a:lnTo>
                      <a:pt x="272884" y="330200"/>
                    </a:lnTo>
                    <a:lnTo>
                      <a:pt x="278828" y="330200"/>
                    </a:lnTo>
                    <a:lnTo>
                      <a:pt x="284556" y="317500"/>
                    </a:lnTo>
                    <a:lnTo>
                      <a:pt x="277799" y="317500"/>
                    </a:lnTo>
                    <a:lnTo>
                      <a:pt x="277101" y="304800"/>
                    </a:lnTo>
                    <a:lnTo>
                      <a:pt x="284670" y="304800"/>
                    </a:lnTo>
                    <a:lnTo>
                      <a:pt x="288480" y="292100"/>
                    </a:lnTo>
                    <a:lnTo>
                      <a:pt x="289293" y="279400"/>
                    </a:lnTo>
                    <a:lnTo>
                      <a:pt x="286448" y="279400"/>
                    </a:lnTo>
                    <a:lnTo>
                      <a:pt x="292074" y="266700"/>
                    </a:lnTo>
                    <a:lnTo>
                      <a:pt x="296875" y="279400"/>
                    </a:lnTo>
                    <a:lnTo>
                      <a:pt x="306641" y="279400"/>
                    </a:lnTo>
                    <a:lnTo>
                      <a:pt x="311594" y="266700"/>
                    </a:lnTo>
                    <a:lnTo>
                      <a:pt x="324307" y="279400"/>
                    </a:lnTo>
                    <a:lnTo>
                      <a:pt x="333946" y="279400"/>
                    </a:lnTo>
                    <a:lnTo>
                      <a:pt x="339394" y="292100"/>
                    </a:lnTo>
                    <a:lnTo>
                      <a:pt x="339763" y="292100"/>
                    </a:lnTo>
                    <a:lnTo>
                      <a:pt x="336918" y="279400"/>
                    </a:lnTo>
                    <a:lnTo>
                      <a:pt x="331749" y="266700"/>
                    </a:lnTo>
                    <a:lnTo>
                      <a:pt x="330568" y="266700"/>
                    </a:lnTo>
                    <a:lnTo>
                      <a:pt x="331228" y="254000"/>
                    </a:lnTo>
                    <a:lnTo>
                      <a:pt x="328980" y="254000"/>
                    </a:lnTo>
                    <a:lnTo>
                      <a:pt x="330619" y="241300"/>
                    </a:lnTo>
                    <a:lnTo>
                      <a:pt x="332905" y="241300"/>
                    </a:lnTo>
                    <a:lnTo>
                      <a:pt x="335330" y="254000"/>
                    </a:lnTo>
                    <a:lnTo>
                      <a:pt x="333248" y="254000"/>
                    </a:lnTo>
                    <a:lnTo>
                      <a:pt x="334949" y="266700"/>
                    </a:lnTo>
                    <a:lnTo>
                      <a:pt x="342582" y="266700"/>
                    </a:lnTo>
                    <a:lnTo>
                      <a:pt x="344563" y="279400"/>
                    </a:lnTo>
                    <a:lnTo>
                      <a:pt x="347903" y="279400"/>
                    </a:lnTo>
                    <a:lnTo>
                      <a:pt x="345770" y="266700"/>
                    </a:lnTo>
                    <a:lnTo>
                      <a:pt x="354139" y="266700"/>
                    </a:lnTo>
                    <a:lnTo>
                      <a:pt x="355003" y="279400"/>
                    </a:lnTo>
                    <a:lnTo>
                      <a:pt x="354418" y="266700"/>
                    </a:lnTo>
                    <a:lnTo>
                      <a:pt x="370141" y="266700"/>
                    </a:lnTo>
                    <a:lnTo>
                      <a:pt x="369303" y="279400"/>
                    </a:lnTo>
                    <a:lnTo>
                      <a:pt x="369925" y="279400"/>
                    </a:lnTo>
                    <a:lnTo>
                      <a:pt x="369595" y="292100"/>
                    </a:lnTo>
                    <a:lnTo>
                      <a:pt x="364756" y="292100"/>
                    </a:lnTo>
                    <a:lnTo>
                      <a:pt x="364718" y="279400"/>
                    </a:lnTo>
                    <a:lnTo>
                      <a:pt x="363181" y="279400"/>
                    </a:lnTo>
                    <a:lnTo>
                      <a:pt x="362496" y="292100"/>
                    </a:lnTo>
                    <a:lnTo>
                      <a:pt x="362966" y="292100"/>
                    </a:lnTo>
                    <a:lnTo>
                      <a:pt x="361835" y="304800"/>
                    </a:lnTo>
                    <a:lnTo>
                      <a:pt x="382778" y="304800"/>
                    </a:lnTo>
                    <a:lnTo>
                      <a:pt x="395922" y="292100"/>
                    </a:lnTo>
                    <a:lnTo>
                      <a:pt x="390486" y="292100"/>
                    </a:lnTo>
                    <a:lnTo>
                      <a:pt x="393865" y="279400"/>
                    </a:lnTo>
                    <a:lnTo>
                      <a:pt x="388569" y="279400"/>
                    </a:lnTo>
                    <a:lnTo>
                      <a:pt x="388734" y="266700"/>
                    </a:lnTo>
                    <a:lnTo>
                      <a:pt x="384530" y="266700"/>
                    </a:lnTo>
                    <a:lnTo>
                      <a:pt x="388124" y="279400"/>
                    </a:lnTo>
                    <a:lnTo>
                      <a:pt x="388289" y="279400"/>
                    </a:lnTo>
                    <a:lnTo>
                      <a:pt x="388340" y="292100"/>
                    </a:lnTo>
                    <a:lnTo>
                      <a:pt x="380822" y="292100"/>
                    </a:lnTo>
                    <a:lnTo>
                      <a:pt x="381673" y="279400"/>
                    </a:lnTo>
                    <a:lnTo>
                      <a:pt x="381000" y="279400"/>
                    </a:lnTo>
                    <a:lnTo>
                      <a:pt x="378904" y="266700"/>
                    </a:lnTo>
                    <a:lnTo>
                      <a:pt x="374307" y="279400"/>
                    </a:lnTo>
                    <a:lnTo>
                      <a:pt x="378193" y="279400"/>
                    </a:lnTo>
                    <a:lnTo>
                      <a:pt x="377215" y="292100"/>
                    </a:lnTo>
                    <a:lnTo>
                      <a:pt x="373113" y="292100"/>
                    </a:lnTo>
                    <a:lnTo>
                      <a:pt x="374218" y="279400"/>
                    </a:lnTo>
                    <a:lnTo>
                      <a:pt x="370700" y="266700"/>
                    </a:lnTo>
                    <a:lnTo>
                      <a:pt x="375412" y="266700"/>
                    </a:lnTo>
                    <a:lnTo>
                      <a:pt x="383349" y="254000"/>
                    </a:lnTo>
                    <a:lnTo>
                      <a:pt x="389153" y="254000"/>
                    </a:lnTo>
                    <a:lnTo>
                      <a:pt x="397764" y="241300"/>
                    </a:lnTo>
                    <a:lnTo>
                      <a:pt x="400405" y="241300"/>
                    </a:lnTo>
                    <a:lnTo>
                      <a:pt x="408495" y="228600"/>
                    </a:lnTo>
                    <a:lnTo>
                      <a:pt x="426059" y="228600"/>
                    </a:lnTo>
                    <a:lnTo>
                      <a:pt x="429844" y="215900"/>
                    </a:lnTo>
                    <a:close/>
                  </a:path>
                  <a:path w="2175509" h="2260600">
                    <a:moveTo>
                      <a:pt x="432473" y="63500"/>
                    </a:moveTo>
                    <a:lnTo>
                      <a:pt x="426974" y="63500"/>
                    </a:lnTo>
                    <a:lnTo>
                      <a:pt x="422148" y="76200"/>
                    </a:lnTo>
                    <a:lnTo>
                      <a:pt x="428904" y="76200"/>
                    </a:lnTo>
                    <a:lnTo>
                      <a:pt x="432473" y="63500"/>
                    </a:lnTo>
                    <a:close/>
                  </a:path>
                  <a:path w="2175509" h="2260600">
                    <a:moveTo>
                      <a:pt x="451370" y="88900"/>
                    </a:moveTo>
                    <a:lnTo>
                      <a:pt x="448017" y="76200"/>
                    </a:lnTo>
                    <a:lnTo>
                      <a:pt x="444538" y="76200"/>
                    </a:lnTo>
                    <a:lnTo>
                      <a:pt x="443725" y="63500"/>
                    </a:lnTo>
                    <a:lnTo>
                      <a:pt x="447179" y="63500"/>
                    </a:lnTo>
                    <a:lnTo>
                      <a:pt x="445401" y="50800"/>
                    </a:lnTo>
                    <a:lnTo>
                      <a:pt x="450557" y="50800"/>
                    </a:lnTo>
                    <a:lnTo>
                      <a:pt x="443420" y="38100"/>
                    </a:lnTo>
                    <a:lnTo>
                      <a:pt x="422630" y="38100"/>
                    </a:lnTo>
                    <a:lnTo>
                      <a:pt x="425373" y="50800"/>
                    </a:lnTo>
                    <a:lnTo>
                      <a:pt x="431368" y="50800"/>
                    </a:lnTo>
                    <a:lnTo>
                      <a:pt x="434467" y="63500"/>
                    </a:lnTo>
                    <a:lnTo>
                      <a:pt x="436499" y="63500"/>
                    </a:lnTo>
                    <a:lnTo>
                      <a:pt x="442125" y="76200"/>
                    </a:lnTo>
                    <a:lnTo>
                      <a:pt x="429514" y="76200"/>
                    </a:lnTo>
                    <a:lnTo>
                      <a:pt x="437934" y="88900"/>
                    </a:lnTo>
                    <a:lnTo>
                      <a:pt x="451370" y="88900"/>
                    </a:lnTo>
                    <a:close/>
                  </a:path>
                  <a:path w="2175509" h="2260600">
                    <a:moveTo>
                      <a:pt x="452729" y="76200"/>
                    </a:moveTo>
                    <a:lnTo>
                      <a:pt x="452259" y="76200"/>
                    </a:lnTo>
                    <a:lnTo>
                      <a:pt x="451370" y="88900"/>
                    </a:lnTo>
                    <a:lnTo>
                      <a:pt x="452729" y="88900"/>
                    </a:lnTo>
                    <a:lnTo>
                      <a:pt x="452729" y="76200"/>
                    </a:lnTo>
                    <a:close/>
                  </a:path>
                  <a:path w="2175509" h="2260600">
                    <a:moveTo>
                      <a:pt x="490258" y="76200"/>
                    </a:moveTo>
                    <a:lnTo>
                      <a:pt x="487222" y="63500"/>
                    </a:lnTo>
                    <a:lnTo>
                      <a:pt x="483997" y="63500"/>
                    </a:lnTo>
                    <a:lnTo>
                      <a:pt x="483095" y="50800"/>
                    </a:lnTo>
                    <a:lnTo>
                      <a:pt x="472732" y="50800"/>
                    </a:lnTo>
                    <a:lnTo>
                      <a:pt x="475094" y="38100"/>
                    </a:lnTo>
                    <a:lnTo>
                      <a:pt x="474662" y="38100"/>
                    </a:lnTo>
                    <a:lnTo>
                      <a:pt x="470509" y="25400"/>
                    </a:lnTo>
                    <a:lnTo>
                      <a:pt x="463410" y="25400"/>
                    </a:lnTo>
                    <a:lnTo>
                      <a:pt x="469734" y="38100"/>
                    </a:lnTo>
                    <a:lnTo>
                      <a:pt x="468757" y="38100"/>
                    </a:lnTo>
                    <a:lnTo>
                      <a:pt x="468528" y="50800"/>
                    </a:lnTo>
                    <a:lnTo>
                      <a:pt x="462318" y="50800"/>
                    </a:lnTo>
                    <a:lnTo>
                      <a:pt x="462597" y="63500"/>
                    </a:lnTo>
                    <a:lnTo>
                      <a:pt x="490258" y="76200"/>
                    </a:lnTo>
                    <a:close/>
                  </a:path>
                  <a:path w="2175509" h="2260600">
                    <a:moveTo>
                      <a:pt x="494957" y="77089"/>
                    </a:moveTo>
                    <a:lnTo>
                      <a:pt x="494817" y="76200"/>
                    </a:lnTo>
                    <a:lnTo>
                      <a:pt x="494639" y="76200"/>
                    </a:lnTo>
                    <a:lnTo>
                      <a:pt x="494957" y="77089"/>
                    </a:lnTo>
                    <a:close/>
                  </a:path>
                  <a:path w="2175509" h="2260600">
                    <a:moveTo>
                      <a:pt x="499160" y="88900"/>
                    </a:moveTo>
                    <a:lnTo>
                      <a:pt x="494957" y="77089"/>
                    </a:lnTo>
                    <a:lnTo>
                      <a:pt x="496798" y="88900"/>
                    </a:lnTo>
                    <a:lnTo>
                      <a:pt x="499160" y="88900"/>
                    </a:lnTo>
                    <a:close/>
                  </a:path>
                  <a:path w="2175509" h="2260600">
                    <a:moveTo>
                      <a:pt x="504266" y="76200"/>
                    </a:moveTo>
                    <a:lnTo>
                      <a:pt x="498805" y="63500"/>
                    </a:lnTo>
                    <a:lnTo>
                      <a:pt x="503351" y="76200"/>
                    </a:lnTo>
                    <a:lnTo>
                      <a:pt x="504266" y="76200"/>
                    </a:lnTo>
                    <a:close/>
                  </a:path>
                  <a:path w="2175509" h="2260600">
                    <a:moveTo>
                      <a:pt x="507949" y="304330"/>
                    </a:moveTo>
                    <a:lnTo>
                      <a:pt x="507695" y="304800"/>
                    </a:lnTo>
                    <a:lnTo>
                      <a:pt x="507911" y="304800"/>
                    </a:lnTo>
                    <a:lnTo>
                      <a:pt x="507949" y="304330"/>
                    </a:lnTo>
                    <a:close/>
                  </a:path>
                  <a:path w="2175509" h="2260600">
                    <a:moveTo>
                      <a:pt x="514756" y="330200"/>
                    </a:moveTo>
                    <a:lnTo>
                      <a:pt x="504164" y="330200"/>
                    </a:lnTo>
                    <a:lnTo>
                      <a:pt x="503605" y="317500"/>
                    </a:lnTo>
                    <a:lnTo>
                      <a:pt x="508546" y="317500"/>
                    </a:lnTo>
                    <a:lnTo>
                      <a:pt x="507441" y="304800"/>
                    </a:lnTo>
                    <a:lnTo>
                      <a:pt x="498068" y="304800"/>
                    </a:lnTo>
                    <a:lnTo>
                      <a:pt x="503288" y="317500"/>
                    </a:lnTo>
                    <a:lnTo>
                      <a:pt x="496887" y="317500"/>
                    </a:lnTo>
                    <a:lnTo>
                      <a:pt x="500253" y="330200"/>
                    </a:lnTo>
                    <a:lnTo>
                      <a:pt x="497801" y="330200"/>
                    </a:lnTo>
                    <a:lnTo>
                      <a:pt x="495452" y="342900"/>
                    </a:lnTo>
                    <a:lnTo>
                      <a:pt x="508520" y="342900"/>
                    </a:lnTo>
                    <a:lnTo>
                      <a:pt x="508469" y="355600"/>
                    </a:lnTo>
                    <a:lnTo>
                      <a:pt x="510705" y="368300"/>
                    </a:lnTo>
                    <a:lnTo>
                      <a:pt x="513930" y="355600"/>
                    </a:lnTo>
                    <a:lnTo>
                      <a:pt x="512508" y="355600"/>
                    </a:lnTo>
                    <a:lnTo>
                      <a:pt x="514756" y="330200"/>
                    </a:lnTo>
                    <a:close/>
                  </a:path>
                  <a:path w="2175509" h="2260600">
                    <a:moveTo>
                      <a:pt x="531609" y="355600"/>
                    </a:moveTo>
                    <a:lnTo>
                      <a:pt x="526275" y="342900"/>
                    </a:lnTo>
                    <a:lnTo>
                      <a:pt x="521589" y="342900"/>
                    </a:lnTo>
                    <a:lnTo>
                      <a:pt x="519645" y="355600"/>
                    </a:lnTo>
                    <a:lnTo>
                      <a:pt x="531609" y="355600"/>
                    </a:lnTo>
                    <a:close/>
                  </a:path>
                  <a:path w="2175509" h="2260600">
                    <a:moveTo>
                      <a:pt x="536181" y="179247"/>
                    </a:moveTo>
                    <a:lnTo>
                      <a:pt x="535901" y="177800"/>
                    </a:lnTo>
                    <a:lnTo>
                      <a:pt x="534657" y="177800"/>
                    </a:lnTo>
                    <a:lnTo>
                      <a:pt x="536181" y="179247"/>
                    </a:lnTo>
                    <a:close/>
                  </a:path>
                  <a:path w="2175509" h="2260600">
                    <a:moveTo>
                      <a:pt x="542861" y="342900"/>
                    </a:moveTo>
                    <a:lnTo>
                      <a:pt x="533768" y="342900"/>
                    </a:lnTo>
                    <a:lnTo>
                      <a:pt x="531609" y="355600"/>
                    </a:lnTo>
                    <a:lnTo>
                      <a:pt x="540550" y="355600"/>
                    </a:lnTo>
                    <a:lnTo>
                      <a:pt x="542861" y="342900"/>
                    </a:lnTo>
                    <a:close/>
                  </a:path>
                  <a:path w="2175509" h="2260600">
                    <a:moveTo>
                      <a:pt x="548373" y="190500"/>
                    </a:moveTo>
                    <a:lnTo>
                      <a:pt x="548030" y="190500"/>
                    </a:lnTo>
                    <a:lnTo>
                      <a:pt x="536181" y="179247"/>
                    </a:lnTo>
                    <a:lnTo>
                      <a:pt x="538340" y="190500"/>
                    </a:lnTo>
                    <a:lnTo>
                      <a:pt x="533476" y="190500"/>
                    </a:lnTo>
                    <a:lnTo>
                      <a:pt x="529183" y="177800"/>
                    </a:lnTo>
                    <a:lnTo>
                      <a:pt x="514248" y="177800"/>
                    </a:lnTo>
                    <a:lnTo>
                      <a:pt x="509892" y="170611"/>
                    </a:lnTo>
                    <a:lnTo>
                      <a:pt x="509892" y="190500"/>
                    </a:lnTo>
                    <a:lnTo>
                      <a:pt x="509143" y="203200"/>
                    </a:lnTo>
                    <a:lnTo>
                      <a:pt x="503986" y="203200"/>
                    </a:lnTo>
                    <a:lnTo>
                      <a:pt x="504939" y="190500"/>
                    </a:lnTo>
                    <a:lnTo>
                      <a:pt x="500659" y="190500"/>
                    </a:lnTo>
                    <a:lnTo>
                      <a:pt x="499567" y="203200"/>
                    </a:lnTo>
                    <a:lnTo>
                      <a:pt x="494969" y="203200"/>
                    </a:lnTo>
                    <a:lnTo>
                      <a:pt x="494334" y="190500"/>
                    </a:lnTo>
                    <a:lnTo>
                      <a:pt x="496252" y="190500"/>
                    </a:lnTo>
                    <a:lnTo>
                      <a:pt x="492480" y="177800"/>
                    </a:lnTo>
                    <a:lnTo>
                      <a:pt x="496392" y="177800"/>
                    </a:lnTo>
                    <a:lnTo>
                      <a:pt x="497992" y="190500"/>
                    </a:lnTo>
                    <a:lnTo>
                      <a:pt x="500189" y="190500"/>
                    </a:lnTo>
                    <a:lnTo>
                      <a:pt x="501484" y="177800"/>
                    </a:lnTo>
                    <a:lnTo>
                      <a:pt x="503491" y="177800"/>
                    </a:lnTo>
                    <a:lnTo>
                      <a:pt x="506463" y="190500"/>
                    </a:lnTo>
                    <a:lnTo>
                      <a:pt x="509892" y="190500"/>
                    </a:lnTo>
                    <a:lnTo>
                      <a:pt x="509892" y="170611"/>
                    </a:lnTo>
                    <a:lnTo>
                      <a:pt x="506552" y="165100"/>
                    </a:lnTo>
                    <a:lnTo>
                      <a:pt x="457200" y="165100"/>
                    </a:lnTo>
                    <a:lnTo>
                      <a:pt x="458152" y="152400"/>
                    </a:lnTo>
                    <a:lnTo>
                      <a:pt x="458889" y="152400"/>
                    </a:lnTo>
                    <a:lnTo>
                      <a:pt x="460895" y="139700"/>
                    </a:lnTo>
                    <a:lnTo>
                      <a:pt x="461238" y="139700"/>
                    </a:lnTo>
                    <a:lnTo>
                      <a:pt x="468337" y="127000"/>
                    </a:lnTo>
                    <a:lnTo>
                      <a:pt x="470065" y="127000"/>
                    </a:lnTo>
                    <a:lnTo>
                      <a:pt x="468058" y="114300"/>
                    </a:lnTo>
                    <a:lnTo>
                      <a:pt x="466496" y="101600"/>
                    </a:lnTo>
                    <a:lnTo>
                      <a:pt x="483285" y="101600"/>
                    </a:lnTo>
                    <a:lnTo>
                      <a:pt x="489254" y="88900"/>
                    </a:lnTo>
                    <a:lnTo>
                      <a:pt x="454545" y="88900"/>
                    </a:lnTo>
                    <a:lnTo>
                      <a:pt x="465416" y="101600"/>
                    </a:lnTo>
                    <a:lnTo>
                      <a:pt x="464540" y="101600"/>
                    </a:lnTo>
                    <a:lnTo>
                      <a:pt x="464489" y="114300"/>
                    </a:lnTo>
                    <a:lnTo>
                      <a:pt x="463169" y="114300"/>
                    </a:lnTo>
                    <a:lnTo>
                      <a:pt x="463829" y="127000"/>
                    </a:lnTo>
                    <a:lnTo>
                      <a:pt x="457136" y="139700"/>
                    </a:lnTo>
                    <a:lnTo>
                      <a:pt x="457403" y="139700"/>
                    </a:lnTo>
                    <a:lnTo>
                      <a:pt x="453910" y="152400"/>
                    </a:lnTo>
                    <a:lnTo>
                      <a:pt x="444309" y="152400"/>
                    </a:lnTo>
                    <a:lnTo>
                      <a:pt x="440931" y="139700"/>
                    </a:lnTo>
                    <a:lnTo>
                      <a:pt x="429780" y="139700"/>
                    </a:lnTo>
                    <a:lnTo>
                      <a:pt x="422021" y="127000"/>
                    </a:lnTo>
                    <a:lnTo>
                      <a:pt x="409638" y="127000"/>
                    </a:lnTo>
                    <a:lnTo>
                      <a:pt x="419100" y="139700"/>
                    </a:lnTo>
                    <a:lnTo>
                      <a:pt x="428104" y="139700"/>
                    </a:lnTo>
                    <a:lnTo>
                      <a:pt x="433971" y="152400"/>
                    </a:lnTo>
                    <a:lnTo>
                      <a:pt x="444233" y="152400"/>
                    </a:lnTo>
                    <a:lnTo>
                      <a:pt x="448792" y="165100"/>
                    </a:lnTo>
                    <a:lnTo>
                      <a:pt x="452412" y="165100"/>
                    </a:lnTo>
                    <a:lnTo>
                      <a:pt x="451281" y="177800"/>
                    </a:lnTo>
                    <a:lnTo>
                      <a:pt x="453364" y="177800"/>
                    </a:lnTo>
                    <a:lnTo>
                      <a:pt x="452666" y="165100"/>
                    </a:lnTo>
                    <a:lnTo>
                      <a:pt x="455828" y="165100"/>
                    </a:lnTo>
                    <a:lnTo>
                      <a:pt x="482727" y="177800"/>
                    </a:lnTo>
                    <a:lnTo>
                      <a:pt x="484365" y="177800"/>
                    </a:lnTo>
                    <a:lnTo>
                      <a:pt x="481736" y="190500"/>
                    </a:lnTo>
                    <a:lnTo>
                      <a:pt x="475742" y="190500"/>
                    </a:lnTo>
                    <a:lnTo>
                      <a:pt x="471271" y="177876"/>
                    </a:lnTo>
                    <a:lnTo>
                      <a:pt x="471271" y="203200"/>
                    </a:lnTo>
                    <a:lnTo>
                      <a:pt x="466267" y="203200"/>
                    </a:lnTo>
                    <a:lnTo>
                      <a:pt x="470839" y="190500"/>
                    </a:lnTo>
                    <a:lnTo>
                      <a:pt x="471271" y="203200"/>
                    </a:lnTo>
                    <a:lnTo>
                      <a:pt x="471271" y="177876"/>
                    </a:lnTo>
                    <a:lnTo>
                      <a:pt x="465759" y="177800"/>
                    </a:lnTo>
                    <a:lnTo>
                      <a:pt x="469112" y="190500"/>
                    </a:lnTo>
                    <a:lnTo>
                      <a:pt x="465124" y="190500"/>
                    </a:lnTo>
                    <a:lnTo>
                      <a:pt x="465759" y="177800"/>
                    </a:lnTo>
                    <a:lnTo>
                      <a:pt x="462165" y="177800"/>
                    </a:lnTo>
                    <a:lnTo>
                      <a:pt x="460679" y="190500"/>
                    </a:lnTo>
                    <a:lnTo>
                      <a:pt x="445655" y="190500"/>
                    </a:lnTo>
                    <a:lnTo>
                      <a:pt x="447205" y="177800"/>
                    </a:lnTo>
                    <a:lnTo>
                      <a:pt x="446087" y="177800"/>
                    </a:lnTo>
                    <a:lnTo>
                      <a:pt x="440905" y="190500"/>
                    </a:lnTo>
                    <a:lnTo>
                      <a:pt x="437070" y="190500"/>
                    </a:lnTo>
                    <a:lnTo>
                      <a:pt x="438734" y="177800"/>
                    </a:lnTo>
                    <a:lnTo>
                      <a:pt x="427215" y="177800"/>
                    </a:lnTo>
                    <a:lnTo>
                      <a:pt x="417918" y="165100"/>
                    </a:lnTo>
                    <a:lnTo>
                      <a:pt x="412623" y="165100"/>
                    </a:lnTo>
                    <a:lnTo>
                      <a:pt x="408952" y="152400"/>
                    </a:lnTo>
                    <a:lnTo>
                      <a:pt x="404787" y="152400"/>
                    </a:lnTo>
                    <a:lnTo>
                      <a:pt x="408381" y="165100"/>
                    </a:lnTo>
                    <a:lnTo>
                      <a:pt x="411492" y="165100"/>
                    </a:lnTo>
                    <a:lnTo>
                      <a:pt x="415264" y="177800"/>
                    </a:lnTo>
                    <a:lnTo>
                      <a:pt x="424942" y="177800"/>
                    </a:lnTo>
                    <a:lnTo>
                      <a:pt x="430339" y="190500"/>
                    </a:lnTo>
                    <a:lnTo>
                      <a:pt x="435737" y="190500"/>
                    </a:lnTo>
                    <a:lnTo>
                      <a:pt x="441718" y="203200"/>
                    </a:lnTo>
                    <a:lnTo>
                      <a:pt x="441375" y="203200"/>
                    </a:lnTo>
                    <a:lnTo>
                      <a:pt x="430339" y="190500"/>
                    </a:lnTo>
                    <a:lnTo>
                      <a:pt x="408381" y="190500"/>
                    </a:lnTo>
                    <a:lnTo>
                      <a:pt x="432536" y="203200"/>
                    </a:lnTo>
                    <a:lnTo>
                      <a:pt x="430453" y="215900"/>
                    </a:lnTo>
                    <a:lnTo>
                      <a:pt x="436740" y="215900"/>
                    </a:lnTo>
                    <a:lnTo>
                      <a:pt x="443191" y="203200"/>
                    </a:lnTo>
                    <a:lnTo>
                      <a:pt x="465721" y="203200"/>
                    </a:lnTo>
                    <a:lnTo>
                      <a:pt x="477812" y="215900"/>
                    </a:lnTo>
                    <a:lnTo>
                      <a:pt x="489877" y="215900"/>
                    </a:lnTo>
                    <a:lnTo>
                      <a:pt x="488873" y="203200"/>
                    </a:lnTo>
                    <a:lnTo>
                      <a:pt x="492887" y="203200"/>
                    </a:lnTo>
                    <a:lnTo>
                      <a:pt x="491794" y="215900"/>
                    </a:lnTo>
                    <a:lnTo>
                      <a:pt x="492404" y="215900"/>
                    </a:lnTo>
                    <a:lnTo>
                      <a:pt x="495490" y="228600"/>
                    </a:lnTo>
                    <a:lnTo>
                      <a:pt x="489788" y="228600"/>
                    </a:lnTo>
                    <a:lnTo>
                      <a:pt x="489165" y="241300"/>
                    </a:lnTo>
                    <a:lnTo>
                      <a:pt x="487603" y="241300"/>
                    </a:lnTo>
                    <a:lnTo>
                      <a:pt x="484441" y="228600"/>
                    </a:lnTo>
                    <a:lnTo>
                      <a:pt x="483146" y="228600"/>
                    </a:lnTo>
                    <a:lnTo>
                      <a:pt x="483895" y="241300"/>
                    </a:lnTo>
                    <a:lnTo>
                      <a:pt x="482625" y="241300"/>
                    </a:lnTo>
                    <a:lnTo>
                      <a:pt x="481190" y="254000"/>
                    </a:lnTo>
                    <a:lnTo>
                      <a:pt x="477240" y="241300"/>
                    </a:lnTo>
                    <a:lnTo>
                      <a:pt x="476872" y="254000"/>
                    </a:lnTo>
                    <a:lnTo>
                      <a:pt x="479958" y="254000"/>
                    </a:lnTo>
                    <a:lnTo>
                      <a:pt x="477583" y="266700"/>
                    </a:lnTo>
                    <a:lnTo>
                      <a:pt x="475551" y="266700"/>
                    </a:lnTo>
                    <a:lnTo>
                      <a:pt x="472668" y="254000"/>
                    </a:lnTo>
                    <a:lnTo>
                      <a:pt x="471081" y="254000"/>
                    </a:lnTo>
                    <a:lnTo>
                      <a:pt x="470344" y="241300"/>
                    </a:lnTo>
                    <a:lnTo>
                      <a:pt x="468096" y="241300"/>
                    </a:lnTo>
                    <a:lnTo>
                      <a:pt x="469684" y="254000"/>
                    </a:lnTo>
                    <a:lnTo>
                      <a:pt x="469392" y="254000"/>
                    </a:lnTo>
                    <a:lnTo>
                      <a:pt x="469874" y="266700"/>
                    </a:lnTo>
                    <a:lnTo>
                      <a:pt x="469049" y="266700"/>
                    </a:lnTo>
                    <a:lnTo>
                      <a:pt x="468731" y="279400"/>
                    </a:lnTo>
                    <a:lnTo>
                      <a:pt x="463397" y="266700"/>
                    </a:lnTo>
                    <a:lnTo>
                      <a:pt x="459701" y="266700"/>
                    </a:lnTo>
                    <a:lnTo>
                      <a:pt x="460781" y="279400"/>
                    </a:lnTo>
                    <a:lnTo>
                      <a:pt x="458444" y="279400"/>
                    </a:lnTo>
                    <a:lnTo>
                      <a:pt x="459701" y="266700"/>
                    </a:lnTo>
                    <a:lnTo>
                      <a:pt x="457733" y="266700"/>
                    </a:lnTo>
                    <a:lnTo>
                      <a:pt x="454380" y="254000"/>
                    </a:lnTo>
                    <a:lnTo>
                      <a:pt x="464324" y="254000"/>
                    </a:lnTo>
                    <a:lnTo>
                      <a:pt x="466852" y="241300"/>
                    </a:lnTo>
                    <a:lnTo>
                      <a:pt x="453326" y="241300"/>
                    </a:lnTo>
                    <a:lnTo>
                      <a:pt x="453364" y="215900"/>
                    </a:lnTo>
                    <a:lnTo>
                      <a:pt x="451510" y="215900"/>
                    </a:lnTo>
                    <a:lnTo>
                      <a:pt x="451510" y="241300"/>
                    </a:lnTo>
                    <a:lnTo>
                      <a:pt x="445757" y="241300"/>
                    </a:lnTo>
                    <a:lnTo>
                      <a:pt x="443826" y="254000"/>
                    </a:lnTo>
                    <a:lnTo>
                      <a:pt x="445249" y="254000"/>
                    </a:lnTo>
                    <a:lnTo>
                      <a:pt x="444309" y="266700"/>
                    </a:lnTo>
                    <a:lnTo>
                      <a:pt x="441934" y="266700"/>
                    </a:lnTo>
                    <a:lnTo>
                      <a:pt x="437769" y="254000"/>
                    </a:lnTo>
                    <a:lnTo>
                      <a:pt x="435648" y="254000"/>
                    </a:lnTo>
                    <a:lnTo>
                      <a:pt x="435279" y="266700"/>
                    </a:lnTo>
                    <a:lnTo>
                      <a:pt x="427596" y="266700"/>
                    </a:lnTo>
                    <a:lnTo>
                      <a:pt x="429526" y="254000"/>
                    </a:lnTo>
                    <a:lnTo>
                      <a:pt x="425335" y="254000"/>
                    </a:lnTo>
                    <a:lnTo>
                      <a:pt x="427621" y="241300"/>
                    </a:lnTo>
                    <a:lnTo>
                      <a:pt x="425221" y="241300"/>
                    </a:lnTo>
                    <a:lnTo>
                      <a:pt x="425208" y="254000"/>
                    </a:lnTo>
                    <a:lnTo>
                      <a:pt x="406374" y="254000"/>
                    </a:lnTo>
                    <a:lnTo>
                      <a:pt x="404749" y="266700"/>
                    </a:lnTo>
                    <a:lnTo>
                      <a:pt x="412394" y="266700"/>
                    </a:lnTo>
                    <a:lnTo>
                      <a:pt x="417753" y="266700"/>
                    </a:lnTo>
                    <a:lnTo>
                      <a:pt x="416572" y="279400"/>
                    </a:lnTo>
                    <a:lnTo>
                      <a:pt x="412394" y="266700"/>
                    </a:lnTo>
                    <a:lnTo>
                      <a:pt x="405904" y="279400"/>
                    </a:lnTo>
                    <a:lnTo>
                      <a:pt x="408787" y="279400"/>
                    </a:lnTo>
                    <a:lnTo>
                      <a:pt x="408559" y="292100"/>
                    </a:lnTo>
                    <a:lnTo>
                      <a:pt x="434657" y="292100"/>
                    </a:lnTo>
                    <a:lnTo>
                      <a:pt x="432117" y="279400"/>
                    </a:lnTo>
                    <a:lnTo>
                      <a:pt x="439102" y="279400"/>
                    </a:lnTo>
                    <a:lnTo>
                      <a:pt x="434657" y="292100"/>
                    </a:lnTo>
                    <a:lnTo>
                      <a:pt x="448576" y="292100"/>
                    </a:lnTo>
                    <a:lnTo>
                      <a:pt x="452107" y="279400"/>
                    </a:lnTo>
                    <a:lnTo>
                      <a:pt x="448843" y="279400"/>
                    </a:lnTo>
                    <a:lnTo>
                      <a:pt x="451662" y="266700"/>
                    </a:lnTo>
                    <a:lnTo>
                      <a:pt x="453771" y="279400"/>
                    </a:lnTo>
                    <a:lnTo>
                      <a:pt x="455256" y="279400"/>
                    </a:lnTo>
                    <a:lnTo>
                      <a:pt x="467245" y="292100"/>
                    </a:lnTo>
                    <a:lnTo>
                      <a:pt x="501751" y="292100"/>
                    </a:lnTo>
                    <a:lnTo>
                      <a:pt x="494906" y="279400"/>
                    </a:lnTo>
                    <a:lnTo>
                      <a:pt x="493776" y="279400"/>
                    </a:lnTo>
                    <a:lnTo>
                      <a:pt x="493991" y="266700"/>
                    </a:lnTo>
                    <a:lnTo>
                      <a:pt x="493166" y="266700"/>
                    </a:lnTo>
                    <a:lnTo>
                      <a:pt x="491096" y="260502"/>
                    </a:lnTo>
                    <a:lnTo>
                      <a:pt x="491096" y="279400"/>
                    </a:lnTo>
                    <a:lnTo>
                      <a:pt x="480834" y="279400"/>
                    </a:lnTo>
                    <a:lnTo>
                      <a:pt x="483120" y="266700"/>
                    </a:lnTo>
                    <a:lnTo>
                      <a:pt x="490359" y="266700"/>
                    </a:lnTo>
                    <a:lnTo>
                      <a:pt x="491096" y="279400"/>
                    </a:lnTo>
                    <a:lnTo>
                      <a:pt x="491096" y="260502"/>
                    </a:lnTo>
                    <a:lnTo>
                      <a:pt x="488924" y="254000"/>
                    </a:lnTo>
                    <a:lnTo>
                      <a:pt x="494906" y="254000"/>
                    </a:lnTo>
                    <a:lnTo>
                      <a:pt x="498894" y="241300"/>
                    </a:lnTo>
                    <a:lnTo>
                      <a:pt x="502018" y="241300"/>
                    </a:lnTo>
                    <a:lnTo>
                      <a:pt x="505460" y="228600"/>
                    </a:lnTo>
                    <a:lnTo>
                      <a:pt x="509244" y="228600"/>
                    </a:lnTo>
                    <a:lnTo>
                      <a:pt x="513410" y="215900"/>
                    </a:lnTo>
                    <a:lnTo>
                      <a:pt x="518121" y="215900"/>
                    </a:lnTo>
                    <a:lnTo>
                      <a:pt x="523557" y="203200"/>
                    </a:lnTo>
                    <a:lnTo>
                      <a:pt x="545376" y="203200"/>
                    </a:lnTo>
                    <a:lnTo>
                      <a:pt x="548373" y="190500"/>
                    </a:lnTo>
                    <a:close/>
                  </a:path>
                  <a:path w="2175509" h="2260600">
                    <a:moveTo>
                      <a:pt x="554507" y="63500"/>
                    </a:moveTo>
                    <a:lnTo>
                      <a:pt x="553834" y="50800"/>
                    </a:lnTo>
                    <a:lnTo>
                      <a:pt x="543902" y="50800"/>
                    </a:lnTo>
                    <a:lnTo>
                      <a:pt x="537527" y="38100"/>
                    </a:lnTo>
                    <a:lnTo>
                      <a:pt x="525132" y="50800"/>
                    </a:lnTo>
                    <a:lnTo>
                      <a:pt x="522160" y="50800"/>
                    </a:lnTo>
                    <a:lnTo>
                      <a:pt x="524383" y="38100"/>
                    </a:lnTo>
                    <a:lnTo>
                      <a:pt x="525729" y="38100"/>
                    </a:lnTo>
                    <a:lnTo>
                      <a:pt x="530821" y="25400"/>
                    </a:lnTo>
                    <a:lnTo>
                      <a:pt x="537032" y="25400"/>
                    </a:lnTo>
                    <a:lnTo>
                      <a:pt x="529983" y="12700"/>
                    </a:lnTo>
                    <a:lnTo>
                      <a:pt x="524052" y="12700"/>
                    </a:lnTo>
                    <a:lnTo>
                      <a:pt x="518553" y="19431"/>
                    </a:lnTo>
                    <a:lnTo>
                      <a:pt x="518553" y="38100"/>
                    </a:lnTo>
                    <a:lnTo>
                      <a:pt x="517283" y="50800"/>
                    </a:lnTo>
                    <a:lnTo>
                      <a:pt x="513080" y="50800"/>
                    </a:lnTo>
                    <a:lnTo>
                      <a:pt x="507669" y="40309"/>
                    </a:lnTo>
                    <a:lnTo>
                      <a:pt x="507111" y="50800"/>
                    </a:lnTo>
                    <a:lnTo>
                      <a:pt x="500557" y="38100"/>
                    </a:lnTo>
                    <a:lnTo>
                      <a:pt x="506526" y="38100"/>
                    </a:lnTo>
                    <a:lnTo>
                      <a:pt x="507669" y="40309"/>
                    </a:lnTo>
                    <a:lnTo>
                      <a:pt x="507784" y="38100"/>
                    </a:lnTo>
                    <a:lnTo>
                      <a:pt x="518553" y="38100"/>
                    </a:lnTo>
                    <a:lnTo>
                      <a:pt x="518553" y="19431"/>
                    </a:lnTo>
                    <a:lnTo>
                      <a:pt x="513676" y="25400"/>
                    </a:lnTo>
                    <a:lnTo>
                      <a:pt x="510603" y="12700"/>
                    </a:lnTo>
                    <a:lnTo>
                      <a:pt x="504659" y="12700"/>
                    </a:lnTo>
                    <a:lnTo>
                      <a:pt x="502107" y="0"/>
                    </a:lnTo>
                    <a:lnTo>
                      <a:pt x="495465" y="0"/>
                    </a:lnTo>
                    <a:lnTo>
                      <a:pt x="494919" y="2120"/>
                    </a:lnTo>
                    <a:lnTo>
                      <a:pt x="494919" y="25400"/>
                    </a:lnTo>
                    <a:lnTo>
                      <a:pt x="494728" y="38100"/>
                    </a:lnTo>
                    <a:lnTo>
                      <a:pt x="484987" y="38100"/>
                    </a:lnTo>
                    <a:lnTo>
                      <a:pt x="488137" y="25400"/>
                    </a:lnTo>
                    <a:lnTo>
                      <a:pt x="494919" y="25400"/>
                    </a:lnTo>
                    <a:lnTo>
                      <a:pt x="494919" y="2120"/>
                    </a:lnTo>
                    <a:lnTo>
                      <a:pt x="492175" y="12700"/>
                    </a:lnTo>
                    <a:lnTo>
                      <a:pt x="489038" y="12700"/>
                    </a:lnTo>
                    <a:lnTo>
                      <a:pt x="485559" y="25400"/>
                    </a:lnTo>
                    <a:lnTo>
                      <a:pt x="481926" y="25400"/>
                    </a:lnTo>
                    <a:lnTo>
                      <a:pt x="477202" y="38100"/>
                    </a:lnTo>
                    <a:lnTo>
                      <a:pt x="484822" y="38100"/>
                    </a:lnTo>
                    <a:lnTo>
                      <a:pt x="490448" y="50800"/>
                    </a:lnTo>
                    <a:lnTo>
                      <a:pt x="494677" y="50800"/>
                    </a:lnTo>
                    <a:lnTo>
                      <a:pt x="505142" y="63500"/>
                    </a:lnTo>
                    <a:lnTo>
                      <a:pt x="515480" y="63500"/>
                    </a:lnTo>
                    <a:lnTo>
                      <a:pt x="517423" y="76200"/>
                    </a:lnTo>
                    <a:lnTo>
                      <a:pt x="521563" y="76200"/>
                    </a:lnTo>
                    <a:lnTo>
                      <a:pt x="518528" y="88900"/>
                    </a:lnTo>
                    <a:lnTo>
                      <a:pt x="537730" y="88900"/>
                    </a:lnTo>
                    <a:lnTo>
                      <a:pt x="541667" y="76200"/>
                    </a:lnTo>
                    <a:lnTo>
                      <a:pt x="536613" y="76200"/>
                    </a:lnTo>
                    <a:lnTo>
                      <a:pt x="536003" y="63500"/>
                    </a:lnTo>
                    <a:lnTo>
                      <a:pt x="535292" y="63500"/>
                    </a:lnTo>
                    <a:lnTo>
                      <a:pt x="530021" y="50800"/>
                    </a:lnTo>
                    <a:lnTo>
                      <a:pt x="538899" y="50800"/>
                    </a:lnTo>
                    <a:lnTo>
                      <a:pt x="540677" y="63500"/>
                    </a:lnTo>
                    <a:lnTo>
                      <a:pt x="554507" y="63500"/>
                    </a:lnTo>
                    <a:close/>
                  </a:path>
                  <a:path w="2175509" h="2260600">
                    <a:moveTo>
                      <a:pt x="555129" y="243293"/>
                    </a:moveTo>
                    <a:lnTo>
                      <a:pt x="555104" y="242570"/>
                    </a:lnTo>
                    <a:lnTo>
                      <a:pt x="554583" y="241300"/>
                    </a:lnTo>
                    <a:lnTo>
                      <a:pt x="555040" y="243852"/>
                    </a:lnTo>
                    <a:lnTo>
                      <a:pt x="555129" y="243293"/>
                    </a:lnTo>
                    <a:close/>
                  </a:path>
                  <a:path w="2175509" h="2260600">
                    <a:moveTo>
                      <a:pt x="565619" y="368300"/>
                    </a:moveTo>
                    <a:lnTo>
                      <a:pt x="564908" y="355600"/>
                    </a:lnTo>
                    <a:lnTo>
                      <a:pt x="561555" y="355600"/>
                    </a:lnTo>
                    <a:lnTo>
                      <a:pt x="555675" y="368300"/>
                    </a:lnTo>
                    <a:lnTo>
                      <a:pt x="553085" y="368300"/>
                    </a:lnTo>
                    <a:lnTo>
                      <a:pt x="551903" y="355600"/>
                    </a:lnTo>
                    <a:lnTo>
                      <a:pt x="546938" y="342900"/>
                    </a:lnTo>
                    <a:lnTo>
                      <a:pt x="542861" y="342900"/>
                    </a:lnTo>
                    <a:lnTo>
                      <a:pt x="546608" y="355600"/>
                    </a:lnTo>
                    <a:lnTo>
                      <a:pt x="548563" y="355600"/>
                    </a:lnTo>
                    <a:lnTo>
                      <a:pt x="550316" y="368300"/>
                    </a:lnTo>
                    <a:lnTo>
                      <a:pt x="549122" y="368300"/>
                    </a:lnTo>
                    <a:lnTo>
                      <a:pt x="544715" y="381000"/>
                    </a:lnTo>
                    <a:lnTo>
                      <a:pt x="554647" y="381000"/>
                    </a:lnTo>
                    <a:lnTo>
                      <a:pt x="556158" y="368300"/>
                    </a:lnTo>
                    <a:lnTo>
                      <a:pt x="562000" y="368300"/>
                    </a:lnTo>
                    <a:lnTo>
                      <a:pt x="564172" y="375246"/>
                    </a:lnTo>
                    <a:lnTo>
                      <a:pt x="565619" y="368300"/>
                    </a:lnTo>
                    <a:close/>
                  </a:path>
                  <a:path w="2175509" h="2260600">
                    <a:moveTo>
                      <a:pt x="565962" y="381000"/>
                    </a:moveTo>
                    <a:lnTo>
                      <a:pt x="564172" y="375246"/>
                    </a:lnTo>
                    <a:lnTo>
                      <a:pt x="562965" y="381000"/>
                    </a:lnTo>
                    <a:lnTo>
                      <a:pt x="565962" y="381000"/>
                    </a:lnTo>
                    <a:close/>
                  </a:path>
                  <a:path w="2175509" h="2260600">
                    <a:moveTo>
                      <a:pt x="574230" y="355600"/>
                    </a:moveTo>
                    <a:lnTo>
                      <a:pt x="570496" y="342900"/>
                    </a:lnTo>
                    <a:lnTo>
                      <a:pt x="568210" y="330200"/>
                    </a:lnTo>
                    <a:lnTo>
                      <a:pt x="565594" y="330200"/>
                    </a:lnTo>
                    <a:lnTo>
                      <a:pt x="562406" y="317500"/>
                    </a:lnTo>
                    <a:lnTo>
                      <a:pt x="560628" y="317500"/>
                    </a:lnTo>
                    <a:lnTo>
                      <a:pt x="562165" y="330200"/>
                    </a:lnTo>
                    <a:lnTo>
                      <a:pt x="564502" y="330200"/>
                    </a:lnTo>
                    <a:lnTo>
                      <a:pt x="567410" y="342900"/>
                    </a:lnTo>
                    <a:lnTo>
                      <a:pt x="570001" y="342900"/>
                    </a:lnTo>
                    <a:lnTo>
                      <a:pt x="571423" y="355600"/>
                    </a:lnTo>
                    <a:lnTo>
                      <a:pt x="574230" y="355600"/>
                    </a:lnTo>
                    <a:close/>
                  </a:path>
                  <a:path w="2175509" h="2260600">
                    <a:moveTo>
                      <a:pt x="576465" y="381000"/>
                    </a:moveTo>
                    <a:lnTo>
                      <a:pt x="568883" y="381000"/>
                    </a:lnTo>
                    <a:lnTo>
                      <a:pt x="567563" y="393700"/>
                    </a:lnTo>
                    <a:lnTo>
                      <a:pt x="571423" y="393700"/>
                    </a:lnTo>
                    <a:lnTo>
                      <a:pt x="576465" y="381000"/>
                    </a:lnTo>
                    <a:close/>
                  </a:path>
                  <a:path w="2175509" h="2260600">
                    <a:moveTo>
                      <a:pt x="584949" y="393700"/>
                    </a:moveTo>
                    <a:lnTo>
                      <a:pt x="582904" y="381000"/>
                    </a:lnTo>
                    <a:lnTo>
                      <a:pt x="576465" y="381000"/>
                    </a:lnTo>
                    <a:lnTo>
                      <a:pt x="583260" y="393700"/>
                    </a:lnTo>
                    <a:lnTo>
                      <a:pt x="584949" y="393700"/>
                    </a:lnTo>
                    <a:close/>
                  </a:path>
                  <a:path w="2175509" h="2260600">
                    <a:moveTo>
                      <a:pt x="587082" y="190500"/>
                    </a:moveTo>
                    <a:lnTo>
                      <a:pt x="582536" y="177800"/>
                    </a:lnTo>
                    <a:lnTo>
                      <a:pt x="562889" y="177800"/>
                    </a:lnTo>
                    <a:lnTo>
                      <a:pt x="556475" y="190500"/>
                    </a:lnTo>
                    <a:lnTo>
                      <a:pt x="587082" y="190500"/>
                    </a:lnTo>
                    <a:close/>
                  </a:path>
                  <a:path w="2175509" h="2260600">
                    <a:moveTo>
                      <a:pt x="607491" y="2184400"/>
                    </a:moveTo>
                    <a:lnTo>
                      <a:pt x="597535" y="2184400"/>
                    </a:lnTo>
                    <a:lnTo>
                      <a:pt x="587692" y="2197100"/>
                    </a:lnTo>
                    <a:lnTo>
                      <a:pt x="582625" y="2197100"/>
                    </a:lnTo>
                    <a:lnTo>
                      <a:pt x="578065" y="2209800"/>
                    </a:lnTo>
                    <a:lnTo>
                      <a:pt x="574192" y="2209800"/>
                    </a:lnTo>
                    <a:lnTo>
                      <a:pt x="573366" y="2222500"/>
                    </a:lnTo>
                    <a:lnTo>
                      <a:pt x="572706" y="2222500"/>
                    </a:lnTo>
                    <a:lnTo>
                      <a:pt x="587870" y="2235200"/>
                    </a:lnTo>
                    <a:lnTo>
                      <a:pt x="593293" y="2235200"/>
                    </a:lnTo>
                    <a:lnTo>
                      <a:pt x="589000" y="2222500"/>
                    </a:lnTo>
                    <a:lnTo>
                      <a:pt x="581139" y="2222500"/>
                    </a:lnTo>
                    <a:lnTo>
                      <a:pt x="582739" y="2209800"/>
                    </a:lnTo>
                    <a:lnTo>
                      <a:pt x="584225" y="2209800"/>
                    </a:lnTo>
                    <a:lnTo>
                      <a:pt x="591172" y="2197100"/>
                    </a:lnTo>
                    <a:lnTo>
                      <a:pt x="601611" y="2197100"/>
                    </a:lnTo>
                    <a:lnTo>
                      <a:pt x="607491" y="2184400"/>
                    </a:lnTo>
                    <a:close/>
                  </a:path>
                  <a:path w="2175509" h="2260600">
                    <a:moveTo>
                      <a:pt x="615543" y="355600"/>
                    </a:moveTo>
                    <a:lnTo>
                      <a:pt x="613333" y="342900"/>
                    </a:lnTo>
                    <a:lnTo>
                      <a:pt x="607441" y="342900"/>
                    </a:lnTo>
                    <a:lnTo>
                      <a:pt x="611339" y="355600"/>
                    </a:lnTo>
                    <a:lnTo>
                      <a:pt x="600100" y="355600"/>
                    </a:lnTo>
                    <a:lnTo>
                      <a:pt x="600595" y="368300"/>
                    </a:lnTo>
                    <a:lnTo>
                      <a:pt x="600760" y="368300"/>
                    </a:lnTo>
                    <a:lnTo>
                      <a:pt x="607098" y="381000"/>
                    </a:lnTo>
                    <a:lnTo>
                      <a:pt x="599325" y="381000"/>
                    </a:lnTo>
                    <a:lnTo>
                      <a:pt x="591858" y="393700"/>
                    </a:lnTo>
                    <a:lnTo>
                      <a:pt x="588098" y="393700"/>
                    </a:lnTo>
                    <a:lnTo>
                      <a:pt x="591769" y="406400"/>
                    </a:lnTo>
                    <a:lnTo>
                      <a:pt x="596861" y="406400"/>
                    </a:lnTo>
                    <a:lnTo>
                      <a:pt x="596150" y="393700"/>
                    </a:lnTo>
                    <a:lnTo>
                      <a:pt x="611327" y="393700"/>
                    </a:lnTo>
                    <a:lnTo>
                      <a:pt x="614984" y="381000"/>
                    </a:lnTo>
                    <a:lnTo>
                      <a:pt x="609739" y="381000"/>
                    </a:lnTo>
                    <a:lnTo>
                      <a:pt x="604532" y="368300"/>
                    </a:lnTo>
                    <a:lnTo>
                      <a:pt x="605155" y="368300"/>
                    </a:lnTo>
                    <a:lnTo>
                      <a:pt x="612482" y="355600"/>
                    </a:lnTo>
                    <a:lnTo>
                      <a:pt x="615543" y="355600"/>
                    </a:lnTo>
                    <a:close/>
                  </a:path>
                  <a:path w="2175509" h="2260600">
                    <a:moveTo>
                      <a:pt x="621195" y="2235200"/>
                    </a:moveTo>
                    <a:lnTo>
                      <a:pt x="615315" y="2222500"/>
                    </a:lnTo>
                    <a:lnTo>
                      <a:pt x="613651" y="2235200"/>
                    </a:lnTo>
                    <a:lnTo>
                      <a:pt x="621195" y="2235200"/>
                    </a:lnTo>
                    <a:close/>
                  </a:path>
                  <a:path w="2175509" h="2260600">
                    <a:moveTo>
                      <a:pt x="623989" y="177800"/>
                    </a:moveTo>
                    <a:lnTo>
                      <a:pt x="615657" y="165100"/>
                    </a:lnTo>
                    <a:lnTo>
                      <a:pt x="609015" y="165100"/>
                    </a:lnTo>
                    <a:lnTo>
                      <a:pt x="602424" y="177800"/>
                    </a:lnTo>
                    <a:lnTo>
                      <a:pt x="591578" y="177800"/>
                    </a:lnTo>
                    <a:lnTo>
                      <a:pt x="587082" y="190500"/>
                    </a:lnTo>
                    <a:lnTo>
                      <a:pt x="598843" y="190500"/>
                    </a:lnTo>
                    <a:lnTo>
                      <a:pt x="602716" y="177800"/>
                    </a:lnTo>
                    <a:lnTo>
                      <a:pt x="623989" y="177800"/>
                    </a:lnTo>
                    <a:close/>
                  </a:path>
                  <a:path w="2175509" h="2260600">
                    <a:moveTo>
                      <a:pt x="624471" y="330200"/>
                    </a:moveTo>
                    <a:lnTo>
                      <a:pt x="615213" y="330200"/>
                    </a:lnTo>
                    <a:lnTo>
                      <a:pt x="612648" y="317500"/>
                    </a:lnTo>
                    <a:lnTo>
                      <a:pt x="604570" y="317500"/>
                    </a:lnTo>
                    <a:lnTo>
                      <a:pt x="604139" y="330200"/>
                    </a:lnTo>
                    <a:lnTo>
                      <a:pt x="599363" y="330200"/>
                    </a:lnTo>
                    <a:lnTo>
                      <a:pt x="603161" y="342900"/>
                    </a:lnTo>
                    <a:lnTo>
                      <a:pt x="604405" y="342900"/>
                    </a:lnTo>
                    <a:lnTo>
                      <a:pt x="604735" y="330200"/>
                    </a:lnTo>
                    <a:lnTo>
                      <a:pt x="612025" y="330200"/>
                    </a:lnTo>
                    <a:lnTo>
                      <a:pt x="623747" y="342900"/>
                    </a:lnTo>
                    <a:lnTo>
                      <a:pt x="624471" y="330200"/>
                    </a:lnTo>
                    <a:close/>
                  </a:path>
                  <a:path w="2175509" h="2260600">
                    <a:moveTo>
                      <a:pt x="627621" y="2209800"/>
                    </a:moveTo>
                    <a:lnTo>
                      <a:pt x="620445" y="2209800"/>
                    </a:lnTo>
                    <a:lnTo>
                      <a:pt x="618553" y="2222500"/>
                    </a:lnTo>
                    <a:lnTo>
                      <a:pt x="624509" y="2222500"/>
                    </a:lnTo>
                    <a:lnTo>
                      <a:pt x="627621" y="2209800"/>
                    </a:lnTo>
                    <a:close/>
                  </a:path>
                  <a:path w="2175509" h="2260600">
                    <a:moveTo>
                      <a:pt x="635139" y="317500"/>
                    </a:moveTo>
                    <a:lnTo>
                      <a:pt x="628294" y="317500"/>
                    </a:lnTo>
                    <a:lnTo>
                      <a:pt x="625729" y="330200"/>
                    </a:lnTo>
                    <a:lnTo>
                      <a:pt x="635139" y="330200"/>
                    </a:lnTo>
                    <a:lnTo>
                      <a:pt x="635139" y="317500"/>
                    </a:lnTo>
                    <a:close/>
                  </a:path>
                  <a:path w="2175509" h="2260600">
                    <a:moveTo>
                      <a:pt x="636841" y="241300"/>
                    </a:moveTo>
                    <a:lnTo>
                      <a:pt x="635596" y="241300"/>
                    </a:lnTo>
                    <a:lnTo>
                      <a:pt x="636079" y="243332"/>
                    </a:lnTo>
                    <a:lnTo>
                      <a:pt x="636841" y="241300"/>
                    </a:lnTo>
                    <a:close/>
                  </a:path>
                  <a:path w="2175509" h="2260600">
                    <a:moveTo>
                      <a:pt x="642404" y="2209800"/>
                    </a:moveTo>
                    <a:lnTo>
                      <a:pt x="637260" y="2209800"/>
                    </a:lnTo>
                    <a:lnTo>
                      <a:pt x="636676" y="2222500"/>
                    </a:lnTo>
                    <a:lnTo>
                      <a:pt x="642404" y="2209800"/>
                    </a:lnTo>
                    <a:close/>
                  </a:path>
                  <a:path w="2175509" h="2260600">
                    <a:moveTo>
                      <a:pt x="645668" y="317500"/>
                    </a:moveTo>
                    <a:lnTo>
                      <a:pt x="645642" y="317627"/>
                    </a:lnTo>
                    <a:lnTo>
                      <a:pt x="645668" y="317500"/>
                    </a:lnTo>
                    <a:close/>
                  </a:path>
                  <a:path w="2175509" h="2260600">
                    <a:moveTo>
                      <a:pt x="646226" y="304800"/>
                    </a:moveTo>
                    <a:lnTo>
                      <a:pt x="635469" y="304800"/>
                    </a:lnTo>
                    <a:lnTo>
                      <a:pt x="640016" y="317500"/>
                    </a:lnTo>
                    <a:lnTo>
                      <a:pt x="643318" y="317500"/>
                    </a:lnTo>
                    <a:lnTo>
                      <a:pt x="646226" y="304800"/>
                    </a:lnTo>
                    <a:close/>
                  </a:path>
                  <a:path w="2175509" h="2260600">
                    <a:moveTo>
                      <a:pt x="647204" y="228600"/>
                    </a:moveTo>
                    <a:lnTo>
                      <a:pt x="641756" y="228600"/>
                    </a:lnTo>
                    <a:lnTo>
                      <a:pt x="636841" y="241300"/>
                    </a:lnTo>
                    <a:lnTo>
                      <a:pt x="641997" y="241300"/>
                    </a:lnTo>
                    <a:lnTo>
                      <a:pt x="647204" y="228600"/>
                    </a:lnTo>
                    <a:close/>
                  </a:path>
                  <a:path w="2175509" h="2260600">
                    <a:moveTo>
                      <a:pt x="648919" y="241300"/>
                    </a:moveTo>
                    <a:lnTo>
                      <a:pt x="638606" y="254000"/>
                    </a:lnTo>
                    <a:lnTo>
                      <a:pt x="645198" y="254000"/>
                    </a:lnTo>
                    <a:lnTo>
                      <a:pt x="648919" y="241300"/>
                    </a:lnTo>
                    <a:close/>
                  </a:path>
                  <a:path w="2175509" h="2260600">
                    <a:moveTo>
                      <a:pt x="650341" y="330200"/>
                    </a:moveTo>
                    <a:lnTo>
                      <a:pt x="648855" y="330200"/>
                    </a:lnTo>
                    <a:lnTo>
                      <a:pt x="645642" y="317627"/>
                    </a:lnTo>
                    <a:lnTo>
                      <a:pt x="642785" y="330200"/>
                    </a:lnTo>
                    <a:lnTo>
                      <a:pt x="640181" y="330200"/>
                    </a:lnTo>
                    <a:lnTo>
                      <a:pt x="644931" y="342900"/>
                    </a:lnTo>
                    <a:lnTo>
                      <a:pt x="647750" y="342900"/>
                    </a:lnTo>
                    <a:lnTo>
                      <a:pt x="650341" y="330200"/>
                    </a:lnTo>
                    <a:close/>
                  </a:path>
                  <a:path w="2175509" h="2260600">
                    <a:moveTo>
                      <a:pt x="661619" y="253263"/>
                    </a:moveTo>
                    <a:lnTo>
                      <a:pt x="661022" y="254000"/>
                    </a:lnTo>
                    <a:lnTo>
                      <a:pt x="661377" y="254000"/>
                    </a:lnTo>
                    <a:lnTo>
                      <a:pt x="661619" y="253263"/>
                    </a:lnTo>
                    <a:close/>
                  </a:path>
                  <a:path w="2175509" h="2260600">
                    <a:moveTo>
                      <a:pt x="671296" y="241300"/>
                    </a:moveTo>
                    <a:lnTo>
                      <a:pt x="665467" y="241300"/>
                    </a:lnTo>
                    <a:lnTo>
                      <a:pt x="661619" y="253263"/>
                    </a:lnTo>
                    <a:lnTo>
                      <a:pt x="671296" y="241300"/>
                    </a:lnTo>
                    <a:close/>
                  </a:path>
                  <a:path w="2175509" h="2260600">
                    <a:moveTo>
                      <a:pt x="671969" y="203200"/>
                    </a:moveTo>
                    <a:lnTo>
                      <a:pt x="665530" y="203200"/>
                    </a:lnTo>
                    <a:lnTo>
                      <a:pt x="663270" y="215900"/>
                    </a:lnTo>
                    <a:lnTo>
                      <a:pt x="657161" y="215900"/>
                    </a:lnTo>
                    <a:lnTo>
                      <a:pt x="653110" y="228600"/>
                    </a:lnTo>
                    <a:lnTo>
                      <a:pt x="658558" y="228600"/>
                    </a:lnTo>
                    <a:lnTo>
                      <a:pt x="658139" y="241300"/>
                    </a:lnTo>
                    <a:lnTo>
                      <a:pt x="659358" y="241300"/>
                    </a:lnTo>
                    <a:lnTo>
                      <a:pt x="662089" y="228600"/>
                    </a:lnTo>
                    <a:lnTo>
                      <a:pt x="666280" y="228600"/>
                    </a:lnTo>
                    <a:lnTo>
                      <a:pt x="671258" y="215900"/>
                    </a:lnTo>
                    <a:lnTo>
                      <a:pt x="665365" y="215900"/>
                    </a:lnTo>
                    <a:lnTo>
                      <a:pt x="671969" y="203200"/>
                    </a:lnTo>
                    <a:close/>
                  </a:path>
                  <a:path w="2175509" h="2260600">
                    <a:moveTo>
                      <a:pt x="679627" y="2209800"/>
                    </a:moveTo>
                    <a:lnTo>
                      <a:pt x="676490" y="2197100"/>
                    </a:lnTo>
                    <a:lnTo>
                      <a:pt x="674865" y="2197100"/>
                    </a:lnTo>
                    <a:lnTo>
                      <a:pt x="672553" y="2209800"/>
                    </a:lnTo>
                    <a:lnTo>
                      <a:pt x="679627" y="2209800"/>
                    </a:lnTo>
                    <a:close/>
                  </a:path>
                  <a:path w="2175509" h="2260600">
                    <a:moveTo>
                      <a:pt x="681342" y="2171700"/>
                    </a:moveTo>
                    <a:lnTo>
                      <a:pt x="616242" y="2171700"/>
                    </a:lnTo>
                    <a:lnTo>
                      <a:pt x="608926" y="2184400"/>
                    </a:lnTo>
                    <a:lnTo>
                      <a:pt x="674141" y="2184400"/>
                    </a:lnTo>
                    <a:lnTo>
                      <a:pt x="681342" y="2171700"/>
                    </a:lnTo>
                    <a:close/>
                  </a:path>
                  <a:path w="2175509" h="2260600">
                    <a:moveTo>
                      <a:pt x="682879" y="203200"/>
                    </a:moveTo>
                    <a:lnTo>
                      <a:pt x="677557" y="203200"/>
                    </a:lnTo>
                    <a:lnTo>
                      <a:pt x="674585" y="215900"/>
                    </a:lnTo>
                    <a:lnTo>
                      <a:pt x="676846" y="215900"/>
                    </a:lnTo>
                    <a:lnTo>
                      <a:pt x="682879" y="203200"/>
                    </a:lnTo>
                    <a:close/>
                  </a:path>
                  <a:path w="2175509" h="2260600">
                    <a:moveTo>
                      <a:pt x="687717" y="2197100"/>
                    </a:moveTo>
                    <a:lnTo>
                      <a:pt x="687552" y="2197100"/>
                    </a:lnTo>
                    <a:lnTo>
                      <a:pt x="687578" y="2197443"/>
                    </a:lnTo>
                    <a:lnTo>
                      <a:pt x="687717" y="2197100"/>
                    </a:lnTo>
                    <a:close/>
                  </a:path>
                  <a:path w="2175509" h="2260600">
                    <a:moveTo>
                      <a:pt x="688530" y="2209800"/>
                    </a:moveTo>
                    <a:lnTo>
                      <a:pt x="687578" y="2197443"/>
                    </a:lnTo>
                    <a:lnTo>
                      <a:pt x="682637" y="2209800"/>
                    </a:lnTo>
                    <a:lnTo>
                      <a:pt x="688530" y="2209800"/>
                    </a:lnTo>
                    <a:close/>
                  </a:path>
                  <a:path w="2175509" h="2260600">
                    <a:moveTo>
                      <a:pt x="706856" y="711200"/>
                    </a:moveTo>
                    <a:lnTo>
                      <a:pt x="706513" y="711200"/>
                    </a:lnTo>
                    <a:lnTo>
                      <a:pt x="703961" y="723900"/>
                    </a:lnTo>
                    <a:lnTo>
                      <a:pt x="706335" y="723900"/>
                    </a:lnTo>
                    <a:lnTo>
                      <a:pt x="706856" y="711200"/>
                    </a:lnTo>
                    <a:close/>
                  </a:path>
                  <a:path w="2175509" h="2260600">
                    <a:moveTo>
                      <a:pt x="710641" y="685800"/>
                    </a:moveTo>
                    <a:lnTo>
                      <a:pt x="710158" y="673100"/>
                    </a:lnTo>
                    <a:lnTo>
                      <a:pt x="708342" y="673100"/>
                    </a:lnTo>
                    <a:lnTo>
                      <a:pt x="707847" y="685800"/>
                    </a:lnTo>
                    <a:lnTo>
                      <a:pt x="710641" y="685800"/>
                    </a:lnTo>
                    <a:close/>
                  </a:path>
                  <a:path w="2175509" h="2260600">
                    <a:moveTo>
                      <a:pt x="715276" y="723900"/>
                    </a:moveTo>
                    <a:lnTo>
                      <a:pt x="712685" y="711200"/>
                    </a:lnTo>
                    <a:lnTo>
                      <a:pt x="711669" y="723900"/>
                    </a:lnTo>
                    <a:lnTo>
                      <a:pt x="715276" y="723900"/>
                    </a:lnTo>
                    <a:close/>
                  </a:path>
                  <a:path w="2175509" h="2260600">
                    <a:moveTo>
                      <a:pt x="716800" y="698500"/>
                    </a:moveTo>
                    <a:lnTo>
                      <a:pt x="707707" y="685800"/>
                    </a:lnTo>
                    <a:lnTo>
                      <a:pt x="711047" y="698500"/>
                    </a:lnTo>
                    <a:lnTo>
                      <a:pt x="705497" y="698500"/>
                    </a:lnTo>
                    <a:lnTo>
                      <a:pt x="713714" y="711200"/>
                    </a:lnTo>
                    <a:lnTo>
                      <a:pt x="714641" y="711200"/>
                    </a:lnTo>
                    <a:lnTo>
                      <a:pt x="713562" y="698500"/>
                    </a:lnTo>
                    <a:lnTo>
                      <a:pt x="716800" y="698500"/>
                    </a:lnTo>
                    <a:close/>
                  </a:path>
                  <a:path w="2175509" h="2260600">
                    <a:moveTo>
                      <a:pt x="717130" y="622300"/>
                    </a:moveTo>
                    <a:lnTo>
                      <a:pt x="713790" y="609600"/>
                    </a:lnTo>
                    <a:lnTo>
                      <a:pt x="703694" y="596900"/>
                    </a:lnTo>
                    <a:lnTo>
                      <a:pt x="691667" y="596900"/>
                    </a:lnTo>
                    <a:lnTo>
                      <a:pt x="697179" y="584200"/>
                    </a:lnTo>
                    <a:lnTo>
                      <a:pt x="688162" y="584200"/>
                    </a:lnTo>
                    <a:lnTo>
                      <a:pt x="681799" y="596900"/>
                    </a:lnTo>
                    <a:lnTo>
                      <a:pt x="690905" y="596900"/>
                    </a:lnTo>
                    <a:lnTo>
                      <a:pt x="693216" y="609600"/>
                    </a:lnTo>
                    <a:lnTo>
                      <a:pt x="688352" y="609600"/>
                    </a:lnTo>
                    <a:lnTo>
                      <a:pt x="684491" y="622300"/>
                    </a:lnTo>
                    <a:lnTo>
                      <a:pt x="673138" y="622300"/>
                    </a:lnTo>
                    <a:lnTo>
                      <a:pt x="671728" y="635000"/>
                    </a:lnTo>
                    <a:lnTo>
                      <a:pt x="661530" y="635000"/>
                    </a:lnTo>
                    <a:lnTo>
                      <a:pt x="660933" y="647700"/>
                    </a:lnTo>
                    <a:lnTo>
                      <a:pt x="674458" y="647700"/>
                    </a:lnTo>
                    <a:lnTo>
                      <a:pt x="671969" y="660400"/>
                    </a:lnTo>
                    <a:lnTo>
                      <a:pt x="670471" y="660400"/>
                    </a:lnTo>
                    <a:lnTo>
                      <a:pt x="674192" y="673100"/>
                    </a:lnTo>
                    <a:lnTo>
                      <a:pt x="668731" y="673100"/>
                    </a:lnTo>
                    <a:lnTo>
                      <a:pt x="665594" y="685800"/>
                    </a:lnTo>
                    <a:lnTo>
                      <a:pt x="665289" y="685355"/>
                    </a:lnTo>
                    <a:lnTo>
                      <a:pt x="665289" y="711200"/>
                    </a:lnTo>
                    <a:lnTo>
                      <a:pt x="657606" y="723900"/>
                    </a:lnTo>
                    <a:lnTo>
                      <a:pt x="656082" y="723900"/>
                    </a:lnTo>
                    <a:lnTo>
                      <a:pt x="656082" y="711200"/>
                    </a:lnTo>
                    <a:lnTo>
                      <a:pt x="665289" y="711200"/>
                    </a:lnTo>
                    <a:lnTo>
                      <a:pt x="665289" y="685355"/>
                    </a:lnTo>
                    <a:lnTo>
                      <a:pt x="657123" y="673100"/>
                    </a:lnTo>
                    <a:lnTo>
                      <a:pt x="665530" y="673100"/>
                    </a:lnTo>
                    <a:lnTo>
                      <a:pt x="666076" y="660400"/>
                    </a:lnTo>
                    <a:lnTo>
                      <a:pt x="661644" y="660400"/>
                    </a:lnTo>
                    <a:lnTo>
                      <a:pt x="659561" y="647700"/>
                    </a:lnTo>
                    <a:lnTo>
                      <a:pt x="652678" y="647700"/>
                    </a:lnTo>
                    <a:lnTo>
                      <a:pt x="647420" y="660400"/>
                    </a:lnTo>
                    <a:lnTo>
                      <a:pt x="653389" y="660400"/>
                    </a:lnTo>
                    <a:lnTo>
                      <a:pt x="648411" y="673100"/>
                    </a:lnTo>
                    <a:lnTo>
                      <a:pt x="647052" y="673100"/>
                    </a:lnTo>
                    <a:lnTo>
                      <a:pt x="649020" y="685800"/>
                    </a:lnTo>
                    <a:lnTo>
                      <a:pt x="658317" y="685800"/>
                    </a:lnTo>
                    <a:lnTo>
                      <a:pt x="651268" y="698500"/>
                    </a:lnTo>
                    <a:lnTo>
                      <a:pt x="652233" y="711200"/>
                    </a:lnTo>
                    <a:lnTo>
                      <a:pt x="650633" y="723900"/>
                    </a:lnTo>
                    <a:lnTo>
                      <a:pt x="650074" y="723900"/>
                    </a:lnTo>
                    <a:lnTo>
                      <a:pt x="650367" y="736600"/>
                    </a:lnTo>
                    <a:lnTo>
                      <a:pt x="662228" y="736600"/>
                    </a:lnTo>
                    <a:lnTo>
                      <a:pt x="665264" y="723900"/>
                    </a:lnTo>
                    <a:lnTo>
                      <a:pt x="667486" y="723900"/>
                    </a:lnTo>
                    <a:lnTo>
                      <a:pt x="666369" y="711200"/>
                    </a:lnTo>
                    <a:lnTo>
                      <a:pt x="676071" y="711200"/>
                    </a:lnTo>
                    <a:lnTo>
                      <a:pt x="667486" y="723900"/>
                    </a:lnTo>
                    <a:lnTo>
                      <a:pt x="700481" y="723900"/>
                    </a:lnTo>
                    <a:lnTo>
                      <a:pt x="695198" y="711200"/>
                    </a:lnTo>
                    <a:lnTo>
                      <a:pt x="704926" y="711200"/>
                    </a:lnTo>
                    <a:lnTo>
                      <a:pt x="705497" y="698500"/>
                    </a:lnTo>
                    <a:lnTo>
                      <a:pt x="698741" y="698500"/>
                    </a:lnTo>
                    <a:lnTo>
                      <a:pt x="698677" y="685800"/>
                    </a:lnTo>
                    <a:lnTo>
                      <a:pt x="690473" y="685800"/>
                    </a:lnTo>
                    <a:lnTo>
                      <a:pt x="689978" y="698500"/>
                    </a:lnTo>
                    <a:lnTo>
                      <a:pt x="693978" y="698500"/>
                    </a:lnTo>
                    <a:lnTo>
                      <a:pt x="694347" y="711200"/>
                    </a:lnTo>
                    <a:lnTo>
                      <a:pt x="677900" y="711200"/>
                    </a:lnTo>
                    <a:lnTo>
                      <a:pt x="680453" y="698500"/>
                    </a:lnTo>
                    <a:lnTo>
                      <a:pt x="684009" y="698500"/>
                    </a:lnTo>
                    <a:lnTo>
                      <a:pt x="684161" y="685800"/>
                    </a:lnTo>
                    <a:lnTo>
                      <a:pt x="683437" y="685800"/>
                    </a:lnTo>
                    <a:lnTo>
                      <a:pt x="686943" y="673100"/>
                    </a:lnTo>
                    <a:lnTo>
                      <a:pt x="684644" y="673100"/>
                    </a:lnTo>
                    <a:lnTo>
                      <a:pt x="684009" y="660400"/>
                    </a:lnTo>
                    <a:lnTo>
                      <a:pt x="687832" y="660400"/>
                    </a:lnTo>
                    <a:lnTo>
                      <a:pt x="684390" y="647700"/>
                    </a:lnTo>
                    <a:lnTo>
                      <a:pt x="678827" y="647700"/>
                    </a:lnTo>
                    <a:lnTo>
                      <a:pt x="681126" y="635000"/>
                    </a:lnTo>
                    <a:lnTo>
                      <a:pt x="688314" y="635000"/>
                    </a:lnTo>
                    <a:lnTo>
                      <a:pt x="690930" y="647700"/>
                    </a:lnTo>
                    <a:lnTo>
                      <a:pt x="698334" y="647700"/>
                    </a:lnTo>
                    <a:lnTo>
                      <a:pt x="692061" y="635000"/>
                    </a:lnTo>
                    <a:lnTo>
                      <a:pt x="699655" y="635000"/>
                    </a:lnTo>
                    <a:lnTo>
                      <a:pt x="702017" y="647700"/>
                    </a:lnTo>
                    <a:lnTo>
                      <a:pt x="706361" y="647700"/>
                    </a:lnTo>
                    <a:lnTo>
                      <a:pt x="706361" y="635000"/>
                    </a:lnTo>
                    <a:lnTo>
                      <a:pt x="700887" y="635000"/>
                    </a:lnTo>
                    <a:lnTo>
                      <a:pt x="704430" y="622300"/>
                    </a:lnTo>
                    <a:lnTo>
                      <a:pt x="691870" y="622300"/>
                    </a:lnTo>
                    <a:lnTo>
                      <a:pt x="696125" y="609600"/>
                    </a:lnTo>
                    <a:lnTo>
                      <a:pt x="711009" y="609600"/>
                    </a:lnTo>
                    <a:lnTo>
                      <a:pt x="708926" y="622300"/>
                    </a:lnTo>
                    <a:lnTo>
                      <a:pt x="704430" y="622300"/>
                    </a:lnTo>
                    <a:lnTo>
                      <a:pt x="708825" y="635000"/>
                    </a:lnTo>
                    <a:lnTo>
                      <a:pt x="712838" y="635000"/>
                    </a:lnTo>
                    <a:lnTo>
                      <a:pt x="712965" y="622300"/>
                    </a:lnTo>
                    <a:lnTo>
                      <a:pt x="717130" y="622300"/>
                    </a:lnTo>
                    <a:close/>
                  </a:path>
                  <a:path w="2175509" h="2260600">
                    <a:moveTo>
                      <a:pt x="717461" y="139700"/>
                    </a:moveTo>
                    <a:lnTo>
                      <a:pt x="702005" y="139700"/>
                    </a:lnTo>
                    <a:lnTo>
                      <a:pt x="689813" y="152400"/>
                    </a:lnTo>
                    <a:lnTo>
                      <a:pt x="702881" y="152400"/>
                    </a:lnTo>
                    <a:lnTo>
                      <a:pt x="717461" y="139700"/>
                    </a:lnTo>
                    <a:close/>
                  </a:path>
                  <a:path w="2175509" h="2260600">
                    <a:moveTo>
                      <a:pt x="718426" y="685800"/>
                    </a:moveTo>
                    <a:lnTo>
                      <a:pt x="717651" y="685800"/>
                    </a:lnTo>
                    <a:lnTo>
                      <a:pt x="716800" y="698500"/>
                    </a:lnTo>
                    <a:lnTo>
                      <a:pt x="718426" y="685800"/>
                    </a:lnTo>
                    <a:close/>
                  </a:path>
                  <a:path w="2175509" h="2260600">
                    <a:moveTo>
                      <a:pt x="719455" y="673836"/>
                    </a:moveTo>
                    <a:lnTo>
                      <a:pt x="719429" y="673709"/>
                    </a:lnTo>
                    <a:lnTo>
                      <a:pt x="716597" y="685800"/>
                    </a:lnTo>
                    <a:lnTo>
                      <a:pt x="717588" y="685800"/>
                    </a:lnTo>
                    <a:lnTo>
                      <a:pt x="719455" y="673836"/>
                    </a:lnTo>
                    <a:close/>
                  </a:path>
                  <a:path w="2175509" h="2260600">
                    <a:moveTo>
                      <a:pt x="724306" y="720902"/>
                    </a:moveTo>
                    <a:lnTo>
                      <a:pt x="722731" y="723900"/>
                    </a:lnTo>
                    <a:lnTo>
                      <a:pt x="723950" y="723900"/>
                    </a:lnTo>
                    <a:lnTo>
                      <a:pt x="724306" y="720902"/>
                    </a:lnTo>
                    <a:close/>
                  </a:path>
                  <a:path w="2175509" h="2260600">
                    <a:moveTo>
                      <a:pt x="731697" y="571500"/>
                    </a:moveTo>
                    <a:lnTo>
                      <a:pt x="711949" y="571500"/>
                    </a:lnTo>
                    <a:lnTo>
                      <a:pt x="705065" y="584200"/>
                    </a:lnTo>
                    <a:lnTo>
                      <a:pt x="724115" y="584200"/>
                    </a:lnTo>
                    <a:lnTo>
                      <a:pt x="731697" y="571500"/>
                    </a:lnTo>
                    <a:close/>
                  </a:path>
                  <a:path w="2175509" h="2260600">
                    <a:moveTo>
                      <a:pt x="742937" y="1841500"/>
                    </a:moveTo>
                    <a:lnTo>
                      <a:pt x="739063" y="1841500"/>
                    </a:lnTo>
                    <a:lnTo>
                      <a:pt x="732777" y="1854200"/>
                    </a:lnTo>
                    <a:lnTo>
                      <a:pt x="741489" y="1854200"/>
                    </a:lnTo>
                    <a:lnTo>
                      <a:pt x="742937" y="1841500"/>
                    </a:lnTo>
                    <a:close/>
                  </a:path>
                  <a:path w="2175509" h="2260600">
                    <a:moveTo>
                      <a:pt x="743242" y="571500"/>
                    </a:moveTo>
                    <a:lnTo>
                      <a:pt x="737095" y="571500"/>
                    </a:lnTo>
                    <a:lnTo>
                      <a:pt x="738517" y="558800"/>
                    </a:lnTo>
                    <a:lnTo>
                      <a:pt x="731964" y="558800"/>
                    </a:lnTo>
                    <a:lnTo>
                      <a:pt x="733285" y="571500"/>
                    </a:lnTo>
                    <a:lnTo>
                      <a:pt x="734479" y="571500"/>
                    </a:lnTo>
                    <a:lnTo>
                      <a:pt x="737323" y="584200"/>
                    </a:lnTo>
                    <a:lnTo>
                      <a:pt x="740346" y="584200"/>
                    </a:lnTo>
                    <a:lnTo>
                      <a:pt x="743242" y="571500"/>
                    </a:lnTo>
                    <a:close/>
                  </a:path>
                  <a:path w="2175509" h="2260600">
                    <a:moveTo>
                      <a:pt x="745731" y="2197100"/>
                    </a:moveTo>
                    <a:lnTo>
                      <a:pt x="741870" y="2197100"/>
                    </a:lnTo>
                    <a:lnTo>
                      <a:pt x="740752" y="2209800"/>
                    </a:lnTo>
                    <a:lnTo>
                      <a:pt x="744791" y="2209800"/>
                    </a:lnTo>
                    <a:lnTo>
                      <a:pt x="745731" y="2197100"/>
                    </a:lnTo>
                    <a:close/>
                  </a:path>
                  <a:path w="2175509" h="2260600">
                    <a:moveTo>
                      <a:pt x="761644" y="637628"/>
                    </a:moveTo>
                    <a:lnTo>
                      <a:pt x="760882" y="643102"/>
                    </a:lnTo>
                    <a:lnTo>
                      <a:pt x="761479" y="647700"/>
                    </a:lnTo>
                    <a:lnTo>
                      <a:pt x="761580" y="643102"/>
                    </a:lnTo>
                    <a:lnTo>
                      <a:pt x="761644" y="637628"/>
                    </a:lnTo>
                    <a:close/>
                  </a:path>
                  <a:path w="2175509" h="2260600">
                    <a:moveTo>
                      <a:pt x="761898" y="2209800"/>
                    </a:moveTo>
                    <a:lnTo>
                      <a:pt x="760780" y="2197100"/>
                    </a:lnTo>
                    <a:lnTo>
                      <a:pt x="756043" y="2209800"/>
                    </a:lnTo>
                    <a:lnTo>
                      <a:pt x="761898" y="2209800"/>
                    </a:lnTo>
                    <a:close/>
                  </a:path>
                  <a:path w="2175509" h="2260600">
                    <a:moveTo>
                      <a:pt x="770737" y="1841500"/>
                    </a:moveTo>
                    <a:lnTo>
                      <a:pt x="768146" y="1828800"/>
                    </a:lnTo>
                    <a:lnTo>
                      <a:pt x="749363" y="1828800"/>
                    </a:lnTo>
                    <a:lnTo>
                      <a:pt x="744194" y="1841500"/>
                    </a:lnTo>
                    <a:lnTo>
                      <a:pt x="754735" y="1841500"/>
                    </a:lnTo>
                    <a:lnTo>
                      <a:pt x="751509" y="1854200"/>
                    </a:lnTo>
                    <a:lnTo>
                      <a:pt x="756793" y="1854200"/>
                    </a:lnTo>
                    <a:lnTo>
                      <a:pt x="760298" y="1841500"/>
                    </a:lnTo>
                    <a:lnTo>
                      <a:pt x="770737" y="1841500"/>
                    </a:lnTo>
                    <a:close/>
                  </a:path>
                  <a:path w="2175509" h="2260600">
                    <a:moveTo>
                      <a:pt x="775042" y="2197100"/>
                    </a:moveTo>
                    <a:lnTo>
                      <a:pt x="772680" y="2197100"/>
                    </a:lnTo>
                    <a:lnTo>
                      <a:pt x="770204" y="2209800"/>
                    </a:lnTo>
                    <a:lnTo>
                      <a:pt x="773785" y="2209800"/>
                    </a:lnTo>
                    <a:lnTo>
                      <a:pt x="775042" y="2197100"/>
                    </a:lnTo>
                    <a:close/>
                  </a:path>
                  <a:path w="2175509" h="2260600">
                    <a:moveTo>
                      <a:pt x="777379" y="546100"/>
                    </a:moveTo>
                    <a:lnTo>
                      <a:pt x="774268" y="533400"/>
                    </a:lnTo>
                    <a:lnTo>
                      <a:pt x="765632" y="533400"/>
                    </a:lnTo>
                    <a:lnTo>
                      <a:pt x="765124" y="546100"/>
                    </a:lnTo>
                    <a:lnTo>
                      <a:pt x="766572" y="546100"/>
                    </a:lnTo>
                    <a:lnTo>
                      <a:pt x="768375" y="558800"/>
                    </a:lnTo>
                    <a:lnTo>
                      <a:pt x="771105" y="558800"/>
                    </a:lnTo>
                    <a:lnTo>
                      <a:pt x="770813" y="546100"/>
                    </a:lnTo>
                    <a:lnTo>
                      <a:pt x="777379" y="546100"/>
                    </a:lnTo>
                    <a:close/>
                  </a:path>
                  <a:path w="2175509" h="2260600">
                    <a:moveTo>
                      <a:pt x="779208" y="254000"/>
                    </a:moveTo>
                    <a:lnTo>
                      <a:pt x="778954" y="253174"/>
                    </a:lnTo>
                    <a:lnTo>
                      <a:pt x="778687" y="254000"/>
                    </a:lnTo>
                    <a:lnTo>
                      <a:pt x="779208" y="254000"/>
                    </a:lnTo>
                    <a:close/>
                  </a:path>
                  <a:path w="2175509" h="2260600">
                    <a:moveTo>
                      <a:pt x="782916" y="241300"/>
                    </a:moveTo>
                    <a:lnTo>
                      <a:pt x="775360" y="241300"/>
                    </a:lnTo>
                    <a:lnTo>
                      <a:pt x="778954" y="253174"/>
                    </a:lnTo>
                    <a:lnTo>
                      <a:pt x="782916" y="241300"/>
                    </a:lnTo>
                    <a:close/>
                  </a:path>
                  <a:path w="2175509" h="2260600">
                    <a:moveTo>
                      <a:pt x="788809" y="228600"/>
                    </a:moveTo>
                    <a:lnTo>
                      <a:pt x="783399" y="215900"/>
                    </a:lnTo>
                    <a:lnTo>
                      <a:pt x="763333" y="215900"/>
                    </a:lnTo>
                    <a:lnTo>
                      <a:pt x="770229" y="228600"/>
                    </a:lnTo>
                    <a:lnTo>
                      <a:pt x="788809" y="228600"/>
                    </a:lnTo>
                    <a:close/>
                  </a:path>
                  <a:path w="2175509" h="2260600">
                    <a:moveTo>
                      <a:pt x="789165" y="2209800"/>
                    </a:moveTo>
                    <a:lnTo>
                      <a:pt x="788860" y="2197100"/>
                    </a:lnTo>
                    <a:lnTo>
                      <a:pt x="788339" y="2197100"/>
                    </a:lnTo>
                    <a:lnTo>
                      <a:pt x="784415" y="2209800"/>
                    </a:lnTo>
                    <a:lnTo>
                      <a:pt x="789165" y="2209800"/>
                    </a:lnTo>
                    <a:close/>
                  </a:path>
                  <a:path w="2175509" h="2260600">
                    <a:moveTo>
                      <a:pt x="794092" y="723900"/>
                    </a:moveTo>
                    <a:lnTo>
                      <a:pt x="786485" y="723900"/>
                    </a:lnTo>
                    <a:lnTo>
                      <a:pt x="782586" y="711200"/>
                    </a:lnTo>
                    <a:lnTo>
                      <a:pt x="782294" y="711200"/>
                    </a:lnTo>
                    <a:lnTo>
                      <a:pt x="782129" y="698500"/>
                    </a:lnTo>
                    <a:lnTo>
                      <a:pt x="786447" y="698500"/>
                    </a:lnTo>
                    <a:lnTo>
                      <a:pt x="784517" y="685800"/>
                    </a:lnTo>
                    <a:lnTo>
                      <a:pt x="775982" y="685800"/>
                    </a:lnTo>
                    <a:lnTo>
                      <a:pt x="775322" y="673100"/>
                    </a:lnTo>
                    <a:lnTo>
                      <a:pt x="768896" y="673100"/>
                    </a:lnTo>
                    <a:lnTo>
                      <a:pt x="770750" y="660400"/>
                    </a:lnTo>
                    <a:lnTo>
                      <a:pt x="768248" y="660400"/>
                    </a:lnTo>
                    <a:lnTo>
                      <a:pt x="763231" y="673100"/>
                    </a:lnTo>
                    <a:lnTo>
                      <a:pt x="760552" y="673100"/>
                    </a:lnTo>
                    <a:lnTo>
                      <a:pt x="762660" y="685800"/>
                    </a:lnTo>
                    <a:lnTo>
                      <a:pt x="769670" y="685800"/>
                    </a:lnTo>
                    <a:lnTo>
                      <a:pt x="764463" y="698500"/>
                    </a:lnTo>
                    <a:lnTo>
                      <a:pt x="779729" y="698500"/>
                    </a:lnTo>
                    <a:lnTo>
                      <a:pt x="777811" y="711200"/>
                    </a:lnTo>
                    <a:lnTo>
                      <a:pt x="779945" y="711200"/>
                    </a:lnTo>
                    <a:lnTo>
                      <a:pt x="781812" y="736600"/>
                    </a:lnTo>
                    <a:lnTo>
                      <a:pt x="785177" y="736600"/>
                    </a:lnTo>
                    <a:lnTo>
                      <a:pt x="794092" y="723900"/>
                    </a:lnTo>
                    <a:close/>
                  </a:path>
                  <a:path w="2175509" h="2260600">
                    <a:moveTo>
                      <a:pt x="800354" y="698500"/>
                    </a:moveTo>
                    <a:lnTo>
                      <a:pt x="791184" y="698500"/>
                    </a:lnTo>
                    <a:lnTo>
                      <a:pt x="791222" y="711200"/>
                    </a:lnTo>
                    <a:lnTo>
                      <a:pt x="799439" y="711200"/>
                    </a:lnTo>
                    <a:lnTo>
                      <a:pt x="800354" y="698500"/>
                    </a:lnTo>
                    <a:close/>
                  </a:path>
                  <a:path w="2175509" h="2260600">
                    <a:moveTo>
                      <a:pt x="803465" y="266700"/>
                    </a:moveTo>
                    <a:lnTo>
                      <a:pt x="802779" y="254000"/>
                    </a:lnTo>
                    <a:lnTo>
                      <a:pt x="800531" y="254000"/>
                    </a:lnTo>
                    <a:lnTo>
                      <a:pt x="796848" y="241300"/>
                    </a:lnTo>
                    <a:lnTo>
                      <a:pt x="793381" y="241300"/>
                    </a:lnTo>
                    <a:lnTo>
                      <a:pt x="795350" y="228600"/>
                    </a:lnTo>
                    <a:lnTo>
                      <a:pt x="792530" y="228600"/>
                    </a:lnTo>
                    <a:lnTo>
                      <a:pt x="791159" y="241300"/>
                    </a:lnTo>
                    <a:lnTo>
                      <a:pt x="782916" y="241300"/>
                    </a:lnTo>
                    <a:lnTo>
                      <a:pt x="785291" y="254000"/>
                    </a:lnTo>
                    <a:lnTo>
                      <a:pt x="789584" y="254000"/>
                    </a:lnTo>
                    <a:lnTo>
                      <a:pt x="789749" y="266700"/>
                    </a:lnTo>
                    <a:lnTo>
                      <a:pt x="793851" y="266700"/>
                    </a:lnTo>
                    <a:lnTo>
                      <a:pt x="791832" y="254000"/>
                    </a:lnTo>
                    <a:lnTo>
                      <a:pt x="799503" y="254000"/>
                    </a:lnTo>
                    <a:lnTo>
                      <a:pt x="798703" y="266700"/>
                    </a:lnTo>
                    <a:lnTo>
                      <a:pt x="803465" y="266700"/>
                    </a:lnTo>
                    <a:close/>
                  </a:path>
                  <a:path w="2175509" h="2260600">
                    <a:moveTo>
                      <a:pt x="806805" y="736600"/>
                    </a:moveTo>
                    <a:lnTo>
                      <a:pt x="806627" y="723900"/>
                    </a:lnTo>
                    <a:lnTo>
                      <a:pt x="801344" y="723900"/>
                    </a:lnTo>
                    <a:lnTo>
                      <a:pt x="802436" y="736600"/>
                    </a:lnTo>
                    <a:lnTo>
                      <a:pt x="806805" y="736600"/>
                    </a:lnTo>
                    <a:close/>
                  </a:path>
                  <a:path w="2175509" h="2260600">
                    <a:moveTo>
                      <a:pt x="815924" y="558800"/>
                    </a:moveTo>
                    <a:lnTo>
                      <a:pt x="810171" y="546100"/>
                    </a:lnTo>
                    <a:lnTo>
                      <a:pt x="797534" y="558800"/>
                    </a:lnTo>
                    <a:lnTo>
                      <a:pt x="787107" y="546100"/>
                    </a:lnTo>
                    <a:lnTo>
                      <a:pt x="782447" y="546100"/>
                    </a:lnTo>
                    <a:lnTo>
                      <a:pt x="786828" y="558800"/>
                    </a:lnTo>
                    <a:lnTo>
                      <a:pt x="793521" y="558800"/>
                    </a:lnTo>
                    <a:lnTo>
                      <a:pt x="795616" y="571500"/>
                    </a:lnTo>
                    <a:lnTo>
                      <a:pt x="798385" y="571500"/>
                    </a:lnTo>
                    <a:lnTo>
                      <a:pt x="800620" y="558800"/>
                    </a:lnTo>
                    <a:lnTo>
                      <a:pt x="815924" y="558800"/>
                    </a:lnTo>
                    <a:close/>
                  </a:path>
                  <a:path w="2175509" h="2260600">
                    <a:moveTo>
                      <a:pt x="820051" y="673100"/>
                    </a:moveTo>
                    <a:lnTo>
                      <a:pt x="818337" y="673100"/>
                    </a:lnTo>
                    <a:lnTo>
                      <a:pt x="819010" y="682726"/>
                    </a:lnTo>
                    <a:lnTo>
                      <a:pt x="820051" y="673100"/>
                    </a:lnTo>
                    <a:close/>
                  </a:path>
                  <a:path w="2175509" h="2260600">
                    <a:moveTo>
                      <a:pt x="821740" y="254000"/>
                    </a:moveTo>
                    <a:lnTo>
                      <a:pt x="820712" y="254000"/>
                    </a:lnTo>
                    <a:lnTo>
                      <a:pt x="821080" y="255892"/>
                    </a:lnTo>
                    <a:lnTo>
                      <a:pt x="821740" y="254000"/>
                    </a:lnTo>
                    <a:close/>
                  </a:path>
                  <a:path w="2175509" h="2260600">
                    <a:moveTo>
                      <a:pt x="828979" y="698500"/>
                    </a:moveTo>
                    <a:lnTo>
                      <a:pt x="827798" y="685800"/>
                    </a:lnTo>
                    <a:lnTo>
                      <a:pt x="825754" y="685800"/>
                    </a:lnTo>
                    <a:lnTo>
                      <a:pt x="828979" y="698500"/>
                    </a:lnTo>
                    <a:close/>
                  </a:path>
                  <a:path w="2175509" h="2260600">
                    <a:moveTo>
                      <a:pt x="830567" y="635000"/>
                    </a:moveTo>
                    <a:lnTo>
                      <a:pt x="821778" y="622300"/>
                    </a:lnTo>
                    <a:lnTo>
                      <a:pt x="801217" y="622300"/>
                    </a:lnTo>
                    <a:lnTo>
                      <a:pt x="800163" y="609600"/>
                    </a:lnTo>
                    <a:lnTo>
                      <a:pt x="801725" y="609600"/>
                    </a:lnTo>
                    <a:lnTo>
                      <a:pt x="803059" y="596900"/>
                    </a:lnTo>
                    <a:lnTo>
                      <a:pt x="799376" y="596900"/>
                    </a:lnTo>
                    <a:lnTo>
                      <a:pt x="796493" y="584200"/>
                    </a:lnTo>
                    <a:lnTo>
                      <a:pt x="792670" y="584200"/>
                    </a:lnTo>
                    <a:lnTo>
                      <a:pt x="786180" y="571500"/>
                    </a:lnTo>
                    <a:lnTo>
                      <a:pt x="781278" y="584200"/>
                    </a:lnTo>
                    <a:lnTo>
                      <a:pt x="786853" y="584200"/>
                    </a:lnTo>
                    <a:lnTo>
                      <a:pt x="788479" y="596900"/>
                    </a:lnTo>
                    <a:lnTo>
                      <a:pt x="789584" y="596900"/>
                    </a:lnTo>
                    <a:lnTo>
                      <a:pt x="796442" y="609600"/>
                    </a:lnTo>
                    <a:lnTo>
                      <a:pt x="798982" y="609600"/>
                    </a:lnTo>
                    <a:lnTo>
                      <a:pt x="795921" y="622300"/>
                    </a:lnTo>
                    <a:lnTo>
                      <a:pt x="766762" y="622300"/>
                    </a:lnTo>
                    <a:lnTo>
                      <a:pt x="765441" y="635000"/>
                    </a:lnTo>
                    <a:lnTo>
                      <a:pt x="762787" y="635000"/>
                    </a:lnTo>
                    <a:lnTo>
                      <a:pt x="762088" y="622300"/>
                    </a:lnTo>
                    <a:lnTo>
                      <a:pt x="751967" y="622300"/>
                    </a:lnTo>
                    <a:lnTo>
                      <a:pt x="747598" y="609600"/>
                    </a:lnTo>
                    <a:lnTo>
                      <a:pt x="745197" y="609600"/>
                    </a:lnTo>
                    <a:lnTo>
                      <a:pt x="735228" y="596900"/>
                    </a:lnTo>
                    <a:lnTo>
                      <a:pt x="731926" y="596900"/>
                    </a:lnTo>
                    <a:lnTo>
                      <a:pt x="727430" y="584200"/>
                    </a:lnTo>
                    <a:lnTo>
                      <a:pt x="727557" y="596900"/>
                    </a:lnTo>
                    <a:lnTo>
                      <a:pt x="717169" y="596900"/>
                    </a:lnTo>
                    <a:lnTo>
                      <a:pt x="730250" y="609600"/>
                    </a:lnTo>
                    <a:lnTo>
                      <a:pt x="739825" y="609600"/>
                    </a:lnTo>
                    <a:lnTo>
                      <a:pt x="740930" y="622300"/>
                    </a:lnTo>
                    <a:lnTo>
                      <a:pt x="751878" y="622300"/>
                    </a:lnTo>
                    <a:lnTo>
                      <a:pt x="750989" y="624471"/>
                    </a:lnTo>
                    <a:lnTo>
                      <a:pt x="750989" y="647700"/>
                    </a:lnTo>
                    <a:lnTo>
                      <a:pt x="749896" y="660400"/>
                    </a:lnTo>
                    <a:lnTo>
                      <a:pt x="744588" y="660400"/>
                    </a:lnTo>
                    <a:lnTo>
                      <a:pt x="742035" y="647700"/>
                    </a:lnTo>
                    <a:lnTo>
                      <a:pt x="740892" y="647700"/>
                    </a:lnTo>
                    <a:lnTo>
                      <a:pt x="747547" y="635000"/>
                    </a:lnTo>
                    <a:lnTo>
                      <a:pt x="748880" y="647700"/>
                    </a:lnTo>
                    <a:lnTo>
                      <a:pt x="750989" y="647700"/>
                    </a:lnTo>
                    <a:lnTo>
                      <a:pt x="750989" y="624471"/>
                    </a:lnTo>
                    <a:lnTo>
                      <a:pt x="746671" y="635000"/>
                    </a:lnTo>
                    <a:lnTo>
                      <a:pt x="727430" y="635000"/>
                    </a:lnTo>
                    <a:lnTo>
                      <a:pt x="727087" y="647700"/>
                    </a:lnTo>
                    <a:lnTo>
                      <a:pt x="707161" y="647700"/>
                    </a:lnTo>
                    <a:lnTo>
                      <a:pt x="699350" y="660400"/>
                    </a:lnTo>
                    <a:lnTo>
                      <a:pt x="691642" y="660400"/>
                    </a:lnTo>
                    <a:lnTo>
                      <a:pt x="691959" y="673100"/>
                    </a:lnTo>
                    <a:lnTo>
                      <a:pt x="702475" y="673100"/>
                    </a:lnTo>
                    <a:lnTo>
                      <a:pt x="706158" y="660400"/>
                    </a:lnTo>
                    <a:lnTo>
                      <a:pt x="712838" y="673100"/>
                    </a:lnTo>
                    <a:lnTo>
                      <a:pt x="713181" y="660400"/>
                    </a:lnTo>
                    <a:lnTo>
                      <a:pt x="723950" y="660400"/>
                    </a:lnTo>
                    <a:lnTo>
                      <a:pt x="734822" y="660400"/>
                    </a:lnTo>
                    <a:lnTo>
                      <a:pt x="734936" y="647700"/>
                    </a:lnTo>
                    <a:lnTo>
                      <a:pt x="740803" y="647700"/>
                    </a:lnTo>
                    <a:lnTo>
                      <a:pt x="740803" y="660400"/>
                    </a:lnTo>
                    <a:lnTo>
                      <a:pt x="741095" y="660400"/>
                    </a:lnTo>
                    <a:lnTo>
                      <a:pt x="740156" y="673100"/>
                    </a:lnTo>
                    <a:lnTo>
                      <a:pt x="738301" y="673100"/>
                    </a:lnTo>
                    <a:lnTo>
                      <a:pt x="742035" y="685800"/>
                    </a:lnTo>
                    <a:lnTo>
                      <a:pt x="749579" y="685800"/>
                    </a:lnTo>
                    <a:lnTo>
                      <a:pt x="747725" y="698500"/>
                    </a:lnTo>
                    <a:lnTo>
                      <a:pt x="737450" y="698500"/>
                    </a:lnTo>
                    <a:lnTo>
                      <a:pt x="740054" y="685800"/>
                    </a:lnTo>
                    <a:lnTo>
                      <a:pt x="733082" y="685800"/>
                    </a:lnTo>
                    <a:lnTo>
                      <a:pt x="734225" y="698500"/>
                    </a:lnTo>
                    <a:lnTo>
                      <a:pt x="731024" y="698500"/>
                    </a:lnTo>
                    <a:lnTo>
                      <a:pt x="733082" y="685800"/>
                    </a:lnTo>
                    <a:lnTo>
                      <a:pt x="727036" y="685800"/>
                    </a:lnTo>
                    <a:lnTo>
                      <a:pt x="726732" y="673100"/>
                    </a:lnTo>
                    <a:lnTo>
                      <a:pt x="722325" y="673100"/>
                    </a:lnTo>
                    <a:lnTo>
                      <a:pt x="723950" y="660400"/>
                    </a:lnTo>
                    <a:lnTo>
                      <a:pt x="718400" y="673100"/>
                    </a:lnTo>
                    <a:lnTo>
                      <a:pt x="719302" y="673100"/>
                    </a:lnTo>
                    <a:lnTo>
                      <a:pt x="719429" y="673709"/>
                    </a:lnTo>
                    <a:lnTo>
                      <a:pt x="719569" y="673100"/>
                    </a:lnTo>
                    <a:lnTo>
                      <a:pt x="719455" y="673836"/>
                    </a:lnTo>
                    <a:lnTo>
                      <a:pt x="721893" y="685800"/>
                    </a:lnTo>
                    <a:lnTo>
                      <a:pt x="722287" y="685800"/>
                    </a:lnTo>
                    <a:lnTo>
                      <a:pt x="722287" y="698500"/>
                    </a:lnTo>
                    <a:lnTo>
                      <a:pt x="722020" y="698500"/>
                    </a:lnTo>
                    <a:lnTo>
                      <a:pt x="722363" y="711200"/>
                    </a:lnTo>
                    <a:lnTo>
                      <a:pt x="725462" y="711200"/>
                    </a:lnTo>
                    <a:lnTo>
                      <a:pt x="724306" y="720902"/>
                    </a:lnTo>
                    <a:lnTo>
                      <a:pt x="729411" y="711200"/>
                    </a:lnTo>
                    <a:lnTo>
                      <a:pt x="756158" y="711200"/>
                    </a:lnTo>
                    <a:lnTo>
                      <a:pt x="763079" y="698500"/>
                    </a:lnTo>
                    <a:lnTo>
                      <a:pt x="754303" y="698500"/>
                    </a:lnTo>
                    <a:lnTo>
                      <a:pt x="761098" y="685800"/>
                    </a:lnTo>
                    <a:lnTo>
                      <a:pt x="751357" y="685800"/>
                    </a:lnTo>
                    <a:lnTo>
                      <a:pt x="749820" y="673100"/>
                    </a:lnTo>
                    <a:lnTo>
                      <a:pt x="758456" y="673100"/>
                    </a:lnTo>
                    <a:lnTo>
                      <a:pt x="757516" y="660400"/>
                    </a:lnTo>
                    <a:lnTo>
                      <a:pt x="756221" y="660400"/>
                    </a:lnTo>
                    <a:lnTo>
                      <a:pt x="757339" y="647700"/>
                    </a:lnTo>
                    <a:lnTo>
                      <a:pt x="760234" y="647700"/>
                    </a:lnTo>
                    <a:lnTo>
                      <a:pt x="760882" y="643102"/>
                    </a:lnTo>
                    <a:lnTo>
                      <a:pt x="759815" y="635000"/>
                    </a:lnTo>
                    <a:lnTo>
                      <a:pt x="761619" y="635000"/>
                    </a:lnTo>
                    <a:lnTo>
                      <a:pt x="761644" y="637628"/>
                    </a:lnTo>
                    <a:lnTo>
                      <a:pt x="761746" y="635000"/>
                    </a:lnTo>
                    <a:lnTo>
                      <a:pt x="762012" y="635000"/>
                    </a:lnTo>
                    <a:lnTo>
                      <a:pt x="761695" y="637235"/>
                    </a:lnTo>
                    <a:lnTo>
                      <a:pt x="761746" y="647700"/>
                    </a:lnTo>
                    <a:lnTo>
                      <a:pt x="767829" y="635000"/>
                    </a:lnTo>
                    <a:lnTo>
                      <a:pt x="800125" y="635000"/>
                    </a:lnTo>
                    <a:lnTo>
                      <a:pt x="801725" y="647700"/>
                    </a:lnTo>
                    <a:lnTo>
                      <a:pt x="797382" y="647700"/>
                    </a:lnTo>
                    <a:lnTo>
                      <a:pt x="800150" y="660400"/>
                    </a:lnTo>
                    <a:lnTo>
                      <a:pt x="793559" y="660400"/>
                    </a:lnTo>
                    <a:lnTo>
                      <a:pt x="792645" y="673100"/>
                    </a:lnTo>
                    <a:lnTo>
                      <a:pt x="800417" y="673100"/>
                    </a:lnTo>
                    <a:lnTo>
                      <a:pt x="800608" y="660400"/>
                    </a:lnTo>
                    <a:lnTo>
                      <a:pt x="803465" y="660400"/>
                    </a:lnTo>
                    <a:lnTo>
                      <a:pt x="803871" y="647700"/>
                    </a:lnTo>
                    <a:lnTo>
                      <a:pt x="804735" y="647700"/>
                    </a:lnTo>
                    <a:lnTo>
                      <a:pt x="802868" y="635000"/>
                    </a:lnTo>
                    <a:lnTo>
                      <a:pt x="830567" y="635000"/>
                    </a:lnTo>
                    <a:close/>
                  </a:path>
                  <a:path w="2175509" h="2260600">
                    <a:moveTo>
                      <a:pt x="834034" y="711200"/>
                    </a:moveTo>
                    <a:lnTo>
                      <a:pt x="831519" y="698500"/>
                    </a:lnTo>
                    <a:lnTo>
                      <a:pt x="828979" y="698500"/>
                    </a:lnTo>
                    <a:lnTo>
                      <a:pt x="825690" y="698500"/>
                    </a:lnTo>
                    <a:lnTo>
                      <a:pt x="821270" y="685800"/>
                    </a:lnTo>
                    <a:lnTo>
                      <a:pt x="819226" y="685800"/>
                    </a:lnTo>
                    <a:lnTo>
                      <a:pt x="819010" y="682726"/>
                    </a:lnTo>
                    <a:lnTo>
                      <a:pt x="818680" y="685800"/>
                    </a:lnTo>
                    <a:lnTo>
                      <a:pt x="812812" y="685800"/>
                    </a:lnTo>
                    <a:lnTo>
                      <a:pt x="818337" y="673100"/>
                    </a:lnTo>
                    <a:lnTo>
                      <a:pt x="800912" y="673100"/>
                    </a:lnTo>
                    <a:lnTo>
                      <a:pt x="805053" y="685800"/>
                    </a:lnTo>
                    <a:lnTo>
                      <a:pt x="812330" y="685800"/>
                    </a:lnTo>
                    <a:lnTo>
                      <a:pt x="807135" y="698500"/>
                    </a:lnTo>
                    <a:lnTo>
                      <a:pt x="817575" y="698500"/>
                    </a:lnTo>
                    <a:lnTo>
                      <a:pt x="821829" y="711200"/>
                    </a:lnTo>
                    <a:lnTo>
                      <a:pt x="818007" y="711200"/>
                    </a:lnTo>
                    <a:lnTo>
                      <a:pt x="816940" y="723900"/>
                    </a:lnTo>
                    <a:lnTo>
                      <a:pt x="816038" y="711200"/>
                    </a:lnTo>
                    <a:lnTo>
                      <a:pt x="808532" y="711200"/>
                    </a:lnTo>
                    <a:lnTo>
                      <a:pt x="809663" y="723900"/>
                    </a:lnTo>
                    <a:lnTo>
                      <a:pt x="816597" y="723900"/>
                    </a:lnTo>
                    <a:lnTo>
                      <a:pt x="809421" y="736600"/>
                    </a:lnTo>
                    <a:lnTo>
                      <a:pt x="814070" y="736600"/>
                    </a:lnTo>
                    <a:lnTo>
                      <a:pt x="824153" y="711200"/>
                    </a:lnTo>
                    <a:lnTo>
                      <a:pt x="834034" y="711200"/>
                    </a:lnTo>
                    <a:close/>
                  </a:path>
                  <a:path w="2175509" h="2260600">
                    <a:moveTo>
                      <a:pt x="843064" y="254000"/>
                    </a:moveTo>
                    <a:lnTo>
                      <a:pt x="840435" y="254000"/>
                    </a:lnTo>
                    <a:lnTo>
                      <a:pt x="843064" y="266700"/>
                    </a:lnTo>
                    <a:lnTo>
                      <a:pt x="843064" y="254000"/>
                    </a:lnTo>
                    <a:close/>
                  </a:path>
                  <a:path w="2175509" h="2260600">
                    <a:moveTo>
                      <a:pt x="843889" y="2171700"/>
                    </a:moveTo>
                    <a:lnTo>
                      <a:pt x="835012" y="2171700"/>
                    </a:lnTo>
                    <a:lnTo>
                      <a:pt x="835304" y="2184400"/>
                    </a:lnTo>
                    <a:lnTo>
                      <a:pt x="833272" y="2184400"/>
                    </a:lnTo>
                    <a:lnTo>
                      <a:pt x="833018" y="2197100"/>
                    </a:lnTo>
                    <a:lnTo>
                      <a:pt x="835990" y="2197100"/>
                    </a:lnTo>
                    <a:lnTo>
                      <a:pt x="837653" y="2184400"/>
                    </a:lnTo>
                    <a:lnTo>
                      <a:pt x="842098" y="2184400"/>
                    </a:lnTo>
                    <a:lnTo>
                      <a:pt x="843889" y="2171700"/>
                    </a:lnTo>
                    <a:close/>
                  </a:path>
                  <a:path w="2175509" h="2260600">
                    <a:moveTo>
                      <a:pt x="843991" y="711200"/>
                    </a:moveTo>
                    <a:lnTo>
                      <a:pt x="840867" y="698500"/>
                    </a:lnTo>
                    <a:lnTo>
                      <a:pt x="840346" y="698500"/>
                    </a:lnTo>
                    <a:lnTo>
                      <a:pt x="840714" y="685800"/>
                    </a:lnTo>
                    <a:lnTo>
                      <a:pt x="841933" y="685800"/>
                    </a:lnTo>
                    <a:lnTo>
                      <a:pt x="841629" y="660400"/>
                    </a:lnTo>
                    <a:lnTo>
                      <a:pt x="841159" y="660400"/>
                    </a:lnTo>
                    <a:lnTo>
                      <a:pt x="838898" y="647700"/>
                    </a:lnTo>
                    <a:lnTo>
                      <a:pt x="839508" y="647700"/>
                    </a:lnTo>
                    <a:lnTo>
                      <a:pt x="840790" y="635000"/>
                    </a:lnTo>
                    <a:lnTo>
                      <a:pt x="838504" y="635000"/>
                    </a:lnTo>
                    <a:lnTo>
                      <a:pt x="838352" y="622300"/>
                    </a:lnTo>
                    <a:lnTo>
                      <a:pt x="838034" y="622300"/>
                    </a:lnTo>
                    <a:lnTo>
                      <a:pt x="836815" y="609600"/>
                    </a:lnTo>
                    <a:lnTo>
                      <a:pt x="837628" y="609600"/>
                    </a:lnTo>
                    <a:lnTo>
                      <a:pt x="837628" y="596900"/>
                    </a:lnTo>
                    <a:lnTo>
                      <a:pt x="836295" y="584200"/>
                    </a:lnTo>
                    <a:lnTo>
                      <a:pt x="834123" y="584200"/>
                    </a:lnTo>
                    <a:lnTo>
                      <a:pt x="831659" y="571500"/>
                    </a:lnTo>
                    <a:lnTo>
                      <a:pt x="827544" y="571500"/>
                    </a:lnTo>
                    <a:lnTo>
                      <a:pt x="822007" y="558800"/>
                    </a:lnTo>
                    <a:lnTo>
                      <a:pt x="819962" y="558800"/>
                    </a:lnTo>
                    <a:lnTo>
                      <a:pt x="822261" y="571500"/>
                    </a:lnTo>
                    <a:lnTo>
                      <a:pt x="826223" y="571500"/>
                    </a:lnTo>
                    <a:lnTo>
                      <a:pt x="829487" y="584200"/>
                    </a:lnTo>
                    <a:lnTo>
                      <a:pt x="831938" y="584200"/>
                    </a:lnTo>
                    <a:lnTo>
                      <a:pt x="833501" y="596900"/>
                    </a:lnTo>
                    <a:lnTo>
                      <a:pt x="833869" y="596900"/>
                    </a:lnTo>
                    <a:lnTo>
                      <a:pt x="833843" y="622300"/>
                    </a:lnTo>
                    <a:lnTo>
                      <a:pt x="833285" y="622300"/>
                    </a:lnTo>
                    <a:lnTo>
                      <a:pt x="831888" y="635000"/>
                    </a:lnTo>
                    <a:lnTo>
                      <a:pt x="831354" y="635000"/>
                    </a:lnTo>
                    <a:lnTo>
                      <a:pt x="834593" y="647700"/>
                    </a:lnTo>
                    <a:lnTo>
                      <a:pt x="831926" y="647700"/>
                    </a:lnTo>
                    <a:lnTo>
                      <a:pt x="837488" y="660400"/>
                    </a:lnTo>
                    <a:lnTo>
                      <a:pt x="831456" y="660400"/>
                    </a:lnTo>
                    <a:lnTo>
                      <a:pt x="835304" y="673100"/>
                    </a:lnTo>
                    <a:lnTo>
                      <a:pt x="834364" y="673100"/>
                    </a:lnTo>
                    <a:lnTo>
                      <a:pt x="838466" y="685800"/>
                    </a:lnTo>
                    <a:lnTo>
                      <a:pt x="836142" y="698500"/>
                    </a:lnTo>
                    <a:lnTo>
                      <a:pt x="837958" y="698500"/>
                    </a:lnTo>
                    <a:lnTo>
                      <a:pt x="838263" y="711200"/>
                    </a:lnTo>
                    <a:lnTo>
                      <a:pt x="843991" y="711200"/>
                    </a:lnTo>
                    <a:close/>
                  </a:path>
                  <a:path w="2175509" h="2260600">
                    <a:moveTo>
                      <a:pt x="846518" y="2171700"/>
                    </a:moveTo>
                    <a:lnTo>
                      <a:pt x="843559" y="2159000"/>
                    </a:lnTo>
                    <a:lnTo>
                      <a:pt x="842137" y="2159000"/>
                    </a:lnTo>
                    <a:lnTo>
                      <a:pt x="845604" y="2171700"/>
                    </a:lnTo>
                    <a:lnTo>
                      <a:pt x="846518" y="2171700"/>
                    </a:lnTo>
                    <a:close/>
                  </a:path>
                  <a:path w="2175509" h="2260600">
                    <a:moveTo>
                      <a:pt x="852716" y="203200"/>
                    </a:moveTo>
                    <a:lnTo>
                      <a:pt x="851154" y="190500"/>
                    </a:lnTo>
                    <a:lnTo>
                      <a:pt x="848093" y="190500"/>
                    </a:lnTo>
                    <a:lnTo>
                      <a:pt x="849376" y="203200"/>
                    </a:lnTo>
                    <a:lnTo>
                      <a:pt x="852716" y="203200"/>
                    </a:lnTo>
                    <a:close/>
                  </a:path>
                  <a:path w="2175509" h="2260600">
                    <a:moveTo>
                      <a:pt x="855713" y="2120900"/>
                    </a:moveTo>
                    <a:lnTo>
                      <a:pt x="841057" y="2120900"/>
                    </a:lnTo>
                    <a:lnTo>
                      <a:pt x="836777" y="2133600"/>
                    </a:lnTo>
                    <a:lnTo>
                      <a:pt x="823074" y="2133600"/>
                    </a:lnTo>
                    <a:lnTo>
                      <a:pt x="820597" y="2146300"/>
                    </a:lnTo>
                    <a:lnTo>
                      <a:pt x="812939" y="2146300"/>
                    </a:lnTo>
                    <a:lnTo>
                      <a:pt x="808596" y="2159000"/>
                    </a:lnTo>
                    <a:lnTo>
                      <a:pt x="696696" y="2159000"/>
                    </a:lnTo>
                    <a:lnTo>
                      <a:pt x="689279" y="2171700"/>
                    </a:lnTo>
                    <a:lnTo>
                      <a:pt x="804443" y="2171700"/>
                    </a:lnTo>
                    <a:lnTo>
                      <a:pt x="814666" y="2159000"/>
                    </a:lnTo>
                    <a:lnTo>
                      <a:pt x="823607" y="2146300"/>
                    </a:lnTo>
                    <a:lnTo>
                      <a:pt x="836536" y="2146300"/>
                    </a:lnTo>
                    <a:lnTo>
                      <a:pt x="840574" y="2133600"/>
                    </a:lnTo>
                    <a:lnTo>
                      <a:pt x="849083" y="2133600"/>
                    </a:lnTo>
                    <a:lnTo>
                      <a:pt x="855713" y="2120900"/>
                    </a:lnTo>
                    <a:close/>
                  </a:path>
                  <a:path w="2175509" h="2260600">
                    <a:moveTo>
                      <a:pt x="861809" y="1778000"/>
                    </a:moveTo>
                    <a:lnTo>
                      <a:pt x="860869" y="1765300"/>
                    </a:lnTo>
                    <a:lnTo>
                      <a:pt x="840600" y="1765300"/>
                    </a:lnTo>
                    <a:lnTo>
                      <a:pt x="836180" y="1778000"/>
                    </a:lnTo>
                    <a:lnTo>
                      <a:pt x="845045" y="1778000"/>
                    </a:lnTo>
                    <a:lnTo>
                      <a:pt x="836409" y="1790700"/>
                    </a:lnTo>
                    <a:lnTo>
                      <a:pt x="853186" y="1790700"/>
                    </a:lnTo>
                    <a:lnTo>
                      <a:pt x="857173" y="1778000"/>
                    </a:lnTo>
                    <a:lnTo>
                      <a:pt x="861809" y="1778000"/>
                    </a:lnTo>
                    <a:close/>
                  </a:path>
                  <a:path w="2175509" h="2260600">
                    <a:moveTo>
                      <a:pt x="867816" y="647700"/>
                    </a:moveTo>
                    <a:lnTo>
                      <a:pt x="862279" y="635000"/>
                    </a:lnTo>
                    <a:lnTo>
                      <a:pt x="851090" y="635000"/>
                    </a:lnTo>
                    <a:lnTo>
                      <a:pt x="859878" y="647700"/>
                    </a:lnTo>
                    <a:lnTo>
                      <a:pt x="867816" y="647700"/>
                    </a:lnTo>
                    <a:close/>
                  </a:path>
                  <a:path w="2175509" h="2260600">
                    <a:moveTo>
                      <a:pt x="869823" y="2146592"/>
                    </a:moveTo>
                    <a:lnTo>
                      <a:pt x="869797" y="2146300"/>
                    </a:lnTo>
                    <a:lnTo>
                      <a:pt x="869594" y="2146300"/>
                    </a:lnTo>
                    <a:lnTo>
                      <a:pt x="869823" y="2146592"/>
                    </a:lnTo>
                    <a:close/>
                  </a:path>
                  <a:path w="2175509" h="2260600">
                    <a:moveTo>
                      <a:pt x="879538" y="2159000"/>
                    </a:moveTo>
                    <a:lnTo>
                      <a:pt x="869823" y="2146592"/>
                    </a:lnTo>
                    <a:lnTo>
                      <a:pt x="871042" y="2159000"/>
                    </a:lnTo>
                    <a:lnTo>
                      <a:pt x="879538" y="2159000"/>
                    </a:lnTo>
                    <a:close/>
                  </a:path>
                  <a:path w="2175509" h="2260600">
                    <a:moveTo>
                      <a:pt x="887183" y="266700"/>
                    </a:moveTo>
                    <a:lnTo>
                      <a:pt x="879843" y="254000"/>
                    </a:lnTo>
                    <a:lnTo>
                      <a:pt x="874788" y="266700"/>
                    </a:lnTo>
                    <a:lnTo>
                      <a:pt x="876503" y="266700"/>
                    </a:lnTo>
                    <a:lnTo>
                      <a:pt x="878662" y="279400"/>
                    </a:lnTo>
                    <a:lnTo>
                      <a:pt x="884745" y="279400"/>
                    </a:lnTo>
                    <a:lnTo>
                      <a:pt x="884555" y="266700"/>
                    </a:lnTo>
                    <a:lnTo>
                      <a:pt x="887183" y="266700"/>
                    </a:lnTo>
                    <a:close/>
                  </a:path>
                  <a:path w="2175509" h="2260600">
                    <a:moveTo>
                      <a:pt x="887780" y="279400"/>
                    </a:moveTo>
                    <a:lnTo>
                      <a:pt x="887590" y="279400"/>
                    </a:lnTo>
                    <a:lnTo>
                      <a:pt x="887780" y="279806"/>
                    </a:lnTo>
                    <a:lnTo>
                      <a:pt x="887780" y="279400"/>
                    </a:lnTo>
                    <a:close/>
                  </a:path>
                  <a:path w="2175509" h="2260600">
                    <a:moveTo>
                      <a:pt x="887831" y="2146300"/>
                    </a:moveTo>
                    <a:lnTo>
                      <a:pt x="886421" y="2146300"/>
                    </a:lnTo>
                    <a:lnTo>
                      <a:pt x="884097" y="2159000"/>
                    </a:lnTo>
                    <a:lnTo>
                      <a:pt x="887831" y="2146300"/>
                    </a:lnTo>
                    <a:close/>
                  </a:path>
                  <a:path w="2175509" h="2260600">
                    <a:moveTo>
                      <a:pt x="890625" y="1981200"/>
                    </a:moveTo>
                    <a:lnTo>
                      <a:pt x="889241" y="1968500"/>
                    </a:lnTo>
                    <a:lnTo>
                      <a:pt x="887323" y="1968500"/>
                    </a:lnTo>
                    <a:lnTo>
                      <a:pt x="886866" y="1981200"/>
                    </a:lnTo>
                    <a:lnTo>
                      <a:pt x="890625" y="1981200"/>
                    </a:lnTo>
                    <a:close/>
                  </a:path>
                  <a:path w="2175509" h="2260600">
                    <a:moveTo>
                      <a:pt x="900010" y="2146300"/>
                    </a:moveTo>
                    <a:lnTo>
                      <a:pt x="893356" y="2133600"/>
                    </a:lnTo>
                    <a:lnTo>
                      <a:pt x="896124" y="2146300"/>
                    </a:lnTo>
                    <a:lnTo>
                      <a:pt x="900010" y="2146300"/>
                    </a:lnTo>
                    <a:close/>
                  </a:path>
                  <a:path w="2175509" h="2260600">
                    <a:moveTo>
                      <a:pt x="905141" y="564095"/>
                    </a:moveTo>
                    <a:lnTo>
                      <a:pt x="903655" y="560133"/>
                    </a:lnTo>
                    <a:lnTo>
                      <a:pt x="903147" y="571500"/>
                    </a:lnTo>
                    <a:lnTo>
                      <a:pt x="905141" y="564095"/>
                    </a:lnTo>
                    <a:close/>
                  </a:path>
                  <a:path w="2175509" h="2260600">
                    <a:moveTo>
                      <a:pt x="905941" y="241300"/>
                    </a:moveTo>
                    <a:lnTo>
                      <a:pt x="868146" y="241300"/>
                    </a:lnTo>
                    <a:lnTo>
                      <a:pt x="868184" y="254000"/>
                    </a:lnTo>
                    <a:lnTo>
                      <a:pt x="879843" y="254000"/>
                    </a:lnTo>
                    <a:lnTo>
                      <a:pt x="893483" y="254000"/>
                    </a:lnTo>
                    <a:lnTo>
                      <a:pt x="887183" y="266700"/>
                    </a:lnTo>
                    <a:lnTo>
                      <a:pt x="892873" y="266700"/>
                    </a:lnTo>
                    <a:lnTo>
                      <a:pt x="894384" y="279400"/>
                    </a:lnTo>
                    <a:lnTo>
                      <a:pt x="897559" y="279400"/>
                    </a:lnTo>
                    <a:lnTo>
                      <a:pt x="894219" y="266700"/>
                    </a:lnTo>
                    <a:lnTo>
                      <a:pt x="900264" y="266700"/>
                    </a:lnTo>
                    <a:lnTo>
                      <a:pt x="894676" y="254000"/>
                    </a:lnTo>
                    <a:lnTo>
                      <a:pt x="899541" y="254000"/>
                    </a:lnTo>
                    <a:lnTo>
                      <a:pt x="905941" y="241300"/>
                    </a:lnTo>
                    <a:close/>
                  </a:path>
                  <a:path w="2175509" h="2260600">
                    <a:moveTo>
                      <a:pt x="905979" y="673100"/>
                    </a:moveTo>
                    <a:lnTo>
                      <a:pt x="905217" y="660400"/>
                    </a:lnTo>
                    <a:lnTo>
                      <a:pt x="903706" y="660400"/>
                    </a:lnTo>
                    <a:lnTo>
                      <a:pt x="899858" y="673100"/>
                    </a:lnTo>
                    <a:lnTo>
                      <a:pt x="905979" y="673100"/>
                    </a:lnTo>
                    <a:close/>
                  </a:path>
                  <a:path w="2175509" h="2260600">
                    <a:moveTo>
                      <a:pt x="913371" y="1473200"/>
                    </a:moveTo>
                    <a:lnTo>
                      <a:pt x="906373" y="1473200"/>
                    </a:lnTo>
                    <a:lnTo>
                      <a:pt x="905281" y="1460500"/>
                    </a:lnTo>
                    <a:lnTo>
                      <a:pt x="902436" y="1460500"/>
                    </a:lnTo>
                    <a:lnTo>
                      <a:pt x="895616" y="1473200"/>
                    </a:lnTo>
                    <a:lnTo>
                      <a:pt x="891908" y="1485900"/>
                    </a:lnTo>
                    <a:lnTo>
                      <a:pt x="880770" y="1498600"/>
                    </a:lnTo>
                    <a:lnTo>
                      <a:pt x="880021" y="1498600"/>
                    </a:lnTo>
                    <a:lnTo>
                      <a:pt x="876541" y="1511300"/>
                    </a:lnTo>
                    <a:lnTo>
                      <a:pt x="881024" y="1511300"/>
                    </a:lnTo>
                    <a:lnTo>
                      <a:pt x="885012" y="1498600"/>
                    </a:lnTo>
                    <a:lnTo>
                      <a:pt x="890828" y="1498600"/>
                    </a:lnTo>
                    <a:lnTo>
                      <a:pt x="882103" y="1511300"/>
                    </a:lnTo>
                    <a:lnTo>
                      <a:pt x="882802" y="1511300"/>
                    </a:lnTo>
                    <a:lnTo>
                      <a:pt x="883043" y="1524000"/>
                    </a:lnTo>
                    <a:lnTo>
                      <a:pt x="876592" y="1524000"/>
                    </a:lnTo>
                    <a:lnTo>
                      <a:pt x="874623" y="1536700"/>
                    </a:lnTo>
                    <a:lnTo>
                      <a:pt x="879373" y="1536700"/>
                    </a:lnTo>
                    <a:lnTo>
                      <a:pt x="880021" y="1549400"/>
                    </a:lnTo>
                    <a:lnTo>
                      <a:pt x="877150" y="1549400"/>
                    </a:lnTo>
                    <a:lnTo>
                      <a:pt x="873226" y="1562100"/>
                    </a:lnTo>
                    <a:lnTo>
                      <a:pt x="880897" y="1562100"/>
                    </a:lnTo>
                    <a:lnTo>
                      <a:pt x="880668" y="1574800"/>
                    </a:lnTo>
                    <a:lnTo>
                      <a:pt x="881507" y="1587500"/>
                    </a:lnTo>
                    <a:lnTo>
                      <a:pt x="882751" y="1587500"/>
                    </a:lnTo>
                    <a:lnTo>
                      <a:pt x="883729" y="1600200"/>
                    </a:lnTo>
                    <a:lnTo>
                      <a:pt x="884072" y="1600200"/>
                    </a:lnTo>
                    <a:lnTo>
                      <a:pt x="886383" y="1612900"/>
                    </a:lnTo>
                    <a:lnTo>
                      <a:pt x="892708" y="1612900"/>
                    </a:lnTo>
                    <a:lnTo>
                      <a:pt x="892606" y="1600200"/>
                    </a:lnTo>
                    <a:lnTo>
                      <a:pt x="887412" y="1587500"/>
                    </a:lnTo>
                    <a:lnTo>
                      <a:pt x="887209" y="1587500"/>
                    </a:lnTo>
                    <a:lnTo>
                      <a:pt x="887056" y="1574800"/>
                    </a:lnTo>
                    <a:lnTo>
                      <a:pt x="885621" y="1562100"/>
                    </a:lnTo>
                    <a:lnTo>
                      <a:pt x="884961" y="1549400"/>
                    </a:lnTo>
                    <a:lnTo>
                      <a:pt x="885291" y="1549400"/>
                    </a:lnTo>
                    <a:lnTo>
                      <a:pt x="885964" y="1536700"/>
                    </a:lnTo>
                    <a:lnTo>
                      <a:pt x="886206" y="1524000"/>
                    </a:lnTo>
                    <a:lnTo>
                      <a:pt x="887755" y="1511300"/>
                    </a:lnTo>
                    <a:lnTo>
                      <a:pt x="896327" y="1511300"/>
                    </a:lnTo>
                    <a:lnTo>
                      <a:pt x="905217" y="1498600"/>
                    </a:lnTo>
                    <a:lnTo>
                      <a:pt x="901712" y="1498600"/>
                    </a:lnTo>
                    <a:lnTo>
                      <a:pt x="901217" y="1485900"/>
                    </a:lnTo>
                    <a:lnTo>
                      <a:pt x="910094" y="1485900"/>
                    </a:lnTo>
                    <a:lnTo>
                      <a:pt x="913371" y="1473200"/>
                    </a:lnTo>
                    <a:close/>
                  </a:path>
                  <a:path w="2175509" h="2260600">
                    <a:moveTo>
                      <a:pt x="913587" y="685800"/>
                    </a:moveTo>
                    <a:lnTo>
                      <a:pt x="909510" y="685800"/>
                    </a:lnTo>
                    <a:lnTo>
                      <a:pt x="909510" y="698500"/>
                    </a:lnTo>
                    <a:lnTo>
                      <a:pt x="911796" y="698500"/>
                    </a:lnTo>
                    <a:lnTo>
                      <a:pt x="913587" y="685800"/>
                    </a:lnTo>
                    <a:close/>
                  </a:path>
                  <a:path w="2175509" h="2260600">
                    <a:moveTo>
                      <a:pt x="915708" y="1422400"/>
                    </a:moveTo>
                    <a:lnTo>
                      <a:pt x="912863" y="1422400"/>
                    </a:lnTo>
                    <a:lnTo>
                      <a:pt x="909866" y="1435100"/>
                    </a:lnTo>
                    <a:lnTo>
                      <a:pt x="912063" y="1435100"/>
                    </a:lnTo>
                    <a:lnTo>
                      <a:pt x="910158" y="1447800"/>
                    </a:lnTo>
                    <a:lnTo>
                      <a:pt x="911237" y="1447800"/>
                    </a:lnTo>
                    <a:lnTo>
                      <a:pt x="905979" y="1460500"/>
                    </a:lnTo>
                    <a:lnTo>
                      <a:pt x="908240" y="1460500"/>
                    </a:lnTo>
                    <a:lnTo>
                      <a:pt x="912647" y="1447800"/>
                    </a:lnTo>
                    <a:lnTo>
                      <a:pt x="913955" y="1447800"/>
                    </a:lnTo>
                    <a:lnTo>
                      <a:pt x="914222" y="1435100"/>
                    </a:lnTo>
                    <a:lnTo>
                      <a:pt x="915022" y="1435100"/>
                    </a:lnTo>
                    <a:lnTo>
                      <a:pt x="915708" y="1422400"/>
                    </a:lnTo>
                    <a:close/>
                  </a:path>
                  <a:path w="2175509" h="2260600">
                    <a:moveTo>
                      <a:pt x="916762" y="1511300"/>
                    </a:moveTo>
                    <a:lnTo>
                      <a:pt x="911377" y="1498600"/>
                    </a:lnTo>
                    <a:lnTo>
                      <a:pt x="908164" y="1498600"/>
                    </a:lnTo>
                    <a:lnTo>
                      <a:pt x="904430" y="1511300"/>
                    </a:lnTo>
                    <a:lnTo>
                      <a:pt x="900861" y="1511300"/>
                    </a:lnTo>
                    <a:lnTo>
                      <a:pt x="898271" y="1524000"/>
                    </a:lnTo>
                    <a:lnTo>
                      <a:pt x="896835" y="1536700"/>
                    </a:lnTo>
                    <a:lnTo>
                      <a:pt x="896226" y="1549400"/>
                    </a:lnTo>
                    <a:lnTo>
                      <a:pt x="896188" y="1562100"/>
                    </a:lnTo>
                    <a:lnTo>
                      <a:pt x="899083" y="1562100"/>
                    </a:lnTo>
                    <a:lnTo>
                      <a:pt x="899515" y="1574800"/>
                    </a:lnTo>
                    <a:lnTo>
                      <a:pt x="900734" y="1587500"/>
                    </a:lnTo>
                    <a:lnTo>
                      <a:pt x="902373" y="1600200"/>
                    </a:lnTo>
                    <a:lnTo>
                      <a:pt x="907669" y="1600200"/>
                    </a:lnTo>
                    <a:lnTo>
                      <a:pt x="905598" y="1587500"/>
                    </a:lnTo>
                    <a:lnTo>
                      <a:pt x="904697" y="1587500"/>
                    </a:lnTo>
                    <a:lnTo>
                      <a:pt x="904049" y="1574800"/>
                    </a:lnTo>
                    <a:lnTo>
                      <a:pt x="901928" y="1574800"/>
                    </a:lnTo>
                    <a:lnTo>
                      <a:pt x="902131" y="1562100"/>
                    </a:lnTo>
                    <a:lnTo>
                      <a:pt x="904760" y="1562100"/>
                    </a:lnTo>
                    <a:lnTo>
                      <a:pt x="901153" y="1549400"/>
                    </a:lnTo>
                    <a:lnTo>
                      <a:pt x="899718" y="1549400"/>
                    </a:lnTo>
                    <a:lnTo>
                      <a:pt x="902462" y="1524000"/>
                    </a:lnTo>
                    <a:lnTo>
                      <a:pt x="903757" y="1524000"/>
                    </a:lnTo>
                    <a:lnTo>
                      <a:pt x="905167" y="1511300"/>
                    </a:lnTo>
                    <a:lnTo>
                      <a:pt x="916762" y="1511300"/>
                    </a:lnTo>
                    <a:close/>
                  </a:path>
                  <a:path w="2175509" h="2260600">
                    <a:moveTo>
                      <a:pt x="920000" y="1485900"/>
                    </a:moveTo>
                    <a:lnTo>
                      <a:pt x="916978" y="1485900"/>
                    </a:lnTo>
                    <a:lnTo>
                      <a:pt x="914717" y="1498600"/>
                    </a:lnTo>
                    <a:lnTo>
                      <a:pt x="916533" y="1498600"/>
                    </a:lnTo>
                    <a:lnTo>
                      <a:pt x="920000" y="1485900"/>
                    </a:lnTo>
                    <a:close/>
                  </a:path>
                  <a:path w="2175509" h="2260600">
                    <a:moveTo>
                      <a:pt x="923074" y="1511300"/>
                    </a:moveTo>
                    <a:lnTo>
                      <a:pt x="920369" y="1511300"/>
                    </a:lnTo>
                    <a:lnTo>
                      <a:pt x="917613" y="1524000"/>
                    </a:lnTo>
                    <a:lnTo>
                      <a:pt x="920915" y="1524000"/>
                    </a:lnTo>
                    <a:lnTo>
                      <a:pt x="923074" y="1511300"/>
                    </a:lnTo>
                    <a:close/>
                  </a:path>
                  <a:path w="2175509" h="2260600">
                    <a:moveTo>
                      <a:pt x="925398" y="2070100"/>
                    </a:moveTo>
                    <a:lnTo>
                      <a:pt x="924890" y="2057400"/>
                    </a:lnTo>
                    <a:lnTo>
                      <a:pt x="922705" y="2057400"/>
                    </a:lnTo>
                    <a:lnTo>
                      <a:pt x="923099" y="2070100"/>
                    </a:lnTo>
                    <a:lnTo>
                      <a:pt x="921842" y="2070100"/>
                    </a:lnTo>
                    <a:lnTo>
                      <a:pt x="920711" y="2082800"/>
                    </a:lnTo>
                    <a:lnTo>
                      <a:pt x="919416" y="2082800"/>
                    </a:lnTo>
                    <a:lnTo>
                      <a:pt x="917435" y="2095500"/>
                    </a:lnTo>
                    <a:lnTo>
                      <a:pt x="923239" y="2095500"/>
                    </a:lnTo>
                    <a:lnTo>
                      <a:pt x="924928" y="2082800"/>
                    </a:lnTo>
                    <a:lnTo>
                      <a:pt x="925398" y="2070100"/>
                    </a:lnTo>
                    <a:close/>
                  </a:path>
                  <a:path w="2175509" h="2260600">
                    <a:moveTo>
                      <a:pt x="927735" y="1727200"/>
                    </a:moveTo>
                    <a:lnTo>
                      <a:pt x="920470" y="1727200"/>
                    </a:lnTo>
                    <a:lnTo>
                      <a:pt x="927328" y="1736979"/>
                    </a:lnTo>
                    <a:lnTo>
                      <a:pt x="927735" y="1727200"/>
                    </a:lnTo>
                    <a:close/>
                  </a:path>
                  <a:path w="2175509" h="2260600">
                    <a:moveTo>
                      <a:pt x="928001" y="1737944"/>
                    </a:moveTo>
                    <a:lnTo>
                      <a:pt x="927328" y="1736979"/>
                    </a:lnTo>
                    <a:lnTo>
                      <a:pt x="927201" y="1739900"/>
                    </a:lnTo>
                    <a:lnTo>
                      <a:pt x="928001" y="1737944"/>
                    </a:lnTo>
                    <a:close/>
                  </a:path>
                  <a:path w="2175509" h="2260600">
                    <a:moveTo>
                      <a:pt x="928230" y="1473200"/>
                    </a:moveTo>
                    <a:lnTo>
                      <a:pt x="924064" y="1473200"/>
                    </a:lnTo>
                    <a:lnTo>
                      <a:pt x="923899" y="1485900"/>
                    </a:lnTo>
                    <a:lnTo>
                      <a:pt x="925207" y="1485900"/>
                    </a:lnTo>
                    <a:lnTo>
                      <a:pt x="928230" y="1473200"/>
                    </a:lnTo>
                    <a:close/>
                  </a:path>
                  <a:path w="2175509" h="2260600">
                    <a:moveTo>
                      <a:pt x="928306" y="698500"/>
                    </a:moveTo>
                    <a:lnTo>
                      <a:pt x="921893" y="685800"/>
                    </a:lnTo>
                    <a:lnTo>
                      <a:pt x="921118" y="685800"/>
                    </a:lnTo>
                    <a:lnTo>
                      <a:pt x="924445" y="673100"/>
                    </a:lnTo>
                    <a:lnTo>
                      <a:pt x="920038" y="673100"/>
                    </a:lnTo>
                    <a:lnTo>
                      <a:pt x="919251" y="685800"/>
                    </a:lnTo>
                    <a:lnTo>
                      <a:pt x="913587" y="685800"/>
                    </a:lnTo>
                    <a:lnTo>
                      <a:pt x="916533" y="698500"/>
                    </a:lnTo>
                    <a:lnTo>
                      <a:pt x="920064" y="698500"/>
                    </a:lnTo>
                    <a:lnTo>
                      <a:pt x="922172" y="711200"/>
                    </a:lnTo>
                    <a:lnTo>
                      <a:pt x="925080" y="711200"/>
                    </a:lnTo>
                    <a:lnTo>
                      <a:pt x="925296" y="698500"/>
                    </a:lnTo>
                    <a:lnTo>
                      <a:pt x="928306" y="698500"/>
                    </a:lnTo>
                    <a:close/>
                  </a:path>
                  <a:path w="2175509" h="2260600">
                    <a:moveTo>
                      <a:pt x="928471" y="1701800"/>
                    </a:moveTo>
                    <a:lnTo>
                      <a:pt x="924509" y="1701800"/>
                    </a:lnTo>
                    <a:lnTo>
                      <a:pt x="927747" y="1714500"/>
                    </a:lnTo>
                    <a:lnTo>
                      <a:pt x="928471" y="1701800"/>
                    </a:lnTo>
                    <a:close/>
                  </a:path>
                  <a:path w="2175509" h="2260600">
                    <a:moveTo>
                      <a:pt x="928560" y="1498600"/>
                    </a:moveTo>
                    <a:lnTo>
                      <a:pt x="925080" y="1498600"/>
                    </a:lnTo>
                    <a:lnTo>
                      <a:pt x="923366" y="1511300"/>
                    </a:lnTo>
                    <a:lnTo>
                      <a:pt x="926998" y="1511300"/>
                    </a:lnTo>
                    <a:lnTo>
                      <a:pt x="928560" y="1498600"/>
                    </a:lnTo>
                    <a:close/>
                  </a:path>
                  <a:path w="2175509" h="2260600">
                    <a:moveTo>
                      <a:pt x="929030" y="1435100"/>
                    </a:moveTo>
                    <a:lnTo>
                      <a:pt x="926071" y="1422400"/>
                    </a:lnTo>
                    <a:lnTo>
                      <a:pt x="922096" y="1435100"/>
                    </a:lnTo>
                    <a:lnTo>
                      <a:pt x="923747" y="1435100"/>
                    </a:lnTo>
                    <a:lnTo>
                      <a:pt x="920953" y="1447800"/>
                    </a:lnTo>
                    <a:lnTo>
                      <a:pt x="917727" y="1447800"/>
                    </a:lnTo>
                    <a:lnTo>
                      <a:pt x="919403" y="1460500"/>
                    </a:lnTo>
                    <a:lnTo>
                      <a:pt x="915466" y="1473200"/>
                    </a:lnTo>
                    <a:lnTo>
                      <a:pt x="920915" y="1473200"/>
                    </a:lnTo>
                    <a:lnTo>
                      <a:pt x="922401" y="1460500"/>
                    </a:lnTo>
                    <a:lnTo>
                      <a:pt x="926896" y="1460500"/>
                    </a:lnTo>
                    <a:lnTo>
                      <a:pt x="925715" y="1447800"/>
                    </a:lnTo>
                    <a:lnTo>
                      <a:pt x="926490" y="1447800"/>
                    </a:lnTo>
                    <a:lnTo>
                      <a:pt x="928230" y="1435100"/>
                    </a:lnTo>
                    <a:lnTo>
                      <a:pt x="929030" y="1435100"/>
                    </a:lnTo>
                    <a:close/>
                  </a:path>
                  <a:path w="2175509" h="2260600">
                    <a:moveTo>
                      <a:pt x="929462" y="1775104"/>
                    </a:moveTo>
                    <a:lnTo>
                      <a:pt x="925118" y="1769313"/>
                    </a:lnTo>
                    <a:lnTo>
                      <a:pt x="919022" y="1769833"/>
                    </a:lnTo>
                    <a:lnTo>
                      <a:pt x="912850" y="1770697"/>
                    </a:lnTo>
                    <a:lnTo>
                      <a:pt x="912482" y="1772373"/>
                    </a:lnTo>
                    <a:lnTo>
                      <a:pt x="929462" y="1775104"/>
                    </a:lnTo>
                    <a:close/>
                  </a:path>
                  <a:path w="2175509" h="2260600">
                    <a:moveTo>
                      <a:pt x="929754" y="1775155"/>
                    </a:moveTo>
                    <a:lnTo>
                      <a:pt x="929462" y="1775104"/>
                    </a:lnTo>
                    <a:lnTo>
                      <a:pt x="929627" y="1775333"/>
                    </a:lnTo>
                    <a:lnTo>
                      <a:pt x="929754" y="1775155"/>
                    </a:lnTo>
                    <a:close/>
                  </a:path>
                  <a:path w="2175509" h="2260600">
                    <a:moveTo>
                      <a:pt x="931240" y="2128812"/>
                    </a:moveTo>
                    <a:lnTo>
                      <a:pt x="927595" y="2120900"/>
                    </a:lnTo>
                    <a:lnTo>
                      <a:pt x="923340" y="2120900"/>
                    </a:lnTo>
                    <a:lnTo>
                      <a:pt x="931240" y="2128812"/>
                    </a:lnTo>
                    <a:close/>
                  </a:path>
                  <a:path w="2175509" h="2260600">
                    <a:moveTo>
                      <a:pt x="932116" y="612622"/>
                    </a:moveTo>
                    <a:lnTo>
                      <a:pt x="930910" y="609600"/>
                    </a:lnTo>
                    <a:lnTo>
                      <a:pt x="930452" y="611289"/>
                    </a:lnTo>
                    <a:lnTo>
                      <a:pt x="932116" y="612622"/>
                    </a:lnTo>
                    <a:close/>
                  </a:path>
                  <a:path w="2175509" h="2260600">
                    <a:moveTo>
                      <a:pt x="932154" y="2019300"/>
                    </a:moveTo>
                    <a:lnTo>
                      <a:pt x="927366" y="2006600"/>
                    </a:lnTo>
                    <a:lnTo>
                      <a:pt x="926376" y="2006600"/>
                    </a:lnTo>
                    <a:lnTo>
                      <a:pt x="929157" y="1993900"/>
                    </a:lnTo>
                    <a:lnTo>
                      <a:pt x="921778" y="1993900"/>
                    </a:lnTo>
                    <a:lnTo>
                      <a:pt x="919962" y="1981200"/>
                    </a:lnTo>
                    <a:lnTo>
                      <a:pt x="917575" y="1981200"/>
                    </a:lnTo>
                    <a:lnTo>
                      <a:pt x="915746" y="1993900"/>
                    </a:lnTo>
                    <a:lnTo>
                      <a:pt x="913282" y="1993900"/>
                    </a:lnTo>
                    <a:lnTo>
                      <a:pt x="914273" y="2006600"/>
                    </a:lnTo>
                    <a:lnTo>
                      <a:pt x="912926" y="2006600"/>
                    </a:lnTo>
                    <a:lnTo>
                      <a:pt x="913282" y="1993900"/>
                    </a:lnTo>
                    <a:lnTo>
                      <a:pt x="907783" y="1993900"/>
                    </a:lnTo>
                    <a:lnTo>
                      <a:pt x="908570" y="2006600"/>
                    </a:lnTo>
                    <a:lnTo>
                      <a:pt x="912177" y="2006600"/>
                    </a:lnTo>
                    <a:lnTo>
                      <a:pt x="914069" y="2019300"/>
                    </a:lnTo>
                    <a:lnTo>
                      <a:pt x="916292" y="2006600"/>
                    </a:lnTo>
                    <a:lnTo>
                      <a:pt x="923366" y="2006600"/>
                    </a:lnTo>
                    <a:lnTo>
                      <a:pt x="924039" y="2019300"/>
                    </a:lnTo>
                    <a:lnTo>
                      <a:pt x="932154" y="2019300"/>
                    </a:lnTo>
                    <a:close/>
                  </a:path>
                  <a:path w="2175509" h="2260600">
                    <a:moveTo>
                      <a:pt x="934783" y="889000"/>
                    </a:moveTo>
                    <a:lnTo>
                      <a:pt x="934707" y="888669"/>
                    </a:lnTo>
                    <a:lnTo>
                      <a:pt x="934643" y="889000"/>
                    </a:lnTo>
                    <a:lnTo>
                      <a:pt x="934783" y="889000"/>
                    </a:lnTo>
                    <a:close/>
                  </a:path>
                  <a:path w="2175509" h="2260600">
                    <a:moveTo>
                      <a:pt x="935329" y="1790788"/>
                    </a:moveTo>
                    <a:lnTo>
                      <a:pt x="928128" y="1786496"/>
                    </a:lnTo>
                    <a:lnTo>
                      <a:pt x="921296" y="1783994"/>
                    </a:lnTo>
                    <a:lnTo>
                      <a:pt x="915352" y="1783295"/>
                    </a:lnTo>
                    <a:lnTo>
                      <a:pt x="910818" y="1784400"/>
                    </a:lnTo>
                    <a:lnTo>
                      <a:pt x="935329" y="1790788"/>
                    </a:lnTo>
                    <a:close/>
                  </a:path>
                  <a:path w="2175509" h="2260600">
                    <a:moveTo>
                      <a:pt x="937044" y="876300"/>
                    </a:moveTo>
                    <a:lnTo>
                      <a:pt x="934542" y="876300"/>
                    </a:lnTo>
                    <a:lnTo>
                      <a:pt x="935532" y="863600"/>
                    </a:lnTo>
                    <a:lnTo>
                      <a:pt x="934821" y="863600"/>
                    </a:lnTo>
                    <a:lnTo>
                      <a:pt x="933538" y="850900"/>
                    </a:lnTo>
                    <a:lnTo>
                      <a:pt x="934796" y="850900"/>
                    </a:lnTo>
                    <a:lnTo>
                      <a:pt x="934796" y="838200"/>
                    </a:lnTo>
                    <a:lnTo>
                      <a:pt x="932992" y="838200"/>
                    </a:lnTo>
                    <a:lnTo>
                      <a:pt x="931481" y="863600"/>
                    </a:lnTo>
                    <a:lnTo>
                      <a:pt x="934694" y="863600"/>
                    </a:lnTo>
                    <a:lnTo>
                      <a:pt x="932053" y="876300"/>
                    </a:lnTo>
                    <a:lnTo>
                      <a:pt x="931849" y="876300"/>
                    </a:lnTo>
                    <a:lnTo>
                      <a:pt x="934707" y="888669"/>
                    </a:lnTo>
                    <a:lnTo>
                      <a:pt x="937044" y="876300"/>
                    </a:lnTo>
                    <a:close/>
                  </a:path>
                  <a:path w="2175509" h="2260600">
                    <a:moveTo>
                      <a:pt x="938314" y="1820379"/>
                    </a:moveTo>
                    <a:lnTo>
                      <a:pt x="936218" y="1818716"/>
                    </a:lnTo>
                    <a:lnTo>
                      <a:pt x="933894" y="1817712"/>
                    </a:lnTo>
                    <a:lnTo>
                      <a:pt x="925614" y="1817344"/>
                    </a:lnTo>
                    <a:lnTo>
                      <a:pt x="919861" y="1816963"/>
                    </a:lnTo>
                    <a:lnTo>
                      <a:pt x="916393" y="1811235"/>
                    </a:lnTo>
                    <a:lnTo>
                      <a:pt x="911961" y="1816963"/>
                    </a:lnTo>
                    <a:lnTo>
                      <a:pt x="911377" y="1824101"/>
                    </a:lnTo>
                    <a:lnTo>
                      <a:pt x="914641" y="1832444"/>
                    </a:lnTo>
                    <a:lnTo>
                      <a:pt x="921778" y="1841817"/>
                    </a:lnTo>
                    <a:lnTo>
                      <a:pt x="923112" y="1840153"/>
                    </a:lnTo>
                    <a:lnTo>
                      <a:pt x="924979" y="1838909"/>
                    </a:lnTo>
                    <a:lnTo>
                      <a:pt x="925093" y="1834591"/>
                    </a:lnTo>
                    <a:lnTo>
                      <a:pt x="923213" y="1825650"/>
                    </a:lnTo>
                    <a:lnTo>
                      <a:pt x="922261" y="1822831"/>
                    </a:lnTo>
                    <a:lnTo>
                      <a:pt x="921131" y="1818754"/>
                    </a:lnTo>
                    <a:lnTo>
                      <a:pt x="938314" y="1820379"/>
                    </a:lnTo>
                    <a:close/>
                  </a:path>
                  <a:path w="2175509" h="2260600">
                    <a:moveTo>
                      <a:pt x="938491" y="1687322"/>
                    </a:moveTo>
                    <a:lnTo>
                      <a:pt x="937755" y="1676400"/>
                    </a:lnTo>
                    <a:lnTo>
                      <a:pt x="934161" y="1676400"/>
                    </a:lnTo>
                    <a:lnTo>
                      <a:pt x="938491" y="1687322"/>
                    </a:lnTo>
                    <a:close/>
                  </a:path>
                  <a:path w="2175509" h="2260600">
                    <a:moveTo>
                      <a:pt x="938517" y="736600"/>
                    </a:moveTo>
                    <a:lnTo>
                      <a:pt x="934504" y="723900"/>
                    </a:lnTo>
                    <a:lnTo>
                      <a:pt x="933488" y="723900"/>
                    </a:lnTo>
                    <a:lnTo>
                      <a:pt x="928408" y="711200"/>
                    </a:lnTo>
                    <a:lnTo>
                      <a:pt x="925461" y="711200"/>
                    </a:lnTo>
                    <a:lnTo>
                      <a:pt x="929132" y="723900"/>
                    </a:lnTo>
                    <a:lnTo>
                      <a:pt x="932421" y="736600"/>
                    </a:lnTo>
                    <a:lnTo>
                      <a:pt x="938517" y="736600"/>
                    </a:lnTo>
                    <a:close/>
                  </a:path>
                  <a:path w="2175509" h="2260600">
                    <a:moveTo>
                      <a:pt x="939660" y="1805089"/>
                    </a:moveTo>
                    <a:lnTo>
                      <a:pt x="921105" y="1797824"/>
                    </a:lnTo>
                    <a:lnTo>
                      <a:pt x="917956" y="1797799"/>
                    </a:lnTo>
                    <a:lnTo>
                      <a:pt x="915924" y="1799958"/>
                    </a:lnTo>
                    <a:lnTo>
                      <a:pt x="938949" y="1806448"/>
                    </a:lnTo>
                    <a:lnTo>
                      <a:pt x="939660" y="1805089"/>
                    </a:lnTo>
                    <a:close/>
                  </a:path>
                  <a:path w="2175509" h="2260600">
                    <a:moveTo>
                      <a:pt x="940968" y="190500"/>
                    </a:moveTo>
                    <a:lnTo>
                      <a:pt x="933894" y="177800"/>
                    </a:lnTo>
                    <a:lnTo>
                      <a:pt x="912393" y="177800"/>
                    </a:lnTo>
                    <a:lnTo>
                      <a:pt x="903351" y="190500"/>
                    </a:lnTo>
                    <a:lnTo>
                      <a:pt x="858926" y="190500"/>
                    </a:lnTo>
                    <a:lnTo>
                      <a:pt x="856856" y="203200"/>
                    </a:lnTo>
                    <a:lnTo>
                      <a:pt x="905192" y="203200"/>
                    </a:lnTo>
                    <a:lnTo>
                      <a:pt x="912482" y="190500"/>
                    </a:lnTo>
                    <a:lnTo>
                      <a:pt x="940968" y="190500"/>
                    </a:lnTo>
                    <a:close/>
                  </a:path>
                  <a:path w="2175509" h="2260600">
                    <a:moveTo>
                      <a:pt x="947026" y="850900"/>
                    </a:moveTo>
                    <a:lnTo>
                      <a:pt x="946810" y="850900"/>
                    </a:lnTo>
                    <a:lnTo>
                      <a:pt x="946785" y="852106"/>
                    </a:lnTo>
                    <a:lnTo>
                      <a:pt x="947026" y="850900"/>
                    </a:lnTo>
                    <a:close/>
                  </a:path>
                  <a:path w="2175509" h="2260600">
                    <a:moveTo>
                      <a:pt x="947813" y="2108200"/>
                    </a:moveTo>
                    <a:lnTo>
                      <a:pt x="944181" y="2095500"/>
                    </a:lnTo>
                    <a:lnTo>
                      <a:pt x="942340" y="2095500"/>
                    </a:lnTo>
                    <a:lnTo>
                      <a:pt x="946480" y="2108200"/>
                    </a:lnTo>
                    <a:lnTo>
                      <a:pt x="947813" y="2108200"/>
                    </a:lnTo>
                    <a:close/>
                  </a:path>
                  <a:path w="2175509" h="2260600">
                    <a:moveTo>
                      <a:pt x="952258" y="876300"/>
                    </a:moveTo>
                    <a:lnTo>
                      <a:pt x="949109" y="876300"/>
                    </a:lnTo>
                    <a:lnTo>
                      <a:pt x="950353" y="863600"/>
                    </a:lnTo>
                    <a:lnTo>
                      <a:pt x="946505" y="863600"/>
                    </a:lnTo>
                    <a:lnTo>
                      <a:pt x="946785" y="852106"/>
                    </a:lnTo>
                    <a:lnTo>
                      <a:pt x="944460" y="863600"/>
                    </a:lnTo>
                    <a:lnTo>
                      <a:pt x="944206" y="863600"/>
                    </a:lnTo>
                    <a:lnTo>
                      <a:pt x="943495" y="876300"/>
                    </a:lnTo>
                    <a:lnTo>
                      <a:pt x="947801" y="876300"/>
                    </a:lnTo>
                    <a:lnTo>
                      <a:pt x="944460" y="889000"/>
                    </a:lnTo>
                    <a:lnTo>
                      <a:pt x="947635" y="889000"/>
                    </a:lnTo>
                    <a:lnTo>
                      <a:pt x="952258" y="876300"/>
                    </a:lnTo>
                    <a:close/>
                  </a:path>
                  <a:path w="2175509" h="2260600">
                    <a:moveTo>
                      <a:pt x="953744" y="1852955"/>
                    </a:moveTo>
                    <a:lnTo>
                      <a:pt x="953401" y="1852320"/>
                    </a:lnTo>
                    <a:lnTo>
                      <a:pt x="947000" y="1850364"/>
                    </a:lnTo>
                    <a:lnTo>
                      <a:pt x="947331" y="1854669"/>
                    </a:lnTo>
                    <a:lnTo>
                      <a:pt x="948004" y="1858505"/>
                    </a:lnTo>
                    <a:lnTo>
                      <a:pt x="952677" y="1861566"/>
                    </a:lnTo>
                    <a:lnTo>
                      <a:pt x="953744" y="1852955"/>
                    </a:lnTo>
                    <a:close/>
                  </a:path>
                  <a:path w="2175509" h="2260600">
                    <a:moveTo>
                      <a:pt x="955370" y="1473200"/>
                    </a:moveTo>
                    <a:lnTo>
                      <a:pt x="953185" y="1460500"/>
                    </a:lnTo>
                    <a:lnTo>
                      <a:pt x="949198" y="1473200"/>
                    </a:lnTo>
                    <a:lnTo>
                      <a:pt x="949845" y="1473200"/>
                    </a:lnTo>
                    <a:lnTo>
                      <a:pt x="943178" y="1485900"/>
                    </a:lnTo>
                    <a:lnTo>
                      <a:pt x="943978" y="1485900"/>
                    </a:lnTo>
                    <a:lnTo>
                      <a:pt x="937958" y="1498600"/>
                    </a:lnTo>
                    <a:lnTo>
                      <a:pt x="940549" y="1498600"/>
                    </a:lnTo>
                    <a:lnTo>
                      <a:pt x="938009" y="1511300"/>
                    </a:lnTo>
                    <a:lnTo>
                      <a:pt x="932916" y="1511300"/>
                    </a:lnTo>
                    <a:lnTo>
                      <a:pt x="932116" y="1524000"/>
                    </a:lnTo>
                    <a:lnTo>
                      <a:pt x="931049" y="1524000"/>
                    </a:lnTo>
                    <a:lnTo>
                      <a:pt x="931570" y="1536700"/>
                    </a:lnTo>
                    <a:lnTo>
                      <a:pt x="942708" y="1498600"/>
                    </a:lnTo>
                    <a:lnTo>
                      <a:pt x="949452" y="1498600"/>
                    </a:lnTo>
                    <a:lnTo>
                      <a:pt x="946543" y="1485900"/>
                    </a:lnTo>
                    <a:lnTo>
                      <a:pt x="949718" y="1485900"/>
                    </a:lnTo>
                    <a:lnTo>
                      <a:pt x="950531" y="1473200"/>
                    </a:lnTo>
                    <a:lnTo>
                      <a:pt x="955370" y="1473200"/>
                    </a:lnTo>
                    <a:close/>
                  </a:path>
                  <a:path w="2175509" h="2260600">
                    <a:moveTo>
                      <a:pt x="956348" y="469900"/>
                    </a:moveTo>
                    <a:lnTo>
                      <a:pt x="950963" y="469900"/>
                    </a:lnTo>
                    <a:lnTo>
                      <a:pt x="951877" y="482600"/>
                    </a:lnTo>
                    <a:lnTo>
                      <a:pt x="956348" y="469900"/>
                    </a:lnTo>
                    <a:close/>
                  </a:path>
                  <a:path w="2175509" h="2260600">
                    <a:moveTo>
                      <a:pt x="956818" y="1511300"/>
                    </a:moveTo>
                    <a:lnTo>
                      <a:pt x="956348" y="1498600"/>
                    </a:lnTo>
                    <a:lnTo>
                      <a:pt x="953350" y="1498600"/>
                    </a:lnTo>
                    <a:lnTo>
                      <a:pt x="951280" y="1511300"/>
                    </a:lnTo>
                    <a:lnTo>
                      <a:pt x="949833" y="1511300"/>
                    </a:lnTo>
                    <a:lnTo>
                      <a:pt x="948715" y="1524000"/>
                    </a:lnTo>
                    <a:lnTo>
                      <a:pt x="947991" y="1524000"/>
                    </a:lnTo>
                    <a:lnTo>
                      <a:pt x="946848" y="1536700"/>
                    </a:lnTo>
                    <a:lnTo>
                      <a:pt x="939876" y="1536700"/>
                    </a:lnTo>
                    <a:lnTo>
                      <a:pt x="939952" y="1549400"/>
                    </a:lnTo>
                    <a:lnTo>
                      <a:pt x="945476" y="1549400"/>
                    </a:lnTo>
                    <a:lnTo>
                      <a:pt x="947686" y="1536700"/>
                    </a:lnTo>
                    <a:lnTo>
                      <a:pt x="950518" y="1524000"/>
                    </a:lnTo>
                    <a:lnTo>
                      <a:pt x="954532" y="1524000"/>
                    </a:lnTo>
                    <a:lnTo>
                      <a:pt x="953998" y="1511300"/>
                    </a:lnTo>
                    <a:lnTo>
                      <a:pt x="956818" y="1511300"/>
                    </a:lnTo>
                    <a:close/>
                  </a:path>
                  <a:path w="2175509" h="2260600">
                    <a:moveTo>
                      <a:pt x="958303" y="2089518"/>
                    </a:moveTo>
                    <a:lnTo>
                      <a:pt x="956056" y="2082800"/>
                    </a:lnTo>
                    <a:lnTo>
                      <a:pt x="948029" y="2082800"/>
                    </a:lnTo>
                    <a:lnTo>
                      <a:pt x="958303" y="2089518"/>
                    </a:lnTo>
                    <a:close/>
                  </a:path>
                  <a:path w="2175509" h="2260600">
                    <a:moveTo>
                      <a:pt x="959802" y="1320800"/>
                    </a:moveTo>
                    <a:lnTo>
                      <a:pt x="950544" y="1320800"/>
                    </a:lnTo>
                    <a:lnTo>
                      <a:pt x="949845" y="1333500"/>
                    </a:lnTo>
                    <a:lnTo>
                      <a:pt x="957834" y="1333500"/>
                    </a:lnTo>
                    <a:lnTo>
                      <a:pt x="959345" y="1346200"/>
                    </a:lnTo>
                    <a:lnTo>
                      <a:pt x="959751" y="1346200"/>
                    </a:lnTo>
                    <a:lnTo>
                      <a:pt x="959802" y="1320800"/>
                    </a:lnTo>
                    <a:close/>
                  </a:path>
                  <a:path w="2175509" h="2260600">
                    <a:moveTo>
                      <a:pt x="960894" y="647700"/>
                    </a:moveTo>
                    <a:lnTo>
                      <a:pt x="960018" y="647700"/>
                    </a:lnTo>
                    <a:lnTo>
                      <a:pt x="960501" y="650151"/>
                    </a:lnTo>
                    <a:lnTo>
                      <a:pt x="960894" y="647700"/>
                    </a:lnTo>
                    <a:close/>
                  </a:path>
                  <a:path w="2175509" h="2260600">
                    <a:moveTo>
                      <a:pt x="961644" y="393700"/>
                    </a:moveTo>
                    <a:lnTo>
                      <a:pt x="957770" y="381000"/>
                    </a:lnTo>
                    <a:lnTo>
                      <a:pt x="953960" y="381000"/>
                    </a:lnTo>
                    <a:lnTo>
                      <a:pt x="947597" y="368300"/>
                    </a:lnTo>
                    <a:lnTo>
                      <a:pt x="959129" y="368300"/>
                    </a:lnTo>
                    <a:lnTo>
                      <a:pt x="951445" y="355600"/>
                    </a:lnTo>
                    <a:lnTo>
                      <a:pt x="956310" y="355600"/>
                    </a:lnTo>
                    <a:lnTo>
                      <a:pt x="954938" y="342900"/>
                    </a:lnTo>
                    <a:lnTo>
                      <a:pt x="961631" y="342900"/>
                    </a:lnTo>
                    <a:lnTo>
                      <a:pt x="958075" y="330200"/>
                    </a:lnTo>
                    <a:lnTo>
                      <a:pt x="953414" y="330200"/>
                    </a:lnTo>
                    <a:lnTo>
                      <a:pt x="951204" y="342900"/>
                    </a:lnTo>
                    <a:lnTo>
                      <a:pt x="950264" y="355600"/>
                    </a:lnTo>
                    <a:lnTo>
                      <a:pt x="947801" y="355600"/>
                    </a:lnTo>
                    <a:lnTo>
                      <a:pt x="944219" y="368300"/>
                    </a:lnTo>
                    <a:lnTo>
                      <a:pt x="943851" y="368300"/>
                    </a:lnTo>
                    <a:lnTo>
                      <a:pt x="943851" y="381000"/>
                    </a:lnTo>
                    <a:lnTo>
                      <a:pt x="943927" y="393700"/>
                    </a:lnTo>
                    <a:lnTo>
                      <a:pt x="946035" y="393700"/>
                    </a:lnTo>
                    <a:lnTo>
                      <a:pt x="949299" y="381000"/>
                    </a:lnTo>
                    <a:lnTo>
                      <a:pt x="954671" y="393700"/>
                    </a:lnTo>
                    <a:lnTo>
                      <a:pt x="961644" y="393700"/>
                    </a:lnTo>
                    <a:close/>
                  </a:path>
                  <a:path w="2175509" h="2260600">
                    <a:moveTo>
                      <a:pt x="962494" y="660400"/>
                    </a:moveTo>
                    <a:lnTo>
                      <a:pt x="960501" y="650151"/>
                    </a:lnTo>
                    <a:lnTo>
                      <a:pt x="958837" y="660400"/>
                    </a:lnTo>
                    <a:lnTo>
                      <a:pt x="962494" y="660400"/>
                    </a:lnTo>
                    <a:close/>
                  </a:path>
                  <a:path w="2175509" h="2260600">
                    <a:moveTo>
                      <a:pt x="962583" y="2075383"/>
                    </a:moveTo>
                    <a:lnTo>
                      <a:pt x="962177" y="2070100"/>
                    </a:lnTo>
                    <a:lnTo>
                      <a:pt x="961263" y="2070100"/>
                    </a:lnTo>
                    <a:lnTo>
                      <a:pt x="962583" y="2075383"/>
                    </a:lnTo>
                    <a:close/>
                  </a:path>
                  <a:path w="2175509" h="2260600">
                    <a:moveTo>
                      <a:pt x="964438" y="2082800"/>
                    </a:moveTo>
                    <a:lnTo>
                      <a:pt x="962583" y="2075383"/>
                    </a:lnTo>
                    <a:lnTo>
                      <a:pt x="963155" y="2082800"/>
                    </a:lnTo>
                    <a:lnTo>
                      <a:pt x="964438" y="2082800"/>
                    </a:lnTo>
                    <a:close/>
                  </a:path>
                  <a:path w="2175509" h="2260600">
                    <a:moveTo>
                      <a:pt x="964831" y="1524000"/>
                    </a:moveTo>
                    <a:lnTo>
                      <a:pt x="963790" y="1511300"/>
                    </a:lnTo>
                    <a:lnTo>
                      <a:pt x="958837" y="1524000"/>
                    </a:lnTo>
                    <a:lnTo>
                      <a:pt x="959993" y="1524000"/>
                    </a:lnTo>
                    <a:lnTo>
                      <a:pt x="956348" y="1536700"/>
                    </a:lnTo>
                    <a:lnTo>
                      <a:pt x="957935" y="1536700"/>
                    </a:lnTo>
                    <a:lnTo>
                      <a:pt x="963663" y="1524000"/>
                    </a:lnTo>
                    <a:lnTo>
                      <a:pt x="964831" y="1524000"/>
                    </a:lnTo>
                    <a:close/>
                  </a:path>
                  <a:path w="2175509" h="2260600">
                    <a:moveTo>
                      <a:pt x="965581" y="2070100"/>
                    </a:moveTo>
                    <a:lnTo>
                      <a:pt x="963904" y="2057400"/>
                    </a:lnTo>
                    <a:lnTo>
                      <a:pt x="963764" y="2070100"/>
                    </a:lnTo>
                    <a:lnTo>
                      <a:pt x="965581" y="2070100"/>
                    </a:lnTo>
                    <a:close/>
                  </a:path>
                  <a:path w="2175509" h="2260600">
                    <a:moveTo>
                      <a:pt x="965784" y="1130300"/>
                    </a:moveTo>
                    <a:lnTo>
                      <a:pt x="960793" y="1117600"/>
                    </a:lnTo>
                    <a:lnTo>
                      <a:pt x="955802" y="1117600"/>
                    </a:lnTo>
                    <a:lnTo>
                      <a:pt x="955217" y="1130300"/>
                    </a:lnTo>
                    <a:lnTo>
                      <a:pt x="965784" y="1130300"/>
                    </a:lnTo>
                    <a:close/>
                  </a:path>
                  <a:path w="2175509" h="2260600">
                    <a:moveTo>
                      <a:pt x="966279" y="1054100"/>
                    </a:moveTo>
                    <a:lnTo>
                      <a:pt x="958850" y="1041400"/>
                    </a:lnTo>
                    <a:lnTo>
                      <a:pt x="959459" y="1041400"/>
                    </a:lnTo>
                    <a:lnTo>
                      <a:pt x="956144" y="1028700"/>
                    </a:lnTo>
                    <a:lnTo>
                      <a:pt x="954163" y="1041400"/>
                    </a:lnTo>
                    <a:lnTo>
                      <a:pt x="955306" y="1041400"/>
                    </a:lnTo>
                    <a:lnTo>
                      <a:pt x="955408" y="1054100"/>
                    </a:lnTo>
                    <a:lnTo>
                      <a:pt x="954265" y="1054100"/>
                    </a:lnTo>
                    <a:lnTo>
                      <a:pt x="950442" y="1066800"/>
                    </a:lnTo>
                    <a:lnTo>
                      <a:pt x="961644" y="1066800"/>
                    </a:lnTo>
                    <a:lnTo>
                      <a:pt x="960234" y="1054100"/>
                    </a:lnTo>
                    <a:lnTo>
                      <a:pt x="966279" y="1054100"/>
                    </a:lnTo>
                    <a:close/>
                  </a:path>
                  <a:path w="2175509" h="2260600">
                    <a:moveTo>
                      <a:pt x="966558" y="241300"/>
                    </a:moveTo>
                    <a:lnTo>
                      <a:pt x="963041" y="241300"/>
                    </a:lnTo>
                    <a:lnTo>
                      <a:pt x="963549" y="254000"/>
                    </a:lnTo>
                    <a:lnTo>
                      <a:pt x="964768" y="254000"/>
                    </a:lnTo>
                    <a:lnTo>
                      <a:pt x="966558" y="241300"/>
                    </a:lnTo>
                    <a:close/>
                  </a:path>
                  <a:path w="2175509" h="2260600">
                    <a:moveTo>
                      <a:pt x="967447" y="2095500"/>
                    </a:moveTo>
                    <a:lnTo>
                      <a:pt x="958303" y="2089518"/>
                    </a:lnTo>
                    <a:lnTo>
                      <a:pt x="960310" y="2095500"/>
                    </a:lnTo>
                    <a:lnTo>
                      <a:pt x="967447" y="2095500"/>
                    </a:lnTo>
                    <a:close/>
                  </a:path>
                  <a:path w="2175509" h="2260600">
                    <a:moveTo>
                      <a:pt x="969048" y="865530"/>
                    </a:moveTo>
                    <a:lnTo>
                      <a:pt x="964882" y="876300"/>
                    </a:lnTo>
                    <a:lnTo>
                      <a:pt x="968692" y="876300"/>
                    </a:lnTo>
                    <a:lnTo>
                      <a:pt x="969048" y="865530"/>
                    </a:lnTo>
                    <a:close/>
                  </a:path>
                  <a:path w="2175509" h="2260600">
                    <a:moveTo>
                      <a:pt x="970330" y="685800"/>
                    </a:moveTo>
                    <a:lnTo>
                      <a:pt x="969772" y="684695"/>
                    </a:lnTo>
                    <a:lnTo>
                      <a:pt x="969086" y="685800"/>
                    </a:lnTo>
                    <a:lnTo>
                      <a:pt x="970330" y="685800"/>
                    </a:lnTo>
                    <a:close/>
                  </a:path>
                  <a:path w="2175509" h="2260600">
                    <a:moveTo>
                      <a:pt x="972578" y="190500"/>
                    </a:moveTo>
                    <a:lnTo>
                      <a:pt x="945362" y="190500"/>
                    </a:lnTo>
                    <a:lnTo>
                      <a:pt x="951687" y="203200"/>
                    </a:lnTo>
                    <a:lnTo>
                      <a:pt x="964095" y="203200"/>
                    </a:lnTo>
                    <a:lnTo>
                      <a:pt x="972578" y="190500"/>
                    </a:lnTo>
                    <a:close/>
                  </a:path>
                  <a:path w="2175509" h="2260600">
                    <a:moveTo>
                      <a:pt x="973937" y="1756244"/>
                    </a:moveTo>
                    <a:lnTo>
                      <a:pt x="972616" y="1751698"/>
                    </a:lnTo>
                    <a:lnTo>
                      <a:pt x="967879" y="1747139"/>
                    </a:lnTo>
                    <a:lnTo>
                      <a:pt x="966355" y="1752930"/>
                    </a:lnTo>
                    <a:lnTo>
                      <a:pt x="967790" y="1757476"/>
                    </a:lnTo>
                    <a:lnTo>
                      <a:pt x="970775" y="1762899"/>
                    </a:lnTo>
                    <a:lnTo>
                      <a:pt x="973937" y="1756244"/>
                    </a:lnTo>
                    <a:close/>
                  </a:path>
                  <a:path w="2175509" h="2260600">
                    <a:moveTo>
                      <a:pt x="977480" y="1638604"/>
                    </a:moveTo>
                    <a:lnTo>
                      <a:pt x="977226" y="1638300"/>
                    </a:lnTo>
                    <a:lnTo>
                      <a:pt x="973861" y="1638300"/>
                    </a:lnTo>
                    <a:lnTo>
                      <a:pt x="973518" y="1650453"/>
                    </a:lnTo>
                    <a:lnTo>
                      <a:pt x="977480" y="1638604"/>
                    </a:lnTo>
                    <a:close/>
                  </a:path>
                  <a:path w="2175509" h="2260600">
                    <a:moveTo>
                      <a:pt x="977696" y="1638846"/>
                    </a:moveTo>
                    <a:lnTo>
                      <a:pt x="977582" y="1638300"/>
                    </a:lnTo>
                    <a:lnTo>
                      <a:pt x="977480" y="1638604"/>
                    </a:lnTo>
                    <a:lnTo>
                      <a:pt x="977696" y="1638846"/>
                    </a:lnTo>
                    <a:close/>
                  </a:path>
                  <a:path w="2175509" h="2260600">
                    <a:moveTo>
                      <a:pt x="983322" y="1077671"/>
                    </a:moveTo>
                    <a:lnTo>
                      <a:pt x="978242" y="1066800"/>
                    </a:lnTo>
                    <a:lnTo>
                      <a:pt x="966724" y="1066800"/>
                    </a:lnTo>
                    <a:lnTo>
                      <a:pt x="983322" y="1077671"/>
                    </a:lnTo>
                    <a:close/>
                  </a:path>
                  <a:path w="2175509" h="2260600">
                    <a:moveTo>
                      <a:pt x="983526" y="2184400"/>
                    </a:moveTo>
                    <a:lnTo>
                      <a:pt x="982726" y="2171700"/>
                    </a:lnTo>
                    <a:lnTo>
                      <a:pt x="975893" y="2184400"/>
                    </a:lnTo>
                    <a:lnTo>
                      <a:pt x="983526" y="2184400"/>
                    </a:lnTo>
                    <a:close/>
                  </a:path>
                  <a:path w="2175509" h="2260600">
                    <a:moveTo>
                      <a:pt x="984542" y="1078458"/>
                    </a:moveTo>
                    <a:lnTo>
                      <a:pt x="983322" y="1077671"/>
                    </a:lnTo>
                    <a:lnTo>
                      <a:pt x="984186" y="1079500"/>
                    </a:lnTo>
                    <a:lnTo>
                      <a:pt x="984542" y="1078458"/>
                    </a:lnTo>
                    <a:close/>
                  </a:path>
                  <a:path w="2175509" h="2260600">
                    <a:moveTo>
                      <a:pt x="984783" y="1295400"/>
                    </a:moveTo>
                    <a:lnTo>
                      <a:pt x="977925" y="1295400"/>
                    </a:lnTo>
                    <a:lnTo>
                      <a:pt x="982256" y="1308100"/>
                    </a:lnTo>
                    <a:lnTo>
                      <a:pt x="983373" y="1308100"/>
                    </a:lnTo>
                    <a:lnTo>
                      <a:pt x="984783" y="1295400"/>
                    </a:lnTo>
                    <a:close/>
                  </a:path>
                  <a:path w="2175509" h="2260600">
                    <a:moveTo>
                      <a:pt x="986040" y="1130300"/>
                    </a:moveTo>
                    <a:lnTo>
                      <a:pt x="981405" y="1130300"/>
                    </a:lnTo>
                    <a:lnTo>
                      <a:pt x="977861" y="1143000"/>
                    </a:lnTo>
                    <a:lnTo>
                      <a:pt x="981176" y="1143000"/>
                    </a:lnTo>
                    <a:lnTo>
                      <a:pt x="986040" y="1130300"/>
                    </a:lnTo>
                    <a:close/>
                  </a:path>
                  <a:path w="2175509" h="2260600">
                    <a:moveTo>
                      <a:pt x="986205" y="1017524"/>
                    </a:moveTo>
                    <a:lnTo>
                      <a:pt x="985837" y="1016000"/>
                    </a:lnTo>
                    <a:lnTo>
                      <a:pt x="982624" y="1016000"/>
                    </a:lnTo>
                    <a:lnTo>
                      <a:pt x="986205" y="1017524"/>
                    </a:lnTo>
                    <a:close/>
                  </a:path>
                  <a:path w="2175509" h="2260600">
                    <a:moveTo>
                      <a:pt x="989723" y="2216797"/>
                    </a:moveTo>
                    <a:lnTo>
                      <a:pt x="989418" y="2216937"/>
                    </a:lnTo>
                    <a:lnTo>
                      <a:pt x="989545" y="2217077"/>
                    </a:lnTo>
                    <a:lnTo>
                      <a:pt x="989723" y="2216797"/>
                    </a:lnTo>
                    <a:close/>
                  </a:path>
                  <a:path w="2175509" h="2260600">
                    <a:moveTo>
                      <a:pt x="990307" y="1850072"/>
                    </a:moveTo>
                    <a:lnTo>
                      <a:pt x="983475" y="1847583"/>
                    </a:lnTo>
                    <a:lnTo>
                      <a:pt x="978065" y="1851710"/>
                    </a:lnTo>
                    <a:lnTo>
                      <a:pt x="972096" y="1853514"/>
                    </a:lnTo>
                    <a:lnTo>
                      <a:pt x="972489" y="1855228"/>
                    </a:lnTo>
                    <a:lnTo>
                      <a:pt x="990180" y="1850161"/>
                    </a:lnTo>
                    <a:lnTo>
                      <a:pt x="990307" y="1850072"/>
                    </a:lnTo>
                    <a:close/>
                  </a:path>
                  <a:path w="2175509" h="2260600">
                    <a:moveTo>
                      <a:pt x="990574" y="1850186"/>
                    </a:moveTo>
                    <a:lnTo>
                      <a:pt x="990384" y="1850097"/>
                    </a:lnTo>
                    <a:lnTo>
                      <a:pt x="990574" y="1850186"/>
                    </a:lnTo>
                    <a:close/>
                  </a:path>
                  <a:path w="2175509" h="2260600">
                    <a:moveTo>
                      <a:pt x="991362" y="1019733"/>
                    </a:moveTo>
                    <a:lnTo>
                      <a:pt x="986205" y="1017524"/>
                    </a:lnTo>
                    <a:lnTo>
                      <a:pt x="988910" y="1028700"/>
                    </a:lnTo>
                    <a:lnTo>
                      <a:pt x="991362" y="1019733"/>
                    </a:lnTo>
                    <a:close/>
                  </a:path>
                  <a:path w="2175509" h="2260600">
                    <a:moveTo>
                      <a:pt x="991425" y="1638300"/>
                    </a:moveTo>
                    <a:lnTo>
                      <a:pt x="987793" y="1625600"/>
                    </a:lnTo>
                    <a:lnTo>
                      <a:pt x="983259" y="1625600"/>
                    </a:lnTo>
                    <a:lnTo>
                      <a:pt x="981417" y="1638300"/>
                    </a:lnTo>
                    <a:lnTo>
                      <a:pt x="991425" y="1638300"/>
                    </a:lnTo>
                    <a:close/>
                  </a:path>
                  <a:path w="2175509" h="2260600">
                    <a:moveTo>
                      <a:pt x="991870" y="1282700"/>
                    </a:moveTo>
                    <a:lnTo>
                      <a:pt x="985837" y="1282700"/>
                    </a:lnTo>
                    <a:lnTo>
                      <a:pt x="986142" y="1295400"/>
                    </a:lnTo>
                    <a:lnTo>
                      <a:pt x="989076" y="1295400"/>
                    </a:lnTo>
                    <a:lnTo>
                      <a:pt x="991870" y="1282700"/>
                    </a:lnTo>
                    <a:close/>
                  </a:path>
                  <a:path w="2175509" h="2260600">
                    <a:moveTo>
                      <a:pt x="992428" y="973848"/>
                    </a:moveTo>
                    <a:lnTo>
                      <a:pt x="989457" y="970216"/>
                    </a:lnTo>
                    <a:lnTo>
                      <a:pt x="985545" y="971918"/>
                    </a:lnTo>
                    <a:lnTo>
                      <a:pt x="981532" y="972693"/>
                    </a:lnTo>
                    <a:lnTo>
                      <a:pt x="989241" y="976553"/>
                    </a:lnTo>
                    <a:lnTo>
                      <a:pt x="992428" y="973848"/>
                    </a:lnTo>
                    <a:close/>
                  </a:path>
                  <a:path w="2175509" h="2260600">
                    <a:moveTo>
                      <a:pt x="993343" y="1143000"/>
                    </a:moveTo>
                    <a:lnTo>
                      <a:pt x="988060" y="1143000"/>
                    </a:lnTo>
                    <a:lnTo>
                      <a:pt x="987183" y="1155700"/>
                    </a:lnTo>
                    <a:lnTo>
                      <a:pt x="993343" y="1143000"/>
                    </a:lnTo>
                    <a:close/>
                  </a:path>
                  <a:path w="2175509" h="2260600">
                    <a:moveTo>
                      <a:pt x="993940" y="1155700"/>
                    </a:moveTo>
                    <a:lnTo>
                      <a:pt x="987183" y="1155700"/>
                    </a:lnTo>
                    <a:lnTo>
                      <a:pt x="973074" y="1155700"/>
                    </a:lnTo>
                    <a:lnTo>
                      <a:pt x="977163" y="1143000"/>
                    </a:lnTo>
                    <a:lnTo>
                      <a:pt x="973315" y="1143000"/>
                    </a:lnTo>
                    <a:lnTo>
                      <a:pt x="969772" y="1155700"/>
                    </a:lnTo>
                    <a:lnTo>
                      <a:pt x="969594" y="1155700"/>
                    </a:lnTo>
                    <a:lnTo>
                      <a:pt x="982827" y="1168400"/>
                    </a:lnTo>
                    <a:lnTo>
                      <a:pt x="989761" y="1168400"/>
                    </a:lnTo>
                    <a:lnTo>
                      <a:pt x="993940" y="1155700"/>
                    </a:lnTo>
                    <a:close/>
                  </a:path>
                  <a:path w="2175509" h="2260600">
                    <a:moveTo>
                      <a:pt x="994486" y="1021067"/>
                    </a:moveTo>
                    <a:lnTo>
                      <a:pt x="992390" y="1016000"/>
                    </a:lnTo>
                    <a:lnTo>
                      <a:pt x="991362" y="1019733"/>
                    </a:lnTo>
                    <a:lnTo>
                      <a:pt x="994486" y="1021067"/>
                    </a:lnTo>
                    <a:close/>
                  </a:path>
                  <a:path w="2175509" h="2260600">
                    <a:moveTo>
                      <a:pt x="995794" y="1104900"/>
                    </a:moveTo>
                    <a:lnTo>
                      <a:pt x="989190" y="1104900"/>
                    </a:lnTo>
                    <a:lnTo>
                      <a:pt x="987209" y="1092200"/>
                    </a:lnTo>
                    <a:lnTo>
                      <a:pt x="982586" y="1104900"/>
                    </a:lnTo>
                    <a:lnTo>
                      <a:pt x="979779" y="1092200"/>
                    </a:lnTo>
                    <a:lnTo>
                      <a:pt x="968908" y="1092200"/>
                    </a:lnTo>
                    <a:lnTo>
                      <a:pt x="965949" y="1104900"/>
                    </a:lnTo>
                    <a:lnTo>
                      <a:pt x="973239" y="1104900"/>
                    </a:lnTo>
                    <a:lnTo>
                      <a:pt x="980008" y="1117600"/>
                    </a:lnTo>
                    <a:lnTo>
                      <a:pt x="977734" y="1117600"/>
                    </a:lnTo>
                    <a:lnTo>
                      <a:pt x="976947" y="1130300"/>
                    </a:lnTo>
                    <a:lnTo>
                      <a:pt x="977607" y="1130300"/>
                    </a:lnTo>
                    <a:lnTo>
                      <a:pt x="981392" y="1117600"/>
                    </a:lnTo>
                    <a:lnTo>
                      <a:pt x="989647" y="1117600"/>
                    </a:lnTo>
                    <a:lnTo>
                      <a:pt x="995794" y="1104900"/>
                    </a:lnTo>
                    <a:close/>
                  </a:path>
                  <a:path w="2175509" h="2260600">
                    <a:moveTo>
                      <a:pt x="996315" y="1739900"/>
                    </a:moveTo>
                    <a:lnTo>
                      <a:pt x="987120" y="1739900"/>
                    </a:lnTo>
                    <a:lnTo>
                      <a:pt x="981087" y="1752600"/>
                    </a:lnTo>
                    <a:lnTo>
                      <a:pt x="989037" y="1752600"/>
                    </a:lnTo>
                    <a:lnTo>
                      <a:pt x="996315" y="1739900"/>
                    </a:lnTo>
                    <a:close/>
                  </a:path>
                  <a:path w="2175509" h="2260600">
                    <a:moveTo>
                      <a:pt x="997483" y="1117600"/>
                    </a:moveTo>
                    <a:lnTo>
                      <a:pt x="990955" y="1117600"/>
                    </a:lnTo>
                    <a:lnTo>
                      <a:pt x="993152" y="1130300"/>
                    </a:lnTo>
                    <a:lnTo>
                      <a:pt x="997483" y="1117600"/>
                    </a:lnTo>
                    <a:close/>
                  </a:path>
                  <a:path w="2175509" h="2260600">
                    <a:moveTo>
                      <a:pt x="997648" y="1295400"/>
                    </a:moveTo>
                    <a:lnTo>
                      <a:pt x="995794" y="1295400"/>
                    </a:lnTo>
                    <a:lnTo>
                      <a:pt x="993432" y="1308100"/>
                    </a:lnTo>
                    <a:lnTo>
                      <a:pt x="989977" y="1308100"/>
                    </a:lnTo>
                    <a:lnTo>
                      <a:pt x="993622" y="1320800"/>
                    </a:lnTo>
                    <a:lnTo>
                      <a:pt x="994181" y="1320800"/>
                    </a:lnTo>
                    <a:lnTo>
                      <a:pt x="994206" y="1308100"/>
                    </a:lnTo>
                    <a:lnTo>
                      <a:pt x="996721" y="1308100"/>
                    </a:lnTo>
                    <a:lnTo>
                      <a:pt x="997648" y="1295400"/>
                    </a:lnTo>
                    <a:close/>
                  </a:path>
                  <a:path w="2175509" h="2260600">
                    <a:moveTo>
                      <a:pt x="1000620" y="990600"/>
                    </a:moveTo>
                    <a:lnTo>
                      <a:pt x="993013" y="977900"/>
                    </a:lnTo>
                    <a:lnTo>
                      <a:pt x="989241" y="977900"/>
                    </a:lnTo>
                    <a:lnTo>
                      <a:pt x="991958" y="990600"/>
                    </a:lnTo>
                    <a:lnTo>
                      <a:pt x="1000620" y="990600"/>
                    </a:lnTo>
                    <a:close/>
                  </a:path>
                  <a:path w="2175509" h="2260600">
                    <a:moveTo>
                      <a:pt x="1001141" y="1023899"/>
                    </a:moveTo>
                    <a:lnTo>
                      <a:pt x="994486" y="1021067"/>
                    </a:lnTo>
                    <a:lnTo>
                      <a:pt x="997648" y="1028700"/>
                    </a:lnTo>
                    <a:lnTo>
                      <a:pt x="1001141" y="1023899"/>
                    </a:lnTo>
                    <a:close/>
                  </a:path>
                  <a:path w="2175509" h="2260600">
                    <a:moveTo>
                      <a:pt x="1003630" y="1320800"/>
                    </a:moveTo>
                    <a:close/>
                  </a:path>
                  <a:path w="2175509" h="2260600">
                    <a:moveTo>
                      <a:pt x="1004582" y="2198865"/>
                    </a:moveTo>
                    <a:lnTo>
                      <a:pt x="1004392" y="2198763"/>
                    </a:lnTo>
                    <a:lnTo>
                      <a:pt x="1004290" y="2198903"/>
                    </a:lnTo>
                    <a:lnTo>
                      <a:pt x="1004582" y="2198865"/>
                    </a:lnTo>
                    <a:close/>
                  </a:path>
                  <a:path w="2175509" h="2260600">
                    <a:moveTo>
                      <a:pt x="1004760" y="1929180"/>
                    </a:moveTo>
                    <a:lnTo>
                      <a:pt x="1001966" y="1930400"/>
                    </a:lnTo>
                    <a:lnTo>
                      <a:pt x="1004239" y="1930400"/>
                    </a:lnTo>
                    <a:lnTo>
                      <a:pt x="1004760" y="1929180"/>
                    </a:lnTo>
                    <a:close/>
                  </a:path>
                  <a:path w="2175509" h="2260600">
                    <a:moveTo>
                      <a:pt x="1006373" y="1828800"/>
                    </a:moveTo>
                    <a:lnTo>
                      <a:pt x="1000429" y="1828800"/>
                    </a:lnTo>
                    <a:lnTo>
                      <a:pt x="1001001" y="1841500"/>
                    </a:lnTo>
                    <a:lnTo>
                      <a:pt x="1002741" y="1841500"/>
                    </a:lnTo>
                    <a:lnTo>
                      <a:pt x="1006373" y="1828800"/>
                    </a:lnTo>
                    <a:close/>
                  </a:path>
                  <a:path w="2175509" h="2260600">
                    <a:moveTo>
                      <a:pt x="1006513" y="1638300"/>
                    </a:moveTo>
                    <a:lnTo>
                      <a:pt x="995972" y="1638300"/>
                    </a:lnTo>
                    <a:lnTo>
                      <a:pt x="1001128" y="1625600"/>
                    </a:lnTo>
                    <a:lnTo>
                      <a:pt x="998575" y="1625600"/>
                    </a:lnTo>
                    <a:lnTo>
                      <a:pt x="1003960" y="1612900"/>
                    </a:lnTo>
                    <a:lnTo>
                      <a:pt x="990612" y="1612900"/>
                    </a:lnTo>
                    <a:lnTo>
                      <a:pt x="994587" y="1625600"/>
                    </a:lnTo>
                    <a:lnTo>
                      <a:pt x="995794" y="1625600"/>
                    </a:lnTo>
                    <a:lnTo>
                      <a:pt x="991425" y="1638300"/>
                    </a:lnTo>
                    <a:lnTo>
                      <a:pt x="993140" y="1638300"/>
                    </a:lnTo>
                    <a:lnTo>
                      <a:pt x="988021" y="1651000"/>
                    </a:lnTo>
                    <a:lnTo>
                      <a:pt x="1000518" y="1651000"/>
                    </a:lnTo>
                    <a:lnTo>
                      <a:pt x="1006513" y="1638300"/>
                    </a:lnTo>
                    <a:close/>
                  </a:path>
                  <a:path w="2175509" h="2260600">
                    <a:moveTo>
                      <a:pt x="1007287" y="1092200"/>
                    </a:moveTo>
                    <a:lnTo>
                      <a:pt x="1003884" y="1079500"/>
                    </a:lnTo>
                    <a:lnTo>
                      <a:pt x="998994" y="1079500"/>
                    </a:lnTo>
                    <a:lnTo>
                      <a:pt x="1006487" y="1092200"/>
                    </a:lnTo>
                    <a:lnTo>
                      <a:pt x="1007287" y="1092200"/>
                    </a:lnTo>
                    <a:close/>
                  </a:path>
                  <a:path w="2175509" h="2260600">
                    <a:moveTo>
                      <a:pt x="1009332" y="1027404"/>
                    </a:moveTo>
                    <a:lnTo>
                      <a:pt x="1006894" y="1016000"/>
                    </a:lnTo>
                    <a:lnTo>
                      <a:pt x="1001141" y="1023899"/>
                    </a:lnTo>
                    <a:lnTo>
                      <a:pt x="1009332" y="1027404"/>
                    </a:lnTo>
                    <a:close/>
                  </a:path>
                  <a:path w="2175509" h="2260600">
                    <a:moveTo>
                      <a:pt x="1009777" y="1333500"/>
                    </a:moveTo>
                    <a:lnTo>
                      <a:pt x="1003604" y="1320888"/>
                    </a:lnTo>
                    <a:lnTo>
                      <a:pt x="1000404" y="1333500"/>
                    </a:lnTo>
                    <a:lnTo>
                      <a:pt x="1009777" y="1333500"/>
                    </a:lnTo>
                    <a:close/>
                  </a:path>
                  <a:path w="2175509" h="2260600">
                    <a:moveTo>
                      <a:pt x="1010348" y="1498600"/>
                    </a:moveTo>
                    <a:lnTo>
                      <a:pt x="1009777" y="1485900"/>
                    </a:lnTo>
                    <a:lnTo>
                      <a:pt x="1010297" y="1485900"/>
                    </a:lnTo>
                    <a:lnTo>
                      <a:pt x="1006665" y="1460500"/>
                    </a:lnTo>
                    <a:lnTo>
                      <a:pt x="1004747" y="1460500"/>
                    </a:lnTo>
                    <a:lnTo>
                      <a:pt x="1002931" y="1447800"/>
                    </a:lnTo>
                    <a:lnTo>
                      <a:pt x="1001407" y="1447800"/>
                    </a:lnTo>
                    <a:lnTo>
                      <a:pt x="999388" y="1435100"/>
                    </a:lnTo>
                    <a:lnTo>
                      <a:pt x="996886" y="1422400"/>
                    </a:lnTo>
                    <a:lnTo>
                      <a:pt x="994410" y="1409700"/>
                    </a:lnTo>
                    <a:lnTo>
                      <a:pt x="999109" y="1409700"/>
                    </a:lnTo>
                    <a:lnTo>
                      <a:pt x="996810" y="1397000"/>
                    </a:lnTo>
                    <a:lnTo>
                      <a:pt x="1002372" y="1397000"/>
                    </a:lnTo>
                    <a:lnTo>
                      <a:pt x="1001839" y="1384300"/>
                    </a:lnTo>
                    <a:lnTo>
                      <a:pt x="989965" y="1384300"/>
                    </a:lnTo>
                    <a:lnTo>
                      <a:pt x="992060" y="1397000"/>
                    </a:lnTo>
                    <a:lnTo>
                      <a:pt x="987920" y="1397000"/>
                    </a:lnTo>
                    <a:lnTo>
                      <a:pt x="987920" y="1409700"/>
                    </a:lnTo>
                    <a:lnTo>
                      <a:pt x="987831" y="1422400"/>
                    </a:lnTo>
                    <a:lnTo>
                      <a:pt x="979233" y="1422400"/>
                    </a:lnTo>
                    <a:lnTo>
                      <a:pt x="984491" y="1409700"/>
                    </a:lnTo>
                    <a:lnTo>
                      <a:pt x="987920" y="1409700"/>
                    </a:lnTo>
                    <a:lnTo>
                      <a:pt x="987920" y="1397000"/>
                    </a:lnTo>
                    <a:lnTo>
                      <a:pt x="986015" y="1397000"/>
                    </a:lnTo>
                    <a:lnTo>
                      <a:pt x="987336" y="1384300"/>
                    </a:lnTo>
                    <a:lnTo>
                      <a:pt x="982179" y="1384300"/>
                    </a:lnTo>
                    <a:lnTo>
                      <a:pt x="982624" y="1397000"/>
                    </a:lnTo>
                    <a:lnTo>
                      <a:pt x="982116" y="1409700"/>
                    </a:lnTo>
                    <a:lnTo>
                      <a:pt x="976960" y="1409700"/>
                    </a:lnTo>
                    <a:lnTo>
                      <a:pt x="976376" y="1397000"/>
                    </a:lnTo>
                    <a:lnTo>
                      <a:pt x="975766" y="1397000"/>
                    </a:lnTo>
                    <a:lnTo>
                      <a:pt x="975652" y="1384300"/>
                    </a:lnTo>
                    <a:lnTo>
                      <a:pt x="981900" y="1384300"/>
                    </a:lnTo>
                    <a:lnTo>
                      <a:pt x="979639" y="1371600"/>
                    </a:lnTo>
                    <a:lnTo>
                      <a:pt x="981570" y="1371600"/>
                    </a:lnTo>
                    <a:lnTo>
                      <a:pt x="978433" y="1358900"/>
                    </a:lnTo>
                    <a:lnTo>
                      <a:pt x="974204" y="1358900"/>
                    </a:lnTo>
                    <a:lnTo>
                      <a:pt x="970470" y="1346200"/>
                    </a:lnTo>
                    <a:lnTo>
                      <a:pt x="963269" y="1346200"/>
                    </a:lnTo>
                    <a:lnTo>
                      <a:pt x="967244" y="1358900"/>
                    </a:lnTo>
                    <a:lnTo>
                      <a:pt x="970965" y="1358900"/>
                    </a:lnTo>
                    <a:lnTo>
                      <a:pt x="974178" y="1371600"/>
                    </a:lnTo>
                    <a:lnTo>
                      <a:pt x="976198" y="1371600"/>
                    </a:lnTo>
                    <a:lnTo>
                      <a:pt x="974534" y="1384300"/>
                    </a:lnTo>
                    <a:lnTo>
                      <a:pt x="967981" y="1384300"/>
                    </a:lnTo>
                    <a:lnTo>
                      <a:pt x="966698" y="1371600"/>
                    </a:lnTo>
                    <a:lnTo>
                      <a:pt x="963841" y="1371600"/>
                    </a:lnTo>
                    <a:lnTo>
                      <a:pt x="964857" y="1384300"/>
                    </a:lnTo>
                    <a:lnTo>
                      <a:pt x="962494" y="1384300"/>
                    </a:lnTo>
                    <a:lnTo>
                      <a:pt x="961402" y="1397000"/>
                    </a:lnTo>
                    <a:lnTo>
                      <a:pt x="968489" y="1397000"/>
                    </a:lnTo>
                    <a:lnTo>
                      <a:pt x="974991" y="1409700"/>
                    </a:lnTo>
                    <a:lnTo>
                      <a:pt x="979170" y="1422400"/>
                    </a:lnTo>
                    <a:lnTo>
                      <a:pt x="981278" y="1435100"/>
                    </a:lnTo>
                    <a:lnTo>
                      <a:pt x="985024" y="1435100"/>
                    </a:lnTo>
                    <a:lnTo>
                      <a:pt x="989203" y="1422400"/>
                    </a:lnTo>
                    <a:lnTo>
                      <a:pt x="993127" y="1422400"/>
                    </a:lnTo>
                    <a:lnTo>
                      <a:pt x="992860" y="1435100"/>
                    </a:lnTo>
                    <a:lnTo>
                      <a:pt x="989812" y="1447800"/>
                    </a:lnTo>
                    <a:lnTo>
                      <a:pt x="986282" y="1447800"/>
                    </a:lnTo>
                    <a:lnTo>
                      <a:pt x="986726" y="1460500"/>
                    </a:lnTo>
                    <a:lnTo>
                      <a:pt x="993101" y="1460500"/>
                    </a:lnTo>
                    <a:lnTo>
                      <a:pt x="988491" y="1473200"/>
                    </a:lnTo>
                    <a:lnTo>
                      <a:pt x="994905" y="1473200"/>
                    </a:lnTo>
                    <a:lnTo>
                      <a:pt x="995235" y="1460500"/>
                    </a:lnTo>
                    <a:lnTo>
                      <a:pt x="998537" y="1447800"/>
                    </a:lnTo>
                    <a:lnTo>
                      <a:pt x="999909" y="1460500"/>
                    </a:lnTo>
                    <a:lnTo>
                      <a:pt x="1002131" y="1460500"/>
                    </a:lnTo>
                    <a:lnTo>
                      <a:pt x="1000125" y="1473200"/>
                    </a:lnTo>
                    <a:lnTo>
                      <a:pt x="999363" y="1473200"/>
                    </a:lnTo>
                    <a:lnTo>
                      <a:pt x="998512" y="1485900"/>
                    </a:lnTo>
                    <a:lnTo>
                      <a:pt x="996276" y="1498600"/>
                    </a:lnTo>
                    <a:lnTo>
                      <a:pt x="997800" y="1498600"/>
                    </a:lnTo>
                    <a:lnTo>
                      <a:pt x="1002779" y="1473200"/>
                    </a:lnTo>
                    <a:lnTo>
                      <a:pt x="1006221" y="1485900"/>
                    </a:lnTo>
                    <a:lnTo>
                      <a:pt x="1007059" y="1485900"/>
                    </a:lnTo>
                    <a:lnTo>
                      <a:pt x="1007021" y="1498600"/>
                    </a:lnTo>
                    <a:lnTo>
                      <a:pt x="1010348" y="1498600"/>
                    </a:lnTo>
                    <a:close/>
                  </a:path>
                  <a:path w="2175509" h="2260600">
                    <a:moveTo>
                      <a:pt x="1011402" y="2208644"/>
                    </a:moveTo>
                    <a:lnTo>
                      <a:pt x="1003007" y="2209889"/>
                    </a:lnTo>
                    <a:lnTo>
                      <a:pt x="1001064" y="2207628"/>
                    </a:lnTo>
                    <a:lnTo>
                      <a:pt x="1003681" y="2199576"/>
                    </a:lnTo>
                    <a:lnTo>
                      <a:pt x="1004087" y="2199170"/>
                    </a:lnTo>
                    <a:lnTo>
                      <a:pt x="1004227" y="2198979"/>
                    </a:lnTo>
                    <a:lnTo>
                      <a:pt x="1003439" y="2198979"/>
                    </a:lnTo>
                    <a:lnTo>
                      <a:pt x="1001661" y="2198674"/>
                    </a:lnTo>
                    <a:lnTo>
                      <a:pt x="997204" y="2205126"/>
                    </a:lnTo>
                    <a:lnTo>
                      <a:pt x="993406" y="2211108"/>
                    </a:lnTo>
                    <a:lnTo>
                      <a:pt x="989723" y="2216797"/>
                    </a:lnTo>
                    <a:lnTo>
                      <a:pt x="991882" y="2215781"/>
                    </a:lnTo>
                    <a:lnTo>
                      <a:pt x="994371" y="2214651"/>
                    </a:lnTo>
                    <a:lnTo>
                      <a:pt x="997508" y="2213191"/>
                    </a:lnTo>
                    <a:lnTo>
                      <a:pt x="1003604" y="2220569"/>
                    </a:lnTo>
                    <a:lnTo>
                      <a:pt x="1009230" y="2218804"/>
                    </a:lnTo>
                    <a:lnTo>
                      <a:pt x="1010056" y="2213699"/>
                    </a:lnTo>
                    <a:lnTo>
                      <a:pt x="1010196" y="2213191"/>
                    </a:lnTo>
                    <a:lnTo>
                      <a:pt x="1011072" y="2209889"/>
                    </a:lnTo>
                    <a:lnTo>
                      <a:pt x="1011402" y="2208644"/>
                    </a:lnTo>
                    <a:close/>
                  </a:path>
                  <a:path w="2175509" h="2260600">
                    <a:moveTo>
                      <a:pt x="1012012" y="558800"/>
                    </a:moveTo>
                    <a:lnTo>
                      <a:pt x="1007656" y="546100"/>
                    </a:lnTo>
                    <a:lnTo>
                      <a:pt x="1000213" y="546100"/>
                    </a:lnTo>
                    <a:lnTo>
                      <a:pt x="1004265" y="558800"/>
                    </a:lnTo>
                    <a:lnTo>
                      <a:pt x="1012012" y="558800"/>
                    </a:lnTo>
                    <a:close/>
                  </a:path>
                  <a:path w="2175509" h="2260600">
                    <a:moveTo>
                      <a:pt x="1013853" y="1016000"/>
                    </a:moveTo>
                    <a:lnTo>
                      <a:pt x="1005103" y="1003300"/>
                    </a:lnTo>
                    <a:lnTo>
                      <a:pt x="1006944" y="1016000"/>
                    </a:lnTo>
                    <a:lnTo>
                      <a:pt x="1013853" y="1016000"/>
                    </a:lnTo>
                    <a:close/>
                  </a:path>
                  <a:path w="2175509" h="2260600">
                    <a:moveTo>
                      <a:pt x="1013904" y="1320800"/>
                    </a:moveTo>
                    <a:lnTo>
                      <a:pt x="1013663" y="1308100"/>
                    </a:lnTo>
                    <a:lnTo>
                      <a:pt x="1009218" y="1308100"/>
                    </a:lnTo>
                    <a:lnTo>
                      <a:pt x="1008481" y="1320800"/>
                    </a:lnTo>
                    <a:lnTo>
                      <a:pt x="1013904" y="1320800"/>
                    </a:lnTo>
                    <a:close/>
                  </a:path>
                  <a:path w="2175509" h="2260600">
                    <a:moveTo>
                      <a:pt x="1016292" y="1358900"/>
                    </a:moveTo>
                    <a:lnTo>
                      <a:pt x="1012126" y="1346200"/>
                    </a:lnTo>
                    <a:lnTo>
                      <a:pt x="1009523" y="1358900"/>
                    </a:lnTo>
                    <a:lnTo>
                      <a:pt x="1016292" y="1358900"/>
                    </a:lnTo>
                    <a:close/>
                  </a:path>
                  <a:path w="2175509" h="2260600">
                    <a:moveTo>
                      <a:pt x="1016876" y="2227110"/>
                    </a:moveTo>
                    <a:lnTo>
                      <a:pt x="1016825" y="2226830"/>
                    </a:lnTo>
                    <a:lnTo>
                      <a:pt x="1016660" y="2226894"/>
                    </a:lnTo>
                    <a:lnTo>
                      <a:pt x="1016876" y="2227110"/>
                    </a:lnTo>
                    <a:close/>
                  </a:path>
                  <a:path w="2175509" h="2260600">
                    <a:moveTo>
                      <a:pt x="1017371" y="267081"/>
                    </a:moveTo>
                    <a:lnTo>
                      <a:pt x="1017282" y="266700"/>
                    </a:lnTo>
                    <a:lnTo>
                      <a:pt x="1017371" y="267081"/>
                    </a:lnTo>
                    <a:close/>
                  </a:path>
                  <a:path w="2175509" h="2260600">
                    <a:moveTo>
                      <a:pt x="1017905" y="1638300"/>
                    </a:moveTo>
                    <a:lnTo>
                      <a:pt x="1012202" y="1625600"/>
                    </a:lnTo>
                    <a:lnTo>
                      <a:pt x="1008303" y="1625600"/>
                    </a:lnTo>
                    <a:lnTo>
                      <a:pt x="1016393" y="1638300"/>
                    </a:lnTo>
                    <a:lnTo>
                      <a:pt x="1017905" y="1638300"/>
                    </a:lnTo>
                    <a:close/>
                  </a:path>
                  <a:path w="2175509" h="2260600">
                    <a:moveTo>
                      <a:pt x="1020838" y="1358900"/>
                    </a:moveTo>
                    <a:lnTo>
                      <a:pt x="1017943" y="1358900"/>
                    </a:lnTo>
                    <a:lnTo>
                      <a:pt x="1019327" y="1371600"/>
                    </a:lnTo>
                    <a:lnTo>
                      <a:pt x="1008735" y="1371600"/>
                    </a:lnTo>
                    <a:lnTo>
                      <a:pt x="1008227" y="1384300"/>
                    </a:lnTo>
                    <a:lnTo>
                      <a:pt x="1019568" y="1371600"/>
                    </a:lnTo>
                    <a:lnTo>
                      <a:pt x="1019949" y="1371600"/>
                    </a:lnTo>
                    <a:lnTo>
                      <a:pt x="1020838" y="1358900"/>
                    </a:lnTo>
                    <a:close/>
                  </a:path>
                  <a:path w="2175509" h="2260600">
                    <a:moveTo>
                      <a:pt x="1022146" y="1625600"/>
                    </a:moveTo>
                    <a:lnTo>
                      <a:pt x="1019454" y="1612900"/>
                    </a:lnTo>
                    <a:lnTo>
                      <a:pt x="1013929" y="1612900"/>
                    </a:lnTo>
                    <a:lnTo>
                      <a:pt x="1017117" y="1625600"/>
                    </a:lnTo>
                    <a:lnTo>
                      <a:pt x="1022146" y="1625600"/>
                    </a:lnTo>
                    <a:close/>
                  </a:path>
                  <a:path w="2175509" h="2260600">
                    <a:moveTo>
                      <a:pt x="1022286" y="571500"/>
                    </a:moveTo>
                    <a:lnTo>
                      <a:pt x="1018070" y="558800"/>
                    </a:lnTo>
                    <a:lnTo>
                      <a:pt x="1012507" y="571500"/>
                    </a:lnTo>
                    <a:lnTo>
                      <a:pt x="1022286" y="571500"/>
                    </a:lnTo>
                    <a:close/>
                  </a:path>
                  <a:path w="2175509" h="2260600">
                    <a:moveTo>
                      <a:pt x="1024585" y="1879600"/>
                    </a:moveTo>
                    <a:lnTo>
                      <a:pt x="1020165" y="1866900"/>
                    </a:lnTo>
                    <a:lnTo>
                      <a:pt x="1019962" y="1866900"/>
                    </a:lnTo>
                    <a:lnTo>
                      <a:pt x="1017917" y="1854200"/>
                    </a:lnTo>
                    <a:lnTo>
                      <a:pt x="1019086" y="1854200"/>
                    </a:lnTo>
                    <a:lnTo>
                      <a:pt x="1015123" y="1841500"/>
                    </a:lnTo>
                    <a:lnTo>
                      <a:pt x="1013523" y="1841500"/>
                    </a:lnTo>
                    <a:lnTo>
                      <a:pt x="1012355" y="1854200"/>
                    </a:lnTo>
                    <a:lnTo>
                      <a:pt x="1014704" y="1854200"/>
                    </a:lnTo>
                    <a:lnTo>
                      <a:pt x="1014831" y="1866900"/>
                    </a:lnTo>
                    <a:lnTo>
                      <a:pt x="1017295" y="1866900"/>
                    </a:lnTo>
                    <a:lnTo>
                      <a:pt x="1019263" y="1879600"/>
                    </a:lnTo>
                    <a:lnTo>
                      <a:pt x="1017041" y="1879600"/>
                    </a:lnTo>
                    <a:lnTo>
                      <a:pt x="1021156" y="1892300"/>
                    </a:lnTo>
                    <a:lnTo>
                      <a:pt x="1022057" y="1892300"/>
                    </a:lnTo>
                    <a:lnTo>
                      <a:pt x="1024585" y="1879600"/>
                    </a:lnTo>
                    <a:close/>
                  </a:path>
                  <a:path w="2175509" h="2260600">
                    <a:moveTo>
                      <a:pt x="1025321" y="1384300"/>
                    </a:moveTo>
                    <a:lnTo>
                      <a:pt x="1018933" y="1384300"/>
                    </a:lnTo>
                    <a:lnTo>
                      <a:pt x="1023277" y="1397000"/>
                    </a:lnTo>
                    <a:lnTo>
                      <a:pt x="1025321" y="1384300"/>
                    </a:lnTo>
                    <a:close/>
                  </a:path>
                  <a:path w="2175509" h="2260600">
                    <a:moveTo>
                      <a:pt x="1026350" y="596900"/>
                    </a:moveTo>
                    <a:lnTo>
                      <a:pt x="1026134" y="596900"/>
                    </a:lnTo>
                    <a:lnTo>
                      <a:pt x="1026350" y="597179"/>
                    </a:lnTo>
                    <a:lnTo>
                      <a:pt x="1026350" y="596900"/>
                    </a:lnTo>
                    <a:close/>
                  </a:path>
                  <a:path w="2175509" h="2260600">
                    <a:moveTo>
                      <a:pt x="1026477" y="1193800"/>
                    </a:moveTo>
                    <a:lnTo>
                      <a:pt x="1021562" y="1193800"/>
                    </a:lnTo>
                    <a:lnTo>
                      <a:pt x="1020711" y="1206500"/>
                    </a:lnTo>
                    <a:lnTo>
                      <a:pt x="1022591" y="1206500"/>
                    </a:lnTo>
                    <a:lnTo>
                      <a:pt x="1026477" y="1193800"/>
                    </a:lnTo>
                    <a:close/>
                  </a:path>
                  <a:path w="2175509" h="2260600">
                    <a:moveTo>
                      <a:pt x="1027785" y="737260"/>
                    </a:moveTo>
                    <a:lnTo>
                      <a:pt x="1027671" y="736600"/>
                    </a:lnTo>
                    <a:lnTo>
                      <a:pt x="1025994" y="736600"/>
                    </a:lnTo>
                    <a:lnTo>
                      <a:pt x="1027785" y="737260"/>
                    </a:lnTo>
                    <a:close/>
                  </a:path>
                  <a:path w="2175509" h="2260600">
                    <a:moveTo>
                      <a:pt x="1028128" y="2219528"/>
                    </a:moveTo>
                    <a:lnTo>
                      <a:pt x="1022896" y="2213610"/>
                    </a:lnTo>
                    <a:lnTo>
                      <a:pt x="1019860" y="2218601"/>
                    </a:lnTo>
                    <a:lnTo>
                      <a:pt x="1016127" y="2224862"/>
                    </a:lnTo>
                    <a:lnTo>
                      <a:pt x="1016736" y="2226132"/>
                    </a:lnTo>
                    <a:lnTo>
                      <a:pt x="1016825" y="2226830"/>
                    </a:lnTo>
                    <a:lnTo>
                      <a:pt x="1026109" y="2223439"/>
                    </a:lnTo>
                    <a:lnTo>
                      <a:pt x="1026337" y="2222652"/>
                    </a:lnTo>
                    <a:lnTo>
                      <a:pt x="1028128" y="2219528"/>
                    </a:lnTo>
                    <a:close/>
                  </a:path>
                  <a:path w="2175509" h="2260600">
                    <a:moveTo>
                      <a:pt x="1028585" y="1828800"/>
                    </a:moveTo>
                    <a:lnTo>
                      <a:pt x="1026160" y="1816100"/>
                    </a:lnTo>
                    <a:lnTo>
                      <a:pt x="1023835" y="1816100"/>
                    </a:lnTo>
                    <a:lnTo>
                      <a:pt x="1017803" y="1828800"/>
                    </a:lnTo>
                    <a:lnTo>
                      <a:pt x="1017308" y="1828800"/>
                    </a:lnTo>
                    <a:lnTo>
                      <a:pt x="1018349" y="1841500"/>
                    </a:lnTo>
                    <a:lnTo>
                      <a:pt x="1020432" y="1841500"/>
                    </a:lnTo>
                    <a:lnTo>
                      <a:pt x="1021727" y="1828800"/>
                    </a:lnTo>
                    <a:lnTo>
                      <a:pt x="1028585" y="1828800"/>
                    </a:lnTo>
                    <a:close/>
                  </a:path>
                  <a:path w="2175509" h="2260600">
                    <a:moveTo>
                      <a:pt x="1031049" y="1917700"/>
                    </a:moveTo>
                    <a:lnTo>
                      <a:pt x="1025385" y="1917700"/>
                    </a:lnTo>
                    <a:lnTo>
                      <a:pt x="1025436" y="1905000"/>
                    </a:lnTo>
                    <a:lnTo>
                      <a:pt x="1022985" y="1905000"/>
                    </a:lnTo>
                    <a:lnTo>
                      <a:pt x="1022985" y="1917700"/>
                    </a:lnTo>
                    <a:lnTo>
                      <a:pt x="1010691" y="1917700"/>
                    </a:lnTo>
                    <a:lnTo>
                      <a:pt x="1012278" y="1905000"/>
                    </a:lnTo>
                    <a:lnTo>
                      <a:pt x="1020419" y="1905000"/>
                    </a:lnTo>
                    <a:lnTo>
                      <a:pt x="1022985" y="1917700"/>
                    </a:lnTo>
                    <a:lnTo>
                      <a:pt x="1022985" y="1905000"/>
                    </a:lnTo>
                    <a:lnTo>
                      <a:pt x="1021067" y="1905000"/>
                    </a:lnTo>
                    <a:lnTo>
                      <a:pt x="1019492" y="1892300"/>
                    </a:lnTo>
                    <a:lnTo>
                      <a:pt x="1011072" y="1892300"/>
                    </a:lnTo>
                    <a:lnTo>
                      <a:pt x="1011110" y="1879600"/>
                    </a:lnTo>
                    <a:lnTo>
                      <a:pt x="1007186" y="1879600"/>
                    </a:lnTo>
                    <a:lnTo>
                      <a:pt x="1009040" y="1866900"/>
                    </a:lnTo>
                    <a:lnTo>
                      <a:pt x="1002512" y="1866900"/>
                    </a:lnTo>
                    <a:lnTo>
                      <a:pt x="1002334" y="1854200"/>
                    </a:lnTo>
                    <a:lnTo>
                      <a:pt x="999871" y="1854200"/>
                    </a:lnTo>
                    <a:lnTo>
                      <a:pt x="1000633" y="1841500"/>
                    </a:lnTo>
                    <a:lnTo>
                      <a:pt x="996505" y="1841500"/>
                    </a:lnTo>
                    <a:lnTo>
                      <a:pt x="997623" y="1854200"/>
                    </a:lnTo>
                    <a:lnTo>
                      <a:pt x="998105" y="1854200"/>
                    </a:lnTo>
                    <a:lnTo>
                      <a:pt x="999947" y="1866900"/>
                    </a:lnTo>
                    <a:lnTo>
                      <a:pt x="991666" y="1866900"/>
                    </a:lnTo>
                    <a:lnTo>
                      <a:pt x="983678" y="1879600"/>
                    </a:lnTo>
                    <a:lnTo>
                      <a:pt x="1003998" y="1879600"/>
                    </a:lnTo>
                    <a:lnTo>
                      <a:pt x="999883" y="1892300"/>
                    </a:lnTo>
                    <a:lnTo>
                      <a:pt x="1007808" y="1892300"/>
                    </a:lnTo>
                    <a:lnTo>
                      <a:pt x="992530" y="1905000"/>
                    </a:lnTo>
                    <a:lnTo>
                      <a:pt x="1004303" y="1905000"/>
                    </a:lnTo>
                    <a:lnTo>
                      <a:pt x="998067" y="1917700"/>
                    </a:lnTo>
                    <a:lnTo>
                      <a:pt x="1009675" y="1917700"/>
                    </a:lnTo>
                    <a:lnTo>
                      <a:pt x="1004760" y="1929180"/>
                    </a:lnTo>
                    <a:lnTo>
                      <a:pt x="1031049" y="1917700"/>
                    </a:lnTo>
                    <a:close/>
                  </a:path>
                  <a:path w="2175509" h="2260600">
                    <a:moveTo>
                      <a:pt x="1031519" y="1710690"/>
                    </a:moveTo>
                    <a:lnTo>
                      <a:pt x="1025017" y="1707146"/>
                    </a:lnTo>
                    <a:lnTo>
                      <a:pt x="1014996" y="1704047"/>
                    </a:lnTo>
                    <a:lnTo>
                      <a:pt x="1004214" y="1702066"/>
                    </a:lnTo>
                    <a:lnTo>
                      <a:pt x="995426" y="1701876"/>
                    </a:lnTo>
                    <a:lnTo>
                      <a:pt x="1031519" y="1710690"/>
                    </a:lnTo>
                    <a:close/>
                  </a:path>
                  <a:path w="2175509" h="2260600">
                    <a:moveTo>
                      <a:pt x="1032332" y="1384300"/>
                    </a:moveTo>
                    <a:lnTo>
                      <a:pt x="1030833" y="1371600"/>
                    </a:lnTo>
                    <a:lnTo>
                      <a:pt x="1024712" y="1371600"/>
                    </a:lnTo>
                    <a:lnTo>
                      <a:pt x="1028179" y="1384300"/>
                    </a:lnTo>
                    <a:lnTo>
                      <a:pt x="1032332" y="1384300"/>
                    </a:lnTo>
                    <a:close/>
                  </a:path>
                  <a:path w="2175509" h="2260600">
                    <a:moveTo>
                      <a:pt x="1033310" y="2204936"/>
                    </a:moveTo>
                    <a:lnTo>
                      <a:pt x="1030300" y="2201557"/>
                    </a:lnTo>
                    <a:lnTo>
                      <a:pt x="1022997" y="2213432"/>
                    </a:lnTo>
                    <a:lnTo>
                      <a:pt x="1027176" y="2210765"/>
                    </a:lnTo>
                    <a:lnTo>
                      <a:pt x="1029627" y="2207310"/>
                    </a:lnTo>
                    <a:lnTo>
                      <a:pt x="1030605" y="2205964"/>
                    </a:lnTo>
                    <a:lnTo>
                      <a:pt x="1033310" y="2204936"/>
                    </a:lnTo>
                    <a:close/>
                  </a:path>
                  <a:path w="2175509" h="2260600">
                    <a:moveTo>
                      <a:pt x="1033335" y="906818"/>
                    </a:moveTo>
                    <a:lnTo>
                      <a:pt x="1032014" y="901700"/>
                    </a:lnTo>
                    <a:lnTo>
                      <a:pt x="1028623" y="901700"/>
                    </a:lnTo>
                    <a:lnTo>
                      <a:pt x="1033335" y="906818"/>
                    </a:lnTo>
                    <a:close/>
                  </a:path>
                  <a:path w="2175509" h="2260600">
                    <a:moveTo>
                      <a:pt x="1034923" y="774700"/>
                    </a:moveTo>
                    <a:lnTo>
                      <a:pt x="1032217" y="762000"/>
                    </a:lnTo>
                    <a:lnTo>
                      <a:pt x="1031113" y="774700"/>
                    </a:lnTo>
                    <a:lnTo>
                      <a:pt x="1034923" y="774700"/>
                    </a:lnTo>
                    <a:close/>
                  </a:path>
                  <a:path w="2175509" h="2260600">
                    <a:moveTo>
                      <a:pt x="1035177" y="1397000"/>
                    </a:moveTo>
                    <a:lnTo>
                      <a:pt x="1033729" y="1409700"/>
                    </a:lnTo>
                    <a:lnTo>
                      <a:pt x="1035177" y="1409700"/>
                    </a:lnTo>
                    <a:lnTo>
                      <a:pt x="1035177" y="1397000"/>
                    </a:lnTo>
                    <a:close/>
                  </a:path>
                  <a:path w="2175509" h="2260600">
                    <a:moveTo>
                      <a:pt x="1035558" y="609600"/>
                    </a:moveTo>
                    <a:lnTo>
                      <a:pt x="1026350" y="597179"/>
                    </a:lnTo>
                    <a:lnTo>
                      <a:pt x="1026160" y="609600"/>
                    </a:lnTo>
                    <a:lnTo>
                      <a:pt x="1035558" y="609600"/>
                    </a:lnTo>
                    <a:close/>
                  </a:path>
                  <a:path w="2175509" h="2260600">
                    <a:moveTo>
                      <a:pt x="1035837" y="1270000"/>
                    </a:moveTo>
                    <a:close/>
                  </a:path>
                  <a:path w="2175509" h="2260600">
                    <a:moveTo>
                      <a:pt x="1035926" y="1926983"/>
                    </a:moveTo>
                    <a:lnTo>
                      <a:pt x="1030071" y="1925739"/>
                    </a:lnTo>
                    <a:lnTo>
                      <a:pt x="1022261" y="1926501"/>
                    </a:lnTo>
                    <a:lnTo>
                      <a:pt x="1013777" y="1929104"/>
                    </a:lnTo>
                    <a:lnTo>
                      <a:pt x="1005916" y="1933397"/>
                    </a:lnTo>
                    <a:lnTo>
                      <a:pt x="1035926" y="1926983"/>
                    </a:lnTo>
                    <a:close/>
                  </a:path>
                  <a:path w="2175509" h="2260600">
                    <a:moveTo>
                      <a:pt x="1036167" y="1346200"/>
                    </a:moveTo>
                    <a:lnTo>
                      <a:pt x="1033564" y="1346200"/>
                    </a:lnTo>
                    <a:lnTo>
                      <a:pt x="1029563" y="1333500"/>
                    </a:lnTo>
                    <a:lnTo>
                      <a:pt x="1023251" y="1346200"/>
                    </a:lnTo>
                    <a:lnTo>
                      <a:pt x="1029030" y="1346200"/>
                    </a:lnTo>
                    <a:lnTo>
                      <a:pt x="1021283" y="1358900"/>
                    </a:lnTo>
                    <a:lnTo>
                      <a:pt x="1027150" y="1358900"/>
                    </a:lnTo>
                    <a:lnTo>
                      <a:pt x="1036167" y="1346200"/>
                    </a:lnTo>
                    <a:close/>
                  </a:path>
                  <a:path w="2175509" h="2260600">
                    <a:moveTo>
                      <a:pt x="1036535" y="1601076"/>
                    </a:moveTo>
                    <a:lnTo>
                      <a:pt x="1026083" y="1612900"/>
                    </a:lnTo>
                    <a:lnTo>
                      <a:pt x="1034326" y="1612900"/>
                    </a:lnTo>
                    <a:lnTo>
                      <a:pt x="1036535" y="1601076"/>
                    </a:lnTo>
                    <a:close/>
                  </a:path>
                  <a:path w="2175509" h="2260600">
                    <a:moveTo>
                      <a:pt x="1036840" y="1536700"/>
                    </a:moveTo>
                    <a:lnTo>
                      <a:pt x="1031659" y="1536700"/>
                    </a:lnTo>
                    <a:lnTo>
                      <a:pt x="1032878" y="1562100"/>
                    </a:lnTo>
                    <a:lnTo>
                      <a:pt x="1035519" y="1562100"/>
                    </a:lnTo>
                    <a:lnTo>
                      <a:pt x="1035316" y="1549400"/>
                    </a:lnTo>
                    <a:lnTo>
                      <a:pt x="1036840" y="1536700"/>
                    </a:lnTo>
                    <a:close/>
                  </a:path>
                  <a:path w="2175509" h="2260600">
                    <a:moveTo>
                      <a:pt x="1036904" y="266700"/>
                    </a:moveTo>
                    <a:lnTo>
                      <a:pt x="1032700" y="266700"/>
                    </a:lnTo>
                    <a:lnTo>
                      <a:pt x="1033576" y="254000"/>
                    </a:lnTo>
                    <a:lnTo>
                      <a:pt x="1035215" y="254000"/>
                    </a:lnTo>
                    <a:lnTo>
                      <a:pt x="1027887" y="241300"/>
                    </a:lnTo>
                    <a:lnTo>
                      <a:pt x="1017397" y="241300"/>
                    </a:lnTo>
                    <a:lnTo>
                      <a:pt x="1019251" y="254000"/>
                    </a:lnTo>
                    <a:lnTo>
                      <a:pt x="1021181" y="254000"/>
                    </a:lnTo>
                    <a:lnTo>
                      <a:pt x="1021245" y="266700"/>
                    </a:lnTo>
                    <a:lnTo>
                      <a:pt x="1028509" y="266700"/>
                    </a:lnTo>
                    <a:lnTo>
                      <a:pt x="1032116" y="279400"/>
                    </a:lnTo>
                    <a:lnTo>
                      <a:pt x="1036904" y="279400"/>
                    </a:lnTo>
                    <a:lnTo>
                      <a:pt x="1036904" y="266700"/>
                    </a:lnTo>
                    <a:close/>
                  </a:path>
                  <a:path w="2175509" h="2260600">
                    <a:moveTo>
                      <a:pt x="1037310" y="1600200"/>
                    </a:moveTo>
                    <a:lnTo>
                      <a:pt x="1036701" y="1600200"/>
                    </a:lnTo>
                    <a:lnTo>
                      <a:pt x="1036535" y="1601076"/>
                    </a:lnTo>
                    <a:lnTo>
                      <a:pt x="1037310" y="1600200"/>
                    </a:lnTo>
                    <a:close/>
                  </a:path>
                  <a:path w="2175509" h="2260600">
                    <a:moveTo>
                      <a:pt x="1037348" y="911174"/>
                    </a:moveTo>
                    <a:lnTo>
                      <a:pt x="1033335" y="906818"/>
                    </a:lnTo>
                    <a:lnTo>
                      <a:pt x="1035291" y="914400"/>
                    </a:lnTo>
                    <a:lnTo>
                      <a:pt x="1037348" y="911174"/>
                    </a:lnTo>
                    <a:close/>
                  </a:path>
                  <a:path w="2175509" h="2260600">
                    <a:moveTo>
                      <a:pt x="1037717" y="1638300"/>
                    </a:moveTo>
                    <a:lnTo>
                      <a:pt x="1033373" y="1625600"/>
                    </a:lnTo>
                    <a:lnTo>
                      <a:pt x="1031951" y="1625600"/>
                    </a:lnTo>
                    <a:lnTo>
                      <a:pt x="1025613" y="1612900"/>
                    </a:lnTo>
                    <a:lnTo>
                      <a:pt x="1023772" y="1612900"/>
                    </a:lnTo>
                    <a:lnTo>
                      <a:pt x="1029703" y="1625600"/>
                    </a:lnTo>
                    <a:lnTo>
                      <a:pt x="1029919" y="1625600"/>
                    </a:lnTo>
                    <a:lnTo>
                      <a:pt x="1034161" y="1638300"/>
                    </a:lnTo>
                    <a:lnTo>
                      <a:pt x="1037717" y="1638300"/>
                    </a:lnTo>
                    <a:close/>
                  </a:path>
                  <a:path w="2175509" h="2260600">
                    <a:moveTo>
                      <a:pt x="1037780" y="1727200"/>
                    </a:moveTo>
                    <a:lnTo>
                      <a:pt x="1036434" y="1714500"/>
                    </a:lnTo>
                    <a:lnTo>
                      <a:pt x="1031684" y="1727200"/>
                    </a:lnTo>
                    <a:lnTo>
                      <a:pt x="1037780" y="1727200"/>
                    </a:lnTo>
                    <a:close/>
                  </a:path>
                  <a:path w="2175509" h="2260600">
                    <a:moveTo>
                      <a:pt x="1039571" y="2120925"/>
                    </a:moveTo>
                    <a:lnTo>
                      <a:pt x="1038707" y="2120100"/>
                    </a:lnTo>
                    <a:lnTo>
                      <a:pt x="1034376" y="2115947"/>
                    </a:lnTo>
                    <a:lnTo>
                      <a:pt x="1028077" y="2115210"/>
                    </a:lnTo>
                    <a:lnTo>
                      <a:pt x="1022946" y="2120188"/>
                    </a:lnTo>
                    <a:lnTo>
                      <a:pt x="1026490" y="2120188"/>
                    </a:lnTo>
                    <a:lnTo>
                      <a:pt x="1029081" y="2120100"/>
                    </a:lnTo>
                    <a:lnTo>
                      <a:pt x="1031697" y="2120201"/>
                    </a:lnTo>
                    <a:lnTo>
                      <a:pt x="1034440" y="2120341"/>
                    </a:lnTo>
                    <a:lnTo>
                      <a:pt x="1037170" y="2120696"/>
                    </a:lnTo>
                    <a:lnTo>
                      <a:pt x="1039571" y="2120925"/>
                    </a:lnTo>
                    <a:close/>
                  </a:path>
                  <a:path w="2175509" h="2260600">
                    <a:moveTo>
                      <a:pt x="1039888" y="884364"/>
                    </a:moveTo>
                    <a:lnTo>
                      <a:pt x="1036497" y="876300"/>
                    </a:lnTo>
                    <a:lnTo>
                      <a:pt x="1035380" y="876300"/>
                    </a:lnTo>
                    <a:lnTo>
                      <a:pt x="1039888" y="884364"/>
                    </a:lnTo>
                    <a:close/>
                  </a:path>
                  <a:path w="2175509" h="2260600">
                    <a:moveTo>
                      <a:pt x="1039914" y="2120950"/>
                    </a:moveTo>
                    <a:lnTo>
                      <a:pt x="1039571" y="2120925"/>
                    </a:lnTo>
                    <a:lnTo>
                      <a:pt x="1039787" y="2121128"/>
                    </a:lnTo>
                    <a:lnTo>
                      <a:pt x="1039914" y="2120950"/>
                    </a:lnTo>
                    <a:close/>
                  </a:path>
                  <a:path w="2175509" h="2260600">
                    <a:moveTo>
                      <a:pt x="1040676" y="584200"/>
                    </a:moveTo>
                    <a:lnTo>
                      <a:pt x="1038453" y="571500"/>
                    </a:lnTo>
                    <a:lnTo>
                      <a:pt x="1034643" y="571500"/>
                    </a:lnTo>
                    <a:lnTo>
                      <a:pt x="1036967" y="584200"/>
                    </a:lnTo>
                    <a:lnTo>
                      <a:pt x="1040676" y="584200"/>
                    </a:lnTo>
                    <a:close/>
                  </a:path>
                  <a:path w="2175509" h="2260600">
                    <a:moveTo>
                      <a:pt x="1041552" y="927100"/>
                    </a:moveTo>
                    <a:lnTo>
                      <a:pt x="1031887" y="914400"/>
                    </a:lnTo>
                    <a:lnTo>
                      <a:pt x="1021321" y="914400"/>
                    </a:lnTo>
                    <a:lnTo>
                      <a:pt x="1027988" y="927100"/>
                    </a:lnTo>
                    <a:lnTo>
                      <a:pt x="1041552" y="927100"/>
                    </a:lnTo>
                    <a:close/>
                  </a:path>
                  <a:path w="2175509" h="2260600">
                    <a:moveTo>
                      <a:pt x="1042098" y="888326"/>
                    </a:moveTo>
                    <a:lnTo>
                      <a:pt x="1039888" y="884364"/>
                    </a:lnTo>
                    <a:lnTo>
                      <a:pt x="1041831" y="889000"/>
                    </a:lnTo>
                    <a:lnTo>
                      <a:pt x="1042098" y="888326"/>
                    </a:lnTo>
                    <a:close/>
                  </a:path>
                  <a:path w="2175509" h="2260600">
                    <a:moveTo>
                      <a:pt x="1042670" y="1941207"/>
                    </a:moveTo>
                    <a:lnTo>
                      <a:pt x="1035951" y="1941080"/>
                    </a:lnTo>
                    <a:lnTo>
                      <a:pt x="1028801" y="1942211"/>
                    </a:lnTo>
                    <a:lnTo>
                      <a:pt x="1022134" y="1944357"/>
                    </a:lnTo>
                    <a:lnTo>
                      <a:pt x="1016901" y="1947291"/>
                    </a:lnTo>
                    <a:lnTo>
                      <a:pt x="1023772" y="1946617"/>
                    </a:lnTo>
                    <a:lnTo>
                      <a:pt x="1030211" y="1945017"/>
                    </a:lnTo>
                    <a:lnTo>
                      <a:pt x="1036434" y="1943036"/>
                    </a:lnTo>
                    <a:lnTo>
                      <a:pt x="1042670" y="1941207"/>
                    </a:lnTo>
                    <a:close/>
                  </a:path>
                  <a:path w="2175509" h="2260600">
                    <a:moveTo>
                      <a:pt x="1043292" y="1282700"/>
                    </a:moveTo>
                    <a:lnTo>
                      <a:pt x="1035812" y="1270050"/>
                    </a:lnTo>
                    <a:lnTo>
                      <a:pt x="1041577" y="1282700"/>
                    </a:lnTo>
                    <a:lnTo>
                      <a:pt x="1030579" y="1282700"/>
                    </a:lnTo>
                    <a:lnTo>
                      <a:pt x="1035177" y="1295400"/>
                    </a:lnTo>
                    <a:lnTo>
                      <a:pt x="1040638" y="1295400"/>
                    </a:lnTo>
                    <a:lnTo>
                      <a:pt x="1042492" y="1282700"/>
                    </a:lnTo>
                    <a:lnTo>
                      <a:pt x="1043292" y="1282700"/>
                    </a:lnTo>
                    <a:close/>
                  </a:path>
                  <a:path w="2175509" h="2260600">
                    <a:moveTo>
                      <a:pt x="1043482" y="825500"/>
                    </a:moveTo>
                    <a:lnTo>
                      <a:pt x="1040879" y="812800"/>
                    </a:lnTo>
                    <a:lnTo>
                      <a:pt x="1038428" y="812800"/>
                    </a:lnTo>
                    <a:lnTo>
                      <a:pt x="1040472" y="825500"/>
                    </a:lnTo>
                    <a:lnTo>
                      <a:pt x="1043482" y="825500"/>
                    </a:lnTo>
                    <a:close/>
                  </a:path>
                  <a:path w="2175509" h="2260600">
                    <a:moveTo>
                      <a:pt x="1043787" y="2157971"/>
                    </a:moveTo>
                    <a:lnTo>
                      <a:pt x="1038796" y="2156269"/>
                    </a:lnTo>
                    <a:lnTo>
                      <a:pt x="1033907" y="2154237"/>
                    </a:lnTo>
                    <a:lnTo>
                      <a:pt x="1026795" y="2152510"/>
                    </a:lnTo>
                    <a:lnTo>
                      <a:pt x="1021499" y="2154720"/>
                    </a:lnTo>
                    <a:lnTo>
                      <a:pt x="1021575" y="2156726"/>
                    </a:lnTo>
                    <a:lnTo>
                      <a:pt x="1021295" y="2157933"/>
                    </a:lnTo>
                    <a:lnTo>
                      <a:pt x="1021943" y="2159419"/>
                    </a:lnTo>
                    <a:lnTo>
                      <a:pt x="1029500" y="2153412"/>
                    </a:lnTo>
                    <a:lnTo>
                      <a:pt x="1036078" y="2160460"/>
                    </a:lnTo>
                    <a:lnTo>
                      <a:pt x="1043190" y="2160422"/>
                    </a:lnTo>
                    <a:lnTo>
                      <a:pt x="1043787" y="2157971"/>
                    </a:lnTo>
                    <a:close/>
                  </a:path>
                  <a:path w="2175509" h="2260600">
                    <a:moveTo>
                      <a:pt x="1043990" y="1600200"/>
                    </a:moveTo>
                    <a:lnTo>
                      <a:pt x="1043457" y="1600200"/>
                    </a:lnTo>
                    <a:lnTo>
                      <a:pt x="1043825" y="1601139"/>
                    </a:lnTo>
                    <a:lnTo>
                      <a:pt x="1043990" y="1600200"/>
                    </a:lnTo>
                    <a:close/>
                  </a:path>
                  <a:path w="2175509" h="2260600">
                    <a:moveTo>
                      <a:pt x="1044041" y="723900"/>
                    </a:moveTo>
                    <a:lnTo>
                      <a:pt x="1041019" y="711200"/>
                    </a:lnTo>
                    <a:lnTo>
                      <a:pt x="1035367" y="711200"/>
                    </a:lnTo>
                    <a:lnTo>
                      <a:pt x="1041781" y="723900"/>
                    </a:lnTo>
                    <a:lnTo>
                      <a:pt x="1044041" y="723900"/>
                    </a:lnTo>
                    <a:close/>
                  </a:path>
                  <a:path w="2175509" h="2260600">
                    <a:moveTo>
                      <a:pt x="1044244" y="2170163"/>
                    </a:moveTo>
                    <a:lnTo>
                      <a:pt x="1037551" y="2170506"/>
                    </a:lnTo>
                    <a:lnTo>
                      <a:pt x="1031176" y="2168550"/>
                    </a:lnTo>
                    <a:lnTo>
                      <a:pt x="1025575" y="2173897"/>
                    </a:lnTo>
                    <a:lnTo>
                      <a:pt x="1029068" y="2177148"/>
                    </a:lnTo>
                    <a:lnTo>
                      <a:pt x="1032332" y="2174481"/>
                    </a:lnTo>
                    <a:lnTo>
                      <a:pt x="1038288" y="2174138"/>
                    </a:lnTo>
                    <a:lnTo>
                      <a:pt x="1042606" y="2175941"/>
                    </a:lnTo>
                    <a:lnTo>
                      <a:pt x="1044244" y="2170163"/>
                    </a:lnTo>
                    <a:close/>
                  </a:path>
                  <a:path w="2175509" h="2260600">
                    <a:moveTo>
                      <a:pt x="1044829" y="1574800"/>
                    </a:moveTo>
                    <a:lnTo>
                      <a:pt x="1041450" y="1562100"/>
                    </a:lnTo>
                    <a:lnTo>
                      <a:pt x="1037234" y="1562100"/>
                    </a:lnTo>
                    <a:lnTo>
                      <a:pt x="1036434" y="1574800"/>
                    </a:lnTo>
                    <a:lnTo>
                      <a:pt x="1044829" y="1574800"/>
                    </a:lnTo>
                    <a:close/>
                  </a:path>
                  <a:path w="2175509" h="2260600">
                    <a:moveTo>
                      <a:pt x="1045870" y="1295400"/>
                    </a:moveTo>
                    <a:lnTo>
                      <a:pt x="1041539" y="1295400"/>
                    </a:lnTo>
                    <a:lnTo>
                      <a:pt x="1039050" y="1308100"/>
                    </a:lnTo>
                    <a:lnTo>
                      <a:pt x="1042695" y="1308100"/>
                    </a:lnTo>
                    <a:lnTo>
                      <a:pt x="1045870" y="1295400"/>
                    </a:lnTo>
                    <a:close/>
                  </a:path>
                  <a:path w="2175509" h="2260600">
                    <a:moveTo>
                      <a:pt x="1046264" y="2188438"/>
                    </a:moveTo>
                    <a:lnTo>
                      <a:pt x="1038694" y="2184450"/>
                    </a:lnTo>
                    <a:lnTo>
                      <a:pt x="1037069" y="2184920"/>
                    </a:lnTo>
                    <a:lnTo>
                      <a:pt x="1033195" y="2192020"/>
                    </a:lnTo>
                    <a:lnTo>
                      <a:pt x="1038809" y="2195017"/>
                    </a:lnTo>
                    <a:lnTo>
                      <a:pt x="1041844" y="2190242"/>
                    </a:lnTo>
                    <a:lnTo>
                      <a:pt x="1046264" y="2188438"/>
                    </a:lnTo>
                    <a:close/>
                  </a:path>
                  <a:path w="2175509" h="2260600">
                    <a:moveTo>
                      <a:pt x="1046264" y="1308100"/>
                    </a:moveTo>
                    <a:lnTo>
                      <a:pt x="1046010" y="1308100"/>
                    </a:lnTo>
                    <a:lnTo>
                      <a:pt x="1046086" y="1310182"/>
                    </a:lnTo>
                    <a:lnTo>
                      <a:pt x="1046264" y="1308100"/>
                    </a:lnTo>
                    <a:close/>
                  </a:path>
                  <a:path w="2175509" h="2260600">
                    <a:moveTo>
                      <a:pt x="1046340" y="1406448"/>
                    </a:moveTo>
                    <a:lnTo>
                      <a:pt x="1042009" y="1397000"/>
                    </a:lnTo>
                    <a:lnTo>
                      <a:pt x="1036459" y="1409700"/>
                    </a:lnTo>
                    <a:lnTo>
                      <a:pt x="1045248" y="1409700"/>
                    </a:lnTo>
                    <a:lnTo>
                      <a:pt x="1046340" y="1406448"/>
                    </a:lnTo>
                    <a:close/>
                  </a:path>
                  <a:path w="2175509" h="2260600">
                    <a:moveTo>
                      <a:pt x="1046949" y="876300"/>
                    </a:moveTo>
                    <a:lnTo>
                      <a:pt x="1039368" y="876300"/>
                    </a:lnTo>
                    <a:lnTo>
                      <a:pt x="1045603" y="879640"/>
                    </a:lnTo>
                    <a:lnTo>
                      <a:pt x="1046949" y="876300"/>
                    </a:lnTo>
                    <a:close/>
                  </a:path>
                  <a:path w="2175509" h="2260600">
                    <a:moveTo>
                      <a:pt x="1047127" y="266700"/>
                    </a:moveTo>
                    <a:lnTo>
                      <a:pt x="1041425" y="266700"/>
                    </a:lnTo>
                    <a:lnTo>
                      <a:pt x="1046162" y="279400"/>
                    </a:lnTo>
                    <a:lnTo>
                      <a:pt x="1047127" y="266700"/>
                    </a:lnTo>
                    <a:close/>
                  </a:path>
                  <a:path w="2175509" h="2260600">
                    <a:moveTo>
                      <a:pt x="1047711" y="711200"/>
                    </a:moveTo>
                    <a:lnTo>
                      <a:pt x="1044244" y="698500"/>
                    </a:lnTo>
                    <a:lnTo>
                      <a:pt x="1042492" y="698500"/>
                    </a:lnTo>
                    <a:lnTo>
                      <a:pt x="1039520" y="685800"/>
                    </a:lnTo>
                    <a:lnTo>
                      <a:pt x="1034580" y="685800"/>
                    </a:lnTo>
                    <a:lnTo>
                      <a:pt x="1036675" y="698500"/>
                    </a:lnTo>
                    <a:lnTo>
                      <a:pt x="1039126" y="698500"/>
                    </a:lnTo>
                    <a:lnTo>
                      <a:pt x="1046810" y="711200"/>
                    </a:lnTo>
                    <a:lnTo>
                      <a:pt x="1047711" y="711200"/>
                    </a:lnTo>
                    <a:close/>
                  </a:path>
                  <a:path w="2175509" h="2260600">
                    <a:moveTo>
                      <a:pt x="1049566" y="1703552"/>
                    </a:moveTo>
                    <a:lnTo>
                      <a:pt x="1045133" y="1700466"/>
                    </a:lnTo>
                    <a:lnTo>
                      <a:pt x="1037488" y="1697431"/>
                    </a:lnTo>
                    <a:lnTo>
                      <a:pt x="1029208" y="1695259"/>
                    </a:lnTo>
                    <a:lnTo>
                      <a:pt x="1022896" y="1694789"/>
                    </a:lnTo>
                    <a:lnTo>
                      <a:pt x="1049566" y="1703552"/>
                    </a:lnTo>
                    <a:close/>
                  </a:path>
                  <a:path w="2175509" h="2260600">
                    <a:moveTo>
                      <a:pt x="1049769" y="1955228"/>
                    </a:moveTo>
                    <a:lnTo>
                      <a:pt x="1042873" y="1952739"/>
                    </a:lnTo>
                    <a:lnTo>
                      <a:pt x="1036281" y="1953044"/>
                    </a:lnTo>
                    <a:lnTo>
                      <a:pt x="1029868" y="1955152"/>
                    </a:lnTo>
                    <a:lnTo>
                      <a:pt x="1023543" y="1958047"/>
                    </a:lnTo>
                    <a:lnTo>
                      <a:pt x="1049769" y="1955228"/>
                    </a:lnTo>
                    <a:close/>
                  </a:path>
                  <a:path w="2175509" h="2260600">
                    <a:moveTo>
                      <a:pt x="1051521" y="863600"/>
                    </a:moveTo>
                    <a:lnTo>
                      <a:pt x="1044270" y="850900"/>
                    </a:lnTo>
                    <a:lnTo>
                      <a:pt x="1046264" y="850900"/>
                    </a:lnTo>
                    <a:lnTo>
                      <a:pt x="1044689" y="838200"/>
                    </a:lnTo>
                    <a:lnTo>
                      <a:pt x="1038720" y="838200"/>
                    </a:lnTo>
                    <a:lnTo>
                      <a:pt x="1039190" y="850900"/>
                    </a:lnTo>
                    <a:lnTo>
                      <a:pt x="1031481" y="850900"/>
                    </a:lnTo>
                    <a:lnTo>
                      <a:pt x="1032586" y="863600"/>
                    </a:lnTo>
                    <a:lnTo>
                      <a:pt x="1051521" y="863600"/>
                    </a:lnTo>
                    <a:close/>
                  </a:path>
                  <a:path w="2175509" h="2260600">
                    <a:moveTo>
                      <a:pt x="1051623" y="571500"/>
                    </a:moveTo>
                    <a:lnTo>
                      <a:pt x="1046492" y="558800"/>
                    </a:lnTo>
                    <a:lnTo>
                      <a:pt x="1047496" y="558800"/>
                    </a:lnTo>
                    <a:lnTo>
                      <a:pt x="1038225" y="546100"/>
                    </a:lnTo>
                    <a:lnTo>
                      <a:pt x="1036980" y="546100"/>
                    </a:lnTo>
                    <a:lnTo>
                      <a:pt x="1036332" y="558800"/>
                    </a:lnTo>
                    <a:lnTo>
                      <a:pt x="1044689" y="558800"/>
                    </a:lnTo>
                    <a:lnTo>
                      <a:pt x="1046899" y="571500"/>
                    </a:lnTo>
                    <a:lnTo>
                      <a:pt x="1051623" y="571500"/>
                    </a:lnTo>
                    <a:close/>
                  </a:path>
                  <a:path w="2175509" h="2260600">
                    <a:moveTo>
                      <a:pt x="1052715" y="584200"/>
                    </a:moveTo>
                    <a:lnTo>
                      <a:pt x="1045756" y="571500"/>
                    </a:lnTo>
                    <a:lnTo>
                      <a:pt x="1049553" y="584200"/>
                    </a:lnTo>
                    <a:lnTo>
                      <a:pt x="1052715" y="584200"/>
                    </a:lnTo>
                    <a:close/>
                  </a:path>
                  <a:path w="2175509" h="2260600">
                    <a:moveTo>
                      <a:pt x="1053109" y="1549400"/>
                    </a:moveTo>
                    <a:lnTo>
                      <a:pt x="1050163" y="1536700"/>
                    </a:lnTo>
                    <a:lnTo>
                      <a:pt x="1043609" y="1536700"/>
                    </a:lnTo>
                    <a:lnTo>
                      <a:pt x="1046759" y="1549400"/>
                    </a:lnTo>
                    <a:lnTo>
                      <a:pt x="1053109" y="1549400"/>
                    </a:lnTo>
                    <a:close/>
                  </a:path>
                  <a:path w="2175509" h="2260600">
                    <a:moveTo>
                      <a:pt x="1053465" y="914400"/>
                    </a:moveTo>
                    <a:lnTo>
                      <a:pt x="1051166" y="908989"/>
                    </a:lnTo>
                    <a:lnTo>
                      <a:pt x="1043330" y="901827"/>
                    </a:lnTo>
                    <a:lnTo>
                      <a:pt x="1037348" y="911174"/>
                    </a:lnTo>
                    <a:lnTo>
                      <a:pt x="1040307" y="914400"/>
                    </a:lnTo>
                    <a:lnTo>
                      <a:pt x="1043927" y="914400"/>
                    </a:lnTo>
                    <a:lnTo>
                      <a:pt x="1048537" y="918857"/>
                    </a:lnTo>
                    <a:lnTo>
                      <a:pt x="1046175" y="914400"/>
                    </a:lnTo>
                    <a:lnTo>
                      <a:pt x="1053465" y="914400"/>
                    </a:lnTo>
                    <a:close/>
                  </a:path>
                  <a:path w="2175509" h="2260600">
                    <a:moveTo>
                      <a:pt x="1055179" y="1371600"/>
                    </a:moveTo>
                    <a:lnTo>
                      <a:pt x="1047877" y="1371600"/>
                    </a:lnTo>
                    <a:lnTo>
                      <a:pt x="1038517" y="1384300"/>
                    </a:lnTo>
                    <a:lnTo>
                      <a:pt x="1041425" y="1384300"/>
                    </a:lnTo>
                    <a:lnTo>
                      <a:pt x="1036980" y="1397000"/>
                    </a:lnTo>
                    <a:lnTo>
                      <a:pt x="1042009" y="1397000"/>
                    </a:lnTo>
                    <a:lnTo>
                      <a:pt x="1043216" y="1397000"/>
                    </a:lnTo>
                    <a:lnTo>
                      <a:pt x="1044092" y="1384300"/>
                    </a:lnTo>
                    <a:lnTo>
                      <a:pt x="1055179" y="1384300"/>
                    </a:lnTo>
                    <a:lnTo>
                      <a:pt x="1055179" y="1371600"/>
                    </a:lnTo>
                    <a:close/>
                  </a:path>
                  <a:path w="2175509" h="2260600">
                    <a:moveTo>
                      <a:pt x="1055255" y="2145919"/>
                    </a:moveTo>
                    <a:lnTo>
                      <a:pt x="1051953" y="2143569"/>
                    </a:lnTo>
                    <a:lnTo>
                      <a:pt x="1048918" y="2140547"/>
                    </a:lnTo>
                    <a:lnTo>
                      <a:pt x="1039799" y="2136673"/>
                    </a:lnTo>
                    <a:lnTo>
                      <a:pt x="1033945" y="2135225"/>
                    </a:lnTo>
                    <a:lnTo>
                      <a:pt x="1024813" y="2132863"/>
                    </a:lnTo>
                    <a:lnTo>
                      <a:pt x="1021575" y="2133346"/>
                    </a:lnTo>
                    <a:lnTo>
                      <a:pt x="1018501" y="2137422"/>
                    </a:lnTo>
                    <a:lnTo>
                      <a:pt x="1026680" y="2137473"/>
                    </a:lnTo>
                    <a:lnTo>
                      <a:pt x="1034211" y="2138388"/>
                    </a:lnTo>
                    <a:lnTo>
                      <a:pt x="1041095" y="2140788"/>
                    </a:lnTo>
                    <a:lnTo>
                      <a:pt x="1047318" y="2145220"/>
                    </a:lnTo>
                    <a:lnTo>
                      <a:pt x="1048969" y="2146820"/>
                    </a:lnTo>
                    <a:lnTo>
                      <a:pt x="1051915" y="2147024"/>
                    </a:lnTo>
                    <a:lnTo>
                      <a:pt x="1054290" y="2147874"/>
                    </a:lnTo>
                    <a:lnTo>
                      <a:pt x="1055255" y="2145919"/>
                    </a:lnTo>
                    <a:close/>
                  </a:path>
                  <a:path w="2175509" h="2260600">
                    <a:moveTo>
                      <a:pt x="1057071" y="927100"/>
                    </a:moveTo>
                    <a:lnTo>
                      <a:pt x="1048537" y="918857"/>
                    </a:lnTo>
                    <a:lnTo>
                      <a:pt x="1052918" y="927100"/>
                    </a:lnTo>
                    <a:lnTo>
                      <a:pt x="1057071" y="927100"/>
                    </a:lnTo>
                    <a:close/>
                  </a:path>
                  <a:path w="2175509" h="2260600">
                    <a:moveTo>
                      <a:pt x="1058227" y="2117953"/>
                    </a:moveTo>
                    <a:lnTo>
                      <a:pt x="1053592" y="2108200"/>
                    </a:lnTo>
                    <a:lnTo>
                      <a:pt x="1047724" y="2108200"/>
                    </a:lnTo>
                    <a:lnTo>
                      <a:pt x="1058227" y="2117953"/>
                    </a:lnTo>
                    <a:close/>
                  </a:path>
                  <a:path w="2175509" h="2260600">
                    <a:moveTo>
                      <a:pt x="1058837" y="1965896"/>
                    </a:moveTo>
                    <a:lnTo>
                      <a:pt x="1052576" y="1964753"/>
                    </a:lnTo>
                    <a:lnTo>
                      <a:pt x="1045083" y="1965464"/>
                    </a:lnTo>
                    <a:lnTo>
                      <a:pt x="1037526" y="1967915"/>
                    </a:lnTo>
                    <a:lnTo>
                      <a:pt x="1031049" y="1972043"/>
                    </a:lnTo>
                    <a:lnTo>
                      <a:pt x="1058837" y="1965896"/>
                    </a:lnTo>
                    <a:close/>
                  </a:path>
                  <a:path w="2175509" h="2260600">
                    <a:moveTo>
                      <a:pt x="1059256" y="1320444"/>
                    </a:moveTo>
                    <a:lnTo>
                      <a:pt x="1055497" y="1308100"/>
                    </a:lnTo>
                    <a:lnTo>
                      <a:pt x="1055090" y="1308100"/>
                    </a:lnTo>
                    <a:lnTo>
                      <a:pt x="1059256" y="1320444"/>
                    </a:lnTo>
                    <a:close/>
                  </a:path>
                  <a:path w="2175509" h="2260600">
                    <a:moveTo>
                      <a:pt x="1061402" y="2120900"/>
                    </a:moveTo>
                    <a:lnTo>
                      <a:pt x="1058227" y="2117953"/>
                    </a:lnTo>
                    <a:lnTo>
                      <a:pt x="1059624" y="2120900"/>
                    </a:lnTo>
                    <a:lnTo>
                      <a:pt x="1061402" y="2120900"/>
                    </a:lnTo>
                    <a:close/>
                  </a:path>
                  <a:path w="2175509" h="2260600">
                    <a:moveTo>
                      <a:pt x="1061923" y="431800"/>
                    </a:moveTo>
                    <a:lnTo>
                      <a:pt x="1058024" y="431800"/>
                    </a:lnTo>
                    <a:lnTo>
                      <a:pt x="1055433" y="406400"/>
                    </a:lnTo>
                    <a:lnTo>
                      <a:pt x="1054544" y="406400"/>
                    </a:lnTo>
                    <a:lnTo>
                      <a:pt x="1054887" y="419100"/>
                    </a:lnTo>
                    <a:lnTo>
                      <a:pt x="1055001" y="431800"/>
                    </a:lnTo>
                    <a:lnTo>
                      <a:pt x="1046467" y="431800"/>
                    </a:lnTo>
                    <a:lnTo>
                      <a:pt x="1056881" y="444500"/>
                    </a:lnTo>
                    <a:lnTo>
                      <a:pt x="1061923" y="431800"/>
                    </a:lnTo>
                    <a:close/>
                  </a:path>
                  <a:path w="2175509" h="2260600">
                    <a:moveTo>
                      <a:pt x="1062761" y="1978126"/>
                    </a:moveTo>
                    <a:lnTo>
                      <a:pt x="1054696" y="1977390"/>
                    </a:lnTo>
                    <a:lnTo>
                      <a:pt x="1047292" y="1978761"/>
                    </a:lnTo>
                    <a:lnTo>
                      <a:pt x="1040168" y="1982203"/>
                    </a:lnTo>
                    <a:lnTo>
                      <a:pt x="1050886" y="1983282"/>
                    </a:lnTo>
                    <a:lnTo>
                      <a:pt x="1058760" y="1981746"/>
                    </a:lnTo>
                    <a:lnTo>
                      <a:pt x="1062761" y="1978126"/>
                    </a:lnTo>
                    <a:close/>
                  </a:path>
                  <a:path w="2175509" h="2260600">
                    <a:moveTo>
                      <a:pt x="1063409" y="1257655"/>
                    </a:moveTo>
                    <a:lnTo>
                      <a:pt x="1063256" y="1257300"/>
                    </a:lnTo>
                    <a:lnTo>
                      <a:pt x="1054646" y="1257300"/>
                    </a:lnTo>
                    <a:lnTo>
                      <a:pt x="1047648" y="1270000"/>
                    </a:lnTo>
                    <a:lnTo>
                      <a:pt x="1047813" y="1270000"/>
                    </a:lnTo>
                    <a:lnTo>
                      <a:pt x="1043292" y="1282700"/>
                    </a:lnTo>
                    <a:lnTo>
                      <a:pt x="1047699" y="1282700"/>
                    </a:lnTo>
                    <a:lnTo>
                      <a:pt x="1052537" y="1270000"/>
                    </a:lnTo>
                    <a:lnTo>
                      <a:pt x="1059256" y="1270000"/>
                    </a:lnTo>
                    <a:lnTo>
                      <a:pt x="1063409" y="1257655"/>
                    </a:lnTo>
                    <a:close/>
                  </a:path>
                  <a:path w="2175509" h="2260600">
                    <a:moveTo>
                      <a:pt x="1063612" y="1258112"/>
                    </a:moveTo>
                    <a:lnTo>
                      <a:pt x="1063536" y="1257300"/>
                    </a:lnTo>
                    <a:lnTo>
                      <a:pt x="1063409" y="1257655"/>
                    </a:lnTo>
                    <a:lnTo>
                      <a:pt x="1063612" y="1258112"/>
                    </a:lnTo>
                    <a:close/>
                  </a:path>
                  <a:path w="2175509" h="2260600">
                    <a:moveTo>
                      <a:pt x="1063688" y="762000"/>
                    </a:moveTo>
                    <a:lnTo>
                      <a:pt x="1053503" y="749300"/>
                    </a:lnTo>
                    <a:lnTo>
                      <a:pt x="1060005" y="749300"/>
                    </a:lnTo>
                    <a:lnTo>
                      <a:pt x="1027785" y="737260"/>
                    </a:lnTo>
                    <a:lnTo>
                      <a:pt x="1029804" y="749300"/>
                    </a:lnTo>
                    <a:lnTo>
                      <a:pt x="1050391" y="749300"/>
                    </a:lnTo>
                    <a:lnTo>
                      <a:pt x="1055687" y="762000"/>
                    </a:lnTo>
                    <a:lnTo>
                      <a:pt x="1063688" y="762000"/>
                    </a:lnTo>
                    <a:close/>
                  </a:path>
                  <a:path w="2175509" h="2260600">
                    <a:moveTo>
                      <a:pt x="1064323" y="1790700"/>
                    </a:moveTo>
                    <a:lnTo>
                      <a:pt x="1059167" y="1790700"/>
                    </a:lnTo>
                    <a:lnTo>
                      <a:pt x="1064323" y="1803400"/>
                    </a:lnTo>
                    <a:lnTo>
                      <a:pt x="1064323" y="1790700"/>
                    </a:lnTo>
                    <a:close/>
                  </a:path>
                  <a:path w="2175509" h="2260600">
                    <a:moveTo>
                      <a:pt x="1064691" y="749300"/>
                    </a:moveTo>
                    <a:lnTo>
                      <a:pt x="1056919" y="736600"/>
                    </a:lnTo>
                    <a:lnTo>
                      <a:pt x="1060005" y="749300"/>
                    </a:lnTo>
                    <a:lnTo>
                      <a:pt x="1064691" y="749300"/>
                    </a:lnTo>
                    <a:close/>
                  </a:path>
                  <a:path w="2175509" h="2260600">
                    <a:moveTo>
                      <a:pt x="1065060" y="914400"/>
                    </a:moveTo>
                    <a:lnTo>
                      <a:pt x="1050277" y="901700"/>
                    </a:lnTo>
                    <a:lnTo>
                      <a:pt x="1063155" y="901700"/>
                    </a:lnTo>
                    <a:lnTo>
                      <a:pt x="1058849" y="889000"/>
                    </a:lnTo>
                    <a:lnTo>
                      <a:pt x="1055255" y="889000"/>
                    </a:lnTo>
                    <a:lnTo>
                      <a:pt x="1050201" y="901700"/>
                    </a:lnTo>
                    <a:lnTo>
                      <a:pt x="1045857" y="889000"/>
                    </a:lnTo>
                    <a:lnTo>
                      <a:pt x="1050798" y="889000"/>
                    </a:lnTo>
                    <a:lnTo>
                      <a:pt x="1048423" y="881164"/>
                    </a:lnTo>
                    <a:lnTo>
                      <a:pt x="1045603" y="879640"/>
                    </a:lnTo>
                    <a:lnTo>
                      <a:pt x="1042098" y="888326"/>
                    </a:lnTo>
                    <a:lnTo>
                      <a:pt x="1042479" y="889000"/>
                    </a:lnTo>
                    <a:lnTo>
                      <a:pt x="1041831" y="889000"/>
                    </a:lnTo>
                    <a:lnTo>
                      <a:pt x="1029296" y="889000"/>
                    </a:lnTo>
                    <a:lnTo>
                      <a:pt x="1043330" y="901827"/>
                    </a:lnTo>
                    <a:lnTo>
                      <a:pt x="1043406" y="901700"/>
                    </a:lnTo>
                    <a:lnTo>
                      <a:pt x="1048054" y="901700"/>
                    </a:lnTo>
                    <a:lnTo>
                      <a:pt x="1051166" y="908989"/>
                    </a:lnTo>
                    <a:lnTo>
                      <a:pt x="1057071" y="914400"/>
                    </a:lnTo>
                    <a:lnTo>
                      <a:pt x="1065060" y="914400"/>
                    </a:lnTo>
                    <a:close/>
                  </a:path>
                  <a:path w="2175509" h="2260600">
                    <a:moveTo>
                      <a:pt x="1065326" y="1524000"/>
                    </a:moveTo>
                    <a:lnTo>
                      <a:pt x="1064793" y="1524000"/>
                    </a:lnTo>
                    <a:lnTo>
                      <a:pt x="1065034" y="1524431"/>
                    </a:lnTo>
                    <a:lnTo>
                      <a:pt x="1065326" y="1524000"/>
                    </a:lnTo>
                    <a:close/>
                  </a:path>
                  <a:path w="2175509" h="2260600">
                    <a:moveTo>
                      <a:pt x="1066190" y="1293291"/>
                    </a:moveTo>
                    <a:lnTo>
                      <a:pt x="1064196" y="1289748"/>
                    </a:lnTo>
                    <a:lnTo>
                      <a:pt x="1065276" y="1295400"/>
                    </a:lnTo>
                    <a:lnTo>
                      <a:pt x="1066190" y="1293291"/>
                    </a:lnTo>
                    <a:close/>
                  </a:path>
                  <a:path w="2175509" h="2260600">
                    <a:moveTo>
                      <a:pt x="1066304" y="2108200"/>
                    </a:moveTo>
                    <a:lnTo>
                      <a:pt x="1060983" y="2095500"/>
                    </a:lnTo>
                    <a:lnTo>
                      <a:pt x="1054468" y="2095500"/>
                    </a:lnTo>
                    <a:lnTo>
                      <a:pt x="1060983" y="2108200"/>
                    </a:lnTo>
                    <a:lnTo>
                      <a:pt x="1066304" y="2108200"/>
                    </a:lnTo>
                    <a:close/>
                  </a:path>
                  <a:path w="2175509" h="2260600">
                    <a:moveTo>
                      <a:pt x="1066444" y="584200"/>
                    </a:moveTo>
                    <a:lnTo>
                      <a:pt x="1065085" y="571500"/>
                    </a:lnTo>
                    <a:lnTo>
                      <a:pt x="1061732" y="571500"/>
                    </a:lnTo>
                    <a:lnTo>
                      <a:pt x="1064933" y="584200"/>
                    </a:lnTo>
                    <a:lnTo>
                      <a:pt x="1066444" y="584200"/>
                    </a:lnTo>
                    <a:close/>
                  </a:path>
                  <a:path w="2175509" h="2260600">
                    <a:moveTo>
                      <a:pt x="1067600" y="1549400"/>
                    </a:moveTo>
                    <a:lnTo>
                      <a:pt x="1062964" y="1536700"/>
                    </a:lnTo>
                    <a:lnTo>
                      <a:pt x="1065555" y="1549400"/>
                    </a:lnTo>
                    <a:lnTo>
                      <a:pt x="1067600" y="1549400"/>
                    </a:lnTo>
                    <a:close/>
                  </a:path>
                  <a:path w="2175509" h="2260600">
                    <a:moveTo>
                      <a:pt x="1067866" y="266700"/>
                    </a:moveTo>
                    <a:lnTo>
                      <a:pt x="1064234" y="254000"/>
                    </a:lnTo>
                    <a:lnTo>
                      <a:pt x="1054760" y="254000"/>
                    </a:lnTo>
                    <a:lnTo>
                      <a:pt x="1067866" y="266700"/>
                    </a:lnTo>
                    <a:close/>
                  </a:path>
                  <a:path w="2175509" h="2260600">
                    <a:moveTo>
                      <a:pt x="1067892" y="889000"/>
                    </a:moveTo>
                    <a:lnTo>
                      <a:pt x="1053846" y="876300"/>
                    </a:lnTo>
                    <a:lnTo>
                      <a:pt x="1046949" y="876300"/>
                    </a:lnTo>
                    <a:lnTo>
                      <a:pt x="1048423" y="881164"/>
                    </a:lnTo>
                    <a:lnTo>
                      <a:pt x="1063015" y="889000"/>
                    </a:lnTo>
                    <a:lnTo>
                      <a:pt x="1067892" y="889000"/>
                    </a:lnTo>
                    <a:close/>
                  </a:path>
                  <a:path w="2175509" h="2260600">
                    <a:moveTo>
                      <a:pt x="1070660" y="1282700"/>
                    </a:moveTo>
                    <a:lnTo>
                      <a:pt x="1068133" y="1270000"/>
                    </a:lnTo>
                    <a:lnTo>
                      <a:pt x="1068781" y="1270000"/>
                    </a:lnTo>
                    <a:lnTo>
                      <a:pt x="1063612" y="1258112"/>
                    </a:lnTo>
                    <a:lnTo>
                      <a:pt x="1064704" y="1270000"/>
                    </a:lnTo>
                    <a:lnTo>
                      <a:pt x="1063078" y="1270000"/>
                    </a:lnTo>
                    <a:lnTo>
                      <a:pt x="1060056" y="1282700"/>
                    </a:lnTo>
                    <a:lnTo>
                      <a:pt x="1060246" y="1282700"/>
                    </a:lnTo>
                    <a:lnTo>
                      <a:pt x="1064196" y="1289748"/>
                    </a:lnTo>
                    <a:lnTo>
                      <a:pt x="1062863" y="1282700"/>
                    </a:lnTo>
                    <a:lnTo>
                      <a:pt x="1070660" y="1282700"/>
                    </a:lnTo>
                    <a:close/>
                  </a:path>
                  <a:path w="2175509" h="2260600">
                    <a:moveTo>
                      <a:pt x="1071854" y="1536700"/>
                    </a:moveTo>
                    <a:lnTo>
                      <a:pt x="1065034" y="1524431"/>
                    </a:lnTo>
                    <a:lnTo>
                      <a:pt x="1056690" y="1536700"/>
                    </a:lnTo>
                    <a:lnTo>
                      <a:pt x="1062964" y="1536700"/>
                    </a:lnTo>
                    <a:lnTo>
                      <a:pt x="1071854" y="1536700"/>
                    </a:lnTo>
                    <a:close/>
                  </a:path>
                  <a:path w="2175509" h="2260600">
                    <a:moveTo>
                      <a:pt x="1071930" y="762000"/>
                    </a:moveTo>
                    <a:lnTo>
                      <a:pt x="1065149" y="762000"/>
                    </a:lnTo>
                    <a:lnTo>
                      <a:pt x="1067981" y="774700"/>
                    </a:lnTo>
                    <a:lnTo>
                      <a:pt x="1071930" y="762000"/>
                    </a:lnTo>
                    <a:close/>
                  </a:path>
                  <a:path w="2175509" h="2260600">
                    <a:moveTo>
                      <a:pt x="1073226" y="1625600"/>
                    </a:moveTo>
                    <a:lnTo>
                      <a:pt x="1071308" y="1612900"/>
                    </a:lnTo>
                    <a:lnTo>
                      <a:pt x="1072019" y="1612900"/>
                    </a:lnTo>
                    <a:lnTo>
                      <a:pt x="1072146" y="1600200"/>
                    </a:lnTo>
                    <a:lnTo>
                      <a:pt x="1068539" y="1600200"/>
                    </a:lnTo>
                    <a:lnTo>
                      <a:pt x="1066050" y="1587500"/>
                    </a:lnTo>
                    <a:lnTo>
                      <a:pt x="1063967" y="1587500"/>
                    </a:lnTo>
                    <a:lnTo>
                      <a:pt x="1058570" y="1574800"/>
                    </a:lnTo>
                    <a:lnTo>
                      <a:pt x="1058837" y="1574800"/>
                    </a:lnTo>
                    <a:lnTo>
                      <a:pt x="1058684" y="1562100"/>
                    </a:lnTo>
                    <a:lnTo>
                      <a:pt x="1053833" y="1562100"/>
                    </a:lnTo>
                    <a:lnTo>
                      <a:pt x="1052969" y="1574800"/>
                    </a:lnTo>
                    <a:lnTo>
                      <a:pt x="1050467" y="1574800"/>
                    </a:lnTo>
                    <a:lnTo>
                      <a:pt x="1056284" y="1587500"/>
                    </a:lnTo>
                    <a:lnTo>
                      <a:pt x="1060526" y="1587500"/>
                    </a:lnTo>
                    <a:lnTo>
                      <a:pt x="1064260" y="1600200"/>
                    </a:lnTo>
                    <a:lnTo>
                      <a:pt x="1057351" y="1600200"/>
                    </a:lnTo>
                    <a:lnTo>
                      <a:pt x="1064590" y="1612900"/>
                    </a:lnTo>
                    <a:lnTo>
                      <a:pt x="1068717" y="1612900"/>
                    </a:lnTo>
                    <a:lnTo>
                      <a:pt x="1064641" y="1625600"/>
                    </a:lnTo>
                    <a:lnTo>
                      <a:pt x="1073226" y="1625600"/>
                    </a:lnTo>
                    <a:close/>
                  </a:path>
                  <a:path w="2175509" h="2260600">
                    <a:moveTo>
                      <a:pt x="1073607" y="1993176"/>
                    </a:moveTo>
                    <a:lnTo>
                      <a:pt x="1066101" y="1991283"/>
                    </a:lnTo>
                    <a:lnTo>
                      <a:pt x="1058748" y="1990979"/>
                    </a:lnTo>
                    <a:lnTo>
                      <a:pt x="1051509" y="1992058"/>
                    </a:lnTo>
                    <a:lnTo>
                      <a:pt x="1044371" y="1994293"/>
                    </a:lnTo>
                    <a:lnTo>
                      <a:pt x="1044638" y="1996782"/>
                    </a:lnTo>
                    <a:lnTo>
                      <a:pt x="1073607" y="1993176"/>
                    </a:lnTo>
                    <a:close/>
                  </a:path>
                  <a:path w="2175509" h="2260600">
                    <a:moveTo>
                      <a:pt x="1073759" y="1257300"/>
                    </a:moveTo>
                    <a:lnTo>
                      <a:pt x="1070267" y="1257300"/>
                    </a:lnTo>
                    <a:lnTo>
                      <a:pt x="1068781" y="1270000"/>
                    </a:lnTo>
                    <a:lnTo>
                      <a:pt x="1072565" y="1270000"/>
                    </a:lnTo>
                    <a:lnTo>
                      <a:pt x="1073759" y="1257300"/>
                    </a:lnTo>
                    <a:close/>
                  </a:path>
                  <a:path w="2175509" h="2260600">
                    <a:moveTo>
                      <a:pt x="1075156" y="1549400"/>
                    </a:moveTo>
                    <a:lnTo>
                      <a:pt x="1070775" y="1549400"/>
                    </a:lnTo>
                    <a:lnTo>
                      <a:pt x="1068705" y="1562100"/>
                    </a:lnTo>
                    <a:lnTo>
                      <a:pt x="1070190" y="1562100"/>
                    </a:lnTo>
                    <a:lnTo>
                      <a:pt x="1075156" y="1549400"/>
                    </a:lnTo>
                    <a:close/>
                  </a:path>
                  <a:path w="2175509" h="2260600">
                    <a:moveTo>
                      <a:pt x="1075613" y="1511300"/>
                    </a:moveTo>
                    <a:lnTo>
                      <a:pt x="1074610" y="1498600"/>
                    </a:lnTo>
                    <a:lnTo>
                      <a:pt x="1072654" y="1498600"/>
                    </a:lnTo>
                    <a:lnTo>
                      <a:pt x="1069632" y="1485900"/>
                    </a:lnTo>
                    <a:lnTo>
                      <a:pt x="1068844" y="1485900"/>
                    </a:lnTo>
                    <a:lnTo>
                      <a:pt x="1070241" y="1498600"/>
                    </a:lnTo>
                    <a:lnTo>
                      <a:pt x="1070025" y="1498600"/>
                    </a:lnTo>
                    <a:lnTo>
                      <a:pt x="1072934" y="1511300"/>
                    </a:lnTo>
                    <a:lnTo>
                      <a:pt x="1075613" y="1511300"/>
                    </a:lnTo>
                    <a:close/>
                  </a:path>
                  <a:path w="2175509" h="2260600">
                    <a:moveTo>
                      <a:pt x="1075613" y="760336"/>
                    </a:moveTo>
                    <a:lnTo>
                      <a:pt x="1073378" y="749300"/>
                    </a:lnTo>
                    <a:lnTo>
                      <a:pt x="1073124" y="749300"/>
                    </a:lnTo>
                    <a:lnTo>
                      <a:pt x="1075613" y="760336"/>
                    </a:lnTo>
                    <a:close/>
                  </a:path>
                  <a:path w="2175509" h="2260600">
                    <a:moveTo>
                      <a:pt x="1075626" y="2089645"/>
                    </a:moveTo>
                    <a:lnTo>
                      <a:pt x="1074762" y="2087930"/>
                    </a:lnTo>
                    <a:lnTo>
                      <a:pt x="1074204" y="2085441"/>
                    </a:lnTo>
                    <a:lnTo>
                      <a:pt x="1072654" y="2084057"/>
                    </a:lnTo>
                    <a:lnTo>
                      <a:pt x="1067663" y="2079713"/>
                    </a:lnTo>
                    <a:lnTo>
                      <a:pt x="1062380" y="2075675"/>
                    </a:lnTo>
                    <a:lnTo>
                      <a:pt x="1057033" y="2071738"/>
                    </a:lnTo>
                    <a:lnTo>
                      <a:pt x="1055281" y="2070417"/>
                    </a:lnTo>
                    <a:lnTo>
                      <a:pt x="1053122" y="2070125"/>
                    </a:lnTo>
                    <a:lnTo>
                      <a:pt x="1052169" y="2073935"/>
                    </a:lnTo>
                    <a:lnTo>
                      <a:pt x="1058303" y="2076577"/>
                    </a:lnTo>
                    <a:lnTo>
                      <a:pt x="1063790" y="2080196"/>
                    </a:lnTo>
                    <a:lnTo>
                      <a:pt x="1068870" y="2084463"/>
                    </a:lnTo>
                    <a:lnTo>
                      <a:pt x="1074280" y="2089480"/>
                    </a:lnTo>
                    <a:lnTo>
                      <a:pt x="1075207" y="2089505"/>
                    </a:lnTo>
                    <a:lnTo>
                      <a:pt x="1075626" y="2089645"/>
                    </a:lnTo>
                    <a:close/>
                  </a:path>
                  <a:path w="2175509" h="2260600">
                    <a:moveTo>
                      <a:pt x="1075944" y="2089746"/>
                    </a:moveTo>
                    <a:lnTo>
                      <a:pt x="1075626" y="2089645"/>
                    </a:lnTo>
                    <a:lnTo>
                      <a:pt x="1075766" y="2089924"/>
                    </a:lnTo>
                    <a:lnTo>
                      <a:pt x="1075944" y="2089746"/>
                    </a:lnTo>
                    <a:close/>
                  </a:path>
                  <a:path w="2175509" h="2260600">
                    <a:moveTo>
                      <a:pt x="1075982" y="762000"/>
                    </a:moveTo>
                    <a:lnTo>
                      <a:pt x="1075613" y="760336"/>
                    </a:lnTo>
                    <a:lnTo>
                      <a:pt x="1075944" y="762000"/>
                    </a:lnTo>
                    <a:close/>
                  </a:path>
                  <a:path w="2175509" h="2260600">
                    <a:moveTo>
                      <a:pt x="1076020" y="2006968"/>
                    </a:moveTo>
                    <a:lnTo>
                      <a:pt x="1066126" y="2004110"/>
                    </a:lnTo>
                    <a:lnTo>
                      <a:pt x="1059294" y="2004669"/>
                    </a:lnTo>
                    <a:lnTo>
                      <a:pt x="1054011" y="2007514"/>
                    </a:lnTo>
                    <a:lnTo>
                      <a:pt x="1054925" y="2008200"/>
                    </a:lnTo>
                    <a:lnTo>
                      <a:pt x="1055776" y="2009381"/>
                    </a:lnTo>
                    <a:lnTo>
                      <a:pt x="1063002" y="2008644"/>
                    </a:lnTo>
                    <a:lnTo>
                      <a:pt x="1069505" y="2007781"/>
                    </a:lnTo>
                    <a:lnTo>
                      <a:pt x="1076020" y="2006968"/>
                    </a:lnTo>
                    <a:close/>
                  </a:path>
                  <a:path w="2175509" h="2260600">
                    <a:moveTo>
                      <a:pt x="1077582" y="749300"/>
                    </a:moveTo>
                    <a:lnTo>
                      <a:pt x="1076921" y="736600"/>
                    </a:lnTo>
                    <a:lnTo>
                      <a:pt x="1076058" y="736600"/>
                    </a:lnTo>
                    <a:lnTo>
                      <a:pt x="1076071" y="723900"/>
                    </a:lnTo>
                    <a:lnTo>
                      <a:pt x="1073708" y="723900"/>
                    </a:lnTo>
                    <a:lnTo>
                      <a:pt x="1072718" y="711200"/>
                    </a:lnTo>
                    <a:lnTo>
                      <a:pt x="1072248" y="711200"/>
                    </a:lnTo>
                    <a:lnTo>
                      <a:pt x="1072019" y="698500"/>
                    </a:lnTo>
                    <a:lnTo>
                      <a:pt x="1067663" y="698500"/>
                    </a:lnTo>
                    <a:lnTo>
                      <a:pt x="1067663" y="711200"/>
                    </a:lnTo>
                    <a:lnTo>
                      <a:pt x="1066457" y="711200"/>
                    </a:lnTo>
                    <a:lnTo>
                      <a:pt x="1062177" y="698500"/>
                    </a:lnTo>
                    <a:lnTo>
                      <a:pt x="1067663" y="711200"/>
                    </a:lnTo>
                    <a:lnTo>
                      <a:pt x="1067663" y="698500"/>
                    </a:lnTo>
                    <a:lnTo>
                      <a:pt x="1065517" y="698500"/>
                    </a:lnTo>
                    <a:lnTo>
                      <a:pt x="1063332" y="685800"/>
                    </a:lnTo>
                    <a:lnTo>
                      <a:pt x="1061897" y="685800"/>
                    </a:lnTo>
                    <a:lnTo>
                      <a:pt x="1058811" y="673100"/>
                    </a:lnTo>
                    <a:lnTo>
                      <a:pt x="1062456" y="673100"/>
                    </a:lnTo>
                    <a:lnTo>
                      <a:pt x="1064234" y="660400"/>
                    </a:lnTo>
                    <a:lnTo>
                      <a:pt x="1069174" y="660400"/>
                    </a:lnTo>
                    <a:lnTo>
                      <a:pt x="1069428" y="647700"/>
                    </a:lnTo>
                    <a:lnTo>
                      <a:pt x="1067638" y="647700"/>
                    </a:lnTo>
                    <a:lnTo>
                      <a:pt x="1065123" y="635000"/>
                    </a:lnTo>
                    <a:lnTo>
                      <a:pt x="1075080" y="635000"/>
                    </a:lnTo>
                    <a:lnTo>
                      <a:pt x="1068717" y="622300"/>
                    </a:lnTo>
                    <a:lnTo>
                      <a:pt x="1071638" y="622300"/>
                    </a:lnTo>
                    <a:lnTo>
                      <a:pt x="1068387" y="609600"/>
                    </a:lnTo>
                    <a:lnTo>
                      <a:pt x="1070533" y="609600"/>
                    </a:lnTo>
                    <a:lnTo>
                      <a:pt x="1068895" y="596900"/>
                    </a:lnTo>
                    <a:lnTo>
                      <a:pt x="1069708" y="596900"/>
                    </a:lnTo>
                    <a:lnTo>
                      <a:pt x="1064602" y="584200"/>
                    </a:lnTo>
                    <a:lnTo>
                      <a:pt x="1057059" y="584200"/>
                    </a:lnTo>
                    <a:lnTo>
                      <a:pt x="1058367" y="596900"/>
                    </a:lnTo>
                    <a:lnTo>
                      <a:pt x="1056182" y="596900"/>
                    </a:lnTo>
                    <a:lnTo>
                      <a:pt x="1045057" y="584200"/>
                    </a:lnTo>
                    <a:lnTo>
                      <a:pt x="1042492" y="584200"/>
                    </a:lnTo>
                    <a:lnTo>
                      <a:pt x="1043127" y="596900"/>
                    </a:lnTo>
                    <a:lnTo>
                      <a:pt x="1032217" y="596900"/>
                    </a:lnTo>
                    <a:lnTo>
                      <a:pt x="1046708" y="609600"/>
                    </a:lnTo>
                    <a:lnTo>
                      <a:pt x="1051255" y="609600"/>
                    </a:lnTo>
                    <a:lnTo>
                      <a:pt x="1048880" y="596900"/>
                    </a:lnTo>
                    <a:lnTo>
                      <a:pt x="1055547" y="596900"/>
                    </a:lnTo>
                    <a:lnTo>
                      <a:pt x="1061554" y="609600"/>
                    </a:lnTo>
                    <a:lnTo>
                      <a:pt x="1057287" y="609600"/>
                    </a:lnTo>
                    <a:lnTo>
                      <a:pt x="1064717" y="622300"/>
                    </a:lnTo>
                    <a:lnTo>
                      <a:pt x="1065085" y="622300"/>
                    </a:lnTo>
                    <a:lnTo>
                      <a:pt x="1063866" y="635000"/>
                    </a:lnTo>
                    <a:lnTo>
                      <a:pt x="1057744" y="635000"/>
                    </a:lnTo>
                    <a:lnTo>
                      <a:pt x="1055954" y="647700"/>
                    </a:lnTo>
                    <a:lnTo>
                      <a:pt x="1041539" y="647700"/>
                    </a:lnTo>
                    <a:lnTo>
                      <a:pt x="1037145" y="635000"/>
                    </a:lnTo>
                    <a:lnTo>
                      <a:pt x="1033043" y="635000"/>
                    </a:lnTo>
                    <a:lnTo>
                      <a:pt x="1035494" y="647700"/>
                    </a:lnTo>
                    <a:lnTo>
                      <a:pt x="1039609" y="647700"/>
                    </a:lnTo>
                    <a:lnTo>
                      <a:pt x="1044727" y="660400"/>
                    </a:lnTo>
                    <a:lnTo>
                      <a:pt x="1034719" y="660400"/>
                    </a:lnTo>
                    <a:lnTo>
                      <a:pt x="1049096" y="673100"/>
                    </a:lnTo>
                    <a:lnTo>
                      <a:pt x="1039520" y="673100"/>
                    </a:lnTo>
                    <a:lnTo>
                      <a:pt x="1043711" y="685800"/>
                    </a:lnTo>
                    <a:lnTo>
                      <a:pt x="1048270" y="685800"/>
                    </a:lnTo>
                    <a:lnTo>
                      <a:pt x="1049312" y="673100"/>
                    </a:lnTo>
                    <a:lnTo>
                      <a:pt x="1056474" y="685800"/>
                    </a:lnTo>
                    <a:lnTo>
                      <a:pt x="1055344" y="685800"/>
                    </a:lnTo>
                    <a:lnTo>
                      <a:pt x="1060627" y="698500"/>
                    </a:lnTo>
                    <a:lnTo>
                      <a:pt x="1057757" y="685800"/>
                    </a:lnTo>
                    <a:lnTo>
                      <a:pt x="1060335" y="685800"/>
                    </a:lnTo>
                    <a:lnTo>
                      <a:pt x="1061897" y="698500"/>
                    </a:lnTo>
                    <a:lnTo>
                      <a:pt x="1060627" y="698500"/>
                    </a:lnTo>
                    <a:lnTo>
                      <a:pt x="1049616" y="698500"/>
                    </a:lnTo>
                    <a:lnTo>
                      <a:pt x="1057770" y="711200"/>
                    </a:lnTo>
                    <a:lnTo>
                      <a:pt x="1055725" y="711200"/>
                    </a:lnTo>
                    <a:lnTo>
                      <a:pt x="1062710" y="723900"/>
                    </a:lnTo>
                    <a:lnTo>
                      <a:pt x="1059307" y="723900"/>
                    </a:lnTo>
                    <a:lnTo>
                      <a:pt x="1063028" y="736600"/>
                    </a:lnTo>
                    <a:lnTo>
                      <a:pt x="1064526" y="736600"/>
                    </a:lnTo>
                    <a:lnTo>
                      <a:pt x="1063205" y="723900"/>
                    </a:lnTo>
                    <a:lnTo>
                      <a:pt x="1072908" y="723900"/>
                    </a:lnTo>
                    <a:lnTo>
                      <a:pt x="1070317" y="736600"/>
                    </a:lnTo>
                    <a:lnTo>
                      <a:pt x="1072172" y="736600"/>
                    </a:lnTo>
                    <a:lnTo>
                      <a:pt x="1070140" y="749300"/>
                    </a:lnTo>
                    <a:lnTo>
                      <a:pt x="1073124" y="749300"/>
                    </a:lnTo>
                    <a:lnTo>
                      <a:pt x="1073531" y="736600"/>
                    </a:lnTo>
                    <a:lnTo>
                      <a:pt x="1077582" y="749300"/>
                    </a:lnTo>
                    <a:close/>
                  </a:path>
                  <a:path w="2175509" h="2260600">
                    <a:moveTo>
                      <a:pt x="1078293" y="2080475"/>
                    </a:moveTo>
                    <a:lnTo>
                      <a:pt x="1076350" y="2070100"/>
                    </a:lnTo>
                    <a:lnTo>
                      <a:pt x="1074000" y="2070100"/>
                    </a:lnTo>
                    <a:lnTo>
                      <a:pt x="1078293" y="2080475"/>
                    </a:lnTo>
                    <a:close/>
                  </a:path>
                  <a:path w="2175509" h="2260600">
                    <a:moveTo>
                      <a:pt x="1078750" y="279400"/>
                    </a:moveTo>
                    <a:lnTo>
                      <a:pt x="1077734" y="266700"/>
                    </a:lnTo>
                    <a:lnTo>
                      <a:pt x="1069555" y="266700"/>
                    </a:lnTo>
                    <a:lnTo>
                      <a:pt x="1074140" y="279400"/>
                    </a:lnTo>
                    <a:lnTo>
                      <a:pt x="1078750" y="279400"/>
                    </a:lnTo>
                    <a:close/>
                  </a:path>
                  <a:path w="2175509" h="2260600">
                    <a:moveTo>
                      <a:pt x="1079233" y="774700"/>
                    </a:moveTo>
                    <a:lnTo>
                      <a:pt x="1072311" y="762000"/>
                    </a:lnTo>
                    <a:lnTo>
                      <a:pt x="1071930" y="762000"/>
                    </a:lnTo>
                    <a:lnTo>
                      <a:pt x="1075093" y="774700"/>
                    </a:lnTo>
                    <a:lnTo>
                      <a:pt x="1079233" y="774700"/>
                    </a:lnTo>
                    <a:close/>
                  </a:path>
                  <a:path w="2175509" h="2260600">
                    <a:moveTo>
                      <a:pt x="1081493" y="1752600"/>
                    </a:moveTo>
                    <a:lnTo>
                      <a:pt x="1078649" y="1739900"/>
                    </a:lnTo>
                    <a:lnTo>
                      <a:pt x="1075537" y="1739900"/>
                    </a:lnTo>
                    <a:lnTo>
                      <a:pt x="1076388" y="1752600"/>
                    </a:lnTo>
                    <a:lnTo>
                      <a:pt x="1081493" y="1752600"/>
                    </a:lnTo>
                    <a:close/>
                  </a:path>
                  <a:path w="2175509" h="2260600">
                    <a:moveTo>
                      <a:pt x="1084491" y="1054100"/>
                    </a:moveTo>
                    <a:lnTo>
                      <a:pt x="1083983" y="1054100"/>
                    </a:lnTo>
                    <a:lnTo>
                      <a:pt x="1080325" y="1041400"/>
                    </a:lnTo>
                    <a:lnTo>
                      <a:pt x="1078217" y="1028700"/>
                    </a:lnTo>
                    <a:lnTo>
                      <a:pt x="1075550" y="1028700"/>
                    </a:lnTo>
                    <a:lnTo>
                      <a:pt x="1072705" y="1016000"/>
                    </a:lnTo>
                    <a:lnTo>
                      <a:pt x="1070864" y="1016000"/>
                    </a:lnTo>
                    <a:lnTo>
                      <a:pt x="1067854" y="1003300"/>
                    </a:lnTo>
                    <a:lnTo>
                      <a:pt x="1068590" y="1003300"/>
                    </a:lnTo>
                    <a:lnTo>
                      <a:pt x="1068590" y="990600"/>
                    </a:lnTo>
                    <a:lnTo>
                      <a:pt x="1066520" y="990600"/>
                    </a:lnTo>
                    <a:lnTo>
                      <a:pt x="1063015" y="990600"/>
                    </a:lnTo>
                    <a:lnTo>
                      <a:pt x="1063777" y="1003300"/>
                    </a:lnTo>
                    <a:lnTo>
                      <a:pt x="1065517" y="1016000"/>
                    </a:lnTo>
                    <a:lnTo>
                      <a:pt x="1068324" y="1016000"/>
                    </a:lnTo>
                    <a:lnTo>
                      <a:pt x="1072311" y="1028700"/>
                    </a:lnTo>
                    <a:lnTo>
                      <a:pt x="1073645" y="1028700"/>
                    </a:lnTo>
                    <a:lnTo>
                      <a:pt x="1081290" y="1054100"/>
                    </a:lnTo>
                    <a:lnTo>
                      <a:pt x="1081989" y="1066800"/>
                    </a:lnTo>
                    <a:lnTo>
                      <a:pt x="1084046" y="1066800"/>
                    </a:lnTo>
                    <a:lnTo>
                      <a:pt x="1084491" y="1054100"/>
                    </a:lnTo>
                    <a:close/>
                  </a:path>
                  <a:path w="2175509" h="2260600">
                    <a:moveTo>
                      <a:pt x="1085913" y="1447800"/>
                    </a:moveTo>
                    <a:lnTo>
                      <a:pt x="1073543" y="1447800"/>
                    </a:lnTo>
                    <a:lnTo>
                      <a:pt x="1080236" y="1435100"/>
                    </a:lnTo>
                    <a:lnTo>
                      <a:pt x="1074750" y="1435100"/>
                    </a:lnTo>
                    <a:lnTo>
                      <a:pt x="1076058" y="1422400"/>
                    </a:lnTo>
                    <a:lnTo>
                      <a:pt x="1079246" y="1422400"/>
                    </a:lnTo>
                    <a:lnTo>
                      <a:pt x="1079284" y="1409700"/>
                    </a:lnTo>
                    <a:lnTo>
                      <a:pt x="1077506" y="1409700"/>
                    </a:lnTo>
                    <a:lnTo>
                      <a:pt x="1075702" y="1422400"/>
                    </a:lnTo>
                    <a:lnTo>
                      <a:pt x="1072413" y="1435100"/>
                    </a:lnTo>
                    <a:lnTo>
                      <a:pt x="1061072" y="1422400"/>
                    </a:lnTo>
                    <a:lnTo>
                      <a:pt x="1059256" y="1422400"/>
                    </a:lnTo>
                    <a:lnTo>
                      <a:pt x="1064310" y="1409700"/>
                    </a:lnTo>
                    <a:lnTo>
                      <a:pt x="1075105" y="1409700"/>
                    </a:lnTo>
                    <a:lnTo>
                      <a:pt x="1079588" y="1397000"/>
                    </a:lnTo>
                    <a:lnTo>
                      <a:pt x="1073023" y="1397000"/>
                    </a:lnTo>
                    <a:lnTo>
                      <a:pt x="1068387" y="1384300"/>
                    </a:lnTo>
                    <a:lnTo>
                      <a:pt x="1061034" y="1384300"/>
                    </a:lnTo>
                    <a:lnTo>
                      <a:pt x="1059446" y="1397000"/>
                    </a:lnTo>
                    <a:lnTo>
                      <a:pt x="1049515" y="1397000"/>
                    </a:lnTo>
                    <a:lnTo>
                      <a:pt x="1046340" y="1406448"/>
                    </a:lnTo>
                    <a:lnTo>
                      <a:pt x="1047826" y="1409700"/>
                    </a:lnTo>
                    <a:lnTo>
                      <a:pt x="1061935" y="1409700"/>
                    </a:lnTo>
                    <a:lnTo>
                      <a:pt x="1054163" y="1422400"/>
                    </a:lnTo>
                    <a:lnTo>
                      <a:pt x="1053490" y="1422400"/>
                    </a:lnTo>
                    <a:lnTo>
                      <a:pt x="1055471" y="1435100"/>
                    </a:lnTo>
                    <a:lnTo>
                      <a:pt x="1065720" y="1435100"/>
                    </a:lnTo>
                    <a:lnTo>
                      <a:pt x="1064742" y="1447800"/>
                    </a:lnTo>
                    <a:lnTo>
                      <a:pt x="1067701" y="1447800"/>
                    </a:lnTo>
                    <a:lnTo>
                      <a:pt x="1063599" y="1460500"/>
                    </a:lnTo>
                    <a:lnTo>
                      <a:pt x="1053630" y="1447800"/>
                    </a:lnTo>
                    <a:lnTo>
                      <a:pt x="1053109" y="1447800"/>
                    </a:lnTo>
                    <a:lnTo>
                      <a:pt x="1057414" y="1460500"/>
                    </a:lnTo>
                    <a:lnTo>
                      <a:pt x="1059141" y="1460500"/>
                    </a:lnTo>
                    <a:lnTo>
                      <a:pt x="1055878" y="1473200"/>
                    </a:lnTo>
                    <a:lnTo>
                      <a:pt x="1053782" y="1473200"/>
                    </a:lnTo>
                    <a:lnTo>
                      <a:pt x="1050632" y="1460500"/>
                    </a:lnTo>
                    <a:lnTo>
                      <a:pt x="1042822" y="1460500"/>
                    </a:lnTo>
                    <a:lnTo>
                      <a:pt x="1048270" y="1473200"/>
                    </a:lnTo>
                    <a:lnTo>
                      <a:pt x="1048410" y="1473200"/>
                    </a:lnTo>
                    <a:lnTo>
                      <a:pt x="1050137" y="1485900"/>
                    </a:lnTo>
                    <a:lnTo>
                      <a:pt x="1054798" y="1485900"/>
                    </a:lnTo>
                    <a:lnTo>
                      <a:pt x="1057160" y="1473200"/>
                    </a:lnTo>
                    <a:lnTo>
                      <a:pt x="1060081" y="1473200"/>
                    </a:lnTo>
                    <a:lnTo>
                      <a:pt x="1064539" y="1485900"/>
                    </a:lnTo>
                    <a:lnTo>
                      <a:pt x="1066253" y="1485900"/>
                    </a:lnTo>
                    <a:lnTo>
                      <a:pt x="1068197" y="1473200"/>
                    </a:lnTo>
                    <a:lnTo>
                      <a:pt x="1062926" y="1473200"/>
                    </a:lnTo>
                    <a:lnTo>
                      <a:pt x="1066012" y="1460500"/>
                    </a:lnTo>
                    <a:lnTo>
                      <a:pt x="1074953" y="1460500"/>
                    </a:lnTo>
                    <a:lnTo>
                      <a:pt x="1085913" y="1447800"/>
                    </a:lnTo>
                    <a:close/>
                  </a:path>
                  <a:path w="2175509" h="2260600">
                    <a:moveTo>
                      <a:pt x="1086548" y="1816100"/>
                    </a:moveTo>
                    <a:lnTo>
                      <a:pt x="1080909" y="1816100"/>
                    </a:lnTo>
                    <a:lnTo>
                      <a:pt x="1070203" y="1828800"/>
                    </a:lnTo>
                    <a:lnTo>
                      <a:pt x="1079080" y="1828800"/>
                    </a:lnTo>
                    <a:lnTo>
                      <a:pt x="1086548" y="1816100"/>
                    </a:lnTo>
                    <a:close/>
                  </a:path>
                  <a:path w="2175509" h="2260600">
                    <a:moveTo>
                      <a:pt x="1087374" y="2095500"/>
                    </a:moveTo>
                    <a:lnTo>
                      <a:pt x="1083322" y="2082800"/>
                    </a:lnTo>
                    <a:lnTo>
                      <a:pt x="1079258" y="2082800"/>
                    </a:lnTo>
                    <a:lnTo>
                      <a:pt x="1078293" y="2080475"/>
                    </a:lnTo>
                    <a:lnTo>
                      <a:pt x="1078725" y="2082800"/>
                    </a:lnTo>
                    <a:lnTo>
                      <a:pt x="1085062" y="2095500"/>
                    </a:lnTo>
                    <a:lnTo>
                      <a:pt x="1087374" y="2095500"/>
                    </a:lnTo>
                    <a:close/>
                  </a:path>
                  <a:path w="2175509" h="2260600">
                    <a:moveTo>
                      <a:pt x="1087374" y="304800"/>
                    </a:moveTo>
                    <a:lnTo>
                      <a:pt x="1080262" y="292100"/>
                    </a:lnTo>
                    <a:lnTo>
                      <a:pt x="1072756" y="292100"/>
                    </a:lnTo>
                    <a:lnTo>
                      <a:pt x="1068920" y="283349"/>
                    </a:lnTo>
                    <a:lnTo>
                      <a:pt x="1068920" y="292100"/>
                    </a:lnTo>
                    <a:lnTo>
                      <a:pt x="1060767" y="292100"/>
                    </a:lnTo>
                    <a:lnTo>
                      <a:pt x="1058811" y="279400"/>
                    </a:lnTo>
                    <a:lnTo>
                      <a:pt x="1068920" y="292100"/>
                    </a:lnTo>
                    <a:lnTo>
                      <a:pt x="1068920" y="283349"/>
                    </a:lnTo>
                    <a:lnTo>
                      <a:pt x="1067193" y="279400"/>
                    </a:lnTo>
                    <a:lnTo>
                      <a:pt x="1063256" y="279400"/>
                    </a:lnTo>
                    <a:lnTo>
                      <a:pt x="1069555" y="266700"/>
                    </a:lnTo>
                    <a:lnTo>
                      <a:pt x="1067866" y="266700"/>
                    </a:lnTo>
                    <a:lnTo>
                      <a:pt x="1054938" y="266700"/>
                    </a:lnTo>
                    <a:lnTo>
                      <a:pt x="1054760" y="254000"/>
                    </a:lnTo>
                    <a:lnTo>
                      <a:pt x="1047470" y="254000"/>
                    </a:lnTo>
                    <a:lnTo>
                      <a:pt x="1048397" y="266700"/>
                    </a:lnTo>
                    <a:lnTo>
                      <a:pt x="1053807" y="266700"/>
                    </a:lnTo>
                    <a:lnTo>
                      <a:pt x="1058113" y="279400"/>
                    </a:lnTo>
                    <a:lnTo>
                      <a:pt x="1052004" y="279400"/>
                    </a:lnTo>
                    <a:lnTo>
                      <a:pt x="1048867" y="292100"/>
                    </a:lnTo>
                    <a:lnTo>
                      <a:pt x="1054163" y="292100"/>
                    </a:lnTo>
                    <a:lnTo>
                      <a:pt x="1062824" y="304800"/>
                    </a:lnTo>
                    <a:lnTo>
                      <a:pt x="1087374" y="304800"/>
                    </a:lnTo>
                    <a:close/>
                  </a:path>
                  <a:path w="2175509" h="2260600">
                    <a:moveTo>
                      <a:pt x="1087551" y="292100"/>
                    </a:moveTo>
                    <a:lnTo>
                      <a:pt x="1086713" y="279400"/>
                    </a:lnTo>
                    <a:lnTo>
                      <a:pt x="1084541" y="279400"/>
                    </a:lnTo>
                    <a:lnTo>
                      <a:pt x="1081176" y="292100"/>
                    </a:lnTo>
                    <a:lnTo>
                      <a:pt x="1087551" y="292100"/>
                    </a:lnTo>
                    <a:close/>
                  </a:path>
                  <a:path w="2175509" h="2260600">
                    <a:moveTo>
                      <a:pt x="1088428" y="393700"/>
                    </a:moveTo>
                    <a:lnTo>
                      <a:pt x="1087894" y="393700"/>
                    </a:lnTo>
                    <a:lnTo>
                      <a:pt x="1084338" y="406400"/>
                    </a:lnTo>
                    <a:lnTo>
                      <a:pt x="1085062" y="406400"/>
                    </a:lnTo>
                    <a:lnTo>
                      <a:pt x="1085583" y="419100"/>
                    </a:lnTo>
                    <a:lnTo>
                      <a:pt x="1087412" y="419100"/>
                    </a:lnTo>
                    <a:lnTo>
                      <a:pt x="1087780" y="406400"/>
                    </a:lnTo>
                    <a:lnTo>
                      <a:pt x="1088186" y="406400"/>
                    </a:lnTo>
                    <a:lnTo>
                      <a:pt x="1088428" y="393700"/>
                    </a:lnTo>
                    <a:close/>
                  </a:path>
                  <a:path w="2175509" h="2260600">
                    <a:moveTo>
                      <a:pt x="1088821" y="1193800"/>
                    </a:moveTo>
                    <a:lnTo>
                      <a:pt x="1085354" y="1206500"/>
                    </a:lnTo>
                    <a:lnTo>
                      <a:pt x="1082357" y="1206500"/>
                    </a:lnTo>
                    <a:lnTo>
                      <a:pt x="1078534" y="1219200"/>
                    </a:lnTo>
                    <a:lnTo>
                      <a:pt x="1083703" y="1219200"/>
                    </a:lnTo>
                    <a:lnTo>
                      <a:pt x="1087412" y="1206500"/>
                    </a:lnTo>
                    <a:lnTo>
                      <a:pt x="1088771" y="1206500"/>
                    </a:lnTo>
                    <a:lnTo>
                      <a:pt x="1088821" y="1193800"/>
                    </a:lnTo>
                    <a:close/>
                  </a:path>
                  <a:path w="2175509" h="2260600">
                    <a:moveTo>
                      <a:pt x="1089202" y="2026754"/>
                    </a:moveTo>
                    <a:lnTo>
                      <a:pt x="1070825" y="2037727"/>
                    </a:lnTo>
                    <a:lnTo>
                      <a:pt x="1071346" y="2039035"/>
                    </a:lnTo>
                    <a:lnTo>
                      <a:pt x="1072680" y="2038870"/>
                    </a:lnTo>
                    <a:lnTo>
                      <a:pt x="1074254" y="2039086"/>
                    </a:lnTo>
                    <a:lnTo>
                      <a:pt x="1078623" y="2036470"/>
                    </a:lnTo>
                    <a:lnTo>
                      <a:pt x="1081595" y="2034286"/>
                    </a:lnTo>
                    <a:lnTo>
                      <a:pt x="1088669" y="2033993"/>
                    </a:lnTo>
                    <a:lnTo>
                      <a:pt x="1089177" y="2031123"/>
                    </a:lnTo>
                    <a:lnTo>
                      <a:pt x="1089202" y="2026754"/>
                    </a:lnTo>
                    <a:close/>
                  </a:path>
                  <a:path w="2175509" h="2260600">
                    <a:moveTo>
                      <a:pt x="1091933" y="355600"/>
                    </a:moveTo>
                    <a:lnTo>
                      <a:pt x="1069822" y="355600"/>
                    </a:lnTo>
                    <a:lnTo>
                      <a:pt x="1065745" y="368300"/>
                    </a:lnTo>
                    <a:lnTo>
                      <a:pt x="1050086" y="368300"/>
                    </a:lnTo>
                    <a:lnTo>
                      <a:pt x="1037780" y="381000"/>
                    </a:lnTo>
                    <a:lnTo>
                      <a:pt x="1031430" y="381000"/>
                    </a:lnTo>
                    <a:lnTo>
                      <a:pt x="1024204" y="393700"/>
                    </a:lnTo>
                    <a:lnTo>
                      <a:pt x="1033246" y="393700"/>
                    </a:lnTo>
                    <a:lnTo>
                      <a:pt x="1042644" y="381000"/>
                    </a:lnTo>
                    <a:lnTo>
                      <a:pt x="1059256" y="381000"/>
                    </a:lnTo>
                    <a:lnTo>
                      <a:pt x="1067879" y="368300"/>
                    </a:lnTo>
                    <a:lnTo>
                      <a:pt x="1090091" y="368300"/>
                    </a:lnTo>
                    <a:lnTo>
                      <a:pt x="1091933" y="355600"/>
                    </a:lnTo>
                    <a:close/>
                  </a:path>
                  <a:path w="2175509" h="2260600">
                    <a:moveTo>
                      <a:pt x="1092200" y="182016"/>
                    </a:moveTo>
                    <a:lnTo>
                      <a:pt x="1091933" y="177800"/>
                    </a:lnTo>
                    <a:lnTo>
                      <a:pt x="1089329" y="177800"/>
                    </a:lnTo>
                    <a:lnTo>
                      <a:pt x="1092200" y="182016"/>
                    </a:lnTo>
                    <a:close/>
                  </a:path>
                  <a:path w="2175509" h="2260600">
                    <a:moveTo>
                      <a:pt x="1092263" y="1435100"/>
                    </a:moveTo>
                    <a:lnTo>
                      <a:pt x="1090650" y="1422400"/>
                    </a:lnTo>
                    <a:lnTo>
                      <a:pt x="1087056" y="1422400"/>
                    </a:lnTo>
                    <a:lnTo>
                      <a:pt x="1089710" y="1435100"/>
                    </a:lnTo>
                    <a:lnTo>
                      <a:pt x="1092263" y="1435100"/>
                    </a:lnTo>
                    <a:close/>
                  </a:path>
                  <a:path w="2175509" h="2260600">
                    <a:moveTo>
                      <a:pt x="1094854" y="165100"/>
                    </a:moveTo>
                    <a:lnTo>
                      <a:pt x="1083703" y="165100"/>
                    </a:lnTo>
                    <a:lnTo>
                      <a:pt x="1085557" y="177800"/>
                    </a:lnTo>
                    <a:lnTo>
                      <a:pt x="1089329" y="177800"/>
                    </a:lnTo>
                    <a:lnTo>
                      <a:pt x="1094854" y="165100"/>
                    </a:lnTo>
                    <a:close/>
                  </a:path>
                  <a:path w="2175509" h="2260600">
                    <a:moveTo>
                      <a:pt x="1094955" y="508000"/>
                    </a:moveTo>
                    <a:lnTo>
                      <a:pt x="1089253" y="508000"/>
                    </a:lnTo>
                    <a:lnTo>
                      <a:pt x="1094460" y="520700"/>
                    </a:lnTo>
                    <a:lnTo>
                      <a:pt x="1094955" y="508000"/>
                    </a:lnTo>
                    <a:close/>
                  </a:path>
                  <a:path w="2175509" h="2260600">
                    <a:moveTo>
                      <a:pt x="1095235" y="1409700"/>
                    </a:moveTo>
                    <a:lnTo>
                      <a:pt x="1091349" y="1397000"/>
                    </a:lnTo>
                    <a:lnTo>
                      <a:pt x="1091082" y="1397000"/>
                    </a:lnTo>
                    <a:lnTo>
                      <a:pt x="1092568" y="1409700"/>
                    </a:lnTo>
                    <a:lnTo>
                      <a:pt x="1095235" y="1409700"/>
                    </a:lnTo>
                    <a:close/>
                  </a:path>
                  <a:path w="2175509" h="2260600">
                    <a:moveTo>
                      <a:pt x="1096200" y="1066800"/>
                    </a:moveTo>
                    <a:lnTo>
                      <a:pt x="1095400" y="1054100"/>
                    </a:lnTo>
                    <a:lnTo>
                      <a:pt x="1094651" y="1054100"/>
                    </a:lnTo>
                    <a:lnTo>
                      <a:pt x="1093939" y="1041400"/>
                    </a:lnTo>
                    <a:lnTo>
                      <a:pt x="1093076" y="1041400"/>
                    </a:lnTo>
                    <a:lnTo>
                      <a:pt x="1093012" y="1028700"/>
                    </a:lnTo>
                    <a:lnTo>
                      <a:pt x="1094181" y="1028700"/>
                    </a:lnTo>
                    <a:lnTo>
                      <a:pt x="1087145" y="1016000"/>
                    </a:lnTo>
                    <a:lnTo>
                      <a:pt x="1084707" y="1016000"/>
                    </a:lnTo>
                    <a:lnTo>
                      <a:pt x="1084313" y="1003300"/>
                    </a:lnTo>
                    <a:lnTo>
                      <a:pt x="1080820" y="1003300"/>
                    </a:lnTo>
                    <a:lnTo>
                      <a:pt x="1083005" y="990600"/>
                    </a:lnTo>
                    <a:lnTo>
                      <a:pt x="1081582" y="990600"/>
                    </a:lnTo>
                    <a:lnTo>
                      <a:pt x="1081709" y="977900"/>
                    </a:lnTo>
                    <a:lnTo>
                      <a:pt x="1075931" y="977900"/>
                    </a:lnTo>
                    <a:lnTo>
                      <a:pt x="1079093" y="990600"/>
                    </a:lnTo>
                    <a:lnTo>
                      <a:pt x="1077836" y="990600"/>
                    </a:lnTo>
                    <a:lnTo>
                      <a:pt x="1079639" y="1003300"/>
                    </a:lnTo>
                    <a:lnTo>
                      <a:pt x="1081354" y="1016000"/>
                    </a:lnTo>
                    <a:lnTo>
                      <a:pt x="1083183" y="1016000"/>
                    </a:lnTo>
                    <a:lnTo>
                      <a:pt x="1085342" y="1028700"/>
                    </a:lnTo>
                    <a:lnTo>
                      <a:pt x="1087132" y="1028700"/>
                    </a:lnTo>
                    <a:lnTo>
                      <a:pt x="1088593" y="1041400"/>
                    </a:lnTo>
                    <a:lnTo>
                      <a:pt x="1089698" y="1041400"/>
                    </a:lnTo>
                    <a:lnTo>
                      <a:pt x="1090447" y="1054100"/>
                    </a:lnTo>
                    <a:lnTo>
                      <a:pt x="1090980" y="1054100"/>
                    </a:lnTo>
                    <a:lnTo>
                      <a:pt x="1093444" y="1066800"/>
                    </a:lnTo>
                    <a:lnTo>
                      <a:pt x="1096200" y="1066800"/>
                    </a:lnTo>
                    <a:close/>
                  </a:path>
                  <a:path w="2175509" h="2260600">
                    <a:moveTo>
                      <a:pt x="1097089" y="406400"/>
                    </a:moveTo>
                    <a:lnTo>
                      <a:pt x="1096111" y="393700"/>
                    </a:lnTo>
                    <a:lnTo>
                      <a:pt x="1095451" y="393700"/>
                    </a:lnTo>
                    <a:lnTo>
                      <a:pt x="1094016" y="406400"/>
                    </a:lnTo>
                    <a:lnTo>
                      <a:pt x="1095184" y="406400"/>
                    </a:lnTo>
                    <a:lnTo>
                      <a:pt x="1095629" y="408038"/>
                    </a:lnTo>
                    <a:lnTo>
                      <a:pt x="1096848" y="406400"/>
                    </a:lnTo>
                    <a:lnTo>
                      <a:pt x="1097089" y="406400"/>
                    </a:lnTo>
                    <a:close/>
                  </a:path>
                  <a:path w="2175509" h="2260600">
                    <a:moveTo>
                      <a:pt x="1098308" y="2068969"/>
                    </a:moveTo>
                    <a:lnTo>
                      <a:pt x="1096352" y="2056688"/>
                    </a:lnTo>
                    <a:lnTo>
                      <a:pt x="1089177" y="2059724"/>
                    </a:lnTo>
                    <a:lnTo>
                      <a:pt x="1082941" y="2058682"/>
                    </a:lnTo>
                    <a:lnTo>
                      <a:pt x="1077061" y="2055202"/>
                    </a:lnTo>
                    <a:lnTo>
                      <a:pt x="1070978" y="2050935"/>
                    </a:lnTo>
                    <a:lnTo>
                      <a:pt x="1074127" y="2058771"/>
                    </a:lnTo>
                    <a:lnTo>
                      <a:pt x="1083005" y="2060702"/>
                    </a:lnTo>
                    <a:lnTo>
                      <a:pt x="1082141" y="2068639"/>
                    </a:lnTo>
                    <a:lnTo>
                      <a:pt x="1088021" y="2069909"/>
                    </a:lnTo>
                    <a:lnTo>
                      <a:pt x="1089939" y="2079879"/>
                    </a:lnTo>
                    <a:lnTo>
                      <a:pt x="1092098" y="2076792"/>
                    </a:lnTo>
                    <a:lnTo>
                      <a:pt x="1093038" y="2075319"/>
                    </a:lnTo>
                    <a:lnTo>
                      <a:pt x="1095324" y="2072424"/>
                    </a:lnTo>
                    <a:lnTo>
                      <a:pt x="1098308" y="2068969"/>
                    </a:lnTo>
                    <a:close/>
                  </a:path>
                  <a:path w="2175509" h="2260600">
                    <a:moveTo>
                      <a:pt x="1098638" y="1473200"/>
                    </a:moveTo>
                    <a:lnTo>
                      <a:pt x="1094054" y="1473200"/>
                    </a:lnTo>
                    <a:lnTo>
                      <a:pt x="1092225" y="1460500"/>
                    </a:lnTo>
                    <a:lnTo>
                      <a:pt x="1082636" y="1460500"/>
                    </a:lnTo>
                    <a:lnTo>
                      <a:pt x="1084453" y="1473200"/>
                    </a:lnTo>
                    <a:lnTo>
                      <a:pt x="1090447" y="1473200"/>
                    </a:lnTo>
                    <a:lnTo>
                      <a:pt x="1083576" y="1485900"/>
                    </a:lnTo>
                    <a:lnTo>
                      <a:pt x="1082306" y="1485900"/>
                    </a:lnTo>
                    <a:lnTo>
                      <a:pt x="1078649" y="1473200"/>
                    </a:lnTo>
                    <a:lnTo>
                      <a:pt x="1071537" y="1473200"/>
                    </a:lnTo>
                    <a:lnTo>
                      <a:pt x="1072934" y="1485900"/>
                    </a:lnTo>
                    <a:lnTo>
                      <a:pt x="1079639" y="1485900"/>
                    </a:lnTo>
                    <a:lnTo>
                      <a:pt x="1081087" y="1498600"/>
                    </a:lnTo>
                    <a:lnTo>
                      <a:pt x="1086281" y="1498600"/>
                    </a:lnTo>
                    <a:lnTo>
                      <a:pt x="1085113" y="1485900"/>
                    </a:lnTo>
                    <a:lnTo>
                      <a:pt x="1091222" y="1485900"/>
                    </a:lnTo>
                    <a:lnTo>
                      <a:pt x="1098638" y="1473200"/>
                    </a:lnTo>
                    <a:close/>
                  </a:path>
                  <a:path w="2175509" h="2260600">
                    <a:moveTo>
                      <a:pt x="1102880" y="584200"/>
                    </a:moveTo>
                    <a:lnTo>
                      <a:pt x="1096606" y="571500"/>
                    </a:lnTo>
                    <a:lnTo>
                      <a:pt x="1095070" y="571500"/>
                    </a:lnTo>
                    <a:lnTo>
                      <a:pt x="1092441" y="558800"/>
                    </a:lnTo>
                    <a:lnTo>
                      <a:pt x="1088771" y="558800"/>
                    </a:lnTo>
                    <a:lnTo>
                      <a:pt x="1090142" y="571500"/>
                    </a:lnTo>
                    <a:lnTo>
                      <a:pt x="1091996" y="571500"/>
                    </a:lnTo>
                    <a:lnTo>
                      <a:pt x="1102017" y="584200"/>
                    </a:lnTo>
                    <a:lnTo>
                      <a:pt x="1102880" y="584200"/>
                    </a:lnTo>
                    <a:close/>
                  </a:path>
                  <a:path w="2175509" h="2260600">
                    <a:moveTo>
                      <a:pt x="1104798" y="1752600"/>
                    </a:moveTo>
                    <a:lnTo>
                      <a:pt x="1104023" y="1739900"/>
                    </a:lnTo>
                    <a:lnTo>
                      <a:pt x="1100315" y="1739900"/>
                    </a:lnTo>
                    <a:lnTo>
                      <a:pt x="1100531" y="1752600"/>
                    </a:lnTo>
                    <a:lnTo>
                      <a:pt x="1104798" y="1752600"/>
                    </a:lnTo>
                    <a:close/>
                  </a:path>
                  <a:path w="2175509" h="2260600">
                    <a:moveTo>
                      <a:pt x="1106106" y="1765300"/>
                    </a:moveTo>
                    <a:lnTo>
                      <a:pt x="1105687" y="1755127"/>
                    </a:lnTo>
                    <a:lnTo>
                      <a:pt x="1100582" y="1765300"/>
                    </a:lnTo>
                    <a:lnTo>
                      <a:pt x="1106106" y="1765300"/>
                    </a:lnTo>
                    <a:close/>
                  </a:path>
                  <a:path w="2175509" h="2260600">
                    <a:moveTo>
                      <a:pt x="1106538" y="381000"/>
                    </a:moveTo>
                    <a:lnTo>
                      <a:pt x="1101039" y="368300"/>
                    </a:lnTo>
                    <a:lnTo>
                      <a:pt x="1100023" y="368300"/>
                    </a:lnTo>
                    <a:lnTo>
                      <a:pt x="1096479" y="368300"/>
                    </a:lnTo>
                    <a:lnTo>
                      <a:pt x="1103858" y="381000"/>
                    </a:lnTo>
                    <a:lnTo>
                      <a:pt x="1106538" y="381000"/>
                    </a:lnTo>
                    <a:close/>
                  </a:path>
                  <a:path w="2175509" h="2260600">
                    <a:moveTo>
                      <a:pt x="1106766" y="580593"/>
                    </a:moveTo>
                    <a:lnTo>
                      <a:pt x="1104430" y="584200"/>
                    </a:lnTo>
                    <a:lnTo>
                      <a:pt x="1105814" y="584200"/>
                    </a:lnTo>
                    <a:lnTo>
                      <a:pt x="1106766" y="580593"/>
                    </a:lnTo>
                    <a:close/>
                  </a:path>
                  <a:path w="2175509" h="2260600">
                    <a:moveTo>
                      <a:pt x="1107008" y="1803400"/>
                    </a:moveTo>
                    <a:lnTo>
                      <a:pt x="1104976" y="1803400"/>
                    </a:lnTo>
                    <a:lnTo>
                      <a:pt x="1096670" y="1816100"/>
                    </a:lnTo>
                    <a:lnTo>
                      <a:pt x="1096873" y="1816100"/>
                    </a:lnTo>
                    <a:lnTo>
                      <a:pt x="1107008" y="1803400"/>
                    </a:lnTo>
                    <a:close/>
                  </a:path>
                  <a:path w="2175509" h="2260600">
                    <a:moveTo>
                      <a:pt x="1108849" y="495300"/>
                    </a:moveTo>
                    <a:lnTo>
                      <a:pt x="1099718" y="495300"/>
                    </a:lnTo>
                    <a:lnTo>
                      <a:pt x="1099718" y="508000"/>
                    </a:lnTo>
                    <a:lnTo>
                      <a:pt x="1101979" y="508000"/>
                    </a:lnTo>
                    <a:lnTo>
                      <a:pt x="1108849" y="495300"/>
                    </a:lnTo>
                    <a:close/>
                  </a:path>
                  <a:path w="2175509" h="2260600">
                    <a:moveTo>
                      <a:pt x="1109332" y="1041400"/>
                    </a:moveTo>
                    <a:lnTo>
                      <a:pt x="1105852" y="1041400"/>
                    </a:lnTo>
                    <a:lnTo>
                      <a:pt x="1101166" y="1054100"/>
                    </a:lnTo>
                    <a:lnTo>
                      <a:pt x="1107935" y="1054100"/>
                    </a:lnTo>
                    <a:lnTo>
                      <a:pt x="1109332" y="1041400"/>
                    </a:lnTo>
                    <a:close/>
                  </a:path>
                  <a:path w="2175509" h="2260600">
                    <a:moveTo>
                      <a:pt x="1109916" y="584200"/>
                    </a:moveTo>
                    <a:lnTo>
                      <a:pt x="1106449" y="584200"/>
                    </a:lnTo>
                    <a:lnTo>
                      <a:pt x="1104671" y="596900"/>
                    </a:lnTo>
                    <a:lnTo>
                      <a:pt x="1108671" y="596900"/>
                    </a:lnTo>
                    <a:lnTo>
                      <a:pt x="1109916" y="584200"/>
                    </a:lnTo>
                    <a:close/>
                  </a:path>
                  <a:path w="2175509" h="2260600">
                    <a:moveTo>
                      <a:pt x="1110424" y="1422400"/>
                    </a:moveTo>
                    <a:lnTo>
                      <a:pt x="1105916" y="1422400"/>
                    </a:lnTo>
                    <a:lnTo>
                      <a:pt x="1107655" y="1435100"/>
                    </a:lnTo>
                    <a:lnTo>
                      <a:pt x="1108278" y="1435100"/>
                    </a:lnTo>
                    <a:lnTo>
                      <a:pt x="1110424" y="1422400"/>
                    </a:lnTo>
                    <a:close/>
                  </a:path>
                  <a:path w="2175509" h="2260600">
                    <a:moveTo>
                      <a:pt x="1111123" y="1270000"/>
                    </a:moveTo>
                    <a:lnTo>
                      <a:pt x="1110310" y="1266761"/>
                    </a:lnTo>
                    <a:lnTo>
                      <a:pt x="1110170" y="1270000"/>
                    </a:lnTo>
                    <a:lnTo>
                      <a:pt x="1111123" y="1270000"/>
                    </a:lnTo>
                    <a:close/>
                  </a:path>
                  <a:path w="2175509" h="2260600">
                    <a:moveTo>
                      <a:pt x="1111923" y="507085"/>
                    </a:moveTo>
                    <a:lnTo>
                      <a:pt x="1109929" y="495300"/>
                    </a:lnTo>
                    <a:lnTo>
                      <a:pt x="1109103" y="495300"/>
                    </a:lnTo>
                    <a:lnTo>
                      <a:pt x="1111923" y="507085"/>
                    </a:lnTo>
                    <a:close/>
                  </a:path>
                  <a:path w="2175509" h="2260600">
                    <a:moveTo>
                      <a:pt x="1112139" y="508000"/>
                    </a:moveTo>
                    <a:lnTo>
                      <a:pt x="1111923" y="507085"/>
                    </a:lnTo>
                    <a:lnTo>
                      <a:pt x="1112075" y="508000"/>
                    </a:lnTo>
                    <a:close/>
                  </a:path>
                  <a:path w="2175509" h="2260600">
                    <a:moveTo>
                      <a:pt x="1112672" y="571500"/>
                    </a:moveTo>
                    <a:lnTo>
                      <a:pt x="1109179" y="571500"/>
                    </a:lnTo>
                    <a:lnTo>
                      <a:pt x="1106766" y="580593"/>
                    </a:lnTo>
                    <a:lnTo>
                      <a:pt x="1112672" y="571500"/>
                    </a:lnTo>
                    <a:close/>
                  </a:path>
                  <a:path w="2175509" h="2260600">
                    <a:moveTo>
                      <a:pt x="1112697" y="165100"/>
                    </a:moveTo>
                    <a:lnTo>
                      <a:pt x="1094854" y="165100"/>
                    </a:lnTo>
                    <a:lnTo>
                      <a:pt x="1097089" y="177800"/>
                    </a:lnTo>
                    <a:lnTo>
                      <a:pt x="1104582" y="177800"/>
                    </a:lnTo>
                    <a:lnTo>
                      <a:pt x="1112697" y="165100"/>
                    </a:lnTo>
                    <a:close/>
                  </a:path>
                  <a:path w="2175509" h="2260600">
                    <a:moveTo>
                      <a:pt x="1113078" y="2074125"/>
                    </a:moveTo>
                    <a:lnTo>
                      <a:pt x="1112799" y="2069401"/>
                    </a:lnTo>
                    <a:lnTo>
                      <a:pt x="1107694" y="2061222"/>
                    </a:lnTo>
                    <a:lnTo>
                      <a:pt x="1103299" y="2057501"/>
                    </a:lnTo>
                    <a:lnTo>
                      <a:pt x="1102842" y="2065058"/>
                    </a:lnTo>
                    <a:lnTo>
                      <a:pt x="1108837" y="2068436"/>
                    </a:lnTo>
                    <a:lnTo>
                      <a:pt x="1113078" y="2074125"/>
                    </a:lnTo>
                    <a:close/>
                  </a:path>
                  <a:path w="2175509" h="2260600">
                    <a:moveTo>
                      <a:pt x="1117346" y="1981200"/>
                    </a:moveTo>
                    <a:lnTo>
                      <a:pt x="1113637" y="1981200"/>
                    </a:lnTo>
                    <a:lnTo>
                      <a:pt x="1108849" y="1993900"/>
                    </a:lnTo>
                    <a:lnTo>
                      <a:pt x="1113650" y="1993900"/>
                    </a:lnTo>
                    <a:lnTo>
                      <a:pt x="1117346" y="1981200"/>
                    </a:lnTo>
                    <a:close/>
                  </a:path>
                  <a:path w="2175509" h="2260600">
                    <a:moveTo>
                      <a:pt x="1118006" y="2058797"/>
                    </a:moveTo>
                    <a:lnTo>
                      <a:pt x="1114310" y="2048205"/>
                    </a:lnTo>
                    <a:lnTo>
                      <a:pt x="1113167" y="2057222"/>
                    </a:lnTo>
                    <a:lnTo>
                      <a:pt x="1118006" y="2058797"/>
                    </a:lnTo>
                    <a:close/>
                  </a:path>
                  <a:path w="2175509" h="2260600">
                    <a:moveTo>
                      <a:pt x="1118184" y="1447800"/>
                    </a:moveTo>
                    <a:lnTo>
                      <a:pt x="1110919" y="1435100"/>
                    </a:lnTo>
                    <a:lnTo>
                      <a:pt x="1109103" y="1435100"/>
                    </a:lnTo>
                    <a:lnTo>
                      <a:pt x="1110094" y="1447800"/>
                    </a:lnTo>
                    <a:lnTo>
                      <a:pt x="1118184" y="1447800"/>
                    </a:lnTo>
                    <a:close/>
                  </a:path>
                  <a:path w="2175509" h="2260600">
                    <a:moveTo>
                      <a:pt x="1119098" y="1685988"/>
                    </a:moveTo>
                    <a:lnTo>
                      <a:pt x="1107198" y="1685988"/>
                    </a:lnTo>
                    <a:lnTo>
                      <a:pt x="1111669" y="1688630"/>
                    </a:lnTo>
                    <a:lnTo>
                      <a:pt x="1115250" y="1689620"/>
                    </a:lnTo>
                    <a:lnTo>
                      <a:pt x="1119098" y="1685988"/>
                    </a:lnTo>
                    <a:close/>
                  </a:path>
                  <a:path w="2175509" h="2260600">
                    <a:moveTo>
                      <a:pt x="1119695" y="382892"/>
                    </a:moveTo>
                    <a:lnTo>
                      <a:pt x="1119593" y="381000"/>
                    </a:lnTo>
                    <a:lnTo>
                      <a:pt x="1118552" y="381000"/>
                    </a:lnTo>
                    <a:lnTo>
                      <a:pt x="1119695" y="382892"/>
                    </a:lnTo>
                    <a:close/>
                  </a:path>
                  <a:path w="2175509" h="2260600">
                    <a:moveTo>
                      <a:pt x="1122311" y="1790700"/>
                    </a:moveTo>
                    <a:lnTo>
                      <a:pt x="1116037" y="1790700"/>
                    </a:lnTo>
                    <a:lnTo>
                      <a:pt x="1110424" y="1803400"/>
                    </a:lnTo>
                    <a:lnTo>
                      <a:pt x="1112075" y="1803400"/>
                    </a:lnTo>
                    <a:lnTo>
                      <a:pt x="1122311" y="1790700"/>
                    </a:lnTo>
                    <a:close/>
                  </a:path>
                  <a:path w="2175509" h="2260600">
                    <a:moveTo>
                      <a:pt x="1122514" y="190500"/>
                    </a:moveTo>
                    <a:lnTo>
                      <a:pt x="1119593" y="177800"/>
                    </a:lnTo>
                    <a:lnTo>
                      <a:pt x="1117701" y="190500"/>
                    </a:lnTo>
                    <a:lnTo>
                      <a:pt x="1122514" y="190500"/>
                    </a:lnTo>
                    <a:close/>
                  </a:path>
                  <a:path w="2175509" h="2260600">
                    <a:moveTo>
                      <a:pt x="1126210" y="393700"/>
                    </a:moveTo>
                    <a:lnTo>
                      <a:pt x="1119695" y="382892"/>
                    </a:lnTo>
                    <a:lnTo>
                      <a:pt x="1120267" y="393700"/>
                    </a:lnTo>
                    <a:lnTo>
                      <a:pt x="1126210" y="393700"/>
                    </a:lnTo>
                    <a:close/>
                  </a:path>
                  <a:path w="2175509" h="2260600">
                    <a:moveTo>
                      <a:pt x="1128090" y="1143000"/>
                    </a:moveTo>
                    <a:lnTo>
                      <a:pt x="1122146" y="1130300"/>
                    </a:lnTo>
                    <a:lnTo>
                      <a:pt x="1114742" y="1130300"/>
                    </a:lnTo>
                    <a:lnTo>
                      <a:pt x="1117866" y="1143000"/>
                    </a:lnTo>
                    <a:lnTo>
                      <a:pt x="1118247" y="1143000"/>
                    </a:lnTo>
                    <a:lnTo>
                      <a:pt x="1128090" y="1143000"/>
                    </a:lnTo>
                    <a:close/>
                  </a:path>
                  <a:path w="2175509" h="2260600">
                    <a:moveTo>
                      <a:pt x="1128598" y="203200"/>
                    </a:moveTo>
                    <a:lnTo>
                      <a:pt x="1124610" y="190500"/>
                    </a:lnTo>
                    <a:lnTo>
                      <a:pt x="1123467" y="190500"/>
                    </a:lnTo>
                    <a:lnTo>
                      <a:pt x="1125423" y="203200"/>
                    </a:lnTo>
                    <a:lnTo>
                      <a:pt x="1128598" y="203200"/>
                    </a:lnTo>
                    <a:close/>
                  </a:path>
                  <a:path w="2175509" h="2260600">
                    <a:moveTo>
                      <a:pt x="1128649" y="1155700"/>
                    </a:moveTo>
                    <a:lnTo>
                      <a:pt x="1118247" y="1143000"/>
                    </a:lnTo>
                    <a:lnTo>
                      <a:pt x="1126210" y="1155700"/>
                    </a:lnTo>
                    <a:lnTo>
                      <a:pt x="1128649" y="1155700"/>
                    </a:lnTo>
                    <a:close/>
                  </a:path>
                  <a:path w="2175509" h="2260600">
                    <a:moveTo>
                      <a:pt x="1128839" y="1079500"/>
                    </a:moveTo>
                    <a:lnTo>
                      <a:pt x="1127760" y="1066800"/>
                    </a:lnTo>
                    <a:lnTo>
                      <a:pt x="1120101" y="1066800"/>
                    </a:lnTo>
                    <a:lnTo>
                      <a:pt x="1126337" y="1079500"/>
                    </a:lnTo>
                    <a:lnTo>
                      <a:pt x="1128839" y="1079500"/>
                    </a:lnTo>
                    <a:close/>
                  </a:path>
                  <a:path w="2175509" h="2260600">
                    <a:moveTo>
                      <a:pt x="1129411" y="2094471"/>
                    </a:moveTo>
                    <a:lnTo>
                      <a:pt x="1128395" y="2091397"/>
                    </a:lnTo>
                    <a:lnTo>
                      <a:pt x="1123315" y="2086711"/>
                    </a:lnTo>
                    <a:lnTo>
                      <a:pt x="1124178" y="2089785"/>
                    </a:lnTo>
                    <a:lnTo>
                      <a:pt x="1125778" y="2092706"/>
                    </a:lnTo>
                    <a:lnTo>
                      <a:pt x="1125296" y="2098751"/>
                    </a:lnTo>
                    <a:lnTo>
                      <a:pt x="1125524" y="2101303"/>
                    </a:lnTo>
                    <a:lnTo>
                      <a:pt x="1128852" y="2104656"/>
                    </a:lnTo>
                    <a:lnTo>
                      <a:pt x="1129411" y="2094471"/>
                    </a:lnTo>
                    <a:close/>
                  </a:path>
                  <a:path w="2175509" h="2260600">
                    <a:moveTo>
                      <a:pt x="1131493" y="1130300"/>
                    </a:moveTo>
                    <a:lnTo>
                      <a:pt x="1124635" y="1117600"/>
                    </a:lnTo>
                    <a:lnTo>
                      <a:pt x="1125753" y="1130300"/>
                    </a:lnTo>
                    <a:lnTo>
                      <a:pt x="1128090" y="1130300"/>
                    </a:lnTo>
                    <a:lnTo>
                      <a:pt x="1128090" y="1143000"/>
                    </a:lnTo>
                    <a:lnTo>
                      <a:pt x="1129626" y="1143000"/>
                    </a:lnTo>
                    <a:lnTo>
                      <a:pt x="1129855" y="1130300"/>
                    </a:lnTo>
                    <a:lnTo>
                      <a:pt x="1131493" y="1130300"/>
                    </a:lnTo>
                    <a:close/>
                  </a:path>
                  <a:path w="2175509" h="2260600">
                    <a:moveTo>
                      <a:pt x="1132255" y="1981200"/>
                    </a:moveTo>
                    <a:lnTo>
                      <a:pt x="1132039" y="1975002"/>
                    </a:lnTo>
                    <a:lnTo>
                      <a:pt x="1129690" y="1981200"/>
                    </a:lnTo>
                    <a:lnTo>
                      <a:pt x="1132255" y="1981200"/>
                    </a:lnTo>
                    <a:close/>
                  </a:path>
                  <a:path w="2175509" h="2260600">
                    <a:moveTo>
                      <a:pt x="1132255" y="990600"/>
                    </a:moveTo>
                    <a:lnTo>
                      <a:pt x="1124712" y="990600"/>
                    </a:lnTo>
                    <a:lnTo>
                      <a:pt x="1126210" y="977900"/>
                    </a:lnTo>
                    <a:lnTo>
                      <a:pt x="1113066" y="977900"/>
                    </a:lnTo>
                    <a:lnTo>
                      <a:pt x="1112850" y="990600"/>
                    </a:lnTo>
                    <a:lnTo>
                      <a:pt x="1124610" y="990600"/>
                    </a:lnTo>
                    <a:lnTo>
                      <a:pt x="1124673" y="1003300"/>
                    </a:lnTo>
                    <a:lnTo>
                      <a:pt x="1131570" y="1003300"/>
                    </a:lnTo>
                    <a:lnTo>
                      <a:pt x="1132255" y="990600"/>
                    </a:lnTo>
                    <a:close/>
                  </a:path>
                  <a:path w="2175509" h="2260600">
                    <a:moveTo>
                      <a:pt x="1133563" y="254000"/>
                    </a:moveTo>
                    <a:lnTo>
                      <a:pt x="1122997" y="254000"/>
                    </a:lnTo>
                    <a:lnTo>
                      <a:pt x="1127721" y="266700"/>
                    </a:lnTo>
                    <a:lnTo>
                      <a:pt x="1122680" y="279400"/>
                    </a:lnTo>
                    <a:lnTo>
                      <a:pt x="1118489" y="279400"/>
                    </a:lnTo>
                    <a:lnTo>
                      <a:pt x="1114742" y="266700"/>
                    </a:lnTo>
                    <a:lnTo>
                      <a:pt x="1109853" y="266700"/>
                    </a:lnTo>
                    <a:lnTo>
                      <a:pt x="1115745" y="279400"/>
                    </a:lnTo>
                    <a:lnTo>
                      <a:pt x="1106309" y="279400"/>
                    </a:lnTo>
                    <a:lnTo>
                      <a:pt x="1108773" y="292100"/>
                    </a:lnTo>
                    <a:lnTo>
                      <a:pt x="1120355" y="292100"/>
                    </a:lnTo>
                    <a:lnTo>
                      <a:pt x="1125016" y="304800"/>
                    </a:lnTo>
                    <a:lnTo>
                      <a:pt x="1125220" y="304800"/>
                    </a:lnTo>
                    <a:lnTo>
                      <a:pt x="1121308" y="292100"/>
                    </a:lnTo>
                    <a:lnTo>
                      <a:pt x="1128420" y="292100"/>
                    </a:lnTo>
                    <a:lnTo>
                      <a:pt x="1128445" y="279400"/>
                    </a:lnTo>
                    <a:lnTo>
                      <a:pt x="1125118" y="279400"/>
                    </a:lnTo>
                    <a:lnTo>
                      <a:pt x="1128420" y="266700"/>
                    </a:lnTo>
                    <a:lnTo>
                      <a:pt x="1132281" y="266700"/>
                    </a:lnTo>
                    <a:lnTo>
                      <a:pt x="1133563" y="254000"/>
                    </a:lnTo>
                    <a:close/>
                  </a:path>
                  <a:path w="2175509" h="2260600">
                    <a:moveTo>
                      <a:pt x="1134376" y="1136751"/>
                    </a:moveTo>
                    <a:lnTo>
                      <a:pt x="1130808" y="1143000"/>
                    </a:lnTo>
                    <a:lnTo>
                      <a:pt x="1131277" y="1143000"/>
                    </a:lnTo>
                    <a:lnTo>
                      <a:pt x="1128649" y="1155700"/>
                    </a:lnTo>
                    <a:lnTo>
                      <a:pt x="1131544" y="1155700"/>
                    </a:lnTo>
                    <a:lnTo>
                      <a:pt x="1131722" y="1143000"/>
                    </a:lnTo>
                    <a:lnTo>
                      <a:pt x="1133170" y="1143000"/>
                    </a:lnTo>
                    <a:lnTo>
                      <a:pt x="1134376" y="1136751"/>
                    </a:lnTo>
                    <a:close/>
                  </a:path>
                  <a:path w="2175509" h="2260600">
                    <a:moveTo>
                      <a:pt x="1135240" y="1117600"/>
                    </a:moveTo>
                    <a:lnTo>
                      <a:pt x="1132535" y="1117600"/>
                    </a:lnTo>
                    <a:lnTo>
                      <a:pt x="1131709" y="1130300"/>
                    </a:lnTo>
                    <a:lnTo>
                      <a:pt x="1133983" y="1130300"/>
                    </a:lnTo>
                    <a:lnTo>
                      <a:pt x="1135240" y="1117600"/>
                    </a:lnTo>
                    <a:close/>
                  </a:path>
                  <a:path w="2175509" h="2260600">
                    <a:moveTo>
                      <a:pt x="1137805" y="1054100"/>
                    </a:moveTo>
                    <a:lnTo>
                      <a:pt x="1125918" y="1041400"/>
                    </a:lnTo>
                    <a:lnTo>
                      <a:pt x="1129195" y="1054100"/>
                    </a:lnTo>
                    <a:lnTo>
                      <a:pt x="1137805" y="1054100"/>
                    </a:lnTo>
                    <a:close/>
                  </a:path>
                  <a:path w="2175509" h="2260600">
                    <a:moveTo>
                      <a:pt x="1138021" y="1130363"/>
                    </a:moveTo>
                    <a:lnTo>
                      <a:pt x="1135621" y="1130300"/>
                    </a:lnTo>
                    <a:lnTo>
                      <a:pt x="1134376" y="1136751"/>
                    </a:lnTo>
                    <a:lnTo>
                      <a:pt x="1138021" y="1130363"/>
                    </a:lnTo>
                    <a:close/>
                  </a:path>
                  <a:path w="2175509" h="2260600">
                    <a:moveTo>
                      <a:pt x="1139964" y="2032000"/>
                    </a:moveTo>
                    <a:lnTo>
                      <a:pt x="1135862" y="2032000"/>
                    </a:lnTo>
                    <a:lnTo>
                      <a:pt x="1135735" y="2044700"/>
                    </a:lnTo>
                    <a:lnTo>
                      <a:pt x="1138770" y="2044700"/>
                    </a:lnTo>
                    <a:lnTo>
                      <a:pt x="1139964" y="2032000"/>
                    </a:lnTo>
                    <a:close/>
                  </a:path>
                  <a:path w="2175509" h="2260600">
                    <a:moveTo>
                      <a:pt x="1143266" y="533400"/>
                    </a:moveTo>
                    <a:lnTo>
                      <a:pt x="1142746" y="533400"/>
                    </a:lnTo>
                    <a:lnTo>
                      <a:pt x="1143203" y="534111"/>
                    </a:lnTo>
                    <a:lnTo>
                      <a:pt x="1143266" y="533400"/>
                    </a:lnTo>
                    <a:close/>
                  </a:path>
                  <a:path w="2175509" h="2260600">
                    <a:moveTo>
                      <a:pt x="1144397" y="2070100"/>
                    </a:moveTo>
                    <a:lnTo>
                      <a:pt x="1140218" y="2070100"/>
                    </a:lnTo>
                    <a:lnTo>
                      <a:pt x="1142771" y="2082800"/>
                    </a:lnTo>
                    <a:lnTo>
                      <a:pt x="1143787" y="2082800"/>
                    </a:lnTo>
                    <a:lnTo>
                      <a:pt x="1144397" y="2070100"/>
                    </a:lnTo>
                    <a:close/>
                  </a:path>
                  <a:path w="2175509" h="2260600">
                    <a:moveTo>
                      <a:pt x="1146403" y="1041400"/>
                    </a:moveTo>
                    <a:lnTo>
                      <a:pt x="1142593" y="1041400"/>
                    </a:lnTo>
                    <a:lnTo>
                      <a:pt x="1139698" y="1028700"/>
                    </a:lnTo>
                    <a:lnTo>
                      <a:pt x="1128356" y="1028700"/>
                    </a:lnTo>
                    <a:lnTo>
                      <a:pt x="1141818" y="1041400"/>
                    </a:lnTo>
                    <a:lnTo>
                      <a:pt x="1139799" y="1054100"/>
                    </a:lnTo>
                    <a:lnTo>
                      <a:pt x="1146403" y="1041400"/>
                    </a:lnTo>
                    <a:close/>
                  </a:path>
                  <a:path w="2175509" h="2260600">
                    <a:moveTo>
                      <a:pt x="1146581" y="306552"/>
                    </a:moveTo>
                    <a:lnTo>
                      <a:pt x="1146111" y="304800"/>
                    </a:lnTo>
                    <a:lnTo>
                      <a:pt x="1144968" y="304800"/>
                    </a:lnTo>
                    <a:lnTo>
                      <a:pt x="1146581" y="306552"/>
                    </a:lnTo>
                    <a:close/>
                  </a:path>
                  <a:path w="2175509" h="2260600">
                    <a:moveTo>
                      <a:pt x="1148448" y="292100"/>
                    </a:moveTo>
                    <a:lnTo>
                      <a:pt x="1140917" y="292100"/>
                    </a:lnTo>
                    <a:lnTo>
                      <a:pt x="1138796" y="279400"/>
                    </a:lnTo>
                    <a:lnTo>
                      <a:pt x="1141425" y="279400"/>
                    </a:lnTo>
                    <a:lnTo>
                      <a:pt x="1145184" y="266700"/>
                    </a:lnTo>
                    <a:lnTo>
                      <a:pt x="1141412" y="266700"/>
                    </a:lnTo>
                    <a:lnTo>
                      <a:pt x="1134579" y="279400"/>
                    </a:lnTo>
                    <a:lnTo>
                      <a:pt x="1130985" y="279400"/>
                    </a:lnTo>
                    <a:lnTo>
                      <a:pt x="1133995" y="292100"/>
                    </a:lnTo>
                    <a:lnTo>
                      <a:pt x="1130058" y="292100"/>
                    </a:lnTo>
                    <a:lnTo>
                      <a:pt x="1131277" y="304800"/>
                    </a:lnTo>
                    <a:lnTo>
                      <a:pt x="1133614" y="304800"/>
                    </a:lnTo>
                    <a:lnTo>
                      <a:pt x="1134325" y="292100"/>
                    </a:lnTo>
                    <a:lnTo>
                      <a:pt x="1139748" y="292100"/>
                    </a:lnTo>
                    <a:lnTo>
                      <a:pt x="1142911" y="304800"/>
                    </a:lnTo>
                    <a:lnTo>
                      <a:pt x="1144968" y="304800"/>
                    </a:lnTo>
                    <a:lnTo>
                      <a:pt x="1148448" y="292100"/>
                    </a:lnTo>
                    <a:close/>
                  </a:path>
                  <a:path w="2175509" h="2260600">
                    <a:moveTo>
                      <a:pt x="1150861" y="546100"/>
                    </a:moveTo>
                    <a:lnTo>
                      <a:pt x="1143203" y="534111"/>
                    </a:lnTo>
                    <a:lnTo>
                      <a:pt x="1139545" y="546100"/>
                    </a:lnTo>
                    <a:lnTo>
                      <a:pt x="1150861" y="546100"/>
                    </a:lnTo>
                    <a:close/>
                  </a:path>
                  <a:path w="2175509" h="2260600">
                    <a:moveTo>
                      <a:pt x="1151318" y="2028380"/>
                    </a:moveTo>
                    <a:lnTo>
                      <a:pt x="1147089" y="2019300"/>
                    </a:lnTo>
                    <a:lnTo>
                      <a:pt x="1145108" y="2032000"/>
                    </a:lnTo>
                    <a:lnTo>
                      <a:pt x="1150124" y="2032000"/>
                    </a:lnTo>
                    <a:lnTo>
                      <a:pt x="1151318" y="2028380"/>
                    </a:lnTo>
                    <a:close/>
                  </a:path>
                  <a:path w="2175509" h="2260600">
                    <a:moveTo>
                      <a:pt x="1153439" y="533400"/>
                    </a:moveTo>
                    <a:lnTo>
                      <a:pt x="1152715" y="533400"/>
                    </a:lnTo>
                    <a:lnTo>
                      <a:pt x="1150975" y="546100"/>
                    </a:lnTo>
                    <a:lnTo>
                      <a:pt x="1152169" y="546100"/>
                    </a:lnTo>
                    <a:lnTo>
                      <a:pt x="1153439" y="533400"/>
                    </a:lnTo>
                    <a:close/>
                  </a:path>
                  <a:path w="2175509" h="2260600">
                    <a:moveTo>
                      <a:pt x="1154264" y="215900"/>
                    </a:moveTo>
                    <a:lnTo>
                      <a:pt x="1151013" y="203200"/>
                    </a:lnTo>
                    <a:lnTo>
                      <a:pt x="1135214" y="203200"/>
                    </a:lnTo>
                    <a:lnTo>
                      <a:pt x="1139723" y="215900"/>
                    </a:lnTo>
                    <a:lnTo>
                      <a:pt x="1123391" y="215900"/>
                    </a:lnTo>
                    <a:lnTo>
                      <a:pt x="1122146" y="203200"/>
                    </a:lnTo>
                    <a:lnTo>
                      <a:pt x="1116177" y="203200"/>
                    </a:lnTo>
                    <a:lnTo>
                      <a:pt x="1117434" y="215900"/>
                    </a:lnTo>
                    <a:lnTo>
                      <a:pt x="1102715" y="203200"/>
                    </a:lnTo>
                    <a:lnTo>
                      <a:pt x="1108722" y="203200"/>
                    </a:lnTo>
                    <a:lnTo>
                      <a:pt x="1104620" y="190500"/>
                    </a:lnTo>
                    <a:lnTo>
                      <a:pt x="1098524" y="190500"/>
                    </a:lnTo>
                    <a:lnTo>
                      <a:pt x="1100455" y="203200"/>
                    </a:lnTo>
                    <a:lnTo>
                      <a:pt x="1096645" y="203200"/>
                    </a:lnTo>
                    <a:lnTo>
                      <a:pt x="1093012" y="190500"/>
                    </a:lnTo>
                    <a:lnTo>
                      <a:pt x="1097991" y="190500"/>
                    </a:lnTo>
                    <a:lnTo>
                      <a:pt x="1092200" y="182016"/>
                    </a:lnTo>
                    <a:lnTo>
                      <a:pt x="1092746" y="190500"/>
                    </a:lnTo>
                    <a:lnTo>
                      <a:pt x="1087107" y="190500"/>
                    </a:lnTo>
                    <a:lnTo>
                      <a:pt x="1085215" y="187274"/>
                    </a:lnTo>
                    <a:lnTo>
                      <a:pt x="1085215" y="190500"/>
                    </a:lnTo>
                    <a:lnTo>
                      <a:pt x="1081659" y="203200"/>
                    </a:lnTo>
                    <a:lnTo>
                      <a:pt x="1078153" y="190500"/>
                    </a:lnTo>
                    <a:lnTo>
                      <a:pt x="1071295" y="190500"/>
                    </a:lnTo>
                    <a:lnTo>
                      <a:pt x="1070089" y="203200"/>
                    </a:lnTo>
                    <a:lnTo>
                      <a:pt x="1066901" y="203200"/>
                    </a:lnTo>
                    <a:lnTo>
                      <a:pt x="1060183" y="190500"/>
                    </a:lnTo>
                    <a:lnTo>
                      <a:pt x="1053388" y="190500"/>
                    </a:lnTo>
                    <a:lnTo>
                      <a:pt x="1053325" y="190322"/>
                    </a:lnTo>
                    <a:lnTo>
                      <a:pt x="1053350" y="190500"/>
                    </a:lnTo>
                    <a:lnTo>
                      <a:pt x="1044968" y="190500"/>
                    </a:lnTo>
                    <a:lnTo>
                      <a:pt x="1041158" y="177800"/>
                    </a:lnTo>
                    <a:lnTo>
                      <a:pt x="1048397" y="177800"/>
                    </a:lnTo>
                    <a:lnTo>
                      <a:pt x="1053325" y="190322"/>
                    </a:lnTo>
                    <a:lnTo>
                      <a:pt x="1051179" y="177800"/>
                    </a:lnTo>
                    <a:lnTo>
                      <a:pt x="1064260" y="177800"/>
                    </a:lnTo>
                    <a:lnTo>
                      <a:pt x="1065085" y="190500"/>
                    </a:lnTo>
                    <a:lnTo>
                      <a:pt x="1070902" y="190500"/>
                    </a:lnTo>
                    <a:lnTo>
                      <a:pt x="1067054" y="177800"/>
                    </a:lnTo>
                    <a:lnTo>
                      <a:pt x="1073569" y="177800"/>
                    </a:lnTo>
                    <a:lnTo>
                      <a:pt x="1079246" y="190500"/>
                    </a:lnTo>
                    <a:lnTo>
                      <a:pt x="1085215" y="190500"/>
                    </a:lnTo>
                    <a:lnTo>
                      <a:pt x="1085215" y="187274"/>
                    </a:lnTo>
                    <a:lnTo>
                      <a:pt x="1079665" y="177800"/>
                    </a:lnTo>
                    <a:lnTo>
                      <a:pt x="1076693" y="177800"/>
                    </a:lnTo>
                    <a:lnTo>
                      <a:pt x="1083703" y="165100"/>
                    </a:lnTo>
                    <a:lnTo>
                      <a:pt x="1040917" y="165100"/>
                    </a:lnTo>
                    <a:lnTo>
                      <a:pt x="1040917" y="190500"/>
                    </a:lnTo>
                    <a:lnTo>
                      <a:pt x="1031697" y="190500"/>
                    </a:lnTo>
                    <a:lnTo>
                      <a:pt x="1035329" y="177800"/>
                    </a:lnTo>
                    <a:lnTo>
                      <a:pt x="1040917" y="190500"/>
                    </a:lnTo>
                    <a:lnTo>
                      <a:pt x="1040917" y="165100"/>
                    </a:lnTo>
                    <a:lnTo>
                      <a:pt x="1030020" y="165100"/>
                    </a:lnTo>
                    <a:lnTo>
                      <a:pt x="1023975" y="177800"/>
                    </a:lnTo>
                    <a:lnTo>
                      <a:pt x="996848" y="177800"/>
                    </a:lnTo>
                    <a:lnTo>
                      <a:pt x="981849" y="190500"/>
                    </a:lnTo>
                    <a:lnTo>
                      <a:pt x="1006805" y="190500"/>
                    </a:lnTo>
                    <a:lnTo>
                      <a:pt x="1014895" y="203200"/>
                    </a:lnTo>
                    <a:lnTo>
                      <a:pt x="1055344" y="203200"/>
                    </a:lnTo>
                    <a:lnTo>
                      <a:pt x="1074572" y="215900"/>
                    </a:lnTo>
                    <a:lnTo>
                      <a:pt x="1116482" y="228600"/>
                    </a:lnTo>
                    <a:lnTo>
                      <a:pt x="1145844" y="228600"/>
                    </a:lnTo>
                    <a:lnTo>
                      <a:pt x="1142339" y="215900"/>
                    </a:lnTo>
                    <a:lnTo>
                      <a:pt x="1154264" y="215900"/>
                    </a:lnTo>
                    <a:close/>
                  </a:path>
                  <a:path w="2175509" h="2260600">
                    <a:moveTo>
                      <a:pt x="1154430" y="520700"/>
                    </a:moveTo>
                    <a:lnTo>
                      <a:pt x="1146937" y="508000"/>
                    </a:lnTo>
                    <a:lnTo>
                      <a:pt x="1140853" y="520700"/>
                    </a:lnTo>
                    <a:lnTo>
                      <a:pt x="1140409" y="520700"/>
                    </a:lnTo>
                    <a:lnTo>
                      <a:pt x="1143317" y="532993"/>
                    </a:lnTo>
                    <a:lnTo>
                      <a:pt x="1144663" y="520700"/>
                    </a:lnTo>
                    <a:lnTo>
                      <a:pt x="1154430" y="520700"/>
                    </a:lnTo>
                    <a:close/>
                  </a:path>
                  <a:path w="2175509" h="2260600">
                    <a:moveTo>
                      <a:pt x="1154684" y="1727200"/>
                    </a:moveTo>
                    <a:lnTo>
                      <a:pt x="1154557" y="1714500"/>
                    </a:lnTo>
                    <a:lnTo>
                      <a:pt x="1149337" y="1714500"/>
                    </a:lnTo>
                    <a:lnTo>
                      <a:pt x="1150073" y="1727200"/>
                    </a:lnTo>
                    <a:lnTo>
                      <a:pt x="1154684" y="1727200"/>
                    </a:lnTo>
                    <a:close/>
                  </a:path>
                  <a:path w="2175509" h="2260600">
                    <a:moveTo>
                      <a:pt x="1155166" y="2032000"/>
                    </a:moveTo>
                    <a:lnTo>
                      <a:pt x="1154353" y="2019300"/>
                    </a:lnTo>
                    <a:lnTo>
                      <a:pt x="1151318" y="2028380"/>
                    </a:lnTo>
                    <a:lnTo>
                      <a:pt x="1153007" y="2032000"/>
                    </a:lnTo>
                    <a:lnTo>
                      <a:pt x="1155166" y="2032000"/>
                    </a:lnTo>
                    <a:close/>
                  </a:path>
                  <a:path w="2175509" h="2260600">
                    <a:moveTo>
                      <a:pt x="1156652" y="1295400"/>
                    </a:moveTo>
                    <a:lnTo>
                      <a:pt x="1143063" y="1295400"/>
                    </a:lnTo>
                    <a:lnTo>
                      <a:pt x="1141183" y="1308100"/>
                    </a:lnTo>
                    <a:lnTo>
                      <a:pt x="1147394" y="1308100"/>
                    </a:lnTo>
                    <a:lnTo>
                      <a:pt x="1156652" y="1295400"/>
                    </a:lnTo>
                    <a:close/>
                  </a:path>
                  <a:path w="2175509" h="2260600">
                    <a:moveTo>
                      <a:pt x="1159167" y="266700"/>
                    </a:moveTo>
                    <a:lnTo>
                      <a:pt x="1158608" y="266700"/>
                    </a:lnTo>
                    <a:lnTo>
                      <a:pt x="1151851" y="254000"/>
                    </a:lnTo>
                    <a:lnTo>
                      <a:pt x="1156716" y="266700"/>
                    </a:lnTo>
                    <a:lnTo>
                      <a:pt x="1155395" y="266700"/>
                    </a:lnTo>
                    <a:lnTo>
                      <a:pt x="1151597" y="279400"/>
                    </a:lnTo>
                    <a:lnTo>
                      <a:pt x="1148600" y="292100"/>
                    </a:lnTo>
                    <a:lnTo>
                      <a:pt x="1150480" y="292100"/>
                    </a:lnTo>
                    <a:lnTo>
                      <a:pt x="1153922" y="279400"/>
                    </a:lnTo>
                    <a:lnTo>
                      <a:pt x="1156474" y="279400"/>
                    </a:lnTo>
                    <a:lnTo>
                      <a:pt x="1159167" y="266700"/>
                    </a:lnTo>
                    <a:close/>
                  </a:path>
                  <a:path w="2175509" h="2260600">
                    <a:moveTo>
                      <a:pt x="1159408" y="1041400"/>
                    </a:moveTo>
                    <a:lnTo>
                      <a:pt x="1157414" y="1054100"/>
                    </a:lnTo>
                    <a:lnTo>
                      <a:pt x="1157795" y="1054100"/>
                    </a:lnTo>
                    <a:lnTo>
                      <a:pt x="1159408" y="1041400"/>
                    </a:lnTo>
                    <a:close/>
                  </a:path>
                  <a:path w="2175509" h="2260600">
                    <a:moveTo>
                      <a:pt x="1159510" y="2044700"/>
                    </a:moveTo>
                    <a:lnTo>
                      <a:pt x="1148080" y="2044700"/>
                    </a:lnTo>
                    <a:lnTo>
                      <a:pt x="1140968" y="2057400"/>
                    </a:lnTo>
                    <a:lnTo>
                      <a:pt x="1148384" y="2057400"/>
                    </a:lnTo>
                    <a:lnTo>
                      <a:pt x="1159510" y="2044700"/>
                    </a:lnTo>
                    <a:close/>
                  </a:path>
                  <a:path w="2175509" h="2260600">
                    <a:moveTo>
                      <a:pt x="1160716" y="2053310"/>
                    </a:moveTo>
                    <a:lnTo>
                      <a:pt x="1160056" y="2048637"/>
                    </a:lnTo>
                    <a:lnTo>
                      <a:pt x="1156931" y="2057400"/>
                    </a:lnTo>
                    <a:lnTo>
                      <a:pt x="1155344" y="2057400"/>
                    </a:lnTo>
                    <a:lnTo>
                      <a:pt x="1155839" y="2070100"/>
                    </a:lnTo>
                    <a:lnTo>
                      <a:pt x="1154023" y="2070100"/>
                    </a:lnTo>
                    <a:lnTo>
                      <a:pt x="1149972" y="2082800"/>
                    </a:lnTo>
                    <a:lnTo>
                      <a:pt x="1151636" y="2082800"/>
                    </a:lnTo>
                    <a:lnTo>
                      <a:pt x="1150886" y="2095500"/>
                    </a:lnTo>
                    <a:lnTo>
                      <a:pt x="1148524" y="2095500"/>
                    </a:lnTo>
                    <a:lnTo>
                      <a:pt x="1144016" y="2108200"/>
                    </a:lnTo>
                    <a:lnTo>
                      <a:pt x="1149515" y="2108200"/>
                    </a:lnTo>
                    <a:lnTo>
                      <a:pt x="1152271" y="2095500"/>
                    </a:lnTo>
                    <a:lnTo>
                      <a:pt x="1153236" y="2095500"/>
                    </a:lnTo>
                    <a:lnTo>
                      <a:pt x="1152398" y="2082800"/>
                    </a:lnTo>
                    <a:lnTo>
                      <a:pt x="1157249" y="2082800"/>
                    </a:lnTo>
                    <a:lnTo>
                      <a:pt x="1157579" y="2070100"/>
                    </a:lnTo>
                    <a:lnTo>
                      <a:pt x="1160259" y="2070100"/>
                    </a:lnTo>
                    <a:lnTo>
                      <a:pt x="1158455" y="2057400"/>
                    </a:lnTo>
                    <a:lnTo>
                      <a:pt x="1160360" y="2057400"/>
                    </a:lnTo>
                    <a:lnTo>
                      <a:pt x="1160716" y="2053310"/>
                    </a:lnTo>
                    <a:close/>
                  </a:path>
                  <a:path w="2175509" h="2260600">
                    <a:moveTo>
                      <a:pt x="1161465" y="2044700"/>
                    </a:moveTo>
                    <a:lnTo>
                      <a:pt x="1159510" y="2044700"/>
                    </a:lnTo>
                    <a:lnTo>
                      <a:pt x="1160056" y="2048637"/>
                    </a:lnTo>
                    <a:lnTo>
                      <a:pt x="1161465" y="2044700"/>
                    </a:lnTo>
                    <a:close/>
                  </a:path>
                  <a:path w="2175509" h="2260600">
                    <a:moveTo>
                      <a:pt x="1162316" y="1066800"/>
                    </a:moveTo>
                    <a:lnTo>
                      <a:pt x="1158100" y="1066800"/>
                    </a:lnTo>
                    <a:lnTo>
                      <a:pt x="1159344" y="1054100"/>
                    </a:lnTo>
                    <a:lnTo>
                      <a:pt x="1158849" y="1054100"/>
                    </a:lnTo>
                    <a:lnTo>
                      <a:pt x="1156728" y="1066800"/>
                    </a:lnTo>
                    <a:lnTo>
                      <a:pt x="1152969" y="1066800"/>
                    </a:lnTo>
                    <a:lnTo>
                      <a:pt x="1150708" y="1054100"/>
                    </a:lnTo>
                    <a:lnTo>
                      <a:pt x="1151674" y="1054100"/>
                    </a:lnTo>
                    <a:lnTo>
                      <a:pt x="1149362" y="1041400"/>
                    </a:lnTo>
                    <a:lnTo>
                      <a:pt x="1146403" y="1041400"/>
                    </a:lnTo>
                    <a:lnTo>
                      <a:pt x="1147648" y="1054100"/>
                    </a:lnTo>
                    <a:lnTo>
                      <a:pt x="1147445" y="1054100"/>
                    </a:lnTo>
                    <a:lnTo>
                      <a:pt x="1148829" y="1066800"/>
                    </a:lnTo>
                    <a:lnTo>
                      <a:pt x="1140587" y="1066800"/>
                    </a:lnTo>
                    <a:lnTo>
                      <a:pt x="1147445" y="1054100"/>
                    </a:lnTo>
                    <a:lnTo>
                      <a:pt x="1139964" y="1054100"/>
                    </a:lnTo>
                    <a:lnTo>
                      <a:pt x="1137945" y="1066800"/>
                    </a:lnTo>
                    <a:lnTo>
                      <a:pt x="1139520" y="1066800"/>
                    </a:lnTo>
                    <a:lnTo>
                      <a:pt x="1136357" y="1079500"/>
                    </a:lnTo>
                    <a:lnTo>
                      <a:pt x="1133919" y="1079500"/>
                    </a:lnTo>
                    <a:lnTo>
                      <a:pt x="1127709" y="1092200"/>
                    </a:lnTo>
                    <a:lnTo>
                      <a:pt x="1132217" y="1092200"/>
                    </a:lnTo>
                    <a:lnTo>
                      <a:pt x="1144384" y="1079500"/>
                    </a:lnTo>
                    <a:lnTo>
                      <a:pt x="1143584" y="1079500"/>
                    </a:lnTo>
                    <a:lnTo>
                      <a:pt x="1149261" y="1066800"/>
                    </a:lnTo>
                    <a:lnTo>
                      <a:pt x="1151877" y="1066800"/>
                    </a:lnTo>
                    <a:lnTo>
                      <a:pt x="1153274" y="1079500"/>
                    </a:lnTo>
                    <a:lnTo>
                      <a:pt x="1157528" y="1079500"/>
                    </a:lnTo>
                    <a:lnTo>
                      <a:pt x="1158011" y="1079500"/>
                    </a:lnTo>
                    <a:lnTo>
                      <a:pt x="1162316" y="1066800"/>
                    </a:lnTo>
                    <a:close/>
                  </a:path>
                  <a:path w="2175509" h="2260600">
                    <a:moveTo>
                      <a:pt x="1163675" y="2044700"/>
                    </a:moveTo>
                    <a:lnTo>
                      <a:pt x="1161465" y="2044700"/>
                    </a:lnTo>
                    <a:lnTo>
                      <a:pt x="1160716" y="2053310"/>
                    </a:lnTo>
                    <a:lnTo>
                      <a:pt x="1161288" y="2057400"/>
                    </a:lnTo>
                    <a:lnTo>
                      <a:pt x="1163675" y="2044700"/>
                    </a:lnTo>
                    <a:close/>
                  </a:path>
                  <a:path w="2175509" h="2260600">
                    <a:moveTo>
                      <a:pt x="1165186" y="2082800"/>
                    </a:moveTo>
                    <a:lnTo>
                      <a:pt x="1164577" y="2082800"/>
                    </a:lnTo>
                    <a:lnTo>
                      <a:pt x="1164602" y="2085111"/>
                    </a:lnTo>
                    <a:lnTo>
                      <a:pt x="1165186" y="2082800"/>
                    </a:lnTo>
                    <a:close/>
                  </a:path>
                  <a:path w="2175509" h="2260600">
                    <a:moveTo>
                      <a:pt x="1165669" y="1689100"/>
                    </a:moveTo>
                    <a:lnTo>
                      <a:pt x="1161427" y="1689100"/>
                    </a:lnTo>
                    <a:lnTo>
                      <a:pt x="1164742" y="1695157"/>
                    </a:lnTo>
                    <a:lnTo>
                      <a:pt x="1165669" y="1689100"/>
                    </a:lnTo>
                    <a:close/>
                  </a:path>
                  <a:path w="2175509" h="2260600">
                    <a:moveTo>
                      <a:pt x="1165961" y="1247432"/>
                    </a:moveTo>
                    <a:lnTo>
                      <a:pt x="1152042" y="1248092"/>
                    </a:lnTo>
                    <a:lnTo>
                      <a:pt x="1146340" y="1253248"/>
                    </a:lnTo>
                    <a:lnTo>
                      <a:pt x="1165961" y="1247432"/>
                    </a:lnTo>
                    <a:close/>
                  </a:path>
                  <a:path w="2175509" h="2260600">
                    <a:moveTo>
                      <a:pt x="1166495" y="1371600"/>
                    </a:moveTo>
                    <a:lnTo>
                      <a:pt x="1160653" y="1371600"/>
                    </a:lnTo>
                    <a:lnTo>
                      <a:pt x="1149743" y="1384300"/>
                    </a:lnTo>
                    <a:lnTo>
                      <a:pt x="1163586" y="1384300"/>
                    </a:lnTo>
                    <a:lnTo>
                      <a:pt x="1166495" y="1371600"/>
                    </a:lnTo>
                    <a:close/>
                  </a:path>
                  <a:path w="2175509" h="2260600">
                    <a:moveTo>
                      <a:pt x="1169085" y="1663700"/>
                    </a:moveTo>
                    <a:lnTo>
                      <a:pt x="1164323" y="1676400"/>
                    </a:lnTo>
                    <a:lnTo>
                      <a:pt x="1168019" y="1676400"/>
                    </a:lnTo>
                    <a:lnTo>
                      <a:pt x="1169085" y="1663700"/>
                    </a:lnTo>
                    <a:close/>
                  </a:path>
                  <a:path w="2175509" h="2260600">
                    <a:moveTo>
                      <a:pt x="1169200" y="1320800"/>
                    </a:moveTo>
                    <a:lnTo>
                      <a:pt x="1169060" y="1320546"/>
                    </a:lnTo>
                    <a:lnTo>
                      <a:pt x="1168946" y="1320800"/>
                    </a:lnTo>
                    <a:lnTo>
                      <a:pt x="1169200" y="1320800"/>
                    </a:lnTo>
                    <a:close/>
                  </a:path>
                  <a:path w="2175509" h="2260600">
                    <a:moveTo>
                      <a:pt x="1169555" y="215900"/>
                    </a:moveTo>
                    <a:lnTo>
                      <a:pt x="1165313" y="203200"/>
                    </a:lnTo>
                    <a:lnTo>
                      <a:pt x="1162240" y="215900"/>
                    </a:lnTo>
                    <a:lnTo>
                      <a:pt x="1169555" y="215900"/>
                    </a:lnTo>
                    <a:close/>
                  </a:path>
                  <a:path w="2175509" h="2260600">
                    <a:moveTo>
                      <a:pt x="1170673" y="1536700"/>
                    </a:moveTo>
                    <a:lnTo>
                      <a:pt x="1168654" y="1536700"/>
                    </a:lnTo>
                    <a:lnTo>
                      <a:pt x="1167333" y="1549400"/>
                    </a:lnTo>
                    <a:lnTo>
                      <a:pt x="1170673" y="1536700"/>
                    </a:lnTo>
                    <a:close/>
                  </a:path>
                  <a:path w="2175509" h="2260600">
                    <a:moveTo>
                      <a:pt x="1171562" y="1092200"/>
                    </a:moveTo>
                    <a:lnTo>
                      <a:pt x="1171473" y="1091958"/>
                    </a:lnTo>
                    <a:lnTo>
                      <a:pt x="1171409" y="1092200"/>
                    </a:lnTo>
                    <a:lnTo>
                      <a:pt x="1171562" y="1092200"/>
                    </a:lnTo>
                    <a:close/>
                  </a:path>
                  <a:path w="2175509" h="2260600">
                    <a:moveTo>
                      <a:pt x="1172603" y="2057400"/>
                    </a:moveTo>
                    <a:lnTo>
                      <a:pt x="1171435" y="2057400"/>
                    </a:lnTo>
                    <a:lnTo>
                      <a:pt x="1171854" y="2060600"/>
                    </a:lnTo>
                    <a:lnTo>
                      <a:pt x="1172603" y="2057400"/>
                    </a:lnTo>
                    <a:close/>
                  </a:path>
                  <a:path w="2175509" h="2260600">
                    <a:moveTo>
                      <a:pt x="1173086" y="2070100"/>
                    </a:moveTo>
                    <a:lnTo>
                      <a:pt x="1171854" y="2060600"/>
                    </a:lnTo>
                    <a:lnTo>
                      <a:pt x="1169619" y="2070100"/>
                    </a:lnTo>
                    <a:lnTo>
                      <a:pt x="1173086" y="2070100"/>
                    </a:lnTo>
                    <a:close/>
                  </a:path>
                  <a:path w="2175509" h="2260600">
                    <a:moveTo>
                      <a:pt x="1173861" y="2133600"/>
                    </a:moveTo>
                    <a:lnTo>
                      <a:pt x="1166406" y="2133600"/>
                    </a:lnTo>
                    <a:lnTo>
                      <a:pt x="1166355" y="2146300"/>
                    </a:lnTo>
                    <a:lnTo>
                      <a:pt x="1167396" y="2146300"/>
                    </a:lnTo>
                    <a:lnTo>
                      <a:pt x="1173861" y="2133600"/>
                    </a:lnTo>
                    <a:close/>
                  </a:path>
                  <a:path w="2175509" h="2260600">
                    <a:moveTo>
                      <a:pt x="1174889" y="2171700"/>
                    </a:moveTo>
                    <a:lnTo>
                      <a:pt x="1170292" y="2171700"/>
                    </a:lnTo>
                    <a:lnTo>
                      <a:pt x="1164513" y="2184400"/>
                    </a:lnTo>
                    <a:lnTo>
                      <a:pt x="1170444" y="2184400"/>
                    </a:lnTo>
                    <a:lnTo>
                      <a:pt x="1174889" y="2171700"/>
                    </a:lnTo>
                    <a:close/>
                  </a:path>
                  <a:path w="2175509" h="2260600">
                    <a:moveTo>
                      <a:pt x="1175118" y="1079500"/>
                    </a:moveTo>
                    <a:lnTo>
                      <a:pt x="1169797" y="1079500"/>
                    </a:lnTo>
                    <a:lnTo>
                      <a:pt x="1168450" y="1066800"/>
                    </a:lnTo>
                    <a:lnTo>
                      <a:pt x="1165110" y="1054100"/>
                    </a:lnTo>
                    <a:lnTo>
                      <a:pt x="1159344" y="1054100"/>
                    </a:lnTo>
                    <a:lnTo>
                      <a:pt x="1165364" y="1066800"/>
                    </a:lnTo>
                    <a:lnTo>
                      <a:pt x="1164717" y="1066800"/>
                    </a:lnTo>
                    <a:lnTo>
                      <a:pt x="1167765" y="1079500"/>
                    </a:lnTo>
                    <a:lnTo>
                      <a:pt x="1167091" y="1079500"/>
                    </a:lnTo>
                    <a:lnTo>
                      <a:pt x="1171473" y="1091958"/>
                    </a:lnTo>
                    <a:lnTo>
                      <a:pt x="1175118" y="1079500"/>
                    </a:lnTo>
                    <a:close/>
                  </a:path>
                  <a:path w="2175509" h="2260600">
                    <a:moveTo>
                      <a:pt x="1176921" y="2146300"/>
                    </a:moveTo>
                    <a:lnTo>
                      <a:pt x="1172895" y="2146300"/>
                    </a:lnTo>
                    <a:lnTo>
                      <a:pt x="1163726" y="2159000"/>
                    </a:lnTo>
                    <a:lnTo>
                      <a:pt x="1169352" y="2159000"/>
                    </a:lnTo>
                    <a:lnTo>
                      <a:pt x="1166736" y="2171700"/>
                    </a:lnTo>
                    <a:lnTo>
                      <a:pt x="1167231" y="2171700"/>
                    </a:lnTo>
                    <a:lnTo>
                      <a:pt x="1172806" y="2159000"/>
                    </a:lnTo>
                    <a:lnTo>
                      <a:pt x="1170597" y="2159000"/>
                    </a:lnTo>
                    <a:lnTo>
                      <a:pt x="1176921" y="2146300"/>
                    </a:lnTo>
                    <a:close/>
                  </a:path>
                  <a:path w="2175509" h="2260600">
                    <a:moveTo>
                      <a:pt x="1177709" y="2032000"/>
                    </a:moveTo>
                    <a:lnTo>
                      <a:pt x="1177683" y="2019300"/>
                    </a:lnTo>
                    <a:lnTo>
                      <a:pt x="1167053" y="2019300"/>
                    </a:lnTo>
                    <a:lnTo>
                      <a:pt x="1163993" y="2032000"/>
                    </a:lnTo>
                    <a:lnTo>
                      <a:pt x="1164501" y="2032000"/>
                    </a:lnTo>
                    <a:lnTo>
                      <a:pt x="1166507" y="2044700"/>
                    </a:lnTo>
                    <a:lnTo>
                      <a:pt x="1172260" y="2044700"/>
                    </a:lnTo>
                    <a:lnTo>
                      <a:pt x="1173670" y="2032000"/>
                    </a:lnTo>
                    <a:lnTo>
                      <a:pt x="1177709" y="2032000"/>
                    </a:lnTo>
                    <a:close/>
                  </a:path>
                  <a:path w="2175509" h="2260600">
                    <a:moveTo>
                      <a:pt x="1178013" y="339547"/>
                    </a:moveTo>
                    <a:lnTo>
                      <a:pt x="1174648" y="342900"/>
                    </a:lnTo>
                    <a:lnTo>
                      <a:pt x="1176896" y="342900"/>
                    </a:lnTo>
                    <a:lnTo>
                      <a:pt x="1178013" y="339547"/>
                    </a:lnTo>
                    <a:close/>
                  </a:path>
                  <a:path w="2175509" h="2260600">
                    <a:moveTo>
                      <a:pt x="1178153" y="1752600"/>
                    </a:moveTo>
                    <a:lnTo>
                      <a:pt x="1173873" y="1746986"/>
                    </a:lnTo>
                    <a:lnTo>
                      <a:pt x="1175677" y="1752600"/>
                    </a:lnTo>
                    <a:lnTo>
                      <a:pt x="1178153" y="1752600"/>
                    </a:lnTo>
                    <a:close/>
                  </a:path>
                  <a:path w="2175509" h="2260600">
                    <a:moveTo>
                      <a:pt x="1179169" y="1521599"/>
                    </a:moveTo>
                    <a:lnTo>
                      <a:pt x="1175016" y="1524000"/>
                    </a:lnTo>
                    <a:lnTo>
                      <a:pt x="1178115" y="1524000"/>
                    </a:lnTo>
                    <a:lnTo>
                      <a:pt x="1179169" y="1521599"/>
                    </a:lnTo>
                    <a:close/>
                  </a:path>
                  <a:path w="2175509" h="2260600">
                    <a:moveTo>
                      <a:pt x="1182420" y="1536700"/>
                    </a:moveTo>
                    <a:lnTo>
                      <a:pt x="1174826" y="1536700"/>
                    </a:lnTo>
                    <a:lnTo>
                      <a:pt x="1178750" y="1549400"/>
                    </a:lnTo>
                    <a:lnTo>
                      <a:pt x="1182420" y="1536700"/>
                    </a:lnTo>
                    <a:close/>
                  </a:path>
                  <a:path w="2175509" h="2260600">
                    <a:moveTo>
                      <a:pt x="1182624" y="546100"/>
                    </a:moveTo>
                    <a:lnTo>
                      <a:pt x="1181277" y="533400"/>
                    </a:lnTo>
                    <a:lnTo>
                      <a:pt x="1178737" y="533400"/>
                    </a:lnTo>
                    <a:lnTo>
                      <a:pt x="1180376" y="546100"/>
                    </a:lnTo>
                    <a:lnTo>
                      <a:pt x="1182624" y="546100"/>
                    </a:lnTo>
                    <a:close/>
                  </a:path>
                  <a:path w="2175509" h="2260600">
                    <a:moveTo>
                      <a:pt x="1182649" y="292100"/>
                    </a:moveTo>
                    <a:lnTo>
                      <a:pt x="1179982" y="292100"/>
                    </a:lnTo>
                    <a:lnTo>
                      <a:pt x="1177937" y="304800"/>
                    </a:lnTo>
                    <a:lnTo>
                      <a:pt x="1182649" y="292100"/>
                    </a:lnTo>
                    <a:close/>
                  </a:path>
                  <a:path w="2175509" h="2260600">
                    <a:moveTo>
                      <a:pt x="1183132" y="177800"/>
                    </a:moveTo>
                    <a:lnTo>
                      <a:pt x="1175258" y="165100"/>
                    </a:lnTo>
                    <a:lnTo>
                      <a:pt x="1120952" y="165100"/>
                    </a:lnTo>
                    <a:lnTo>
                      <a:pt x="1129068" y="177800"/>
                    </a:lnTo>
                    <a:lnTo>
                      <a:pt x="1183132" y="177800"/>
                    </a:lnTo>
                    <a:close/>
                  </a:path>
                  <a:path w="2175509" h="2260600">
                    <a:moveTo>
                      <a:pt x="1184198" y="2070100"/>
                    </a:moveTo>
                    <a:lnTo>
                      <a:pt x="1179995" y="2070100"/>
                    </a:lnTo>
                    <a:lnTo>
                      <a:pt x="1175207" y="2082800"/>
                    </a:lnTo>
                    <a:lnTo>
                      <a:pt x="1180807" y="2082800"/>
                    </a:lnTo>
                    <a:lnTo>
                      <a:pt x="1184198" y="2070100"/>
                    </a:lnTo>
                    <a:close/>
                  </a:path>
                  <a:path w="2175509" h="2260600">
                    <a:moveTo>
                      <a:pt x="1185354" y="713536"/>
                    </a:moveTo>
                    <a:lnTo>
                      <a:pt x="1182903" y="721169"/>
                    </a:lnTo>
                    <a:lnTo>
                      <a:pt x="1181506" y="727278"/>
                    </a:lnTo>
                    <a:lnTo>
                      <a:pt x="1185354" y="733577"/>
                    </a:lnTo>
                    <a:lnTo>
                      <a:pt x="1185354" y="713536"/>
                    </a:lnTo>
                    <a:close/>
                  </a:path>
                  <a:path w="2175509" h="2260600">
                    <a:moveTo>
                      <a:pt x="1186053" y="215900"/>
                    </a:moveTo>
                    <a:lnTo>
                      <a:pt x="1184021" y="203200"/>
                    </a:lnTo>
                    <a:lnTo>
                      <a:pt x="1182636" y="215900"/>
                    </a:lnTo>
                    <a:lnTo>
                      <a:pt x="1186053" y="215900"/>
                    </a:lnTo>
                    <a:close/>
                  </a:path>
                  <a:path w="2175509" h="2260600">
                    <a:moveTo>
                      <a:pt x="1186218" y="1404378"/>
                    </a:moveTo>
                    <a:lnTo>
                      <a:pt x="1185316" y="1402346"/>
                    </a:lnTo>
                    <a:lnTo>
                      <a:pt x="1164615" y="1412976"/>
                    </a:lnTo>
                    <a:lnTo>
                      <a:pt x="1165364" y="1414500"/>
                    </a:lnTo>
                    <a:lnTo>
                      <a:pt x="1186218" y="1404378"/>
                    </a:lnTo>
                    <a:close/>
                  </a:path>
                  <a:path w="2175509" h="2260600">
                    <a:moveTo>
                      <a:pt x="1187208" y="1352423"/>
                    </a:moveTo>
                    <a:lnTo>
                      <a:pt x="1170203" y="1356169"/>
                    </a:lnTo>
                    <a:lnTo>
                      <a:pt x="1174889" y="1356728"/>
                    </a:lnTo>
                    <a:lnTo>
                      <a:pt x="1179283" y="1356093"/>
                    </a:lnTo>
                    <a:lnTo>
                      <a:pt x="1185037" y="1354620"/>
                    </a:lnTo>
                    <a:lnTo>
                      <a:pt x="1186230" y="1353134"/>
                    </a:lnTo>
                    <a:lnTo>
                      <a:pt x="1187208" y="1352423"/>
                    </a:lnTo>
                    <a:close/>
                  </a:path>
                  <a:path w="2175509" h="2260600">
                    <a:moveTo>
                      <a:pt x="1187399" y="330200"/>
                    </a:moveTo>
                    <a:lnTo>
                      <a:pt x="1181125" y="330200"/>
                    </a:lnTo>
                    <a:lnTo>
                      <a:pt x="1178013" y="339547"/>
                    </a:lnTo>
                    <a:lnTo>
                      <a:pt x="1187399" y="330200"/>
                    </a:lnTo>
                    <a:close/>
                  </a:path>
                  <a:path w="2175509" h="2260600">
                    <a:moveTo>
                      <a:pt x="1187678" y="1352321"/>
                    </a:moveTo>
                    <a:lnTo>
                      <a:pt x="1187564" y="1352169"/>
                    </a:lnTo>
                    <a:lnTo>
                      <a:pt x="1187208" y="1352423"/>
                    </a:lnTo>
                    <a:lnTo>
                      <a:pt x="1187678" y="1352321"/>
                    </a:lnTo>
                    <a:close/>
                  </a:path>
                  <a:path w="2175509" h="2260600">
                    <a:moveTo>
                      <a:pt x="1190409" y="2133600"/>
                    </a:moveTo>
                    <a:lnTo>
                      <a:pt x="1185760" y="2133600"/>
                    </a:lnTo>
                    <a:lnTo>
                      <a:pt x="1178306" y="2146300"/>
                    </a:lnTo>
                    <a:lnTo>
                      <a:pt x="1186370" y="2146300"/>
                    </a:lnTo>
                    <a:lnTo>
                      <a:pt x="1190409" y="2133600"/>
                    </a:lnTo>
                    <a:close/>
                  </a:path>
                  <a:path w="2175509" h="2260600">
                    <a:moveTo>
                      <a:pt x="1190688" y="2171700"/>
                    </a:moveTo>
                    <a:lnTo>
                      <a:pt x="1187538" y="2171700"/>
                    </a:lnTo>
                    <a:lnTo>
                      <a:pt x="1190040" y="2159000"/>
                    </a:lnTo>
                    <a:lnTo>
                      <a:pt x="1185633" y="2159000"/>
                    </a:lnTo>
                    <a:lnTo>
                      <a:pt x="1188288" y="2146300"/>
                    </a:lnTo>
                    <a:lnTo>
                      <a:pt x="1182954" y="2159000"/>
                    </a:lnTo>
                    <a:lnTo>
                      <a:pt x="1185392" y="2159000"/>
                    </a:lnTo>
                    <a:lnTo>
                      <a:pt x="1183640" y="2171700"/>
                    </a:lnTo>
                    <a:lnTo>
                      <a:pt x="1186167" y="2171700"/>
                    </a:lnTo>
                    <a:lnTo>
                      <a:pt x="1183246" y="2184400"/>
                    </a:lnTo>
                    <a:lnTo>
                      <a:pt x="1184452" y="2184400"/>
                    </a:lnTo>
                    <a:lnTo>
                      <a:pt x="1180871" y="2197100"/>
                    </a:lnTo>
                    <a:lnTo>
                      <a:pt x="1186510" y="2197100"/>
                    </a:lnTo>
                    <a:lnTo>
                      <a:pt x="1189380" y="2184400"/>
                    </a:lnTo>
                    <a:lnTo>
                      <a:pt x="1187805" y="2184400"/>
                    </a:lnTo>
                    <a:lnTo>
                      <a:pt x="1190688" y="2171700"/>
                    </a:lnTo>
                    <a:close/>
                  </a:path>
                  <a:path w="2175509" h="2260600">
                    <a:moveTo>
                      <a:pt x="1190853" y="1282700"/>
                    </a:moveTo>
                    <a:lnTo>
                      <a:pt x="1172692" y="1282700"/>
                    </a:lnTo>
                    <a:lnTo>
                      <a:pt x="1172019" y="1295400"/>
                    </a:lnTo>
                    <a:lnTo>
                      <a:pt x="1164361" y="1295400"/>
                    </a:lnTo>
                    <a:lnTo>
                      <a:pt x="1161351" y="1295400"/>
                    </a:lnTo>
                    <a:lnTo>
                      <a:pt x="1147597" y="1308100"/>
                    </a:lnTo>
                    <a:lnTo>
                      <a:pt x="1162138" y="1308100"/>
                    </a:lnTo>
                    <a:lnTo>
                      <a:pt x="1169060" y="1320546"/>
                    </a:lnTo>
                    <a:lnTo>
                      <a:pt x="1174902" y="1308100"/>
                    </a:lnTo>
                    <a:lnTo>
                      <a:pt x="1166647" y="1308100"/>
                    </a:lnTo>
                    <a:lnTo>
                      <a:pt x="1173670" y="1295400"/>
                    </a:lnTo>
                    <a:lnTo>
                      <a:pt x="1183030" y="1308100"/>
                    </a:lnTo>
                    <a:lnTo>
                      <a:pt x="1185608" y="1308100"/>
                    </a:lnTo>
                    <a:lnTo>
                      <a:pt x="1189697" y="1295400"/>
                    </a:lnTo>
                    <a:lnTo>
                      <a:pt x="1182357" y="1295400"/>
                    </a:lnTo>
                    <a:lnTo>
                      <a:pt x="1190853" y="1282700"/>
                    </a:lnTo>
                    <a:close/>
                  </a:path>
                  <a:path w="2175509" h="2260600">
                    <a:moveTo>
                      <a:pt x="1191361" y="680059"/>
                    </a:moveTo>
                    <a:lnTo>
                      <a:pt x="1188923" y="683298"/>
                    </a:lnTo>
                    <a:lnTo>
                      <a:pt x="1187513" y="686790"/>
                    </a:lnTo>
                    <a:lnTo>
                      <a:pt x="1185354" y="694207"/>
                    </a:lnTo>
                    <a:lnTo>
                      <a:pt x="1184554" y="698106"/>
                    </a:lnTo>
                    <a:lnTo>
                      <a:pt x="1183614" y="701967"/>
                    </a:lnTo>
                    <a:lnTo>
                      <a:pt x="1185748" y="702246"/>
                    </a:lnTo>
                    <a:lnTo>
                      <a:pt x="1191361" y="680059"/>
                    </a:lnTo>
                    <a:close/>
                  </a:path>
                  <a:path w="2175509" h="2260600">
                    <a:moveTo>
                      <a:pt x="1191869" y="1378458"/>
                    </a:moveTo>
                    <a:lnTo>
                      <a:pt x="1189939" y="1378204"/>
                    </a:lnTo>
                    <a:lnTo>
                      <a:pt x="1187716" y="1377276"/>
                    </a:lnTo>
                    <a:lnTo>
                      <a:pt x="1179461" y="1379855"/>
                    </a:lnTo>
                    <a:lnTo>
                      <a:pt x="1173010" y="1381975"/>
                    </a:lnTo>
                    <a:lnTo>
                      <a:pt x="1160145" y="1386370"/>
                    </a:lnTo>
                    <a:lnTo>
                      <a:pt x="1159878" y="1386446"/>
                    </a:lnTo>
                    <a:lnTo>
                      <a:pt x="1159802" y="1387398"/>
                    </a:lnTo>
                    <a:lnTo>
                      <a:pt x="1159510" y="1388389"/>
                    </a:lnTo>
                    <a:lnTo>
                      <a:pt x="1161262" y="1387843"/>
                    </a:lnTo>
                    <a:lnTo>
                      <a:pt x="1162608" y="1387398"/>
                    </a:lnTo>
                    <a:lnTo>
                      <a:pt x="1191869" y="1378458"/>
                    </a:lnTo>
                    <a:close/>
                  </a:path>
                  <a:path w="2175509" h="2260600">
                    <a:moveTo>
                      <a:pt x="1191945" y="2108200"/>
                    </a:moveTo>
                    <a:lnTo>
                      <a:pt x="1185214" y="2108200"/>
                    </a:lnTo>
                    <a:lnTo>
                      <a:pt x="1189837" y="2095500"/>
                    </a:lnTo>
                    <a:lnTo>
                      <a:pt x="1186167" y="2095500"/>
                    </a:lnTo>
                    <a:lnTo>
                      <a:pt x="1190917" y="2082800"/>
                    </a:lnTo>
                    <a:lnTo>
                      <a:pt x="1184910" y="2082800"/>
                    </a:lnTo>
                    <a:lnTo>
                      <a:pt x="1177404" y="2095500"/>
                    </a:lnTo>
                    <a:lnTo>
                      <a:pt x="1183093" y="2095500"/>
                    </a:lnTo>
                    <a:lnTo>
                      <a:pt x="1178255" y="2108200"/>
                    </a:lnTo>
                    <a:lnTo>
                      <a:pt x="1184033" y="2108200"/>
                    </a:lnTo>
                    <a:lnTo>
                      <a:pt x="1179195" y="2120900"/>
                    </a:lnTo>
                    <a:lnTo>
                      <a:pt x="1185964" y="2120900"/>
                    </a:lnTo>
                    <a:lnTo>
                      <a:pt x="1179652" y="2133600"/>
                    </a:lnTo>
                    <a:lnTo>
                      <a:pt x="1185151" y="2133600"/>
                    </a:lnTo>
                    <a:lnTo>
                      <a:pt x="1188770" y="2120900"/>
                    </a:lnTo>
                    <a:lnTo>
                      <a:pt x="1186700" y="2120900"/>
                    </a:lnTo>
                    <a:lnTo>
                      <a:pt x="1191945" y="2108200"/>
                    </a:lnTo>
                    <a:close/>
                  </a:path>
                  <a:path w="2175509" h="2260600">
                    <a:moveTo>
                      <a:pt x="1191996" y="1378470"/>
                    </a:moveTo>
                    <a:lnTo>
                      <a:pt x="1191869" y="1378458"/>
                    </a:lnTo>
                    <a:lnTo>
                      <a:pt x="1191996" y="1378470"/>
                    </a:lnTo>
                    <a:close/>
                  </a:path>
                  <a:path w="2175509" h="2260600">
                    <a:moveTo>
                      <a:pt x="1192580" y="1363637"/>
                    </a:moveTo>
                    <a:lnTo>
                      <a:pt x="1186954" y="1361643"/>
                    </a:lnTo>
                    <a:lnTo>
                      <a:pt x="1181862" y="1363929"/>
                    </a:lnTo>
                    <a:lnTo>
                      <a:pt x="1176820" y="1366558"/>
                    </a:lnTo>
                    <a:lnTo>
                      <a:pt x="1182420" y="1367129"/>
                    </a:lnTo>
                    <a:lnTo>
                      <a:pt x="1187729" y="1366278"/>
                    </a:lnTo>
                    <a:lnTo>
                      <a:pt x="1192580" y="1363637"/>
                    </a:lnTo>
                    <a:close/>
                  </a:path>
                  <a:path w="2175509" h="2260600">
                    <a:moveTo>
                      <a:pt x="1192860" y="1363738"/>
                    </a:moveTo>
                    <a:lnTo>
                      <a:pt x="1192707" y="1363573"/>
                    </a:lnTo>
                    <a:lnTo>
                      <a:pt x="1192580" y="1363637"/>
                    </a:lnTo>
                    <a:lnTo>
                      <a:pt x="1192860" y="1363738"/>
                    </a:lnTo>
                    <a:close/>
                  </a:path>
                  <a:path w="2175509" h="2260600">
                    <a:moveTo>
                      <a:pt x="1192898" y="1371498"/>
                    </a:moveTo>
                    <a:lnTo>
                      <a:pt x="1192695" y="1371600"/>
                    </a:lnTo>
                    <a:lnTo>
                      <a:pt x="1192872" y="1371600"/>
                    </a:lnTo>
                    <a:close/>
                  </a:path>
                  <a:path w="2175509" h="2260600">
                    <a:moveTo>
                      <a:pt x="1194676" y="1435100"/>
                    </a:moveTo>
                    <a:lnTo>
                      <a:pt x="1192999" y="1435100"/>
                    </a:lnTo>
                    <a:lnTo>
                      <a:pt x="1183157" y="1447800"/>
                    </a:lnTo>
                    <a:lnTo>
                      <a:pt x="1186459" y="1447800"/>
                    </a:lnTo>
                    <a:lnTo>
                      <a:pt x="1194676" y="1435100"/>
                    </a:lnTo>
                    <a:close/>
                  </a:path>
                  <a:path w="2175509" h="2260600">
                    <a:moveTo>
                      <a:pt x="1195285" y="1524000"/>
                    </a:moveTo>
                    <a:lnTo>
                      <a:pt x="1194028" y="1524000"/>
                    </a:lnTo>
                    <a:lnTo>
                      <a:pt x="1186992" y="1536700"/>
                    </a:lnTo>
                    <a:lnTo>
                      <a:pt x="1191526" y="1536700"/>
                    </a:lnTo>
                    <a:lnTo>
                      <a:pt x="1195285" y="1524000"/>
                    </a:lnTo>
                    <a:close/>
                  </a:path>
                  <a:path w="2175509" h="2260600">
                    <a:moveTo>
                      <a:pt x="1196606" y="1866900"/>
                    </a:moveTo>
                    <a:lnTo>
                      <a:pt x="1186662" y="1879600"/>
                    </a:lnTo>
                    <a:lnTo>
                      <a:pt x="1193114" y="1879600"/>
                    </a:lnTo>
                    <a:lnTo>
                      <a:pt x="1196606" y="1866900"/>
                    </a:lnTo>
                    <a:close/>
                  </a:path>
                  <a:path w="2175509" h="2260600">
                    <a:moveTo>
                      <a:pt x="1196632" y="215900"/>
                    </a:moveTo>
                    <a:lnTo>
                      <a:pt x="1189736" y="215900"/>
                    </a:lnTo>
                    <a:lnTo>
                      <a:pt x="1194981" y="228600"/>
                    </a:lnTo>
                    <a:lnTo>
                      <a:pt x="1196632" y="215900"/>
                    </a:lnTo>
                    <a:close/>
                  </a:path>
                  <a:path w="2175509" h="2260600">
                    <a:moveTo>
                      <a:pt x="1197140" y="1169098"/>
                    </a:moveTo>
                    <a:lnTo>
                      <a:pt x="1195019" y="1168552"/>
                    </a:lnTo>
                    <a:lnTo>
                      <a:pt x="1186980" y="1190345"/>
                    </a:lnTo>
                    <a:lnTo>
                      <a:pt x="1192796" y="1186383"/>
                    </a:lnTo>
                    <a:lnTo>
                      <a:pt x="1197140" y="1169098"/>
                    </a:lnTo>
                    <a:close/>
                  </a:path>
                  <a:path w="2175509" h="2260600">
                    <a:moveTo>
                      <a:pt x="1198079" y="1993900"/>
                    </a:moveTo>
                    <a:lnTo>
                      <a:pt x="1195425" y="1993900"/>
                    </a:lnTo>
                    <a:lnTo>
                      <a:pt x="1191945" y="2006600"/>
                    </a:lnTo>
                    <a:lnTo>
                      <a:pt x="1196060" y="2006600"/>
                    </a:lnTo>
                    <a:lnTo>
                      <a:pt x="1198079" y="1993900"/>
                    </a:lnTo>
                    <a:close/>
                  </a:path>
                  <a:path w="2175509" h="2260600">
                    <a:moveTo>
                      <a:pt x="1199134" y="1333500"/>
                    </a:moveTo>
                    <a:lnTo>
                      <a:pt x="1169365" y="1333500"/>
                    </a:lnTo>
                    <a:lnTo>
                      <a:pt x="1164399" y="1346200"/>
                    </a:lnTo>
                    <a:lnTo>
                      <a:pt x="1199095" y="1334312"/>
                    </a:lnTo>
                    <a:lnTo>
                      <a:pt x="1199134" y="1333500"/>
                    </a:lnTo>
                    <a:close/>
                  </a:path>
                  <a:path w="2175509" h="2260600">
                    <a:moveTo>
                      <a:pt x="1199197" y="717257"/>
                    </a:moveTo>
                    <a:lnTo>
                      <a:pt x="1197724" y="709587"/>
                    </a:lnTo>
                    <a:lnTo>
                      <a:pt x="1196987" y="715632"/>
                    </a:lnTo>
                    <a:lnTo>
                      <a:pt x="1196073" y="720458"/>
                    </a:lnTo>
                    <a:lnTo>
                      <a:pt x="1195717" y="730021"/>
                    </a:lnTo>
                    <a:lnTo>
                      <a:pt x="1194536" y="735063"/>
                    </a:lnTo>
                    <a:lnTo>
                      <a:pt x="1198994" y="739038"/>
                    </a:lnTo>
                    <a:lnTo>
                      <a:pt x="1198067" y="731964"/>
                    </a:lnTo>
                    <a:lnTo>
                      <a:pt x="1198727" y="724712"/>
                    </a:lnTo>
                    <a:lnTo>
                      <a:pt x="1199197" y="717257"/>
                    </a:lnTo>
                    <a:close/>
                  </a:path>
                  <a:path w="2175509" h="2260600">
                    <a:moveTo>
                      <a:pt x="1199769" y="761822"/>
                    </a:moveTo>
                    <a:lnTo>
                      <a:pt x="1199743" y="761504"/>
                    </a:lnTo>
                    <a:lnTo>
                      <a:pt x="1199578" y="761682"/>
                    </a:lnTo>
                    <a:lnTo>
                      <a:pt x="1199769" y="761822"/>
                    </a:lnTo>
                    <a:close/>
                  </a:path>
                  <a:path w="2175509" h="2260600">
                    <a:moveTo>
                      <a:pt x="1201039" y="1473200"/>
                    </a:moveTo>
                    <a:lnTo>
                      <a:pt x="1186281" y="1473200"/>
                    </a:lnTo>
                    <a:lnTo>
                      <a:pt x="1186738" y="1485900"/>
                    </a:lnTo>
                    <a:lnTo>
                      <a:pt x="1201039" y="1473200"/>
                    </a:lnTo>
                    <a:close/>
                  </a:path>
                  <a:path w="2175509" h="2260600">
                    <a:moveTo>
                      <a:pt x="1202093" y="1270000"/>
                    </a:moveTo>
                    <a:lnTo>
                      <a:pt x="1199426" y="1270000"/>
                    </a:lnTo>
                    <a:lnTo>
                      <a:pt x="1197343" y="1257300"/>
                    </a:lnTo>
                    <a:lnTo>
                      <a:pt x="1186091" y="1257300"/>
                    </a:lnTo>
                    <a:lnTo>
                      <a:pt x="1192872" y="1244600"/>
                    </a:lnTo>
                    <a:lnTo>
                      <a:pt x="1171740" y="1244600"/>
                    </a:lnTo>
                    <a:lnTo>
                      <a:pt x="1177264" y="1257300"/>
                    </a:lnTo>
                    <a:lnTo>
                      <a:pt x="1182395" y="1257300"/>
                    </a:lnTo>
                    <a:lnTo>
                      <a:pt x="1174953" y="1270000"/>
                    </a:lnTo>
                    <a:lnTo>
                      <a:pt x="1186103" y="1270000"/>
                    </a:lnTo>
                    <a:lnTo>
                      <a:pt x="1166596" y="1282700"/>
                    </a:lnTo>
                    <a:lnTo>
                      <a:pt x="1162050" y="1282700"/>
                    </a:lnTo>
                    <a:lnTo>
                      <a:pt x="1164361" y="1295400"/>
                    </a:lnTo>
                    <a:lnTo>
                      <a:pt x="1170152" y="1282700"/>
                    </a:lnTo>
                    <a:lnTo>
                      <a:pt x="1167117" y="1282700"/>
                    </a:lnTo>
                    <a:lnTo>
                      <a:pt x="1202093" y="1270000"/>
                    </a:lnTo>
                    <a:close/>
                  </a:path>
                  <a:path w="2175509" h="2260600">
                    <a:moveTo>
                      <a:pt x="1203248" y="785050"/>
                    </a:moveTo>
                    <a:lnTo>
                      <a:pt x="1199692" y="790651"/>
                    </a:lnTo>
                    <a:lnTo>
                      <a:pt x="1199680" y="795921"/>
                    </a:lnTo>
                    <a:lnTo>
                      <a:pt x="1203248" y="801039"/>
                    </a:lnTo>
                    <a:lnTo>
                      <a:pt x="1203248" y="785050"/>
                    </a:lnTo>
                    <a:close/>
                  </a:path>
                  <a:path w="2175509" h="2260600">
                    <a:moveTo>
                      <a:pt x="1203464" y="1879600"/>
                    </a:moveTo>
                    <a:lnTo>
                      <a:pt x="1191996" y="1892300"/>
                    </a:lnTo>
                    <a:lnTo>
                      <a:pt x="1202969" y="1892300"/>
                    </a:lnTo>
                    <a:lnTo>
                      <a:pt x="1203464" y="1879600"/>
                    </a:lnTo>
                    <a:close/>
                  </a:path>
                  <a:path w="2175509" h="2260600">
                    <a:moveTo>
                      <a:pt x="1203464" y="693318"/>
                    </a:moveTo>
                    <a:lnTo>
                      <a:pt x="1201928" y="692912"/>
                    </a:lnTo>
                    <a:lnTo>
                      <a:pt x="1198346" y="705739"/>
                    </a:lnTo>
                    <a:lnTo>
                      <a:pt x="1200391" y="706843"/>
                    </a:lnTo>
                    <a:lnTo>
                      <a:pt x="1203464" y="693318"/>
                    </a:lnTo>
                    <a:close/>
                  </a:path>
                  <a:path w="2175509" h="2260600">
                    <a:moveTo>
                      <a:pt x="1203744" y="1828800"/>
                    </a:moveTo>
                    <a:lnTo>
                      <a:pt x="1194511" y="1828800"/>
                    </a:lnTo>
                    <a:lnTo>
                      <a:pt x="1195997" y="1816100"/>
                    </a:lnTo>
                    <a:lnTo>
                      <a:pt x="1198003" y="1816100"/>
                    </a:lnTo>
                    <a:lnTo>
                      <a:pt x="1198003" y="1803400"/>
                    </a:lnTo>
                    <a:lnTo>
                      <a:pt x="1197648" y="1803400"/>
                    </a:lnTo>
                    <a:lnTo>
                      <a:pt x="1196771" y="1790700"/>
                    </a:lnTo>
                    <a:lnTo>
                      <a:pt x="1193482" y="1790700"/>
                    </a:lnTo>
                    <a:lnTo>
                      <a:pt x="1194028" y="1803400"/>
                    </a:lnTo>
                    <a:lnTo>
                      <a:pt x="1192352" y="1803400"/>
                    </a:lnTo>
                    <a:lnTo>
                      <a:pt x="1193546" y="1816100"/>
                    </a:lnTo>
                    <a:lnTo>
                      <a:pt x="1192669" y="1816100"/>
                    </a:lnTo>
                    <a:lnTo>
                      <a:pt x="1192136" y="1828800"/>
                    </a:lnTo>
                    <a:lnTo>
                      <a:pt x="1188999" y="1828800"/>
                    </a:lnTo>
                    <a:lnTo>
                      <a:pt x="1190980" y="1841500"/>
                    </a:lnTo>
                    <a:lnTo>
                      <a:pt x="1187907" y="1841500"/>
                    </a:lnTo>
                    <a:lnTo>
                      <a:pt x="1189050" y="1854200"/>
                    </a:lnTo>
                    <a:lnTo>
                      <a:pt x="1186903" y="1854200"/>
                    </a:lnTo>
                    <a:lnTo>
                      <a:pt x="1186357" y="1866900"/>
                    </a:lnTo>
                    <a:lnTo>
                      <a:pt x="1196606" y="1866900"/>
                    </a:lnTo>
                    <a:lnTo>
                      <a:pt x="1198245" y="1866900"/>
                    </a:lnTo>
                    <a:lnTo>
                      <a:pt x="1197610" y="1854200"/>
                    </a:lnTo>
                    <a:lnTo>
                      <a:pt x="1192733" y="1854200"/>
                    </a:lnTo>
                    <a:lnTo>
                      <a:pt x="1200670" y="1841500"/>
                    </a:lnTo>
                    <a:lnTo>
                      <a:pt x="1201064" y="1841500"/>
                    </a:lnTo>
                    <a:lnTo>
                      <a:pt x="1203744" y="1828800"/>
                    </a:lnTo>
                    <a:close/>
                  </a:path>
                  <a:path w="2175509" h="2260600">
                    <a:moveTo>
                      <a:pt x="1204341" y="2171700"/>
                    </a:moveTo>
                    <a:lnTo>
                      <a:pt x="1202270" y="2171700"/>
                    </a:lnTo>
                    <a:lnTo>
                      <a:pt x="1202321" y="2169439"/>
                    </a:lnTo>
                    <a:lnTo>
                      <a:pt x="1201229" y="2171700"/>
                    </a:lnTo>
                    <a:lnTo>
                      <a:pt x="1199756" y="2171700"/>
                    </a:lnTo>
                    <a:lnTo>
                      <a:pt x="1196911" y="2184400"/>
                    </a:lnTo>
                    <a:lnTo>
                      <a:pt x="1200924" y="2184400"/>
                    </a:lnTo>
                    <a:lnTo>
                      <a:pt x="1204341" y="2171700"/>
                    </a:lnTo>
                    <a:close/>
                  </a:path>
                  <a:path w="2175509" h="2260600">
                    <a:moveTo>
                      <a:pt x="1204429" y="768540"/>
                    </a:moveTo>
                    <a:lnTo>
                      <a:pt x="1203921" y="764971"/>
                    </a:lnTo>
                    <a:lnTo>
                      <a:pt x="1199769" y="761822"/>
                    </a:lnTo>
                    <a:lnTo>
                      <a:pt x="1200848" y="774801"/>
                    </a:lnTo>
                    <a:lnTo>
                      <a:pt x="1204429" y="768540"/>
                    </a:lnTo>
                    <a:close/>
                  </a:path>
                  <a:path w="2175509" h="2260600">
                    <a:moveTo>
                      <a:pt x="1206373" y="1965985"/>
                    </a:moveTo>
                    <a:lnTo>
                      <a:pt x="1204785" y="1968500"/>
                    </a:lnTo>
                    <a:lnTo>
                      <a:pt x="1206207" y="1968500"/>
                    </a:lnTo>
                    <a:lnTo>
                      <a:pt x="1206373" y="1965985"/>
                    </a:lnTo>
                    <a:close/>
                  </a:path>
                  <a:path w="2175509" h="2260600">
                    <a:moveTo>
                      <a:pt x="1206665" y="1451902"/>
                    </a:moveTo>
                    <a:lnTo>
                      <a:pt x="1200048" y="1451292"/>
                    </a:lnTo>
                    <a:lnTo>
                      <a:pt x="1194422" y="1453375"/>
                    </a:lnTo>
                    <a:lnTo>
                      <a:pt x="1198968" y="1447800"/>
                    </a:lnTo>
                    <a:lnTo>
                      <a:pt x="1198130" y="1447800"/>
                    </a:lnTo>
                    <a:lnTo>
                      <a:pt x="1193774" y="1453603"/>
                    </a:lnTo>
                    <a:lnTo>
                      <a:pt x="1191475" y="1454454"/>
                    </a:lnTo>
                    <a:lnTo>
                      <a:pt x="1187157" y="1458988"/>
                    </a:lnTo>
                    <a:lnTo>
                      <a:pt x="1190713" y="1457706"/>
                    </a:lnTo>
                    <a:lnTo>
                      <a:pt x="1188618" y="1460500"/>
                    </a:lnTo>
                    <a:lnTo>
                      <a:pt x="1190980" y="1457604"/>
                    </a:lnTo>
                    <a:lnTo>
                      <a:pt x="1206665" y="1451902"/>
                    </a:lnTo>
                    <a:close/>
                  </a:path>
                  <a:path w="2175509" h="2260600">
                    <a:moveTo>
                      <a:pt x="1207668" y="317500"/>
                    </a:moveTo>
                    <a:lnTo>
                      <a:pt x="1197610" y="317500"/>
                    </a:lnTo>
                    <a:lnTo>
                      <a:pt x="1192390" y="330200"/>
                    </a:lnTo>
                    <a:lnTo>
                      <a:pt x="1204112" y="330200"/>
                    </a:lnTo>
                    <a:lnTo>
                      <a:pt x="1207668" y="317500"/>
                    </a:lnTo>
                    <a:close/>
                  </a:path>
                  <a:path w="2175509" h="2260600">
                    <a:moveTo>
                      <a:pt x="1208062" y="2184400"/>
                    </a:moveTo>
                    <a:lnTo>
                      <a:pt x="1203388" y="2184400"/>
                    </a:lnTo>
                    <a:lnTo>
                      <a:pt x="1202232" y="2197100"/>
                    </a:lnTo>
                    <a:lnTo>
                      <a:pt x="1207198" y="2197100"/>
                    </a:lnTo>
                    <a:lnTo>
                      <a:pt x="1208062" y="2184400"/>
                    </a:lnTo>
                    <a:close/>
                  </a:path>
                  <a:path w="2175509" h="2260600">
                    <a:moveTo>
                      <a:pt x="1208874" y="643686"/>
                    </a:moveTo>
                    <a:lnTo>
                      <a:pt x="1208430" y="642239"/>
                    </a:lnTo>
                    <a:lnTo>
                      <a:pt x="1208430" y="639978"/>
                    </a:lnTo>
                    <a:lnTo>
                      <a:pt x="1200467" y="645769"/>
                    </a:lnTo>
                    <a:lnTo>
                      <a:pt x="1199934" y="653503"/>
                    </a:lnTo>
                    <a:lnTo>
                      <a:pt x="1199083" y="661060"/>
                    </a:lnTo>
                    <a:lnTo>
                      <a:pt x="1202194" y="655599"/>
                    </a:lnTo>
                    <a:lnTo>
                      <a:pt x="1205395" y="650189"/>
                    </a:lnTo>
                    <a:lnTo>
                      <a:pt x="1208874" y="643686"/>
                    </a:lnTo>
                    <a:close/>
                  </a:path>
                  <a:path w="2175509" h="2260600">
                    <a:moveTo>
                      <a:pt x="1210221" y="1959864"/>
                    </a:moveTo>
                    <a:lnTo>
                      <a:pt x="1207033" y="1955800"/>
                    </a:lnTo>
                    <a:lnTo>
                      <a:pt x="1206373" y="1965985"/>
                    </a:lnTo>
                    <a:lnTo>
                      <a:pt x="1210221" y="1959864"/>
                    </a:lnTo>
                    <a:close/>
                  </a:path>
                  <a:path w="2175509" h="2260600">
                    <a:moveTo>
                      <a:pt x="1212596" y="749173"/>
                    </a:moveTo>
                    <a:lnTo>
                      <a:pt x="1211376" y="727138"/>
                    </a:lnTo>
                    <a:lnTo>
                      <a:pt x="1210246" y="727214"/>
                    </a:lnTo>
                    <a:lnTo>
                      <a:pt x="1210246" y="749249"/>
                    </a:lnTo>
                    <a:lnTo>
                      <a:pt x="1212596" y="749173"/>
                    </a:lnTo>
                    <a:close/>
                  </a:path>
                  <a:path w="2175509" h="2260600">
                    <a:moveTo>
                      <a:pt x="1212608" y="2197100"/>
                    </a:moveTo>
                    <a:lnTo>
                      <a:pt x="1209395" y="2197100"/>
                    </a:lnTo>
                    <a:lnTo>
                      <a:pt x="1206017" y="2209800"/>
                    </a:lnTo>
                    <a:lnTo>
                      <a:pt x="1211770" y="2209800"/>
                    </a:lnTo>
                    <a:lnTo>
                      <a:pt x="1212608" y="2197100"/>
                    </a:lnTo>
                    <a:close/>
                  </a:path>
                  <a:path w="2175509" h="2260600">
                    <a:moveTo>
                      <a:pt x="1214018" y="2171700"/>
                    </a:moveTo>
                    <a:lnTo>
                      <a:pt x="1213446" y="2170607"/>
                    </a:lnTo>
                    <a:lnTo>
                      <a:pt x="1212875" y="2171700"/>
                    </a:lnTo>
                    <a:lnTo>
                      <a:pt x="1214018" y="2171700"/>
                    </a:lnTo>
                    <a:close/>
                  </a:path>
                  <a:path w="2175509" h="2260600">
                    <a:moveTo>
                      <a:pt x="1215440" y="1930400"/>
                    </a:moveTo>
                    <a:lnTo>
                      <a:pt x="1214081" y="1930400"/>
                    </a:lnTo>
                    <a:lnTo>
                      <a:pt x="1205649" y="1943100"/>
                    </a:lnTo>
                    <a:lnTo>
                      <a:pt x="1214907" y="1943100"/>
                    </a:lnTo>
                    <a:lnTo>
                      <a:pt x="1215440" y="1930400"/>
                    </a:lnTo>
                    <a:close/>
                  </a:path>
                  <a:path w="2175509" h="2260600">
                    <a:moveTo>
                      <a:pt x="1215872" y="1131316"/>
                    </a:moveTo>
                    <a:lnTo>
                      <a:pt x="1215517" y="1122184"/>
                    </a:lnTo>
                    <a:lnTo>
                      <a:pt x="1209878" y="1128699"/>
                    </a:lnTo>
                    <a:lnTo>
                      <a:pt x="1206715" y="1134833"/>
                    </a:lnTo>
                    <a:lnTo>
                      <a:pt x="1205191" y="1142911"/>
                    </a:lnTo>
                    <a:lnTo>
                      <a:pt x="1209205" y="1135341"/>
                    </a:lnTo>
                    <a:lnTo>
                      <a:pt x="1215872" y="1131316"/>
                    </a:lnTo>
                    <a:close/>
                  </a:path>
                  <a:path w="2175509" h="2260600">
                    <a:moveTo>
                      <a:pt x="1216063" y="1210640"/>
                    </a:moveTo>
                    <a:lnTo>
                      <a:pt x="1215237" y="1208163"/>
                    </a:lnTo>
                    <a:lnTo>
                      <a:pt x="1208798" y="1208760"/>
                    </a:lnTo>
                    <a:lnTo>
                      <a:pt x="1202448" y="1209675"/>
                    </a:lnTo>
                    <a:lnTo>
                      <a:pt x="1196352" y="1211541"/>
                    </a:lnTo>
                    <a:lnTo>
                      <a:pt x="1190701" y="1215009"/>
                    </a:lnTo>
                    <a:lnTo>
                      <a:pt x="1191107" y="1216710"/>
                    </a:lnTo>
                    <a:lnTo>
                      <a:pt x="1198333" y="1215339"/>
                    </a:lnTo>
                    <a:lnTo>
                      <a:pt x="1205522" y="1213866"/>
                    </a:lnTo>
                    <a:lnTo>
                      <a:pt x="1215644" y="1212126"/>
                    </a:lnTo>
                    <a:lnTo>
                      <a:pt x="1216063" y="1210640"/>
                    </a:lnTo>
                    <a:close/>
                  </a:path>
                  <a:path w="2175509" h="2260600">
                    <a:moveTo>
                      <a:pt x="1216406" y="774700"/>
                    </a:moveTo>
                    <a:lnTo>
                      <a:pt x="1214526" y="774700"/>
                    </a:lnTo>
                    <a:lnTo>
                      <a:pt x="1209281" y="787400"/>
                    </a:lnTo>
                    <a:lnTo>
                      <a:pt x="1213840" y="787400"/>
                    </a:lnTo>
                    <a:lnTo>
                      <a:pt x="1216406" y="774700"/>
                    </a:lnTo>
                    <a:close/>
                  </a:path>
                  <a:path w="2175509" h="2260600">
                    <a:moveTo>
                      <a:pt x="1217371" y="1968500"/>
                    </a:moveTo>
                    <a:lnTo>
                      <a:pt x="1216990" y="1968500"/>
                    </a:lnTo>
                    <a:lnTo>
                      <a:pt x="1213281" y="1968500"/>
                    </a:lnTo>
                    <a:lnTo>
                      <a:pt x="1211135" y="1981200"/>
                    </a:lnTo>
                    <a:lnTo>
                      <a:pt x="1212507" y="1981200"/>
                    </a:lnTo>
                    <a:lnTo>
                      <a:pt x="1217371" y="1968500"/>
                    </a:lnTo>
                    <a:close/>
                  </a:path>
                  <a:path w="2175509" h="2260600">
                    <a:moveTo>
                      <a:pt x="1217498" y="1371600"/>
                    </a:moveTo>
                    <a:lnTo>
                      <a:pt x="1200848" y="1371600"/>
                    </a:lnTo>
                    <a:lnTo>
                      <a:pt x="1198232" y="1384300"/>
                    </a:lnTo>
                    <a:lnTo>
                      <a:pt x="1205725" y="1384300"/>
                    </a:lnTo>
                    <a:lnTo>
                      <a:pt x="1217498" y="1371600"/>
                    </a:lnTo>
                    <a:close/>
                  </a:path>
                  <a:path w="2175509" h="2260600">
                    <a:moveTo>
                      <a:pt x="1217599" y="1804035"/>
                    </a:moveTo>
                    <a:lnTo>
                      <a:pt x="1217383" y="1803400"/>
                    </a:lnTo>
                    <a:lnTo>
                      <a:pt x="1215021" y="1808289"/>
                    </a:lnTo>
                    <a:lnTo>
                      <a:pt x="1217599" y="1804035"/>
                    </a:lnTo>
                    <a:close/>
                  </a:path>
                  <a:path w="2175509" h="2260600">
                    <a:moveTo>
                      <a:pt x="1218209" y="304800"/>
                    </a:moveTo>
                    <a:lnTo>
                      <a:pt x="1211135" y="304800"/>
                    </a:lnTo>
                    <a:lnTo>
                      <a:pt x="1207858" y="317500"/>
                    </a:lnTo>
                    <a:lnTo>
                      <a:pt x="1212278" y="317500"/>
                    </a:lnTo>
                    <a:lnTo>
                      <a:pt x="1218209" y="304800"/>
                    </a:lnTo>
                    <a:close/>
                  </a:path>
                  <a:path w="2175509" h="2260600">
                    <a:moveTo>
                      <a:pt x="1218539" y="679145"/>
                    </a:moveTo>
                    <a:lnTo>
                      <a:pt x="1215224" y="682332"/>
                    </a:lnTo>
                    <a:lnTo>
                      <a:pt x="1213269" y="685990"/>
                    </a:lnTo>
                    <a:lnTo>
                      <a:pt x="1212659" y="694182"/>
                    </a:lnTo>
                    <a:lnTo>
                      <a:pt x="1211453" y="697674"/>
                    </a:lnTo>
                    <a:lnTo>
                      <a:pt x="1210056" y="703999"/>
                    </a:lnTo>
                    <a:lnTo>
                      <a:pt x="1209281" y="706780"/>
                    </a:lnTo>
                    <a:lnTo>
                      <a:pt x="1208913" y="710450"/>
                    </a:lnTo>
                    <a:lnTo>
                      <a:pt x="1210221" y="711441"/>
                    </a:lnTo>
                    <a:lnTo>
                      <a:pt x="1212113" y="714032"/>
                    </a:lnTo>
                    <a:lnTo>
                      <a:pt x="1218539" y="679145"/>
                    </a:lnTo>
                    <a:close/>
                  </a:path>
                  <a:path w="2175509" h="2260600">
                    <a:moveTo>
                      <a:pt x="1218641" y="650862"/>
                    </a:moveTo>
                    <a:lnTo>
                      <a:pt x="1212938" y="654011"/>
                    </a:lnTo>
                    <a:lnTo>
                      <a:pt x="1212367" y="659257"/>
                    </a:lnTo>
                    <a:lnTo>
                      <a:pt x="1209433" y="667791"/>
                    </a:lnTo>
                    <a:lnTo>
                      <a:pt x="1205433" y="671626"/>
                    </a:lnTo>
                    <a:lnTo>
                      <a:pt x="1207795" y="677087"/>
                    </a:lnTo>
                    <a:lnTo>
                      <a:pt x="1210208" y="673163"/>
                    </a:lnTo>
                    <a:lnTo>
                      <a:pt x="1211999" y="668959"/>
                    </a:lnTo>
                    <a:lnTo>
                      <a:pt x="1215263" y="660476"/>
                    </a:lnTo>
                    <a:lnTo>
                      <a:pt x="1216723" y="656183"/>
                    </a:lnTo>
                    <a:lnTo>
                      <a:pt x="1218641" y="650862"/>
                    </a:lnTo>
                    <a:close/>
                  </a:path>
                  <a:path w="2175509" h="2260600">
                    <a:moveTo>
                      <a:pt x="1219631" y="1858264"/>
                    </a:moveTo>
                    <a:lnTo>
                      <a:pt x="1211402" y="1866900"/>
                    </a:lnTo>
                    <a:lnTo>
                      <a:pt x="1218349" y="1866900"/>
                    </a:lnTo>
                    <a:lnTo>
                      <a:pt x="1219631" y="1858264"/>
                    </a:lnTo>
                    <a:close/>
                  </a:path>
                  <a:path w="2175509" h="2260600">
                    <a:moveTo>
                      <a:pt x="1219987" y="1955800"/>
                    </a:moveTo>
                    <a:lnTo>
                      <a:pt x="1212786" y="1955800"/>
                    </a:lnTo>
                    <a:lnTo>
                      <a:pt x="1210221" y="1959864"/>
                    </a:lnTo>
                    <a:lnTo>
                      <a:pt x="1216990" y="1968500"/>
                    </a:lnTo>
                    <a:lnTo>
                      <a:pt x="1219987" y="1955800"/>
                    </a:lnTo>
                    <a:close/>
                  </a:path>
                  <a:path w="2175509" h="2260600">
                    <a:moveTo>
                      <a:pt x="1220724" y="1422400"/>
                    </a:moveTo>
                    <a:lnTo>
                      <a:pt x="1205242" y="1422400"/>
                    </a:lnTo>
                    <a:lnTo>
                      <a:pt x="1203071" y="1435100"/>
                    </a:lnTo>
                    <a:lnTo>
                      <a:pt x="1211745" y="1435100"/>
                    </a:lnTo>
                    <a:lnTo>
                      <a:pt x="1220724" y="1422400"/>
                    </a:lnTo>
                    <a:close/>
                  </a:path>
                  <a:path w="2175509" h="2260600">
                    <a:moveTo>
                      <a:pt x="1221270" y="955979"/>
                    </a:moveTo>
                    <a:lnTo>
                      <a:pt x="1217815" y="950937"/>
                    </a:lnTo>
                    <a:lnTo>
                      <a:pt x="1213358" y="947737"/>
                    </a:lnTo>
                    <a:lnTo>
                      <a:pt x="1206995" y="948004"/>
                    </a:lnTo>
                    <a:lnTo>
                      <a:pt x="1221270" y="955979"/>
                    </a:lnTo>
                    <a:close/>
                  </a:path>
                  <a:path w="2175509" h="2260600">
                    <a:moveTo>
                      <a:pt x="1221981" y="970013"/>
                    </a:moveTo>
                    <a:lnTo>
                      <a:pt x="1221143" y="968527"/>
                    </a:lnTo>
                    <a:lnTo>
                      <a:pt x="1216901" y="960996"/>
                    </a:lnTo>
                    <a:lnTo>
                      <a:pt x="1209357" y="961428"/>
                    </a:lnTo>
                    <a:lnTo>
                      <a:pt x="1211148" y="963307"/>
                    </a:lnTo>
                    <a:lnTo>
                      <a:pt x="1213726" y="964793"/>
                    </a:lnTo>
                    <a:lnTo>
                      <a:pt x="1214120" y="968768"/>
                    </a:lnTo>
                    <a:lnTo>
                      <a:pt x="1212240" y="971169"/>
                    </a:lnTo>
                    <a:lnTo>
                      <a:pt x="1210906" y="976833"/>
                    </a:lnTo>
                    <a:lnTo>
                      <a:pt x="1210538" y="980122"/>
                    </a:lnTo>
                    <a:lnTo>
                      <a:pt x="1210005" y="983386"/>
                    </a:lnTo>
                    <a:lnTo>
                      <a:pt x="1211694" y="983742"/>
                    </a:lnTo>
                    <a:lnTo>
                      <a:pt x="1215224" y="973480"/>
                    </a:lnTo>
                    <a:lnTo>
                      <a:pt x="1216901" y="968527"/>
                    </a:lnTo>
                    <a:lnTo>
                      <a:pt x="1220825" y="969657"/>
                    </a:lnTo>
                    <a:lnTo>
                      <a:pt x="1221981" y="970013"/>
                    </a:lnTo>
                    <a:close/>
                  </a:path>
                  <a:path w="2175509" h="2260600">
                    <a:moveTo>
                      <a:pt x="1222425" y="970305"/>
                    </a:moveTo>
                    <a:lnTo>
                      <a:pt x="1222260" y="970102"/>
                    </a:lnTo>
                    <a:lnTo>
                      <a:pt x="1221981" y="970013"/>
                    </a:lnTo>
                    <a:lnTo>
                      <a:pt x="1222108" y="970241"/>
                    </a:lnTo>
                    <a:lnTo>
                      <a:pt x="1222425" y="970305"/>
                    </a:lnTo>
                    <a:close/>
                  </a:path>
                  <a:path w="2175509" h="2260600">
                    <a:moveTo>
                      <a:pt x="1223505" y="1854200"/>
                    </a:moveTo>
                    <a:lnTo>
                      <a:pt x="1220241" y="1854200"/>
                    </a:lnTo>
                    <a:lnTo>
                      <a:pt x="1219631" y="1858264"/>
                    </a:lnTo>
                    <a:lnTo>
                      <a:pt x="1223505" y="1854200"/>
                    </a:lnTo>
                    <a:close/>
                  </a:path>
                  <a:path w="2175509" h="2260600">
                    <a:moveTo>
                      <a:pt x="1223848" y="787400"/>
                    </a:moveTo>
                    <a:lnTo>
                      <a:pt x="1218679" y="774700"/>
                    </a:lnTo>
                    <a:lnTo>
                      <a:pt x="1216406" y="774700"/>
                    </a:lnTo>
                    <a:lnTo>
                      <a:pt x="1219263" y="787400"/>
                    </a:lnTo>
                    <a:lnTo>
                      <a:pt x="1223848" y="787400"/>
                    </a:lnTo>
                    <a:close/>
                  </a:path>
                  <a:path w="2175509" h="2260600">
                    <a:moveTo>
                      <a:pt x="1224546" y="317500"/>
                    </a:moveTo>
                    <a:lnTo>
                      <a:pt x="1215288" y="317500"/>
                    </a:lnTo>
                    <a:lnTo>
                      <a:pt x="1205788" y="330200"/>
                    </a:lnTo>
                    <a:lnTo>
                      <a:pt x="1207262" y="330200"/>
                    </a:lnTo>
                    <a:lnTo>
                      <a:pt x="1200467" y="342900"/>
                    </a:lnTo>
                    <a:lnTo>
                      <a:pt x="1202563" y="342900"/>
                    </a:lnTo>
                    <a:lnTo>
                      <a:pt x="1214031" y="330200"/>
                    </a:lnTo>
                    <a:lnTo>
                      <a:pt x="1217307" y="330200"/>
                    </a:lnTo>
                    <a:lnTo>
                      <a:pt x="1224546" y="317500"/>
                    </a:lnTo>
                    <a:close/>
                  </a:path>
                  <a:path w="2175509" h="2260600">
                    <a:moveTo>
                      <a:pt x="1225308" y="1191336"/>
                    </a:moveTo>
                    <a:lnTo>
                      <a:pt x="1217714" y="1190840"/>
                    </a:lnTo>
                    <a:lnTo>
                      <a:pt x="1210259" y="1191679"/>
                    </a:lnTo>
                    <a:lnTo>
                      <a:pt x="1202817" y="1192847"/>
                    </a:lnTo>
                    <a:lnTo>
                      <a:pt x="1195273" y="1193355"/>
                    </a:lnTo>
                    <a:lnTo>
                      <a:pt x="1195273" y="1198854"/>
                    </a:lnTo>
                    <a:lnTo>
                      <a:pt x="1187234" y="1201458"/>
                    </a:lnTo>
                    <a:lnTo>
                      <a:pt x="1197076" y="1200111"/>
                    </a:lnTo>
                    <a:lnTo>
                      <a:pt x="1206703" y="1197952"/>
                    </a:lnTo>
                    <a:lnTo>
                      <a:pt x="1216101" y="1195019"/>
                    </a:lnTo>
                    <a:lnTo>
                      <a:pt x="1225308" y="1191336"/>
                    </a:lnTo>
                    <a:close/>
                  </a:path>
                  <a:path w="2175509" h="2260600">
                    <a:moveTo>
                      <a:pt x="1226058" y="1905000"/>
                    </a:moveTo>
                    <a:lnTo>
                      <a:pt x="1221232" y="1905000"/>
                    </a:lnTo>
                    <a:lnTo>
                      <a:pt x="1217625" y="1917700"/>
                    </a:lnTo>
                    <a:lnTo>
                      <a:pt x="1223733" y="1917700"/>
                    </a:lnTo>
                    <a:lnTo>
                      <a:pt x="1226058" y="1905000"/>
                    </a:lnTo>
                    <a:close/>
                  </a:path>
                  <a:path w="2175509" h="2260600">
                    <a:moveTo>
                      <a:pt x="1226921" y="1176147"/>
                    </a:moveTo>
                    <a:lnTo>
                      <a:pt x="1212723" y="1180236"/>
                    </a:lnTo>
                    <a:lnTo>
                      <a:pt x="1218831" y="1181798"/>
                    </a:lnTo>
                    <a:lnTo>
                      <a:pt x="1223276" y="1180477"/>
                    </a:lnTo>
                    <a:lnTo>
                      <a:pt x="1226921" y="1176147"/>
                    </a:lnTo>
                    <a:close/>
                  </a:path>
                  <a:path w="2175509" h="2260600">
                    <a:moveTo>
                      <a:pt x="1226959" y="1397000"/>
                    </a:moveTo>
                    <a:lnTo>
                      <a:pt x="1216723" y="1397000"/>
                    </a:lnTo>
                    <a:lnTo>
                      <a:pt x="1220457" y="1384300"/>
                    </a:lnTo>
                    <a:lnTo>
                      <a:pt x="1213396" y="1384300"/>
                    </a:lnTo>
                    <a:lnTo>
                      <a:pt x="1202182" y="1397000"/>
                    </a:lnTo>
                    <a:lnTo>
                      <a:pt x="1215948" y="1397000"/>
                    </a:lnTo>
                    <a:lnTo>
                      <a:pt x="1211389" y="1403350"/>
                    </a:lnTo>
                    <a:lnTo>
                      <a:pt x="1226959" y="1397000"/>
                    </a:lnTo>
                    <a:close/>
                  </a:path>
                  <a:path w="2175509" h="2260600">
                    <a:moveTo>
                      <a:pt x="1228077" y="1866900"/>
                    </a:moveTo>
                    <a:lnTo>
                      <a:pt x="1220292" y="1866900"/>
                    </a:lnTo>
                    <a:lnTo>
                      <a:pt x="1217218" y="1879600"/>
                    </a:lnTo>
                    <a:lnTo>
                      <a:pt x="1227074" y="1879600"/>
                    </a:lnTo>
                    <a:lnTo>
                      <a:pt x="1228077" y="1866900"/>
                    </a:lnTo>
                    <a:close/>
                  </a:path>
                  <a:path w="2175509" h="2260600">
                    <a:moveTo>
                      <a:pt x="1228255" y="676402"/>
                    </a:moveTo>
                    <a:lnTo>
                      <a:pt x="1222844" y="683437"/>
                    </a:lnTo>
                    <a:lnTo>
                      <a:pt x="1220101" y="691235"/>
                    </a:lnTo>
                    <a:lnTo>
                      <a:pt x="1220076" y="699668"/>
                    </a:lnTo>
                    <a:lnTo>
                      <a:pt x="1222806" y="708609"/>
                    </a:lnTo>
                    <a:lnTo>
                      <a:pt x="1222451" y="700493"/>
                    </a:lnTo>
                    <a:lnTo>
                      <a:pt x="1223556" y="692531"/>
                    </a:lnTo>
                    <a:lnTo>
                      <a:pt x="1225651" y="684555"/>
                    </a:lnTo>
                    <a:lnTo>
                      <a:pt x="1228255" y="676402"/>
                    </a:lnTo>
                    <a:close/>
                  </a:path>
                  <a:path w="2175509" h="2260600">
                    <a:moveTo>
                      <a:pt x="1228344" y="1167371"/>
                    </a:moveTo>
                    <a:lnTo>
                      <a:pt x="1219873" y="1163739"/>
                    </a:lnTo>
                    <a:lnTo>
                      <a:pt x="1213294" y="1167866"/>
                    </a:lnTo>
                    <a:lnTo>
                      <a:pt x="1206588" y="1170533"/>
                    </a:lnTo>
                    <a:lnTo>
                      <a:pt x="1209929" y="1176096"/>
                    </a:lnTo>
                    <a:lnTo>
                      <a:pt x="1228344" y="1167371"/>
                    </a:lnTo>
                    <a:close/>
                  </a:path>
                  <a:path w="2175509" h="2260600">
                    <a:moveTo>
                      <a:pt x="1229448" y="762000"/>
                    </a:moveTo>
                    <a:lnTo>
                      <a:pt x="1226705" y="749300"/>
                    </a:lnTo>
                    <a:lnTo>
                      <a:pt x="1223505" y="736600"/>
                    </a:lnTo>
                    <a:lnTo>
                      <a:pt x="1219060" y="736600"/>
                    </a:lnTo>
                    <a:lnTo>
                      <a:pt x="1224000" y="749300"/>
                    </a:lnTo>
                    <a:lnTo>
                      <a:pt x="1225321" y="762000"/>
                    </a:lnTo>
                    <a:lnTo>
                      <a:pt x="1224953" y="762000"/>
                    </a:lnTo>
                    <a:lnTo>
                      <a:pt x="1227836" y="772934"/>
                    </a:lnTo>
                    <a:lnTo>
                      <a:pt x="1226845" y="762000"/>
                    </a:lnTo>
                    <a:lnTo>
                      <a:pt x="1229448" y="762000"/>
                    </a:lnTo>
                    <a:close/>
                  </a:path>
                  <a:path w="2175509" h="2260600">
                    <a:moveTo>
                      <a:pt x="1229461" y="850900"/>
                    </a:moveTo>
                    <a:lnTo>
                      <a:pt x="1227912" y="850900"/>
                    </a:lnTo>
                    <a:lnTo>
                      <a:pt x="1228902" y="838200"/>
                    </a:lnTo>
                    <a:lnTo>
                      <a:pt x="1228140" y="838200"/>
                    </a:lnTo>
                    <a:lnTo>
                      <a:pt x="1227810" y="825500"/>
                    </a:lnTo>
                    <a:lnTo>
                      <a:pt x="1228128" y="825500"/>
                    </a:lnTo>
                    <a:lnTo>
                      <a:pt x="1223022" y="812800"/>
                    </a:lnTo>
                    <a:lnTo>
                      <a:pt x="1220622" y="812800"/>
                    </a:lnTo>
                    <a:lnTo>
                      <a:pt x="1215720" y="825500"/>
                    </a:lnTo>
                    <a:lnTo>
                      <a:pt x="1223708" y="825500"/>
                    </a:lnTo>
                    <a:lnTo>
                      <a:pt x="1225118" y="838200"/>
                    </a:lnTo>
                    <a:lnTo>
                      <a:pt x="1226159" y="850900"/>
                    </a:lnTo>
                    <a:lnTo>
                      <a:pt x="1224407" y="850900"/>
                    </a:lnTo>
                    <a:lnTo>
                      <a:pt x="1224407" y="863600"/>
                    </a:lnTo>
                    <a:lnTo>
                      <a:pt x="1228636" y="863600"/>
                    </a:lnTo>
                    <a:lnTo>
                      <a:pt x="1229461" y="850900"/>
                    </a:lnTo>
                    <a:close/>
                  </a:path>
                  <a:path w="2175509" h="2260600">
                    <a:moveTo>
                      <a:pt x="1231430" y="1041120"/>
                    </a:moveTo>
                    <a:lnTo>
                      <a:pt x="1228826" y="1035050"/>
                    </a:lnTo>
                    <a:lnTo>
                      <a:pt x="1227048" y="1035189"/>
                    </a:lnTo>
                    <a:lnTo>
                      <a:pt x="1227442" y="1038313"/>
                    </a:lnTo>
                    <a:lnTo>
                      <a:pt x="1227975" y="1041425"/>
                    </a:lnTo>
                    <a:lnTo>
                      <a:pt x="1228369" y="1047610"/>
                    </a:lnTo>
                    <a:lnTo>
                      <a:pt x="1228217" y="1050658"/>
                    </a:lnTo>
                    <a:lnTo>
                      <a:pt x="1228217" y="1053693"/>
                    </a:lnTo>
                    <a:lnTo>
                      <a:pt x="1230795" y="1047330"/>
                    </a:lnTo>
                    <a:lnTo>
                      <a:pt x="1231430" y="1041120"/>
                    </a:lnTo>
                    <a:close/>
                  </a:path>
                  <a:path w="2175509" h="2260600">
                    <a:moveTo>
                      <a:pt x="1233119" y="1866900"/>
                    </a:moveTo>
                    <a:lnTo>
                      <a:pt x="1228255" y="1866900"/>
                    </a:lnTo>
                    <a:lnTo>
                      <a:pt x="1227937" y="1879600"/>
                    </a:lnTo>
                    <a:lnTo>
                      <a:pt x="1233119" y="1866900"/>
                    </a:lnTo>
                    <a:close/>
                  </a:path>
                  <a:path w="2175509" h="2260600">
                    <a:moveTo>
                      <a:pt x="1233436" y="605383"/>
                    </a:moveTo>
                    <a:lnTo>
                      <a:pt x="1227074" y="599744"/>
                    </a:lnTo>
                    <a:lnTo>
                      <a:pt x="1229296" y="606399"/>
                    </a:lnTo>
                    <a:lnTo>
                      <a:pt x="1224978" y="608266"/>
                    </a:lnTo>
                    <a:lnTo>
                      <a:pt x="1222781" y="610781"/>
                    </a:lnTo>
                    <a:lnTo>
                      <a:pt x="1213688" y="606590"/>
                    </a:lnTo>
                    <a:lnTo>
                      <a:pt x="1213281" y="607568"/>
                    </a:lnTo>
                    <a:lnTo>
                      <a:pt x="1221498" y="614565"/>
                    </a:lnTo>
                    <a:lnTo>
                      <a:pt x="1212405" y="625640"/>
                    </a:lnTo>
                    <a:lnTo>
                      <a:pt x="1216202" y="628662"/>
                    </a:lnTo>
                    <a:lnTo>
                      <a:pt x="1219581" y="623214"/>
                    </a:lnTo>
                    <a:lnTo>
                      <a:pt x="1221371" y="616483"/>
                    </a:lnTo>
                    <a:lnTo>
                      <a:pt x="1230528" y="618985"/>
                    </a:lnTo>
                    <a:lnTo>
                      <a:pt x="1226807" y="613537"/>
                    </a:lnTo>
                    <a:lnTo>
                      <a:pt x="1233436" y="605383"/>
                    </a:lnTo>
                    <a:close/>
                  </a:path>
                  <a:path w="2175509" h="2260600">
                    <a:moveTo>
                      <a:pt x="1234211" y="1917700"/>
                    </a:moveTo>
                    <a:lnTo>
                      <a:pt x="1229690" y="1917700"/>
                    </a:lnTo>
                    <a:lnTo>
                      <a:pt x="1220228" y="1930400"/>
                    </a:lnTo>
                    <a:lnTo>
                      <a:pt x="1230477" y="1930400"/>
                    </a:lnTo>
                    <a:lnTo>
                      <a:pt x="1234211" y="1917700"/>
                    </a:lnTo>
                    <a:close/>
                  </a:path>
                  <a:path w="2175509" h="2260600">
                    <a:moveTo>
                      <a:pt x="1237056" y="996035"/>
                    </a:moveTo>
                    <a:lnTo>
                      <a:pt x="1234719" y="994664"/>
                    </a:lnTo>
                    <a:lnTo>
                      <a:pt x="1232230" y="993355"/>
                    </a:lnTo>
                    <a:lnTo>
                      <a:pt x="1224470" y="987983"/>
                    </a:lnTo>
                    <a:lnTo>
                      <a:pt x="1224203" y="983272"/>
                    </a:lnTo>
                    <a:lnTo>
                      <a:pt x="1229207" y="977671"/>
                    </a:lnTo>
                    <a:lnTo>
                      <a:pt x="1236802" y="980973"/>
                    </a:lnTo>
                    <a:lnTo>
                      <a:pt x="1233360" y="978154"/>
                    </a:lnTo>
                    <a:lnTo>
                      <a:pt x="1233055" y="977671"/>
                    </a:lnTo>
                    <a:lnTo>
                      <a:pt x="1231087" y="974661"/>
                    </a:lnTo>
                    <a:lnTo>
                      <a:pt x="1226959" y="970737"/>
                    </a:lnTo>
                    <a:lnTo>
                      <a:pt x="1226820" y="970610"/>
                    </a:lnTo>
                    <a:lnTo>
                      <a:pt x="1224153" y="970737"/>
                    </a:lnTo>
                    <a:lnTo>
                      <a:pt x="1222425" y="970305"/>
                    </a:lnTo>
                    <a:lnTo>
                      <a:pt x="1227175" y="976426"/>
                    </a:lnTo>
                    <a:lnTo>
                      <a:pt x="1223822" y="982548"/>
                    </a:lnTo>
                    <a:lnTo>
                      <a:pt x="1221473" y="989774"/>
                    </a:lnTo>
                    <a:lnTo>
                      <a:pt x="1225829" y="991997"/>
                    </a:lnTo>
                    <a:lnTo>
                      <a:pt x="1230464" y="994448"/>
                    </a:lnTo>
                    <a:lnTo>
                      <a:pt x="1235671" y="996924"/>
                    </a:lnTo>
                    <a:lnTo>
                      <a:pt x="1236611" y="996213"/>
                    </a:lnTo>
                    <a:lnTo>
                      <a:pt x="1237056" y="996035"/>
                    </a:lnTo>
                    <a:close/>
                  </a:path>
                  <a:path w="2175509" h="2260600">
                    <a:moveTo>
                      <a:pt x="1237322" y="995921"/>
                    </a:moveTo>
                    <a:lnTo>
                      <a:pt x="1237056" y="996035"/>
                    </a:lnTo>
                    <a:lnTo>
                      <a:pt x="1237322" y="995921"/>
                    </a:lnTo>
                    <a:close/>
                  </a:path>
                  <a:path w="2175509" h="2260600">
                    <a:moveTo>
                      <a:pt x="1237335" y="977900"/>
                    </a:moveTo>
                    <a:lnTo>
                      <a:pt x="1234287" y="965200"/>
                    </a:lnTo>
                    <a:lnTo>
                      <a:pt x="1235964" y="977900"/>
                    </a:lnTo>
                    <a:lnTo>
                      <a:pt x="1237335" y="977900"/>
                    </a:lnTo>
                    <a:close/>
                  </a:path>
                  <a:path w="2175509" h="2260600">
                    <a:moveTo>
                      <a:pt x="1238643" y="1847786"/>
                    </a:moveTo>
                    <a:lnTo>
                      <a:pt x="1236624" y="1852510"/>
                    </a:lnTo>
                    <a:lnTo>
                      <a:pt x="1237246" y="1854200"/>
                    </a:lnTo>
                    <a:lnTo>
                      <a:pt x="1238643" y="1847786"/>
                    </a:lnTo>
                    <a:close/>
                  </a:path>
                  <a:path w="2175509" h="2260600">
                    <a:moveTo>
                      <a:pt x="1240637" y="1131036"/>
                    </a:moveTo>
                    <a:lnTo>
                      <a:pt x="1238338" y="1131252"/>
                    </a:lnTo>
                    <a:lnTo>
                      <a:pt x="1236383" y="1131785"/>
                    </a:lnTo>
                    <a:lnTo>
                      <a:pt x="1234516" y="1131519"/>
                    </a:lnTo>
                    <a:lnTo>
                      <a:pt x="1232293" y="1131227"/>
                    </a:lnTo>
                    <a:lnTo>
                      <a:pt x="1230007" y="1129842"/>
                    </a:lnTo>
                    <a:lnTo>
                      <a:pt x="1229220" y="1133373"/>
                    </a:lnTo>
                    <a:lnTo>
                      <a:pt x="1234719" y="1136573"/>
                    </a:lnTo>
                    <a:lnTo>
                      <a:pt x="1235341" y="1136459"/>
                    </a:lnTo>
                    <a:lnTo>
                      <a:pt x="1240637" y="1131036"/>
                    </a:lnTo>
                    <a:close/>
                  </a:path>
                  <a:path w="2175509" h="2260600">
                    <a:moveTo>
                      <a:pt x="1241323" y="1841500"/>
                    </a:moveTo>
                    <a:lnTo>
                      <a:pt x="1240015" y="1841500"/>
                    </a:lnTo>
                    <a:lnTo>
                      <a:pt x="1238643" y="1847786"/>
                    </a:lnTo>
                    <a:lnTo>
                      <a:pt x="1241323" y="1841500"/>
                    </a:lnTo>
                    <a:close/>
                  </a:path>
                  <a:path w="2175509" h="2260600">
                    <a:moveTo>
                      <a:pt x="1241463" y="368300"/>
                    </a:moveTo>
                    <a:lnTo>
                      <a:pt x="1240967" y="368300"/>
                    </a:lnTo>
                    <a:lnTo>
                      <a:pt x="1238643" y="380898"/>
                    </a:lnTo>
                    <a:lnTo>
                      <a:pt x="1241463" y="368300"/>
                    </a:lnTo>
                    <a:close/>
                  </a:path>
                  <a:path w="2175509" h="2260600">
                    <a:moveTo>
                      <a:pt x="1242199" y="1150061"/>
                    </a:moveTo>
                    <a:lnTo>
                      <a:pt x="1233284" y="1146898"/>
                    </a:lnTo>
                    <a:lnTo>
                      <a:pt x="1228991" y="1147965"/>
                    </a:lnTo>
                    <a:lnTo>
                      <a:pt x="1224673" y="1148778"/>
                    </a:lnTo>
                    <a:lnTo>
                      <a:pt x="1216621" y="1151483"/>
                    </a:lnTo>
                    <a:lnTo>
                      <a:pt x="1212062" y="1147864"/>
                    </a:lnTo>
                    <a:lnTo>
                      <a:pt x="1207808" y="1152131"/>
                    </a:lnTo>
                    <a:lnTo>
                      <a:pt x="1211707" y="1153566"/>
                    </a:lnTo>
                    <a:lnTo>
                      <a:pt x="1215250" y="1156169"/>
                    </a:lnTo>
                    <a:lnTo>
                      <a:pt x="1226159" y="1154645"/>
                    </a:lnTo>
                    <a:lnTo>
                      <a:pt x="1233741" y="1152169"/>
                    </a:lnTo>
                    <a:lnTo>
                      <a:pt x="1242199" y="1150061"/>
                    </a:lnTo>
                    <a:close/>
                  </a:path>
                  <a:path w="2175509" h="2260600">
                    <a:moveTo>
                      <a:pt x="1243368" y="902639"/>
                    </a:moveTo>
                    <a:lnTo>
                      <a:pt x="1237564" y="894029"/>
                    </a:lnTo>
                    <a:lnTo>
                      <a:pt x="1234401" y="891679"/>
                    </a:lnTo>
                    <a:lnTo>
                      <a:pt x="1228115" y="891667"/>
                    </a:lnTo>
                    <a:lnTo>
                      <a:pt x="1228115" y="899452"/>
                    </a:lnTo>
                    <a:lnTo>
                      <a:pt x="1222057" y="898042"/>
                    </a:lnTo>
                    <a:lnTo>
                      <a:pt x="1230604" y="906551"/>
                    </a:lnTo>
                    <a:lnTo>
                      <a:pt x="1230680" y="909535"/>
                    </a:lnTo>
                    <a:lnTo>
                      <a:pt x="1222311" y="912482"/>
                    </a:lnTo>
                    <a:lnTo>
                      <a:pt x="1228661" y="916470"/>
                    </a:lnTo>
                    <a:lnTo>
                      <a:pt x="1230083" y="912253"/>
                    </a:lnTo>
                    <a:lnTo>
                      <a:pt x="1231722" y="908875"/>
                    </a:lnTo>
                    <a:lnTo>
                      <a:pt x="1236433" y="912088"/>
                    </a:lnTo>
                    <a:lnTo>
                      <a:pt x="1235367" y="910437"/>
                    </a:lnTo>
                    <a:lnTo>
                      <a:pt x="1233957" y="908913"/>
                    </a:lnTo>
                    <a:lnTo>
                      <a:pt x="1232166" y="904100"/>
                    </a:lnTo>
                    <a:lnTo>
                      <a:pt x="1231277" y="900963"/>
                    </a:lnTo>
                    <a:lnTo>
                      <a:pt x="1230655" y="896734"/>
                    </a:lnTo>
                    <a:lnTo>
                      <a:pt x="1232090" y="895451"/>
                    </a:lnTo>
                    <a:lnTo>
                      <a:pt x="1233017" y="893953"/>
                    </a:lnTo>
                    <a:lnTo>
                      <a:pt x="1243368" y="902639"/>
                    </a:lnTo>
                    <a:close/>
                  </a:path>
                  <a:path w="2175509" h="2260600">
                    <a:moveTo>
                      <a:pt x="1243393" y="1112481"/>
                    </a:moveTo>
                    <a:lnTo>
                      <a:pt x="1239494" y="1107389"/>
                    </a:lnTo>
                    <a:lnTo>
                      <a:pt x="1235468" y="1109421"/>
                    </a:lnTo>
                    <a:lnTo>
                      <a:pt x="1231112" y="1110526"/>
                    </a:lnTo>
                    <a:lnTo>
                      <a:pt x="1236713" y="1116482"/>
                    </a:lnTo>
                    <a:lnTo>
                      <a:pt x="1243393" y="1112481"/>
                    </a:lnTo>
                    <a:close/>
                  </a:path>
                  <a:path w="2175509" h="2260600">
                    <a:moveTo>
                      <a:pt x="1243406" y="862901"/>
                    </a:moveTo>
                    <a:lnTo>
                      <a:pt x="1238681" y="850900"/>
                    </a:lnTo>
                    <a:lnTo>
                      <a:pt x="1229461" y="850900"/>
                    </a:lnTo>
                    <a:lnTo>
                      <a:pt x="1243406" y="862901"/>
                    </a:lnTo>
                    <a:close/>
                  </a:path>
                  <a:path w="2175509" h="2260600">
                    <a:moveTo>
                      <a:pt x="1243672" y="863600"/>
                    </a:moveTo>
                    <a:lnTo>
                      <a:pt x="1243660" y="863130"/>
                    </a:lnTo>
                    <a:lnTo>
                      <a:pt x="1243406" y="862901"/>
                    </a:lnTo>
                    <a:lnTo>
                      <a:pt x="1243672" y="863600"/>
                    </a:lnTo>
                    <a:close/>
                  </a:path>
                  <a:path w="2175509" h="2260600">
                    <a:moveTo>
                      <a:pt x="1244219" y="406400"/>
                    </a:moveTo>
                    <a:lnTo>
                      <a:pt x="1235862" y="393700"/>
                    </a:lnTo>
                    <a:lnTo>
                      <a:pt x="1233639" y="393700"/>
                    </a:lnTo>
                    <a:lnTo>
                      <a:pt x="1236446" y="406400"/>
                    </a:lnTo>
                    <a:lnTo>
                      <a:pt x="1244219" y="406400"/>
                    </a:lnTo>
                    <a:close/>
                  </a:path>
                  <a:path w="2175509" h="2260600">
                    <a:moveTo>
                      <a:pt x="1247076" y="1435100"/>
                    </a:moveTo>
                    <a:lnTo>
                      <a:pt x="1244866" y="1422400"/>
                    </a:lnTo>
                    <a:lnTo>
                      <a:pt x="1244688" y="1422400"/>
                    </a:lnTo>
                    <a:lnTo>
                      <a:pt x="1244371" y="1435100"/>
                    </a:lnTo>
                    <a:lnTo>
                      <a:pt x="1247076" y="1435100"/>
                    </a:lnTo>
                    <a:close/>
                  </a:path>
                  <a:path w="2175509" h="2260600">
                    <a:moveTo>
                      <a:pt x="1249413" y="1384300"/>
                    </a:moveTo>
                    <a:lnTo>
                      <a:pt x="1244257" y="1397000"/>
                    </a:lnTo>
                    <a:lnTo>
                      <a:pt x="1248829" y="1397000"/>
                    </a:lnTo>
                    <a:lnTo>
                      <a:pt x="1249413" y="1384300"/>
                    </a:lnTo>
                    <a:close/>
                  </a:path>
                  <a:path w="2175509" h="2260600">
                    <a:moveTo>
                      <a:pt x="1249426" y="1046861"/>
                    </a:moveTo>
                    <a:lnTo>
                      <a:pt x="1236218" y="1064602"/>
                    </a:lnTo>
                    <a:lnTo>
                      <a:pt x="1234922" y="1070305"/>
                    </a:lnTo>
                    <a:lnTo>
                      <a:pt x="1236256" y="1070825"/>
                    </a:lnTo>
                    <a:lnTo>
                      <a:pt x="1237221" y="1068666"/>
                    </a:lnTo>
                    <a:lnTo>
                      <a:pt x="1238796" y="1066546"/>
                    </a:lnTo>
                    <a:lnTo>
                      <a:pt x="1239418" y="1059853"/>
                    </a:lnTo>
                    <a:lnTo>
                      <a:pt x="1241590" y="1056665"/>
                    </a:lnTo>
                    <a:lnTo>
                      <a:pt x="1246339" y="1051560"/>
                    </a:lnTo>
                    <a:lnTo>
                      <a:pt x="1247787" y="1049108"/>
                    </a:lnTo>
                    <a:lnTo>
                      <a:pt x="1249426" y="1046861"/>
                    </a:lnTo>
                    <a:close/>
                  </a:path>
                  <a:path w="2175509" h="2260600">
                    <a:moveTo>
                      <a:pt x="1250518" y="889000"/>
                    </a:moveTo>
                    <a:lnTo>
                      <a:pt x="1249070" y="889000"/>
                    </a:lnTo>
                    <a:lnTo>
                      <a:pt x="1240739" y="889000"/>
                    </a:lnTo>
                    <a:lnTo>
                      <a:pt x="1243177" y="901700"/>
                    </a:lnTo>
                    <a:lnTo>
                      <a:pt x="1246568" y="901700"/>
                    </a:lnTo>
                    <a:lnTo>
                      <a:pt x="1250518" y="889000"/>
                    </a:lnTo>
                    <a:close/>
                  </a:path>
                  <a:path w="2175509" h="2260600">
                    <a:moveTo>
                      <a:pt x="1250645" y="1509814"/>
                    </a:moveTo>
                    <a:lnTo>
                      <a:pt x="1246327" y="1498600"/>
                    </a:lnTo>
                    <a:lnTo>
                      <a:pt x="1234122" y="1498600"/>
                    </a:lnTo>
                    <a:lnTo>
                      <a:pt x="1250619" y="1510855"/>
                    </a:lnTo>
                    <a:lnTo>
                      <a:pt x="1250645" y="1509814"/>
                    </a:lnTo>
                    <a:close/>
                  </a:path>
                  <a:path w="2175509" h="2260600">
                    <a:moveTo>
                      <a:pt x="1250924" y="393700"/>
                    </a:moveTo>
                    <a:lnTo>
                      <a:pt x="1248244" y="393700"/>
                    </a:lnTo>
                    <a:lnTo>
                      <a:pt x="1244219" y="406400"/>
                    </a:lnTo>
                    <a:lnTo>
                      <a:pt x="1249946" y="406400"/>
                    </a:lnTo>
                    <a:lnTo>
                      <a:pt x="1250924" y="393700"/>
                    </a:lnTo>
                    <a:close/>
                  </a:path>
                  <a:path w="2175509" h="2260600">
                    <a:moveTo>
                      <a:pt x="1252207" y="982560"/>
                    </a:moveTo>
                    <a:lnTo>
                      <a:pt x="1246327" y="987234"/>
                    </a:lnTo>
                    <a:lnTo>
                      <a:pt x="1245666" y="986459"/>
                    </a:lnTo>
                    <a:lnTo>
                      <a:pt x="1245362" y="986104"/>
                    </a:lnTo>
                    <a:lnTo>
                      <a:pt x="1244561" y="985431"/>
                    </a:lnTo>
                    <a:lnTo>
                      <a:pt x="1243495" y="983475"/>
                    </a:lnTo>
                    <a:lnTo>
                      <a:pt x="1243152" y="982230"/>
                    </a:lnTo>
                    <a:lnTo>
                      <a:pt x="1242745" y="981176"/>
                    </a:lnTo>
                    <a:lnTo>
                      <a:pt x="1246035" y="979652"/>
                    </a:lnTo>
                    <a:lnTo>
                      <a:pt x="1248905" y="977531"/>
                    </a:lnTo>
                    <a:lnTo>
                      <a:pt x="1249057" y="973201"/>
                    </a:lnTo>
                    <a:lnTo>
                      <a:pt x="1246873" y="972680"/>
                    </a:lnTo>
                    <a:lnTo>
                      <a:pt x="1243025" y="971740"/>
                    </a:lnTo>
                    <a:lnTo>
                      <a:pt x="1245400" y="965200"/>
                    </a:lnTo>
                    <a:lnTo>
                      <a:pt x="1241856" y="965200"/>
                    </a:lnTo>
                    <a:lnTo>
                      <a:pt x="1239545" y="952500"/>
                    </a:lnTo>
                    <a:lnTo>
                      <a:pt x="1233652" y="952500"/>
                    </a:lnTo>
                    <a:lnTo>
                      <a:pt x="1233373" y="965200"/>
                    </a:lnTo>
                    <a:lnTo>
                      <a:pt x="1234287" y="965200"/>
                    </a:lnTo>
                    <a:lnTo>
                      <a:pt x="1241717" y="965200"/>
                    </a:lnTo>
                    <a:lnTo>
                      <a:pt x="1239710" y="977900"/>
                    </a:lnTo>
                    <a:lnTo>
                      <a:pt x="1240802" y="977900"/>
                    </a:lnTo>
                    <a:lnTo>
                      <a:pt x="1242910" y="972070"/>
                    </a:lnTo>
                    <a:lnTo>
                      <a:pt x="1245539" y="974801"/>
                    </a:lnTo>
                    <a:lnTo>
                      <a:pt x="1244206" y="978027"/>
                    </a:lnTo>
                    <a:lnTo>
                      <a:pt x="1242644" y="981075"/>
                    </a:lnTo>
                    <a:lnTo>
                      <a:pt x="1237869" y="982345"/>
                    </a:lnTo>
                    <a:lnTo>
                      <a:pt x="1237653" y="986993"/>
                    </a:lnTo>
                    <a:lnTo>
                      <a:pt x="1235265" y="990104"/>
                    </a:lnTo>
                    <a:lnTo>
                      <a:pt x="1241082" y="993457"/>
                    </a:lnTo>
                    <a:lnTo>
                      <a:pt x="1237996" y="986497"/>
                    </a:lnTo>
                    <a:lnTo>
                      <a:pt x="1240726" y="986459"/>
                    </a:lnTo>
                    <a:lnTo>
                      <a:pt x="1244587" y="989457"/>
                    </a:lnTo>
                    <a:lnTo>
                      <a:pt x="1244955" y="990854"/>
                    </a:lnTo>
                    <a:lnTo>
                      <a:pt x="1240663" y="994308"/>
                    </a:lnTo>
                    <a:lnTo>
                      <a:pt x="1238872" y="995108"/>
                    </a:lnTo>
                    <a:lnTo>
                      <a:pt x="1237272" y="996035"/>
                    </a:lnTo>
                    <a:lnTo>
                      <a:pt x="1235811" y="998994"/>
                    </a:lnTo>
                    <a:lnTo>
                      <a:pt x="1238300" y="1000074"/>
                    </a:lnTo>
                    <a:lnTo>
                      <a:pt x="1242568" y="1002944"/>
                    </a:lnTo>
                    <a:lnTo>
                      <a:pt x="1244777" y="1004608"/>
                    </a:lnTo>
                    <a:lnTo>
                      <a:pt x="1244714" y="1008113"/>
                    </a:lnTo>
                    <a:lnTo>
                      <a:pt x="1245412" y="1008265"/>
                    </a:lnTo>
                    <a:lnTo>
                      <a:pt x="1246428" y="1008697"/>
                    </a:lnTo>
                    <a:lnTo>
                      <a:pt x="1250238" y="1004303"/>
                    </a:lnTo>
                    <a:lnTo>
                      <a:pt x="1242072" y="999642"/>
                    </a:lnTo>
                    <a:lnTo>
                      <a:pt x="1249438" y="987234"/>
                    </a:lnTo>
                    <a:lnTo>
                      <a:pt x="1252207" y="982560"/>
                    </a:lnTo>
                    <a:close/>
                  </a:path>
                  <a:path w="2175509" h="2260600">
                    <a:moveTo>
                      <a:pt x="1255064" y="901700"/>
                    </a:moveTo>
                    <a:lnTo>
                      <a:pt x="1250251" y="901700"/>
                    </a:lnTo>
                    <a:lnTo>
                      <a:pt x="1250607" y="910501"/>
                    </a:lnTo>
                    <a:lnTo>
                      <a:pt x="1255064" y="901700"/>
                    </a:lnTo>
                    <a:close/>
                  </a:path>
                  <a:path w="2175509" h="2260600">
                    <a:moveTo>
                      <a:pt x="1256411" y="927100"/>
                    </a:moveTo>
                    <a:lnTo>
                      <a:pt x="1253807" y="914400"/>
                    </a:lnTo>
                    <a:lnTo>
                      <a:pt x="1250759" y="914400"/>
                    </a:lnTo>
                    <a:lnTo>
                      <a:pt x="1250607" y="910501"/>
                    </a:lnTo>
                    <a:lnTo>
                      <a:pt x="1248625" y="914400"/>
                    </a:lnTo>
                    <a:lnTo>
                      <a:pt x="1249629" y="914400"/>
                    </a:lnTo>
                    <a:lnTo>
                      <a:pt x="1250607" y="921207"/>
                    </a:lnTo>
                    <a:lnTo>
                      <a:pt x="1243507" y="917384"/>
                    </a:lnTo>
                    <a:lnTo>
                      <a:pt x="1241437" y="921334"/>
                    </a:lnTo>
                    <a:lnTo>
                      <a:pt x="1242771" y="914400"/>
                    </a:lnTo>
                    <a:lnTo>
                      <a:pt x="1236205" y="914400"/>
                    </a:lnTo>
                    <a:lnTo>
                      <a:pt x="1239596" y="924852"/>
                    </a:lnTo>
                    <a:lnTo>
                      <a:pt x="1238872" y="926223"/>
                    </a:lnTo>
                    <a:lnTo>
                      <a:pt x="1238211" y="926566"/>
                    </a:lnTo>
                    <a:lnTo>
                      <a:pt x="1236916" y="927315"/>
                    </a:lnTo>
                    <a:lnTo>
                      <a:pt x="1233690" y="920826"/>
                    </a:lnTo>
                    <a:lnTo>
                      <a:pt x="1232357" y="922096"/>
                    </a:lnTo>
                    <a:lnTo>
                      <a:pt x="1234935" y="925715"/>
                    </a:lnTo>
                    <a:lnTo>
                      <a:pt x="1244930" y="939533"/>
                    </a:lnTo>
                    <a:lnTo>
                      <a:pt x="1245146" y="938555"/>
                    </a:lnTo>
                    <a:lnTo>
                      <a:pt x="1245908" y="937247"/>
                    </a:lnTo>
                    <a:lnTo>
                      <a:pt x="1242682" y="932256"/>
                    </a:lnTo>
                    <a:lnTo>
                      <a:pt x="1244879" y="929601"/>
                    </a:lnTo>
                    <a:lnTo>
                      <a:pt x="1249527" y="925487"/>
                    </a:lnTo>
                    <a:lnTo>
                      <a:pt x="1249972" y="923112"/>
                    </a:lnTo>
                    <a:lnTo>
                      <a:pt x="1250670" y="921626"/>
                    </a:lnTo>
                    <a:lnTo>
                      <a:pt x="1251470" y="927100"/>
                    </a:lnTo>
                    <a:lnTo>
                      <a:pt x="1256411" y="927100"/>
                    </a:lnTo>
                    <a:close/>
                  </a:path>
                  <a:path w="2175509" h="2260600">
                    <a:moveTo>
                      <a:pt x="1259611" y="1498600"/>
                    </a:moveTo>
                    <a:lnTo>
                      <a:pt x="1257249" y="1485900"/>
                    </a:lnTo>
                    <a:lnTo>
                      <a:pt x="1254061" y="1485900"/>
                    </a:lnTo>
                    <a:lnTo>
                      <a:pt x="1256588" y="1473200"/>
                    </a:lnTo>
                    <a:lnTo>
                      <a:pt x="1256982" y="1473200"/>
                    </a:lnTo>
                    <a:lnTo>
                      <a:pt x="1258773" y="1460500"/>
                    </a:lnTo>
                    <a:lnTo>
                      <a:pt x="1254302" y="1460500"/>
                    </a:lnTo>
                    <a:lnTo>
                      <a:pt x="1255001" y="1447800"/>
                    </a:lnTo>
                    <a:lnTo>
                      <a:pt x="1244904" y="1447800"/>
                    </a:lnTo>
                    <a:lnTo>
                      <a:pt x="1248435" y="1460500"/>
                    </a:lnTo>
                    <a:lnTo>
                      <a:pt x="1243850" y="1460500"/>
                    </a:lnTo>
                    <a:lnTo>
                      <a:pt x="1246035" y="1473200"/>
                    </a:lnTo>
                    <a:lnTo>
                      <a:pt x="1252474" y="1473200"/>
                    </a:lnTo>
                    <a:lnTo>
                      <a:pt x="1248892" y="1485900"/>
                    </a:lnTo>
                    <a:lnTo>
                      <a:pt x="1244879" y="1485900"/>
                    </a:lnTo>
                    <a:lnTo>
                      <a:pt x="1254671" y="1498600"/>
                    </a:lnTo>
                    <a:lnTo>
                      <a:pt x="1259611" y="1498600"/>
                    </a:lnTo>
                    <a:close/>
                  </a:path>
                  <a:path w="2175509" h="2260600">
                    <a:moveTo>
                      <a:pt x="1259649" y="406400"/>
                    </a:moveTo>
                    <a:lnTo>
                      <a:pt x="1258074" y="406400"/>
                    </a:lnTo>
                    <a:lnTo>
                      <a:pt x="1258176" y="407898"/>
                    </a:lnTo>
                    <a:lnTo>
                      <a:pt x="1259649" y="406400"/>
                    </a:lnTo>
                    <a:close/>
                  </a:path>
                  <a:path w="2175509" h="2260600">
                    <a:moveTo>
                      <a:pt x="1260182" y="419100"/>
                    </a:moveTo>
                    <a:lnTo>
                      <a:pt x="1258976" y="419100"/>
                    </a:lnTo>
                    <a:lnTo>
                      <a:pt x="1258176" y="407898"/>
                    </a:lnTo>
                    <a:lnTo>
                      <a:pt x="1247216" y="419100"/>
                    </a:lnTo>
                    <a:lnTo>
                      <a:pt x="1257960" y="419100"/>
                    </a:lnTo>
                    <a:lnTo>
                      <a:pt x="1255864" y="431800"/>
                    </a:lnTo>
                    <a:lnTo>
                      <a:pt x="1260182" y="419100"/>
                    </a:lnTo>
                    <a:close/>
                  </a:path>
                  <a:path w="2175509" h="2260600">
                    <a:moveTo>
                      <a:pt x="1265097" y="550697"/>
                    </a:moveTo>
                    <a:lnTo>
                      <a:pt x="1263751" y="551027"/>
                    </a:lnTo>
                    <a:lnTo>
                      <a:pt x="1264412" y="551789"/>
                    </a:lnTo>
                    <a:lnTo>
                      <a:pt x="1265097" y="550697"/>
                    </a:lnTo>
                    <a:close/>
                  </a:path>
                  <a:path w="2175509" h="2260600">
                    <a:moveTo>
                      <a:pt x="1265135" y="1778000"/>
                    </a:moveTo>
                    <a:lnTo>
                      <a:pt x="1264754" y="1765300"/>
                    </a:lnTo>
                    <a:lnTo>
                      <a:pt x="1262862" y="1765300"/>
                    </a:lnTo>
                    <a:lnTo>
                      <a:pt x="1263319" y="1752600"/>
                    </a:lnTo>
                    <a:lnTo>
                      <a:pt x="1260462" y="1752600"/>
                    </a:lnTo>
                    <a:lnTo>
                      <a:pt x="1255649" y="1739900"/>
                    </a:lnTo>
                    <a:lnTo>
                      <a:pt x="1250683" y="1739900"/>
                    </a:lnTo>
                    <a:lnTo>
                      <a:pt x="1244193" y="1731860"/>
                    </a:lnTo>
                    <a:lnTo>
                      <a:pt x="1243431" y="1739900"/>
                    </a:lnTo>
                    <a:lnTo>
                      <a:pt x="1249146" y="1739900"/>
                    </a:lnTo>
                    <a:lnTo>
                      <a:pt x="1248625" y="1752600"/>
                    </a:lnTo>
                    <a:lnTo>
                      <a:pt x="1258239" y="1752600"/>
                    </a:lnTo>
                    <a:lnTo>
                      <a:pt x="1259243" y="1765300"/>
                    </a:lnTo>
                    <a:lnTo>
                      <a:pt x="1258595" y="1765300"/>
                    </a:lnTo>
                    <a:lnTo>
                      <a:pt x="1259827" y="1778000"/>
                    </a:lnTo>
                    <a:lnTo>
                      <a:pt x="1265135" y="1778000"/>
                    </a:lnTo>
                    <a:close/>
                  </a:path>
                  <a:path w="2175509" h="2260600">
                    <a:moveTo>
                      <a:pt x="1265605" y="2184400"/>
                    </a:moveTo>
                    <a:lnTo>
                      <a:pt x="1258404" y="2184400"/>
                    </a:lnTo>
                    <a:lnTo>
                      <a:pt x="1259459" y="2197100"/>
                    </a:lnTo>
                    <a:lnTo>
                      <a:pt x="1265237" y="2197100"/>
                    </a:lnTo>
                    <a:lnTo>
                      <a:pt x="1265605" y="2184400"/>
                    </a:lnTo>
                    <a:close/>
                  </a:path>
                  <a:path w="2175509" h="2260600">
                    <a:moveTo>
                      <a:pt x="1268183" y="556171"/>
                    </a:moveTo>
                    <a:lnTo>
                      <a:pt x="1264412" y="551789"/>
                    </a:lnTo>
                    <a:lnTo>
                      <a:pt x="1261503" y="556323"/>
                    </a:lnTo>
                    <a:lnTo>
                      <a:pt x="1260436" y="561022"/>
                    </a:lnTo>
                    <a:lnTo>
                      <a:pt x="1258773" y="565327"/>
                    </a:lnTo>
                    <a:lnTo>
                      <a:pt x="1260563" y="565848"/>
                    </a:lnTo>
                    <a:lnTo>
                      <a:pt x="1268183" y="556171"/>
                    </a:lnTo>
                    <a:close/>
                  </a:path>
                  <a:path w="2175509" h="2260600">
                    <a:moveTo>
                      <a:pt x="1269263" y="1466418"/>
                    </a:moveTo>
                    <a:lnTo>
                      <a:pt x="1269238" y="1460500"/>
                    </a:lnTo>
                    <a:lnTo>
                      <a:pt x="1267358" y="1460500"/>
                    </a:lnTo>
                    <a:lnTo>
                      <a:pt x="1261097" y="1447800"/>
                    </a:lnTo>
                    <a:lnTo>
                      <a:pt x="1255001" y="1447800"/>
                    </a:lnTo>
                    <a:lnTo>
                      <a:pt x="1263421" y="1460500"/>
                    </a:lnTo>
                    <a:lnTo>
                      <a:pt x="1265783" y="1460500"/>
                    </a:lnTo>
                    <a:lnTo>
                      <a:pt x="1269263" y="1466418"/>
                    </a:lnTo>
                    <a:close/>
                  </a:path>
                  <a:path w="2175509" h="2260600">
                    <a:moveTo>
                      <a:pt x="1271600" y="279400"/>
                    </a:moveTo>
                    <a:lnTo>
                      <a:pt x="1263967" y="279400"/>
                    </a:lnTo>
                    <a:lnTo>
                      <a:pt x="1269377" y="292100"/>
                    </a:lnTo>
                    <a:lnTo>
                      <a:pt x="1271600" y="279400"/>
                    </a:lnTo>
                    <a:close/>
                  </a:path>
                  <a:path w="2175509" h="2260600">
                    <a:moveTo>
                      <a:pt x="1273251" y="1473200"/>
                    </a:moveTo>
                    <a:lnTo>
                      <a:pt x="1269263" y="1466418"/>
                    </a:lnTo>
                    <a:lnTo>
                      <a:pt x="1269288" y="1473200"/>
                    </a:lnTo>
                    <a:lnTo>
                      <a:pt x="1273251" y="1473200"/>
                    </a:lnTo>
                    <a:close/>
                  </a:path>
                  <a:path w="2175509" h="2260600">
                    <a:moveTo>
                      <a:pt x="1273835" y="1384300"/>
                    </a:moveTo>
                    <a:lnTo>
                      <a:pt x="1263865" y="1371600"/>
                    </a:lnTo>
                    <a:lnTo>
                      <a:pt x="1266482" y="1384300"/>
                    </a:lnTo>
                    <a:lnTo>
                      <a:pt x="1273835" y="1384300"/>
                    </a:lnTo>
                    <a:close/>
                  </a:path>
                  <a:path w="2175509" h="2260600">
                    <a:moveTo>
                      <a:pt x="1274191" y="548462"/>
                    </a:moveTo>
                    <a:lnTo>
                      <a:pt x="1272197" y="542734"/>
                    </a:lnTo>
                    <a:lnTo>
                      <a:pt x="1266913" y="544017"/>
                    </a:lnTo>
                    <a:lnTo>
                      <a:pt x="1266139" y="549059"/>
                    </a:lnTo>
                    <a:lnTo>
                      <a:pt x="1265097" y="550697"/>
                    </a:lnTo>
                    <a:lnTo>
                      <a:pt x="1274191" y="548462"/>
                    </a:lnTo>
                    <a:close/>
                  </a:path>
                  <a:path w="2175509" h="2260600">
                    <a:moveTo>
                      <a:pt x="1277594" y="1536700"/>
                    </a:moveTo>
                    <a:lnTo>
                      <a:pt x="1269796" y="1524000"/>
                    </a:lnTo>
                    <a:lnTo>
                      <a:pt x="1273581" y="1524000"/>
                    </a:lnTo>
                    <a:lnTo>
                      <a:pt x="1271765" y="1511300"/>
                    </a:lnTo>
                    <a:lnTo>
                      <a:pt x="1265059" y="1511300"/>
                    </a:lnTo>
                    <a:lnTo>
                      <a:pt x="1268590" y="1524000"/>
                    </a:lnTo>
                    <a:lnTo>
                      <a:pt x="1264602" y="1524000"/>
                    </a:lnTo>
                    <a:lnTo>
                      <a:pt x="1265643" y="1536700"/>
                    </a:lnTo>
                    <a:lnTo>
                      <a:pt x="1277594" y="1536700"/>
                    </a:lnTo>
                    <a:close/>
                  </a:path>
                  <a:path w="2175509" h="2260600">
                    <a:moveTo>
                      <a:pt x="1278178" y="1384300"/>
                    </a:moveTo>
                    <a:lnTo>
                      <a:pt x="1274330" y="1384300"/>
                    </a:lnTo>
                    <a:lnTo>
                      <a:pt x="1275105" y="1390053"/>
                    </a:lnTo>
                    <a:lnTo>
                      <a:pt x="1278178" y="1384300"/>
                    </a:lnTo>
                    <a:close/>
                  </a:path>
                  <a:path w="2175509" h="2260600">
                    <a:moveTo>
                      <a:pt x="1280261" y="1511300"/>
                    </a:moveTo>
                    <a:lnTo>
                      <a:pt x="1278216" y="1498600"/>
                    </a:lnTo>
                    <a:lnTo>
                      <a:pt x="1272743" y="1498600"/>
                    </a:lnTo>
                    <a:lnTo>
                      <a:pt x="1272501" y="1485900"/>
                    </a:lnTo>
                    <a:lnTo>
                      <a:pt x="1265529" y="1485900"/>
                    </a:lnTo>
                    <a:lnTo>
                      <a:pt x="1259611" y="1498600"/>
                    </a:lnTo>
                    <a:lnTo>
                      <a:pt x="1263942" y="1498600"/>
                    </a:lnTo>
                    <a:lnTo>
                      <a:pt x="1273111" y="1511300"/>
                    </a:lnTo>
                    <a:lnTo>
                      <a:pt x="1280261" y="1511300"/>
                    </a:lnTo>
                    <a:close/>
                  </a:path>
                  <a:path w="2175509" h="2260600">
                    <a:moveTo>
                      <a:pt x="1280337" y="511213"/>
                    </a:moveTo>
                    <a:lnTo>
                      <a:pt x="1279626" y="509346"/>
                    </a:lnTo>
                    <a:lnTo>
                      <a:pt x="1279423" y="507517"/>
                    </a:lnTo>
                    <a:lnTo>
                      <a:pt x="1270165" y="517398"/>
                    </a:lnTo>
                    <a:lnTo>
                      <a:pt x="1265186" y="523354"/>
                    </a:lnTo>
                    <a:lnTo>
                      <a:pt x="1262824" y="527786"/>
                    </a:lnTo>
                    <a:lnTo>
                      <a:pt x="1261376" y="533107"/>
                    </a:lnTo>
                    <a:lnTo>
                      <a:pt x="1263980" y="530860"/>
                    </a:lnTo>
                    <a:lnTo>
                      <a:pt x="1267040" y="529539"/>
                    </a:lnTo>
                    <a:lnTo>
                      <a:pt x="1269301" y="520255"/>
                    </a:lnTo>
                    <a:lnTo>
                      <a:pt x="1274610" y="516115"/>
                    </a:lnTo>
                    <a:lnTo>
                      <a:pt x="1280337" y="511213"/>
                    </a:lnTo>
                    <a:close/>
                  </a:path>
                  <a:path w="2175509" h="2260600">
                    <a:moveTo>
                      <a:pt x="1280782" y="1574800"/>
                    </a:moveTo>
                    <a:lnTo>
                      <a:pt x="1270685" y="1587500"/>
                    </a:lnTo>
                    <a:lnTo>
                      <a:pt x="1276451" y="1587500"/>
                    </a:lnTo>
                    <a:lnTo>
                      <a:pt x="1280782" y="1574800"/>
                    </a:lnTo>
                    <a:close/>
                  </a:path>
                  <a:path w="2175509" h="2260600">
                    <a:moveTo>
                      <a:pt x="1282217" y="1495056"/>
                    </a:moveTo>
                    <a:lnTo>
                      <a:pt x="1281290" y="1498600"/>
                    </a:lnTo>
                    <a:lnTo>
                      <a:pt x="1281849" y="1498600"/>
                    </a:lnTo>
                    <a:lnTo>
                      <a:pt x="1282217" y="1495056"/>
                    </a:lnTo>
                    <a:close/>
                  </a:path>
                  <a:path w="2175509" h="2260600">
                    <a:moveTo>
                      <a:pt x="1283004" y="1536700"/>
                    </a:moveTo>
                    <a:lnTo>
                      <a:pt x="1280744" y="1536700"/>
                    </a:lnTo>
                    <a:lnTo>
                      <a:pt x="1279893" y="1549400"/>
                    </a:lnTo>
                    <a:lnTo>
                      <a:pt x="1275829" y="1549400"/>
                    </a:lnTo>
                    <a:lnTo>
                      <a:pt x="1278305" y="1562100"/>
                    </a:lnTo>
                    <a:lnTo>
                      <a:pt x="1281963" y="1549400"/>
                    </a:lnTo>
                    <a:lnTo>
                      <a:pt x="1282331" y="1549400"/>
                    </a:lnTo>
                    <a:lnTo>
                      <a:pt x="1283004" y="1536700"/>
                    </a:lnTo>
                    <a:close/>
                  </a:path>
                  <a:path w="2175509" h="2260600">
                    <a:moveTo>
                      <a:pt x="1284998" y="495300"/>
                    </a:moveTo>
                    <a:lnTo>
                      <a:pt x="1278585" y="495300"/>
                    </a:lnTo>
                    <a:lnTo>
                      <a:pt x="1275588" y="508000"/>
                    </a:lnTo>
                    <a:lnTo>
                      <a:pt x="1276350" y="508000"/>
                    </a:lnTo>
                    <a:lnTo>
                      <a:pt x="1284998" y="495300"/>
                    </a:lnTo>
                    <a:close/>
                  </a:path>
                  <a:path w="2175509" h="2260600">
                    <a:moveTo>
                      <a:pt x="1290599" y="1549400"/>
                    </a:moveTo>
                    <a:lnTo>
                      <a:pt x="1287551" y="1536700"/>
                    </a:lnTo>
                    <a:lnTo>
                      <a:pt x="1288415" y="1536700"/>
                    </a:lnTo>
                    <a:lnTo>
                      <a:pt x="1279804" y="1524000"/>
                    </a:lnTo>
                    <a:lnTo>
                      <a:pt x="1277480" y="1524000"/>
                    </a:lnTo>
                    <a:lnTo>
                      <a:pt x="1283500" y="1536700"/>
                    </a:lnTo>
                    <a:lnTo>
                      <a:pt x="1283004" y="1536700"/>
                    </a:lnTo>
                    <a:lnTo>
                      <a:pt x="1285684" y="1549400"/>
                    </a:lnTo>
                    <a:lnTo>
                      <a:pt x="1290599" y="1549400"/>
                    </a:lnTo>
                    <a:close/>
                  </a:path>
                  <a:path w="2175509" h="2260600">
                    <a:moveTo>
                      <a:pt x="1297305" y="1575892"/>
                    </a:moveTo>
                    <a:lnTo>
                      <a:pt x="1296873" y="1574800"/>
                    </a:lnTo>
                    <a:lnTo>
                      <a:pt x="1297305" y="1575892"/>
                    </a:lnTo>
                    <a:close/>
                  </a:path>
                  <a:path w="2175509" h="2260600">
                    <a:moveTo>
                      <a:pt x="1303629" y="1574800"/>
                    </a:moveTo>
                    <a:lnTo>
                      <a:pt x="1300657" y="1562100"/>
                    </a:lnTo>
                    <a:lnTo>
                      <a:pt x="1296327" y="1562100"/>
                    </a:lnTo>
                    <a:lnTo>
                      <a:pt x="1297381" y="1574800"/>
                    </a:lnTo>
                    <a:lnTo>
                      <a:pt x="1303629" y="1574800"/>
                    </a:lnTo>
                    <a:close/>
                  </a:path>
                  <a:path w="2175509" h="2260600">
                    <a:moveTo>
                      <a:pt x="1306347" y="660400"/>
                    </a:moveTo>
                    <a:lnTo>
                      <a:pt x="1300873" y="660400"/>
                    </a:lnTo>
                    <a:lnTo>
                      <a:pt x="1295565" y="673100"/>
                    </a:lnTo>
                    <a:lnTo>
                      <a:pt x="1304404" y="673100"/>
                    </a:lnTo>
                    <a:lnTo>
                      <a:pt x="1306347" y="660400"/>
                    </a:lnTo>
                    <a:close/>
                  </a:path>
                  <a:path w="2175509" h="2260600">
                    <a:moveTo>
                      <a:pt x="1307211" y="1536700"/>
                    </a:moveTo>
                    <a:lnTo>
                      <a:pt x="1303375" y="1524000"/>
                    </a:lnTo>
                    <a:lnTo>
                      <a:pt x="1301902" y="1524000"/>
                    </a:lnTo>
                    <a:lnTo>
                      <a:pt x="1304709" y="1536700"/>
                    </a:lnTo>
                    <a:lnTo>
                      <a:pt x="1297381" y="1536700"/>
                    </a:lnTo>
                    <a:lnTo>
                      <a:pt x="1296377" y="1549400"/>
                    </a:lnTo>
                    <a:lnTo>
                      <a:pt x="1291120" y="1549400"/>
                    </a:lnTo>
                    <a:lnTo>
                      <a:pt x="1293876" y="1562100"/>
                    </a:lnTo>
                    <a:lnTo>
                      <a:pt x="1298321" y="1549400"/>
                    </a:lnTo>
                    <a:lnTo>
                      <a:pt x="1302816" y="1549400"/>
                    </a:lnTo>
                    <a:lnTo>
                      <a:pt x="1307147" y="1562100"/>
                    </a:lnTo>
                    <a:lnTo>
                      <a:pt x="1306614" y="1549400"/>
                    </a:lnTo>
                    <a:lnTo>
                      <a:pt x="1305636" y="1549400"/>
                    </a:lnTo>
                    <a:lnTo>
                      <a:pt x="1305140" y="1536700"/>
                    </a:lnTo>
                    <a:lnTo>
                      <a:pt x="1307211" y="1536700"/>
                    </a:lnTo>
                    <a:close/>
                  </a:path>
                  <a:path w="2175509" h="2260600">
                    <a:moveTo>
                      <a:pt x="1315872" y="711200"/>
                    </a:moveTo>
                    <a:lnTo>
                      <a:pt x="1308874" y="698500"/>
                    </a:lnTo>
                    <a:lnTo>
                      <a:pt x="1306855" y="698500"/>
                    </a:lnTo>
                    <a:lnTo>
                      <a:pt x="1300861" y="711200"/>
                    </a:lnTo>
                    <a:lnTo>
                      <a:pt x="1302918" y="711200"/>
                    </a:lnTo>
                    <a:lnTo>
                      <a:pt x="1310081" y="711200"/>
                    </a:lnTo>
                    <a:lnTo>
                      <a:pt x="1315872" y="711200"/>
                    </a:lnTo>
                    <a:close/>
                  </a:path>
                  <a:path w="2175509" h="2260600">
                    <a:moveTo>
                      <a:pt x="1317053" y="838200"/>
                    </a:moveTo>
                    <a:lnTo>
                      <a:pt x="1315313" y="825500"/>
                    </a:lnTo>
                    <a:lnTo>
                      <a:pt x="1315504" y="812800"/>
                    </a:lnTo>
                    <a:lnTo>
                      <a:pt x="1311732" y="812800"/>
                    </a:lnTo>
                    <a:lnTo>
                      <a:pt x="1310309" y="825500"/>
                    </a:lnTo>
                    <a:lnTo>
                      <a:pt x="1311529" y="825500"/>
                    </a:lnTo>
                    <a:lnTo>
                      <a:pt x="1311414" y="838200"/>
                    </a:lnTo>
                    <a:lnTo>
                      <a:pt x="1317053" y="838200"/>
                    </a:lnTo>
                    <a:close/>
                  </a:path>
                  <a:path w="2175509" h="2260600">
                    <a:moveTo>
                      <a:pt x="1318374" y="1143000"/>
                    </a:moveTo>
                    <a:lnTo>
                      <a:pt x="1314030" y="1143000"/>
                    </a:lnTo>
                    <a:lnTo>
                      <a:pt x="1310373" y="1155700"/>
                    </a:lnTo>
                    <a:lnTo>
                      <a:pt x="1306106" y="1168400"/>
                    </a:lnTo>
                    <a:lnTo>
                      <a:pt x="1305217" y="1168400"/>
                    </a:lnTo>
                    <a:lnTo>
                      <a:pt x="1309763" y="1181100"/>
                    </a:lnTo>
                    <a:lnTo>
                      <a:pt x="1310309" y="1168400"/>
                    </a:lnTo>
                    <a:lnTo>
                      <a:pt x="1311452" y="1168400"/>
                    </a:lnTo>
                    <a:lnTo>
                      <a:pt x="1313091" y="1155700"/>
                    </a:lnTo>
                    <a:lnTo>
                      <a:pt x="1315351" y="1155700"/>
                    </a:lnTo>
                    <a:lnTo>
                      <a:pt x="1318374" y="1143000"/>
                    </a:lnTo>
                    <a:close/>
                  </a:path>
                  <a:path w="2175509" h="2260600">
                    <a:moveTo>
                      <a:pt x="1321104" y="292100"/>
                    </a:moveTo>
                    <a:lnTo>
                      <a:pt x="1301699" y="292100"/>
                    </a:lnTo>
                    <a:lnTo>
                      <a:pt x="1290167" y="304800"/>
                    </a:lnTo>
                    <a:lnTo>
                      <a:pt x="1288503" y="304800"/>
                    </a:lnTo>
                    <a:lnTo>
                      <a:pt x="1284960" y="317500"/>
                    </a:lnTo>
                    <a:lnTo>
                      <a:pt x="1287526" y="317500"/>
                    </a:lnTo>
                    <a:lnTo>
                      <a:pt x="1282509" y="330200"/>
                    </a:lnTo>
                    <a:lnTo>
                      <a:pt x="1307642" y="330200"/>
                    </a:lnTo>
                    <a:lnTo>
                      <a:pt x="1315770" y="317500"/>
                    </a:lnTo>
                    <a:lnTo>
                      <a:pt x="1302956" y="317500"/>
                    </a:lnTo>
                    <a:lnTo>
                      <a:pt x="1312329" y="304800"/>
                    </a:lnTo>
                    <a:lnTo>
                      <a:pt x="1303261" y="304800"/>
                    </a:lnTo>
                    <a:lnTo>
                      <a:pt x="1321104" y="292100"/>
                    </a:lnTo>
                    <a:close/>
                  </a:path>
                  <a:path w="2175509" h="2260600">
                    <a:moveTo>
                      <a:pt x="1323060" y="647700"/>
                    </a:moveTo>
                    <a:lnTo>
                      <a:pt x="1319911" y="647700"/>
                    </a:lnTo>
                    <a:lnTo>
                      <a:pt x="1316240" y="660400"/>
                    </a:lnTo>
                    <a:lnTo>
                      <a:pt x="1319657" y="660400"/>
                    </a:lnTo>
                    <a:lnTo>
                      <a:pt x="1323060" y="647700"/>
                    </a:lnTo>
                    <a:close/>
                  </a:path>
                  <a:path w="2175509" h="2260600">
                    <a:moveTo>
                      <a:pt x="1323543" y="1181100"/>
                    </a:moveTo>
                    <a:lnTo>
                      <a:pt x="1321777" y="1168400"/>
                    </a:lnTo>
                    <a:lnTo>
                      <a:pt x="1317015" y="1181100"/>
                    </a:lnTo>
                    <a:lnTo>
                      <a:pt x="1317510" y="1181100"/>
                    </a:lnTo>
                    <a:lnTo>
                      <a:pt x="1315224" y="1193800"/>
                    </a:lnTo>
                    <a:lnTo>
                      <a:pt x="1319758" y="1181569"/>
                    </a:lnTo>
                    <a:lnTo>
                      <a:pt x="1319657" y="1181100"/>
                    </a:lnTo>
                    <a:lnTo>
                      <a:pt x="1319796" y="1181481"/>
                    </a:lnTo>
                    <a:lnTo>
                      <a:pt x="1319936" y="1181100"/>
                    </a:lnTo>
                    <a:lnTo>
                      <a:pt x="1323543" y="1181100"/>
                    </a:lnTo>
                    <a:close/>
                  </a:path>
                  <a:path w="2175509" h="2260600">
                    <a:moveTo>
                      <a:pt x="1324190" y="1193800"/>
                    </a:moveTo>
                    <a:lnTo>
                      <a:pt x="1319796" y="1181481"/>
                    </a:lnTo>
                    <a:lnTo>
                      <a:pt x="1322476" y="1193800"/>
                    </a:lnTo>
                    <a:lnTo>
                      <a:pt x="1324190" y="1193800"/>
                    </a:lnTo>
                    <a:close/>
                  </a:path>
                  <a:path w="2175509" h="2260600">
                    <a:moveTo>
                      <a:pt x="1327429" y="635000"/>
                    </a:moveTo>
                    <a:lnTo>
                      <a:pt x="1324902" y="622300"/>
                    </a:lnTo>
                    <a:lnTo>
                      <a:pt x="1315910" y="622300"/>
                    </a:lnTo>
                    <a:lnTo>
                      <a:pt x="1310081" y="635000"/>
                    </a:lnTo>
                    <a:lnTo>
                      <a:pt x="1295755" y="635000"/>
                    </a:lnTo>
                    <a:lnTo>
                      <a:pt x="1302118" y="647700"/>
                    </a:lnTo>
                    <a:lnTo>
                      <a:pt x="1305953" y="647700"/>
                    </a:lnTo>
                    <a:lnTo>
                      <a:pt x="1311275" y="635000"/>
                    </a:lnTo>
                    <a:lnTo>
                      <a:pt x="1327429" y="635000"/>
                    </a:lnTo>
                    <a:close/>
                  </a:path>
                  <a:path w="2175509" h="2260600">
                    <a:moveTo>
                      <a:pt x="1327429" y="177800"/>
                    </a:moveTo>
                    <a:lnTo>
                      <a:pt x="1306690" y="177800"/>
                    </a:lnTo>
                    <a:lnTo>
                      <a:pt x="1294180" y="190500"/>
                    </a:lnTo>
                    <a:lnTo>
                      <a:pt x="1223175" y="190500"/>
                    </a:lnTo>
                    <a:lnTo>
                      <a:pt x="1217739" y="177800"/>
                    </a:lnTo>
                    <a:lnTo>
                      <a:pt x="1185011" y="177800"/>
                    </a:lnTo>
                    <a:lnTo>
                      <a:pt x="1192187" y="190500"/>
                    </a:lnTo>
                    <a:lnTo>
                      <a:pt x="1220724" y="190500"/>
                    </a:lnTo>
                    <a:lnTo>
                      <a:pt x="1230337" y="203200"/>
                    </a:lnTo>
                    <a:lnTo>
                      <a:pt x="1285519" y="203200"/>
                    </a:lnTo>
                    <a:lnTo>
                      <a:pt x="1297216" y="190500"/>
                    </a:lnTo>
                    <a:lnTo>
                      <a:pt x="1318920" y="190500"/>
                    </a:lnTo>
                    <a:lnTo>
                      <a:pt x="1327429" y="177800"/>
                    </a:lnTo>
                    <a:close/>
                  </a:path>
                  <a:path w="2175509" h="2260600">
                    <a:moveTo>
                      <a:pt x="1327505" y="1219200"/>
                    </a:moveTo>
                    <a:lnTo>
                      <a:pt x="1317485" y="1219200"/>
                    </a:lnTo>
                    <a:lnTo>
                      <a:pt x="1321828" y="1206500"/>
                    </a:lnTo>
                    <a:lnTo>
                      <a:pt x="1321015" y="1206500"/>
                    </a:lnTo>
                    <a:lnTo>
                      <a:pt x="1321269" y="1193800"/>
                    </a:lnTo>
                    <a:lnTo>
                      <a:pt x="1315224" y="1193800"/>
                    </a:lnTo>
                    <a:lnTo>
                      <a:pt x="1308138" y="1193800"/>
                    </a:lnTo>
                    <a:lnTo>
                      <a:pt x="1313853" y="1181100"/>
                    </a:lnTo>
                    <a:lnTo>
                      <a:pt x="1309763" y="1181100"/>
                    </a:lnTo>
                    <a:lnTo>
                      <a:pt x="1309433" y="1181100"/>
                    </a:lnTo>
                    <a:lnTo>
                      <a:pt x="1304785" y="1193800"/>
                    </a:lnTo>
                    <a:lnTo>
                      <a:pt x="1307287" y="1193800"/>
                    </a:lnTo>
                    <a:lnTo>
                      <a:pt x="1309573" y="1206500"/>
                    </a:lnTo>
                    <a:lnTo>
                      <a:pt x="1310944" y="1206500"/>
                    </a:lnTo>
                    <a:lnTo>
                      <a:pt x="1311567" y="1219200"/>
                    </a:lnTo>
                    <a:lnTo>
                      <a:pt x="1316177" y="1219200"/>
                    </a:lnTo>
                    <a:lnTo>
                      <a:pt x="1311363" y="1231900"/>
                    </a:lnTo>
                    <a:lnTo>
                      <a:pt x="1306664" y="1231900"/>
                    </a:lnTo>
                    <a:lnTo>
                      <a:pt x="1301419" y="1244600"/>
                    </a:lnTo>
                    <a:lnTo>
                      <a:pt x="1310411" y="1244600"/>
                    </a:lnTo>
                    <a:lnTo>
                      <a:pt x="1315567" y="1231900"/>
                    </a:lnTo>
                    <a:lnTo>
                      <a:pt x="1323949" y="1231900"/>
                    </a:lnTo>
                    <a:lnTo>
                      <a:pt x="1327505" y="1219200"/>
                    </a:lnTo>
                    <a:close/>
                  </a:path>
                  <a:path w="2175509" h="2260600">
                    <a:moveTo>
                      <a:pt x="1329613" y="1130300"/>
                    </a:moveTo>
                    <a:lnTo>
                      <a:pt x="1322755" y="1130300"/>
                    </a:lnTo>
                    <a:lnTo>
                      <a:pt x="1320990" y="1143000"/>
                    </a:lnTo>
                    <a:lnTo>
                      <a:pt x="1327480" y="1143000"/>
                    </a:lnTo>
                    <a:lnTo>
                      <a:pt x="1329613" y="1130300"/>
                    </a:lnTo>
                    <a:close/>
                  </a:path>
                  <a:path w="2175509" h="2260600">
                    <a:moveTo>
                      <a:pt x="1332826" y="698500"/>
                    </a:moveTo>
                    <a:lnTo>
                      <a:pt x="1329474" y="685800"/>
                    </a:lnTo>
                    <a:lnTo>
                      <a:pt x="1318768" y="685800"/>
                    </a:lnTo>
                    <a:lnTo>
                      <a:pt x="1326464" y="673100"/>
                    </a:lnTo>
                    <a:lnTo>
                      <a:pt x="1316075" y="673100"/>
                    </a:lnTo>
                    <a:lnTo>
                      <a:pt x="1314030" y="685800"/>
                    </a:lnTo>
                    <a:lnTo>
                      <a:pt x="1315542" y="685800"/>
                    </a:lnTo>
                    <a:lnTo>
                      <a:pt x="1327099" y="698500"/>
                    </a:lnTo>
                    <a:lnTo>
                      <a:pt x="1330071" y="698500"/>
                    </a:lnTo>
                    <a:lnTo>
                      <a:pt x="1324737" y="711200"/>
                    </a:lnTo>
                    <a:lnTo>
                      <a:pt x="1323543" y="711200"/>
                    </a:lnTo>
                    <a:lnTo>
                      <a:pt x="1325181" y="723900"/>
                    </a:lnTo>
                    <a:lnTo>
                      <a:pt x="1326845" y="711200"/>
                    </a:lnTo>
                    <a:lnTo>
                      <a:pt x="1327594" y="711200"/>
                    </a:lnTo>
                    <a:lnTo>
                      <a:pt x="1331874" y="698500"/>
                    </a:lnTo>
                    <a:lnTo>
                      <a:pt x="1332826" y="698500"/>
                    </a:lnTo>
                    <a:close/>
                  </a:path>
                  <a:path w="2175509" h="2260600">
                    <a:moveTo>
                      <a:pt x="1339138" y="1105776"/>
                    </a:moveTo>
                    <a:lnTo>
                      <a:pt x="1338554" y="1104900"/>
                    </a:lnTo>
                    <a:lnTo>
                      <a:pt x="1335913" y="1104900"/>
                    </a:lnTo>
                    <a:lnTo>
                      <a:pt x="1336433" y="1117600"/>
                    </a:lnTo>
                    <a:lnTo>
                      <a:pt x="1332966" y="1117600"/>
                    </a:lnTo>
                    <a:lnTo>
                      <a:pt x="1330058" y="1130300"/>
                    </a:lnTo>
                    <a:lnTo>
                      <a:pt x="1335697" y="1130300"/>
                    </a:lnTo>
                    <a:lnTo>
                      <a:pt x="1338808" y="1117600"/>
                    </a:lnTo>
                    <a:lnTo>
                      <a:pt x="1339138" y="1105776"/>
                    </a:lnTo>
                    <a:close/>
                  </a:path>
                  <a:path w="2175509" h="2260600">
                    <a:moveTo>
                      <a:pt x="1339684" y="673100"/>
                    </a:moveTo>
                    <a:lnTo>
                      <a:pt x="1339557" y="660400"/>
                    </a:lnTo>
                    <a:lnTo>
                      <a:pt x="1334668" y="660400"/>
                    </a:lnTo>
                    <a:lnTo>
                      <a:pt x="1333868" y="673100"/>
                    </a:lnTo>
                    <a:lnTo>
                      <a:pt x="1339684" y="673100"/>
                    </a:lnTo>
                    <a:close/>
                  </a:path>
                  <a:path w="2175509" h="2260600">
                    <a:moveTo>
                      <a:pt x="1340827" y="203200"/>
                    </a:moveTo>
                    <a:lnTo>
                      <a:pt x="1337195" y="203200"/>
                    </a:lnTo>
                    <a:lnTo>
                      <a:pt x="1336294" y="215900"/>
                    </a:lnTo>
                    <a:lnTo>
                      <a:pt x="1337538" y="215900"/>
                    </a:lnTo>
                    <a:lnTo>
                      <a:pt x="1340827" y="203200"/>
                    </a:lnTo>
                    <a:close/>
                  </a:path>
                  <a:path w="2175509" h="2260600">
                    <a:moveTo>
                      <a:pt x="1340993" y="1108583"/>
                    </a:moveTo>
                    <a:lnTo>
                      <a:pt x="1339164" y="1104900"/>
                    </a:lnTo>
                    <a:lnTo>
                      <a:pt x="1339138" y="1105776"/>
                    </a:lnTo>
                    <a:lnTo>
                      <a:pt x="1340993" y="1108583"/>
                    </a:lnTo>
                    <a:close/>
                  </a:path>
                  <a:path w="2175509" h="2260600">
                    <a:moveTo>
                      <a:pt x="1355737" y="635000"/>
                    </a:moveTo>
                    <a:lnTo>
                      <a:pt x="1351254" y="622300"/>
                    </a:lnTo>
                    <a:lnTo>
                      <a:pt x="1347927" y="622300"/>
                    </a:lnTo>
                    <a:lnTo>
                      <a:pt x="1340739" y="635000"/>
                    </a:lnTo>
                    <a:lnTo>
                      <a:pt x="1340866" y="635000"/>
                    </a:lnTo>
                    <a:lnTo>
                      <a:pt x="1339938" y="647700"/>
                    </a:lnTo>
                    <a:lnTo>
                      <a:pt x="1343494" y="647700"/>
                    </a:lnTo>
                    <a:lnTo>
                      <a:pt x="1351241" y="635000"/>
                    </a:lnTo>
                    <a:lnTo>
                      <a:pt x="1355737" y="635000"/>
                    </a:lnTo>
                    <a:close/>
                  </a:path>
                  <a:path w="2175509" h="2260600">
                    <a:moveTo>
                      <a:pt x="1355877" y="1270000"/>
                    </a:moveTo>
                    <a:lnTo>
                      <a:pt x="1348994" y="1257300"/>
                    </a:lnTo>
                    <a:lnTo>
                      <a:pt x="1346327" y="1257300"/>
                    </a:lnTo>
                    <a:lnTo>
                      <a:pt x="1342351" y="1244600"/>
                    </a:lnTo>
                    <a:lnTo>
                      <a:pt x="1341247" y="1244600"/>
                    </a:lnTo>
                    <a:lnTo>
                      <a:pt x="1339176" y="1231900"/>
                    </a:lnTo>
                    <a:lnTo>
                      <a:pt x="1334135" y="1231900"/>
                    </a:lnTo>
                    <a:lnTo>
                      <a:pt x="1337564" y="1219200"/>
                    </a:lnTo>
                    <a:lnTo>
                      <a:pt x="1331849" y="1219200"/>
                    </a:lnTo>
                    <a:lnTo>
                      <a:pt x="1331722" y="1206500"/>
                    </a:lnTo>
                    <a:lnTo>
                      <a:pt x="1335506" y="1206500"/>
                    </a:lnTo>
                    <a:lnTo>
                      <a:pt x="1335760" y="1193800"/>
                    </a:lnTo>
                    <a:lnTo>
                      <a:pt x="1332268" y="1193800"/>
                    </a:lnTo>
                    <a:lnTo>
                      <a:pt x="1329499" y="1206500"/>
                    </a:lnTo>
                    <a:lnTo>
                      <a:pt x="1327797" y="1206500"/>
                    </a:lnTo>
                    <a:lnTo>
                      <a:pt x="1328953" y="1219200"/>
                    </a:lnTo>
                    <a:lnTo>
                      <a:pt x="1327505" y="1219200"/>
                    </a:lnTo>
                    <a:lnTo>
                      <a:pt x="1332763" y="1231900"/>
                    </a:lnTo>
                    <a:lnTo>
                      <a:pt x="1333639" y="1244600"/>
                    </a:lnTo>
                    <a:lnTo>
                      <a:pt x="1333906" y="1244600"/>
                    </a:lnTo>
                    <a:lnTo>
                      <a:pt x="1334858" y="1257300"/>
                    </a:lnTo>
                    <a:lnTo>
                      <a:pt x="1345272" y="1257300"/>
                    </a:lnTo>
                    <a:lnTo>
                      <a:pt x="1351737" y="1270000"/>
                    </a:lnTo>
                    <a:lnTo>
                      <a:pt x="1355877" y="1270000"/>
                    </a:lnTo>
                    <a:close/>
                  </a:path>
                  <a:path w="2175509" h="2260600">
                    <a:moveTo>
                      <a:pt x="1356931" y="1104900"/>
                    </a:moveTo>
                    <a:lnTo>
                      <a:pt x="1353654" y="1104900"/>
                    </a:lnTo>
                    <a:lnTo>
                      <a:pt x="1346974" y="1117600"/>
                    </a:lnTo>
                    <a:lnTo>
                      <a:pt x="1340993" y="1108583"/>
                    </a:lnTo>
                    <a:lnTo>
                      <a:pt x="1351800" y="1130300"/>
                    </a:lnTo>
                    <a:lnTo>
                      <a:pt x="1351965" y="1117600"/>
                    </a:lnTo>
                    <a:lnTo>
                      <a:pt x="1352169" y="1117600"/>
                    </a:lnTo>
                    <a:lnTo>
                      <a:pt x="1356931" y="1104900"/>
                    </a:lnTo>
                    <a:close/>
                  </a:path>
                  <a:path w="2175509" h="2260600">
                    <a:moveTo>
                      <a:pt x="1357515" y="698500"/>
                    </a:moveTo>
                    <a:lnTo>
                      <a:pt x="1347203" y="685800"/>
                    </a:lnTo>
                    <a:lnTo>
                      <a:pt x="1334477" y="685800"/>
                    </a:lnTo>
                    <a:lnTo>
                      <a:pt x="1332826" y="698500"/>
                    </a:lnTo>
                    <a:lnTo>
                      <a:pt x="1336255" y="698500"/>
                    </a:lnTo>
                    <a:lnTo>
                      <a:pt x="1337957" y="711200"/>
                    </a:lnTo>
                    <a:lnTo>
                      <a:pt x="1340231" y="711200"/>
                    </a:lnTo>
                    <a:lnTo>
                      <a:pt x="1335176" y="723900"/>
                    </a:lnTo>
                    <a:lnTo>
                      <a:pt x="1346390" y="723900"/>
                    </a:lnTo>
                    <a:lnTo>
                      <a:pt x="1351241" y="711200"/>
                    </a:lnTo>
                    <a:lnTo>
                      <a:pt x="1340827" y="711200"/>
                    </a:lnTo>
                    <a:lnTo>
                      <a:pt x="1341158" y="698500"/>
                    </a:lnTo>
                    <a:lnTo>
                      <a:pt x="1357515" y="698500"/>
                    </a:lnTo>
                    <a:close/>
                  </a:path>
                  <a:path w="2175509" h="2260600">
                    <a:moveTo>
                      <a:pt x="1358252" y="1168400"/>
                    </a:moveTo>
                    <a:lnTo>
                      <a:pt x="1357833" y="1155700"/>
                    </a:lnTo>
                    <a:lnTo>
                      <a:pt x="1355382" y="1168400"/>
                    </a:lnTo>
                    <a:lnTo>
                      <a:pt x="1358252" y="1168400"/>
                    </a:lnTo>
                    <a:close/>
                  </a:path>
                  <a:path w="2175509" h="2260600">
                    <a:moveTo>
                      <a:pt x="1358849" y="1193800"/>
                    </a:moveTo>
                    <a:lnTo>
                      <a:pt x="1357579" y="1193800"/>
                    </a:lnTo>
                    <a:lnTo>
                      <a:pt x="1356956" y="1181100"/>
                    </a:lnTo>
                    <a:lnTo>
                      <a:pt x="1354797" y="1181100"/>
                    </a:lnTo>
                    <a:lnTo>
                      <a:pt x="1353121" y="1168400"/>
                    </a:lnTo>
                    <a:lnTo>
                      <a:pt x="1351254" y="1168400"/>
                    </a:lnTo>
                    <a:lnTo>
                      <a:pt x="1350276" y="1181100"/>
                    </a:lnTo>
                    <a:lnTo>
                      <a:pt x="1345450" y="1168400"/>
                    </a:lnTo>
                    <a:lnTo>
                      <a:pt x="1347266" y="1168400"/>
                    </a:lnTo>
                    <a:lnTo>
                      <a:pt x="1347139" y="1155700"/>
                    </a:lnTo>
                    <a:lnTo>
                      <a:pt x="1345539" y="1155700"/>
                    </a:lnTo>
                    <a:lnTo>
                      <a:pt x="1345323" y="1143000"/>
                    </a:lnTo>
                    <a:lnTo>
                      <a:pt x="1338884" y="1143000"/>
                    </a:lnTo>
                    <a:lnTo>
                      <a:pt x="1337868" y="1155700"/>
                    </a:lnTo>
                    <a:lnTo>
                      <a:pt x="1342237" y="1155700"/>
                    </a:lnTo>
                    <a:lnTo>
                      <a:pt x="1341564" y="1168400"/>
                    </a:lnTo>
                    <a:lnTo>
                      <a:pt x="1342682" y="1168400"/>
                    </a:lnTo>
                    <a:lnTo>
                      <a:pt x="1343266" y="1181100"/>
                    </a:lnTo>
                    <a:lnTo>
                      <a:pt x="1345514" y="1181100"/>
                    </a:lnTo>
                    <a:lnTo>
                      <a:pt x="1345234" y="1193800"/>
                    </a:lnTo>
                    <a:lnTo>
                      <a:pt x="1342402" y="1193800"/>
                    </a:lnTo>
                    <a:lnTo>
                      <a:pt x="1344371" y="1206500"/>
                    </a:lnTo>
                    <a:lnTo>
                      <a:pt x="1340573" y="1206500"/>
                    </a:lnTo>
                    <a:lnTo>
                      <a:pt x="1337614" y="1219200"/>
                    </a:lnTo>
                    <a:lnTo>
                      <a:pt x="1352867" y="1219200"/>
                    </a:lnTo>
                    <a:lnTo>
                      <a:pt x="1350098" y="1206500"/>
                    </a:lnTo>
                    <a:lnTo>
                      <a:pt x="1351407" y="1206500"/>
                    </a:lnTo>
                    <a:lnTo>
                      <a:pt x="1347139" y="1193800"/>
                    </a:lnTo>
                    <a:lnTo>
                      <a:pt x="1350352" y="1193800"/>
                    </a:lnTo>
                    <a:lnTo>
                      <a:pt x="1350683" y="1181100"/>
                    </a:lnTo>
                    <a:lnTo>
                      <a:pt x="1353705" y="1181100"/>
                    </a:lnTo>
                    <a:lnTo>
                      <a:pt x="1355064" y="1193800"/>
                    </a:lnTo>
                    <a:lnTo>
                      <a:pt x="1353845" y="1193800"/>
                    </a:lnTo>
                    <a:lnTo>
                      <a:pt x="1351407" y="1206500"/>
                    </a:lnTo>
                    <a:lnTo>
                      <a:pt x="1354480" y="1206500"/>
                    </a:lnTo>
                    <a:lnTo>
                      <a:pt x="1358849" y="1193800"/>
                    </a:lnTo>
                    <a:close/>
                  </a:path>
                  <a:path w="2175509" h="2260600">
                    <a:moveTo>
                      <a:pt x="1358900" y="660400"/>
                    </a:moveTo>
                    <a:lnTo>
                      <a:pt x="1357426" y="647700"/>
                    </a:lnTo>
                    <a:lnTo>
                      <a:pt x="1343774" y="647700"/>
                    </a:lnTo>
                    <a:lnTo>
                      <a:pt x="1346352" y="660400"/>
                    </a:lnTo>
                    <a:lnTo>
                      <a:pt x="1358900" y="660400"/>
                    </a:lnTo>
                    <a:close/>
                  </a:path>
                  <a:path w="2175509" h="2260600">
                    <a:moveTo>
                      <a:pt x="1361554" y="800100"/>
                    </a:moveTo>
                    <a:lnTo>
                      <a:pt x="1360246" y="787400"/>
                    </a:lnTo>
                    <a:lnTo>
                      <a:pt x="1358252" y="787400"/>
                    </a:lnTo>
                    <a:lnTo>
                      <a:pt x="1360792" y="774700"/>
                    </a:lnTo>
                    <a:lnTo>
                      <a:pt x="1349565" y="774700"/>
                    </a:lnTo>
                    <a:lnTo>
                      <a:pt x="1352105" y="787400"/>
                    </a:lnTo>
                    <a:lnTo>
                      <a:pt x="1357223" y="787400"/>
                    </a:lnTo>
                    <a:lnTo>
                      <a:pt x="1357363" y="800100"/>
                    </a:lnTo>
                    <a:lnTo>
                      <a:pt x="1361554" y="800100"/>
                    </a:lnTo>
                    <a:close/>
                  </a:path>
                  <a:path w="2175509" h="2260600">
                    <a:moveTo>
                      <a:pt x="1363078" y="723900"/>
                    </a:moveTo>
                    <a:lnTo>
                      <a:pt x="1362621" y="722414"/>
                    </a:lnTo>
                    <a:lnTo>
                      <a:pt x="1361351" y="723900"/>
                    </a:lnTo>
                    <a:lnTo>
                      <a:pt x="1363078" y="723900"/>
                    </a:lnTo>
                    <a:close/>
                  </a:path>
                  <a:path w="2175509" h="2260600">
                    <a:moveTo>
                      <a:pt x="1364932" y="774700"/>
                    </a:moveTo>
                    <a:lnTo>
                      <a:pt x="1362227" y="762000"/>
                    </a:lnTo>
                    <a:lnTo>
                      <a:pt x="1363675" y="749300"/>
                    </a:lnTo>
                    <a:lnTo>
                      <a:pt x="1353400" y="749300"/>
                    </a:lnTo>
                    <a:lnTo>
                      <a:pt x="1357947" y="762000"/>
                    </a:lnTo>
                    <a:lnTo>
                      <a:pt x="1357109" y="762000"/>
                    </a:lnTo>
                    <a:lnTo>
                      <a:pt x="1361668" y="774700"/>
                    </a:lnTo>
                    <a:lnTo>
                      <a:pt x="1364932" y="774700"/>
                    </a:lnTo>
                    <a:close/>
                  </a:path>
                  <a:path w="2175509" h="2260600">
                    <a:moveTo>
                      <a:pt x="1366050" y="1258290"/>
                    </a:moveTo>
                    <a:lnTo>
                      <a:pt x="1355877" y="1270000"/>
                    </a:lnTo>
                    <a:lnTo>
                      <a:pt x="1362494" y="1270000"/>
                    </a:lnTo>
                    <a:lnTo>
                      <a:pt x="1366050" y="1258290"/>
                    </a:lnTo>
                    <a:close/>
                  </a:path>
                  <a:path w="2175509" h="2260600">
                    <a:moveTo>
                      <a:pt x="1366304" y="1117600"/>
                    </a:moveTo>
                    <a:lnTo>
                      <a:pt x="1364538" y="1104900"/>
                    </a:lnTo>
                    <a:lnTo>
                      <a:pt x="1358811" y="1104900"/>
                    </a:lnTo>
                    <a:lnTo>
                      <a:pt x="1364259" y="1117600"/>
                    </a:lnTo>
                    <a:lnTo>
                      <a:pt x="1366304" y="1117600"/>
                    </a:lnTo>
                    <a:close/>
                  </a:path>
                  <a:path w="2175509" h="2260600">
                    <a:moveTo>
                      <a:pt x="1366443" y="266700"/>
                    </a:moveTo>
                    <a:lnTo>
                      <a:pt x="1365542" y="266700"/>
                    </a:lnTo>
                    <a:lnTo>
                      <a:pt x="1363649" y="276288"/>
                    </a:lnTo>
                    <a:lnTo>
                      <a:pt x="1366443" y="266700"/>
                    </a:lnTo>
                    <a:close/>
                  </a:path>
                  <a:path w="2175509" h="2260600">
                    <a:moveTo>
                      <a:pt x="1366913" y="1257300"/>
                    </a:moveTo>
                    <a:lnTo>
                      <a:pt x="1366354" y="1257300"/>
                    </a:lnTo>
                    <a:lnTo>
                      <a:pt x="1366050" y="1258290"/>
                    </a:lnTo>
                    <a:lnTo>
                      <a:pt x="1366913" y="1257300"/>
                    </a:lnTo>
                    <a:close/>
                  </a:path>
                  <a:path w="2175509" h="2260600">
                    <a:moveTo>
                      <a:pt x="1373124" y="698500"/>
                    </a:moveTo>
                    <a:lnTo>
                      <a:pt x="1369377" y="698500"/>
                    </a:lnTo>
                    <a:lnTo>
                      <a:pt x="1368780" y="711200"/>
                    </a:lnTo>
                    <a:lnTo>
                      <a:pt x="1359166" y="711200"/>
                    </a:lnTo>
                    <a:lnTo>
                      <a:pt x="1362621" y="722414"/>
                    </a:lnTo>
                    <a:lnTo>
                      <a:pt x="1372196" y="711200"/>
                    </a:lnTo>
                    <a:lnTo>
                      <a:pt x="1373124" y="698500"/>
                    </a:lnTo>
                    <a:close/>
                  </a:path>
                  <a:path w="2175509" h="2260600">
                    <a:moveTo>
                      <a:pt x="1374076" y="736600"/>
                    </a:moveTo>
                    <a:lnTo>
                      <a:pt x="1361224" y="723900"/>
                    </a:lnTo>
                    <a:lnTo>
                      <a:pt x="1358087" y="723900"/>
                    </a:lnTo>
                    <a:lnTo>
                      <a:pt x="1364488" y="736600"/>
                    </a:lnTo>
                    <a:lnTo>
                      <a:pt x="1374076" y="736600"/>
                    </a:lnTo>
                    <a:close/>
                  </a:path>
                  <a:path w="2175509" h="2260600">
                    <a:moveTo>
                      <a:pt x="1377429" y="1231900"/>
                    </a:moveTo>
                    <a:lnTo>
                      <a:pt x="1371206" y="1231900"/>
                    </a:lnTo>
                    <a:lnTo>
                      <a:pt x="1370368" y="1219200"/>
                    </a:lnTo>
                    <a:lnTo>
                      <a:pt x="1365465" y="1219200"/>
                    </a:lnTo>
                    <a:lnTo>
                      <a:pt x="1367891" y="1206500"/>
                    </a:lnTo>
                    <a:lnTo>
                      <a:pt x="1365008" y="1219200"/>
                    </a:lnTo>
                    <a:lnTo>
                      <a:pt x="1361668" y="1219200"/>
                    </a:lnTo>
                    <a:lnTo>
                      <a:pt x="1364462" y="1231900"/>
                    </a:lnTo>
                    <a:lnTo>
                      <a:pt x="1369187" y="1231900"/>
                    </a:lnTo>
                    <a:lnTo>
                      <a:pt x="1368171" y="1244600"/>
                    </a:lnTo>
                    <a:lnTo>
                      <a:pt x="1375410" y="1244600"/>
                    </a:lnTo>
                    <a:lnTo>
                      <a:pt x="1377429" y="1231900"/>
                    </a:lnTo>
                    <a:close/>
                  </a:path>
                  <a:path w="2175509" h="2260600">
                    <a:moveTo>
                      <a:pt x="1387322" y="419100"/>
                    </a:moveTo>
                    <a:lnTo>
                      <a:pt x="1381213" y="406400"/>
                    </a:lnTo>
                    <a:lnTo>
                      <a:pt x="1374292" y="406400"/>
                    </a:lnTo>
                    <a:lnTo>
                      <a:pt x="1366862" y="393700"/>
                    </a:lnTo>
                    <a:lnTo>
                      <a:pt x="1355458" y="393700"/>
                    </a:lnTo>
                    <a:lnTo>
                      <a:pt x="1349082" y="419100"/>
                    </a:lnTo>
                    <a:lnTo>
                      <a:pt x="1351026" y="419100"/>
                    </a:lnTo>
                    <a:lnTo>
                      <a:pt x="1358531" y="406400"/>
                    </a:lnTo>
                    <a:lnTo>
                      <a:pt x="1360474" y="406400"/>
                    </a:lnTo>
                    <a:lnTo>
                      <a:pt x="1358557" y="419100"/>
                    </a:lnTo>
                    <a:lnTo>
                      <a:pt x="1358722" y="419100"/>
                    </a:lnTo>
                    <a:lnTo>
                      <a:pt x="1366570" y="406400"/>
                    </a:lnTo>
                    <a:lnTo>
                      <a:pt x="1370634" y="406400"/>
                    </a:lnTo>
                    <a:lnTo>
                      <a:pt x="1375676" y="419100"/>
                    </a:lnTo>
                    <a:lnTo>
                      <a:pt x="1387322" y="419100"/>
                    </a:lnTo>
                    <a:close/>
                  </a:path>
                  <a:path w="2175509" h="2260600">
                    <a:moveTo>
                      <a:pt x="1388986" y="736600"/>
                    </a:moveTo>
                    <a:lnTo>
                      <a:pt x="1380921" y="736600"/>
                    </a:lnTo>
                    <a:lnTo>
                      <a:pt x="1379867" y="749300"/>
                    </a:lnTo>
                    <a:lnTo>
                      <a:pt x="1385239" y="749300"/>
                    </a:lnTo>
                    <a:lnTo>
                      <a:pt x="1388986" y="736600"/>
                    </a:lnTo>
                    <a:close/>
                  </a:path>
                  <a:path w="2175509" h="2260600">
                    <a:moveTo>
                      <a:pt x="1390916" y="1246771"/>
                    </a:moveTo>
                    <a:lnTo>
                      <a:pt x="1387208" y="1257300"/>
                    </a:lnTo>
                    <a:lnTo>
                      <a:pt x="1367523" y="1257300"/>
                    </a:lnTo>
                    <a:lnTo>
                      <a:pt x="1375016" y="1270000"/>
                    </a:lnTo>
                    <a:lnTo>
                      <a:pt x="1384312" y="1270000"/>
                    </a:lnTo>
                    <a:lnTo>
                      <a:pt x="1387576" y="1257300"/>
                    </a:lnTo>
                    <a:lnTo>
                      <a:pt x="1390916" y="1246771"/>
                    </a:lnTo>
                    <a:close/>
                  </a:path>
                  <a:path w="2175509" h="2260600">
                    <a:moveTo>
                      <a:pt x="1391691" y="1244600"/>
                    </a:moveTo>
                    <a:lnTo>
                      <a:pt x="1390916" y="1246771"/>
                    </a:lnTo>
                    <a:lnTo>
                      <a:pt x="1391691" y="1244600"/>
                    </a:lnTo>
                    <a:close/>
                  </a:path>
                  <a:path w="2175509" h="2260600">
                    <a:moveTo>
                      <a:pt x="1393748" y="1092200"/>
                    </a:moveTo>
                    <a:lnTo>
                      <a:pt x="1380236" y="1092200"/>
                    </a:lnTo>
                    <a:lnTo>
                      <a:pt x="1374089" y="1104900"/>
                    </a:lnTo>
                    <a:lnTo>
                      <a:pt x="1366304" y="1117600"/>
                    </a:lnTo>
                    <a:lnTo>
                      <a:pt x="1370888" y="1117600"/>
                    </a:lnTo>
                    <a:lnTo>
                      <a:pt x="1374368" y="1104900"/>
                    </a:lnTo>
                    <a:lnTo>
                      <a:pt x="1390700" y="1104900"/>
                    </a:lnTo>
                    <a:lnTo>
                      <a:pt x="1393748" y="1092200"/>
                    </a:lnTo>
                    <a:close/>
                  </a:path>
                  <a:path w="2175509" h="2260600">
                    <a:moveTo>
                      <a:pt x="1398524" y="431800"/>
                    </a:moveTo>
                    <a:lnTo>
                      <a:pt x="1394790" y="419100"/>
                    </a:lnTo>
                    <a:lnTo>
                      <a:pt x="1387652" y="419100"/>
                    </a:lnTo>
                    <a:lnTo>
                      <a:pt x="1384617" y="431800"/>
                    </a:lnTo>
                    <a:lnTo>
                      <a:pt x="1398524" y="431800"/>
                    </a:lnTo>
                    <a:close/>
                  </a:path>
                  <a:path w="2175509" h="2260600">
                    <a:moveTo>
                      <a:pt x="1408061" y="1206500"/>
                    </a:moveTo>
                    <a:lnTo>
                      <a:pt x="1401064" y="1193800"/>
                    </a:lnTo>
                    <a:lnTo>
                      <a:pt x="1400111" y="1193800"/>
                    </a:lnTo>
                    <a:lnTo>
                      <a:pt x="1403527" y="1206500"/>
                    </a:lnTo>
                    <a:lnTo>
                      <a:pt x="1408061" y="1206500"/>
                    </a:lnTo>
                    <a:close/>
                  </a:path>
                  <a:path w="2175509" h="2260600">
                    <a:moveTo>
                      <a:pt x="1409128" y="1168400"/>
                    </a:moveTo>
                    <a:lnTo>
                      <a:pt x="1387068" y="1168400"/>
                    </a:lnTo>
                    <a:lnTo>
                      <a:pt x="1385874" y="1181100"/>
                    </a:lnTo>
                    <a:lnTo>
                      <a:pt x="1374724" y="1181100"/>
                    </a:lnTo>
                    <a:lnTo>
                      <a:pt x="1377734" y="1168400"/>
                    </a:lnTo>
                    <a:lnTo>
                      <a:pt x="1376349" y="1168400"/>
                    </a:lnTo>
                    <a:lnTo>
                      <a:pt x="1375778" y="1155700"/>
                    </a:lnTo>
                    <a:lnTo>
                      <a:pt x="1384579" y="1155700"/>
                    </a:lnTo>
                    <a:lnTo>
                      <a:pt x="1381531" y="1143000"/>
                    </a:lnTo>
                    <a:lnTo>
                      <a:pt x="1382966" y="1143000"/>
                    </a:lnTo>
                    <a:lnTo>
                      <a:pt x="1384795" y="1130300"/>
                    </a:lnTo>
                    <a:lnTo>
                      <a:pt x="1382318" y="1130300"/>
                    </a:lnTo>
                    <a:lnTo>
                      <a:pt x="1378407" y="1143000"/>
                    </a:lnTo>
                    <a:lnTo>
                      <a:pt x="1373886" y="1143000"/>
                    </a:lnTo>
                    <a:lnTo>
                      <a:pt x="1375003" y="1155700"/>
                    </a:lnTo>
                    <a:lnTo>
                      <a:pt x="1372374" y="1155700"/>
                    </a:lnTo>
                    <a:lnTo>
                      <a:pt x="1372247" y="1168400"/>
                    </a:lnTo>
                    <a:lnTo>
                      <a:pt x="1373428" y="1168400"/>
                    </a:lnTo>
                    <a:lnTo>
                      <a:pt x="1371460" y="1181100"/>
                    </a:lnTo>
                    <a:lnTo>
                      <a:pt x="1367358" y="1181100"/>
                    </a:lnTo>
                    <a:lnTo>
                      <a:pt x="1361363" y="1193800"/>
                    </a:lnTo>
                    <a:lnTo>
                      <a:pt x="1370545" y="1193800"/>
                    </a:lnTo>
                    <a:lnTo>
                      <a:pt x="1372323" y="1181100"/>
                    </a:lnTo>
                    <a:lnTo>
                      <a:pt x="1376908" y="1193800"/>
                    </a:lnTo>
                    <a:lnTo>
                      <a:pt x="1389354" y="1193800"/>
                    </a:lnTo>
                    <a:lnTo>
                      <a:pt x="1388960" y="1181100"/>
                    </a:lnTo>
                    <a:lnTo>
                      <a:pt x="1399019" y="1181100"/>
                    </a:lnTo>
                    <a:lnTo>
                      <a:pt x="1409128" y="1168400"/>
                    </a:lnTo>
                    <a:close/>
                  </a:path>
                  <a:path w="2175509" h="2260600">
                    <a:moveTo>
                      <a:pt x="1410423" y="177800"/>
                    </a:moveTo>
                    <a:lnTo>
                      <a:pt x="1397431" y="177800"/>
                    </a:lnTo>
                    <a:lnTo>
                      <a:pt x="1390713" y="190500"/>
                    </a:lnTo>
                    <a:lnTo>
                      <a:pt x="1364399" y="190500"/>
                    </a:lnTo>
                    <a:lnTo>
                      <a:pt x="1364297" y="203200"/>
                    </a:lnTo>
                    <a:lnTo>
                      <a:pt x="1360093" y="203200"/>
                    </a:lnTo>
                    <a:lnTo>
                      <a:pt x="1358353" y="190500"/>
                    </a:lnTo>
                    <a:lnTo>
                      <a:pt x="1355471" y="190500"/>
                    </a:lnTo>
                    <a:lnTo>
                      <a:pt x="1353578" y="177800"/>
                    </a:lnTo>
                    <a:lnTo>
                      <a:pt x="1327429" y="177800"/>
                    </a:lnTo>
                    <a:lnTo>
                      <a:pt x="1330363" y="190500"/>
                    </a:lnTo>
                    <a:lnTo>
                      <a:pt x="1346504" y="190500"/>
                    </a:lnTo>
                    <a:lnTo>
                      <a:pt x="1351026" y="203200"/>
                    </a:lnTo>
                    <a:lnTo>
                      <a:pt x="1346339" y="203200"/>
                    </a:lnTo>
                    <a:lnTo>
                      <a:pt x="1344536" y="215900"/>
                    </a:lnTo>
                    <a:lnTo>
                      <a:pt x="1340612" y="215900"/>
                    </a:lnTo>
                    <a:lnTo>
                      <a:pt x="1340612" y="216090"/>
                    </a:lnTo>
                    <a:lnTo>
                      <a:pt x="1347635" y="228600"/>
                    </a:lnTo>
                    <a:lnTo>
                      <a:pt x="1340307" y="228600"/>
                    </a:lnTo>
                    <a:lnTo>
                      <a:pt x="1340612" y="216090"/>
                    </a:lnTo>
                    <a:lnTo>
                      <a:pt x="1340218" y="228600"/>
                    </a:lnTo>
                    <a:lnTo>
                      <a:pt x="1336078" y="241300"/>
                    </a:lnTo>
                    <a:lnTo>
                      <a:pt x="1333817" y="228600"/>
                    </a:lnTo>
                    <a:lnTo>
                      <a:pt x="1327162" y="228600"/>
                    </a:lnTo>
                    <a:lnTo>
                      <a:pt x="1325892" y="215900"/>
                    </a:lnTo>
                    <a:lnTo>
                      <a:pt x="1324940" y="215900"/>
                    </a:lnTo>
                    <a:lnTo>
                      <a:pt x="1324940" y="228600"/>
                    </a:lnTo>
                    <a:lnTo>
                      <a:pt x="1322044" y="228600"/>
                    </a:lnTo>
                    <a:lnTo>
                      <a:pt x="1327048" y="241300"/>
                    </a:lnTo>
                    <a:lnTo>
                      <a:pt x="1320825" y="241300"/>
                    </a:lnTo>
                    <a:lnTo>
                      <a:pt x="1322044" y="228600"/>
                    </a:lnTo>
                    <a:lnTo>
                      <a:pt x="1320342" y="228600"/>
                    </a:lnTo>
                    <a:lnTo>
                      <a:pt x="1317929" y="241300"/>
                    </a:lnTo>
                    <a:lnTo>
                      <a:pt x="1319860" y="241300"/>
                    </a:lnTo>
                    <a:lnTo>
                      <a:pt x="1319085" y="254000"/>
                    </a:lnTo>
                    <a:lnTo>
                      <a:pt x="1317688" y="254000"/>
                    </a:lnTo>
                    <a:lnTo>
                      <a:pt x="1316697" y="241300"/>
                    </a:lnTo>
                    <a:lnTo>
                      <a:pt x="1315072" y="241300"/>
                    </a:lnTo>
                    <a:lnTo>
                      <a:pt x="1315008" y="228600"/>
                    </a:lnTo>
                    <a:lnTo>
                      <a:pt x="1312075" y="228600"/>
                    </a:lnTo>
                    <a:lnTo>
                      <a:pt x="1310894" y="241300"/>
                    </a:lnTo>
                    <a:lnTo>
                      <a:pt x="1303705" y="241300"/>
                    </a:lnTo>
                    <a:lnTo>
                      <a:pt x="1306309" y="228600"/>
                    </a:lnTo>
                    <a:lnTo>
                      <a:pt x="1303248" y="228600"/>
                    </a:lnTo>
                    <a:lnTo>
                      <a:pt x="1296911" y="241300"/>
                    </a:lnTo>
                    <a:lnTo>
                      <a:pt x="1295387" y="241300"/>
                    </a:lnTo>
                    <a:lnTo>
                      <a:pt x="1293761" y="228600"/>
                    </a:lnTo>
                    <a:lnTo>
                      <a:pt x="1277912" y="228600"/>
                    </a:lnTo>
                    <a:lnTo>
                      <a:pt x="1275689" y="241300"/>
                    </a:lnTo>
                    <a:lnTo>
                      <a:pt x="1273721" y="241300"/>
                    </a:lnTo>
                    <a:lnTo>
                      <a:pt x="1270228" y="228600"/>
                    </a:lnTo>
                    <a:lnTo>
                      <a:pt x="1270381" y="228600"/>
                    </a:lnTo>
                    <a:lnTo>
                      <a:pt x="1270635" y="215900"/>
                    </a:lnTo>
                    <a:lnTo>
                      <a:pt x="1266761" y="228600"/>
                    </a:lnTo>
                    <a:lnTo>
                      <a:pt x="1264894" y="228600"/>
                    </a:lnTo>
                    <a:lnTo>
                      <a:pt x="1267371" y="241300"/>
                    </a:lnTo>
                    <a:lnTo>
                      <a:pt x="1271308" y="241300"/>
                    </a:lnTo>
                    <a:lnTo>
                      <a:pt x="1271651" y="254000"/>
                    </a:lnTo>
                    <a:lnTo>
                      <a:pt x="1272781" y="254000"/>
                    </a:lnTo>
                    <a:lnTo>
                      <a:pt x="1265008" y="266700"/>
                    </a:lnTo>
                    <a:lnTo>
                      <a:pt x="1259979" y="266700"/>
                    </a:lnTo>
                    <a:lnTo>
                      <a:pt x="1265542" y="254000"/>
                    </a:lnTo>
                    <a:lnTo>
                      <a:pt x="1271651" y="254000"/>
                    </a:lnTo>
                    <a:lnTo>
                      <a:pt x="1265682" y="241300"/>
                    </a:lnTo>
                    <a:lnTo>
                      <a:pt x="1256042" y="241300"/>
                    </a:lnTo>
                    <a:lnTo>
                      <a:pt x="1253515" y="228600"/>
                    </a:lnTo>
                    <a:lnTo>
                      <a:pt x="1251254" y="228600"/>
                    </a:lnTo>
                    <a:lnTo>
                      <a:pt x="1253553" y="241300"/>
                    </a:lnTo>
                    <a:lnTo>
                      <a:pt x="1252004" y="241300"/>
                    </a:lnTo>
                    <a:lnTo>
                      <a:pt x="1263218" y="254000"/>
                    </a:lnTo>
                    <a:lnTo>
                      <a:pt x="1249616" y="254000"/>
                    </a:lnTo>
                    <a:lnTo>
                      <a:pt x="1252702" y="266700"/>
                    </a:lnTo>
                    <a:lnTo>
                      <a:pt x="1248435" y="266700"/>
                    </a:lnTo>
                    <a:lnTo>
                      <a:pt x="1249616" y="254000"/>
                    </a:lnTo>
                    <a:lnTo>
                      <a:pt x="1247165" y="254000"/>
                    </a:lnTo>
                    <a:lnTo>
                      <a:pt x="1252004" y="241300"/>
                    </a:lnTo>
                    <a:lnTo>
                      <a:pt x="1241247" y="241300"/>
                    </a:lnTo>
                    <a:lnTo>
                      <a:pt x="1244206" y="228600"/>
                    </a:lnTo>
                    <a:lnTo>
                      <a:pt x="1238567" y="228600"/>
                    </a:lnTo>
                    <a:lnTo>
                      <a:pt x="1238567" y="279400"/>
                    </a:lnTo>
                    <a:lnTo>
                      <a:pt x="1235583" y="279400"/>
                    </a:lnTo>
                    <a:lnTo>
                      <a:pt x="1236129" y="266700"/>
                    </a:lnTo>
                    <a:lnTo>
                      <a:pt x="1238567" y="279400"/>
                    </a:lnTo>
                    <a:lnTo>
                      <a:pt x="1238567" y="228600"/>
                    </a:lnTo>
                    <a:lnTo>
                      <a:pt x="1230045" y="228600"/>
                    </a:lnTo>
                    <a:lnTo>
                      <a:pt x="1222527" y="241300"/>
                    </a:lnTo>
                    <a:lnTo>
                      <a:pt x="1218438" y="228600"/>
                    </a:lnTo>
                    <a:lnTo>
                      <a:pt x="1215567" y="228600"/>
                    </a:lnTo>
                    <a:lnTo>
                      <a:pt x="1216025" y="241300"/>
                    </a:lnTo>
                    <a:lnTo>
                      <a:pt x="1207985" y="241300"/>
                    </a:lnTo>
                    <a:lnTo>
                      <a:pt x="1196987" y="228600"/>
                    </a:lnTo>
                    <a:lnTo>
                      <a:pt x="1194981" y="228600"/>
                    </a:lnTo>
                    <a:lnTo>
                      <a:pt x="1184262" y="228600"/>
                    </a:lnTo>
                    <a:lnTo>
                      <a:pt x="1187818" y="241300"/>
                    </a:lnTo>
                    <a:lnTo>
                      <a:pt x="1175423" y="241300"/>
                    </a:lnTo>
                    <a:lnTo>
                      <a:pt x="1184262" y="228600"/>
                    </a:lnTo>
                    <a:lnTo>
                      <a:pt x="1179271" y="228600"/>
                    </a:lnTo>
                    <a:lnTo>
                      <a:pt x="1178306" y="215900"/>
                    </a:lnTo>
                    <a:lnTo>
                      <a:pt x="1173670" y="215900"/>
                    </a:lnTo>
                    <a:lnTo>
                      <a:pt x="1177709" y="228600"/>
                    </a:lnTo>
                    <a:lnTo>
                      <a:pt x="1160526" y="228600"/>
                    </a:lnTo>
                    <a:lnTo>
                      <a:pt x="1157732" y="215900"/>
                    </a:lnTo>
                    <a:lnTo>
                      <a:pt x="1155166" y="215900"/>
                    </a:lnTo>
                    <a:lnTo>
                      <a:pt x="1155179" y="228600"/>
                    </a:lnTo>
                    <a:lnTo>
                      <a:pt x="1151204" y="228600"/>
                    </a:lnTo>
                    <a:lnTo>
                      <a:pt x="1156652" y="241300"/>
                    </a:lnTo>
                    <a:lnTo>
                      <a:pt x="1168222" y="241300"/>
                    </a:lnTo>
                    <a:lnTo>
                      <a:pt x="1157922" y="254000"/>
                    </a:lnTo>
                    <a:lnTo>
                      <a:pt x="1171473" y="254000"/>
                    </a:lnTo>
                    <a:lnTo>
                      <a:pt x="1182903" y="266700"/>
                    </a:lnTo>
                    <a:lnTo>
                      <a:pt x="1183360" y="266700"/>
                    </a:lnTo>
                    <a:lnTo>
                      <a:pt x="1179817" y="279400"/>
                    </a:lnTo>
                    <a:lnTo>
                      <a:pt x="1183703" y="279400"/>
                    </a:lnTo>
                    <a:lnTo>
                      <a:pt x="1188186" y="266700"/>
                    </a:lnTo>
                    <a:lnTo>
                      <a:pt x="1185037" y="266700"/>
                    </a:lnTo>
                    <a:lnTo>
                      <a:pt x="1179207" y="254000"/>
                    </a:lnTo>
                    <a:lnTo>
                      <a:pt x="1186027" y="254000"/>
                    </a:lnTo>
                    <a:lnTo>
                      <a:pt x="1192428" y="266700"/>
                    </a:lnTo>
                    <a:lnTo>
                      <a:pt x="1188186" y="266700"/>
                    </a:lnTo>
                    <a:lnTo>
                      <a:pt x="1195654" y="279400"/>
                    </a:lnTo>
                    <a:lnTo>
                      <a:pt x="1203756" y="279400"/>
                    </a:lnTo>
                    <a:lnTo>
                      <a:pt x="1197330" y="292100"/>
                    </a:lnTo>
                    <a:lnTo>
                      <a:pt x="1200670" y="292100"/>
                    </a:lnTo>
                    <a:lnTo>
                      <a:pt x="1202994" y="304800"/>
                    </a:lnTo>
                    <a:lnTo>
                      <a:pt x="1209421" y="304800"/>
                    </a:lnTo>
                    <a:lnTo>
                      <a:pt x="1216329" y="292100"/>
                    </a:lnTo>
                    <a:lnTo>
                      <a:pt x="1225702" y="292100"/>
                    </a:lnTo>
                    <a:lnTo>
                      <a:pt x="1228191" y="279400"/>
                    </a:lnTo>
                    <a:lnTo>
                      <a:pt x="1232636" y="292100"/>
                    </a:lnTo>
                    <a:lnTo>
                      <a:pt x="1234084" y="292100"/>
                    </a:lnTo>
                    <a:lnTo>
                      <a:pt x="1224318" y="304800"/>
                    </a:lnTo>
                    <a:lnTo>
                      <a:pt x="1238123" y="304800"/>
                    </a:lnTo>
                    <a:lnTo>
                      <a:pt x="1240574" y="292100"/>
                    </a:lnTo>
                    <a:lnTo>
                      <a:pt x="1243063" y="304800"/>
                    </a:lnTo>
                    <a:lnTo>
                      <a:pt x="1241653" y="304800"/>
                    </a:lnTo>
                    <a:lnTo>
                      <a:pt x="1232369" y="317500"/>
                    </a:lnTo>
                    <a:lnTo>
                      <a:pt x="1239024" y="317500"/>
                    </a:lnTo>
                    <a:lnTo>
                      <a:pt x="1245285" y="304800"/>
                    </a:lnTo>
                    <a:lnTo>
                      <a:pt x="1245819" y="304800"/>
                    </a:lnTo>
                    <a:lnTo>
                      <a:pt x="1253451" y="317500"/>
                    </a:lnTo>
                    <a:lnTo>
                      <a:pt x="1256436" y="317500"/>
                    </a:lnTo>
                    <a:lnTo>
                      <a:pt x="1259979" y="330200"/>
                    </a:lnTo>
                    <a:lnTo>
                      <a:pt x="1264818" y="330200"/>
                    </a:lnTo>
                    <a:lnTo>
                      <a:pt x="1263269" y="342900"/>
                    </a:lnTo>
                    <a:lnTo>
                      <a:pt x="1257896" y="342900"/>
                    </a:lnTo>
                    <a:lnTo>
                      <a:pt x="1257896" y="368300"/>
                    </a:lnTo>
                    <a:lnTo>
                      <a:pt x="1250454" y="368300"/>
                    </a:lnTo>
                    <a:lnTo>
                      <a:pt x="1252448" y="355600"/>
                    </a:lnTo>
                    <a:lnTo>
                      <a:pt x="1254188" y="355600"/>
                    </a:lnTo>
                    <a:lnTo>
                      <a:pt x="1257896" y="368300"/>
                    </a:lnTo>
                    <a:lnTo>
                      <a:pt x="1257896" y="342900"/>
                    </a:lnTo>
                    <a:lnTo>
                      <a:pt x="1245730" y="342900"/>
                    </a:lnTo>
                    <a:lnTo>
                      <a:pt x="1245730" y="368300"/>
                    </a:lnTo>
                    <a:lnTo>
                      <a:pt x="1243418" y="368300"/>
                    </a:lnTo>
                    <a:lnTo>
                      <a:pt x="1245362" y="381000"/>
                    </a:lnTo>
                    <a:lnTo>
                      <a:pt x="1238681" y="381000"/>
                    </a:lnTo>
                    <a:lnTo>
                      <a:pt x="1233170" y="368300"/>
                    </a:lnTo>
                    <a:lnTo>
                      <a:pt x="1228699" y="368300"/>
                    </a:lnTo>
                    <a:lnTo>
                      <a:pt x="1232623" y="355600"/>
                    </a:lnTo>
                    <a:lnTo>
                      <a:pt x="1235087" y="368300"/>
                    </a:lnTo>
                    <a:lnTo>
                      <a:pt x="1240802" y="368300"/>
                    </a:lnTo>
                    <a:lnTo>
                      <a:pt x="1242085" y="355600"/>
                    </a:lnTo>
                    <a:lnTo>
                      <a:pt x="1244053" y="355600"/>
                    </a:lnTo>
                    <a:lnTo>
                      <a:pt x="1245730" y="368300"/>
                    </a:lnTo>
                    <a:lnTo>
                      <a:pt x="1245730" y="342900"/>
                    </a:lnTo>
                    <a:lnTo>
                      <a:pt x="1238440" y="342900"/>
                    </a:lnTo>
                    <a:lnTo>
                      <a:pt x="1250848" y="330200"/>
                    </a:lnTo>
                    <a:lnTo>
                      <a:pt x="1238808" y="330200"/>
                    </a:lnTo>
                    <a:lnTo>
                      <a:pt x="1251242" y="317500"/>
                    </a:lnTo>
                    <a:lnTo>
                      <a:pt x="1239050" y="317500"/>
                    </a:lnTo>
                    <a:lnTo>
                      <a:pt x="1222883" y="330200"/>
                    </a:lnTo>
                    <a:lnTo>
                      <a:pt x="1237945" y="330200"/>
                    </a:lnTo>
                    <a:lnTo>
                      <a:pt x="1230388" y="342900"/>
                    </a:lnTo>
                    <a:lnTo>
                      <a:pt x="1235710" y="342900"/>
                    </a:lnTo>
                    <a:lnTo>
                      <a:pt x="1222641" y="355600"/>
                    </a:lnTo>
                    <a:lnTo>
                      <a:pt x="1210322" y="355600"/>
                    </a:lnTo>
                    <a:lnTo>
                      <a:pt x="1220343" y="342900"/>
                    </a:lnTo>
                    <a:lnTo>
                      <a:pt x="1211529" y="342900"/>
                    </a:lnTo>
                    <a:lnTo>
                      <a:pt x="1205026" y="355600"/>
                    </a:lnTo>
                    <a:lnTo>
                      <a:pt x="1201013" y="368300"/>
                    </a:lnTo>
                    <a:lnTo>
                      <a:pt x="1194142" y="368300"/>
                    </a:lnTo>
                    <a:lnTo>
                      <a:pt x="1195971" y="355600"/>
                    </a:lnTo>
                    <a:lnTo>
                      <a:pt x="1193533" y="355600"/>
                    </a:lnTo>
                    <a:lnTo>
                      <a:pt x="1189075" y="368300"/>
                    </a:lnTo>
                    <a:lnTo>
                      <a:pt x="1187221" y="368300"/>
                    </a:lnTo>
                    <a:lnTo>
                      <a:pt x="1179372" y="357238"/>
                    </a:lnTo>
                    <a:lnTo>
                      <a:pt x="1179372" y="368300"/>
                    </a:lnTo>
                    <a:lnTo>
                      <a:pt x="1178306" y="381000"/>
                    </a:lnTo>
                    <a:lnTo>
                      <a:pt x="1169555" y="381000"/>
                    </a:lnTo>
                    <a:lnTo>
                      <a:pt x="1171994" y="368300"/>
                    </a:lnTo>
                    <a:lnTo>
                      <a:pt x="1179372" y="368300"/>
                    </a:lnTo>
                    <a:lnTo>
                      <a:pt x="1179372" y="357238"/>
                    </a:lnTo>
                    <a:lnTo>
                      <a:pt x="1178217" y="355600"/>
                    </a:lnTo>
                    <a:lnTo>
                      <a:pt x="1173937" y="355600"/>
                    </a:lnTo>
                    <a:lnTo>
                      <a:pt x="1168679" y="342900"/>
                    </a:lnTo>
                    <a:lnTo>
                      <a:pt x="1162850" y="342900"/>
                    </a:lnTo>
                    <a:lnTo>
                      <a:pt x="1162850" y="368300"/>
                    </a:lnTo>
                    <a:lnTo>
                      <a:pt x="1160589" y="381000"/>
                    </a:lnTo>
                    <a:lnTo>
                      <a:pt x="1153706" y="381000"/>
                    </a:lnTo>
                    <a:lnTo>
                      <a:pt x="1153706" y="393700"/>
                    </a:lnTo>
                    <a:lnTo>
                      <a:pt x="1150950" y="406400"/>
                    </a:lnTo>
                    <a:lnTo>
                      <a:pt x="1137285" y="406400"/>
                    </a:lnTo>
                    <a:lnTo>
                      <a:pt x="1144270" y="393700"/>
                    </a:lnTo>
                    <a:lnTo>
                      <a:pt x="1153706" y="393700"/>
                    </a:lnTo>
                    <a:lnTo>
                      <a:pt x="1153706" y="381000"/>
                    </a:lnTo>
                    <a:lnTo>
                      <a:pt x="1153325" y="381000"/>
                    </a:lnTo>
                    <a:lnTo>
                      <a:pt x="1152906" y="368300"/>
                    </a:lnTo>
                    <a:lnTo>
                      <a:pt x="1162850" y="368300"/>
                    </a:lnTo>
                    <a:lnTo>
                      <a:pt x="1162850" y="342900"/>
                    </a:lnTo>
                    <a:lnTo>
                      <a:pt x="1157071" y="342900"/>
                    </a:lnTo>
                    <a:lnTo>
                      <a:pt x="1158570" y="330200"/>
                    </a:lnTo>
                    <a:lnTo>
                      <a:pt x="1178382" y="330200"/>
                    </a:lnTo>
                    <a:lnTo>
                      <a:pt x="1184986" y="317500"/>
                    </a:lnTo>
                    <a:lnTo>
                      <a:pt x="1188681" y="317500"/>
                    </a:lnTo>
                    <a:lnTo>
                      <a:pt x="1188732" y="330200"/>
                    </a:lnTo>
                    <a:lnTo>
                      <a:pt x="1192390" y="330200"/>
                    </a:lnTo>
                    <a:lnTo>
                      <a:pt x="1190434" y="317500"/>
                    </a:lnTo>
                    <a:lnTo>
                      <a:pt x="1194587" y="317500"/>
                    </a:lnTo>
                    <a:lnTo>
                      <a:pt x="1202270" y="304800"/>
                    </a:lnTo>
                    <a:lnTo>
                      <a:pt x="1194079" y="304800"/>
                    </a:lnTo>
                    <a:lnTo>
                      <a:pt x="1194765" y="292100"/>
                    </a:lnTo>
                    <a:lnTo>
                      <a:pt x="1197330" y="292100"/>
                    </a:lnTo>
                    <a:lnTo>
                      <a:pt x="1194689" y="279400"/>
                    </a:lnTo>
                    <a:lnTo>
                      <a:pt x="1189761" y="279400"/>
                    </a:lnTo>
                    <a:lnTo>
                      <a:pt x="1184656" y="292100"/>
                    </a:lnTo>
                    <a:lnTo>
                      <a:pt x="1187018" y="292100"/>
                    </a:lnTo>
                    <a:lnTo>
                      <a:pt x="1188516" y="304800"/>
                    </a:lnTo>
                    <a:lnTo>
                      <a:pt x="1191056" y="304800"/>
                    </a:lnTo>
                    <a:lnTo>
                      <a:pt x="1189558" y="317500"/>
                    </a:lnTo>
                    <a:lnTo>
                      <a:pt x="1187361" y="304800"/>
                    </a:lnTo>
                    <a:lnTo>
                      <a:pt x="1180706" y="304800"/>
                    </a:lnTo>
                    <a:lnTo>
                      <a:pt x="1182204" y="317500"/>
                    </a:lnTo>
                    <a:lnTo>
                      <a:pt x="1176121" y="317500"/>
                    </a:lnTo>
                    <a:lnTo>
                      <a:pt x="1175258" y="304800"/>
                    </a:lnTo>
                    <a:lnTo>
                      <a:pt x="1173162" y="304800"/>
                    </a:lnTo>
                    <a:lnTo>
                      <a:pt x="1171905" y="292100"/>
                    </a:lnTo>
                    <a:lnTo>
                      <a:pt x="1179423" y="292100"/>
                    </a:lnTo>
                    <a:lnTo>
                      <a:pt x="1178534" y="279400"/>
                    </a:lnTo>
                    <a:lnTo>
                      <a:pt x="1179817" y="279400"/>
                    </a:lnTo>
                    <a:lnTo>
                      <a:pt x="1174699" y="266700"/>
                    </a:lnTo>
                    <a:lnTo>
                      <a:pt x="1169695" y="266700"/>
                    </a:lnTo>
                    <a:lnTo>
                      <a:pt x="1169060" y="279400"/>
                    </a:lnTo>
                    <a:lnTo>
                      <a:pt x="1171638" y="279400"/>
                    </a:lnTo>
                    <a:lnTo>
                      <a:pt x="1171638" y="292100"/>
                    </a:lnTo>
                    <a:lnTo>
                      <a:pt x="1165440" y="292100"/>
                    </a:lnTo>
                    <a:lnTo>
                      <a:pt x="1166317" y="279400"/>
                    </a:lnTo>
                    <a:lnTo>
                      <a:pt x="1165771" y="279400"/>
                    </a:lnTo>
                    <a:lnTo>
                      <a:pt x="1164247" y="281228"/>
                    </a:lnTo>
                    <a:lnTo>
                      <a:pt x="1164247" y="292100"/>
                    </a:lnTo>
                    <a:lnTo>
                      <a:pt x="1163739" y="304800"/>
                    </a:lnTo>
                    <a:lnTo>
                      <a:pt x="1158049" y="304800"/>
                    </a:lnTo>
                    <a:lnTo>
                      <a:pt x="1155433" y="292100"/>
                    </a:lnTo>
                    <a:lnTo>
                      <a:pt x="1164247" y="292100"/>
                    </a:lnTo>
                    <a:lnTo>
                      <a:pt x="1164247" y="281228"/>
                    </a:lnTo>
                    <a:lnTo>
                      <a:pt x="1155166" y="292100"/>
                    </a:lnTo>
                    <a:lnTo>
                      <a:pt x="1151242" y="292100"/>
                    </a:lnTo>
                    <a:lnTo>
                      <a:pt x="1151610" y="304800"/>
                    </a:lnTo>
                    <a:lnTo>
                      <a:pt x="1157693" y="304800"/>
                    </a:lnTo>
                    <a:lnTo>
                      <a:pt x="1155065" y="315772"/>
                    </a:lnTo>
                    <a:lnTo>
                      <a:pt x="1156652" y="317500"/>
                    </a:lnTo>
                    <a:lnTo>
                      <a:pt x="1154645" y="317500"/>
                    </a:lnTo>
                    <a:lnTo>
                      <a:pt x="1155065" y="315772"/>
                    </a:lnTo>
                    <a:lnTo>
                      <a:pt x="1146581" y="306552"/>
                    </a:lnTo>
                    <a:lnTo>
                      <a:pt x="1149527" y="317500"/>
                    </a:lnTo>
                    <a:lnTo>
                      <a:pt x="1151801" y="317500"/>
                    </a:lnTo>
                    <a:lnTo>
                      <a:pt x="1150404" y="329666"/>
                    </a:lnTo>
                    <a:lnTo>
                      <a:pt x="1150467" y="330200"/>
                    </a:lnTo>
                    <a:lnTo>
                      <a:pt x="1150340" y="330200"/>
                    </a:lnTo>
                    <a:lnTo>
                      <a:pt x="1150404" y="329666"/>
                    </a:lnTo>
                    <a:lnTo>
                      <a:pt x="1148892" y="317500"/>
                    </a:lnTo>
                    <a:lnTo>
                      <a:pt x="1147343" y="317500"/>
                    </a:lnTo>
                    <a:lnTo>
                      <a:pt x="1149108" y="330200"/>
                    </a:lnTo>
                    <a:lnTo>
                      <a:pt x="1147737" y="330200"/>
                    </a:lnTo>
                    <a:lnTo>
                      <a:pt x="1147737" y="355600"/>
                    </a:lnTo>
                    <a:lnTo>
                      <a:pt x="1146606" y="355600"/>
                    </a:lnTo>
                    <a:lnTo>
                      <a:pt x="1146606" y="381000"/>
                    </a:lnTo>
                    <a:lnTo>
                      <a:pt x="1142809" y="393700"/>
                    </a:lnTo>
                    <a:lnTo>
                      <a:pt x="1141514" y="384251"/>
                    </a:lnTo>
                    <a:lnTo>
                      <a:pt x="1141514" y="393700"/>
                    </a:lnTo>
                    <a:lnTo>
                      <a:pt x="1133729" y="393700"/>
                    </a:lnTo>
                    <a:lnTo>
                      <a:pt x="1138745" y="381000"/>
                    </a:lnTo>
                    <a:lnTo>
                      <a:pt x="1141514" y="393700"/>
                    </a:lnTo>
                    <a:lnTo>
                      <a:pt x="1141514" y="384251"/>
                    </a:lnTo>
                    <a:lnTo>
                      <a:pt x="1141069" y="381000"/>
                    </a:lnTo>
                    <a:lnTo>
                      <a:pt x="1146606" y="381000"/>
                    </a:lnTo>
                    <a:lnTo>
                      <a:pt x="1146606" y="355600"/>
                    </a:lnTo>
                    <a:lnTo>
                      <a:pt x="1144460" y="355600"/>
                    </a:lnTo>
                    <a:lnTo>
                      <a:pt x="1144460" y="368300"/>
                    </a:lnTo>
                    <a:lnTo>
                      <a:pt x="1139990" y="381000"/>
                    </a:lnTo>
                    <a:lnTo>
                      <a:pt x="1138351" y="368300"/>
                    </a:lnTo>
                    <a:lnTo>
                      <a:pt x="1144460" y="368300"/>
                    </a:lnTo>
                    <a:lnTo>
                      <a:pt x="1144460" y="355600"/>
                    </a:lnTo>
                    <a:lnTo>
                      <a:pt x="1144016" y="355600"/>
                    </a:lnTo>
                    <a:lnTo>
                      <a:pt x="1144968" y="342900"/>
                    </a:lnTo>
                    <a:lnTo>
                      <a:pt x="1146911" y="342900"/>
                    </a:lnTo>
                    <a:lnTo>
                      <a:pt x="1147737" y="355600"/>
                    </a:lnTo>
                    <a:lnTo>
                      <a:pt x="1147737" y="330200"/>
                    </a:lnTo>
                    <a:lnTo>
                      <a:pt x="1142466" y="330200"/>
                    </a:lnTo>
                    <a:lnTo>
                      <a:pt x="1138364" y="317500"/>
                    </a:lnTo>
                    <a:lnTo>
                      <a:pt x="1145933" y="317500"/>
                    </a:lnTo>
                    <a:lnTo>
                      <a:pt x="1140917" y="304800"/>
                    </a:lnTo>
                    <a:lnTo>
                      <a:pt x="1134313" y="304800"/>
                    </a:lnTo>
                    <a:lnTo>
                      <a:pt x="1138250" y="317500"/>
                    </a:lnTo>
                    <a:lnTo>
                      <a:pt x="1134516" y="317500"/>
                    </a:lnTo>
                    <a:lnTo>
                      <a:pt x="1134516" y="368300"/>
                    </a:lnTo>
                    <a:lnTo>
                      <a:pt x="1129563" y="368300"/>
                    </a:lnTo>
                    <a:lnTo>
                      <a:pt x="1134097" y="355600"/>
                    </a:lnTo>
                    <a:lnTo>
                      <a:pt x="1134516" y="368300"/>
                    </a:lnTo>
                    <a:lnTo>
                      <a:pt x="1134516" y="317500"/>
                    </a:lnTo>
                    <a:lnTo>
                      <a:pt x="1132459" y="317500"/>
                    </a:lnTo>
                    <a:lnTo>
                      <a:pt x="1130134" y="304800"/>
                    </a:lnTo>
                    <a:lnTo>
                      <a:pt x="1127582" y="304800"/>
                    </a:lnTo>
                    <a:lnTo>
                      <a:pt x="1131811" y="317500"/>
                    </a:lnTo>
                    <a:lnTo>
                      <a:pt x="1120419" y="317500"/>
                    </a:lnTo>
                    <a:lnTo>
                      <a:pt x="1113828" y="304800"/>
                    </a:lnTo>
                    <a:lnTo>
                      <a:pt x="1108862" y="304800"/>
                    </a:lnTo>
                    <a:lnTo>
                      <a:pt x="1104925" y="292100"/>
                    </a:lnTo>
                    <a:lnTo>
                      <a:pt x="1108773" y="292100"/>
                    </a:lnTo>
                    <a:lnTo>
                      <a:pt x="1102499" y="279400"/>
                    </a:lnTo>
                    <a:lnTo>
                      <a:pt x="1099947" y="279400"/>
                    </a:lnTo>
                    <a:lnTo>
                      <a:pt x="1095425" y="266700"/>
                    </a:lnTo>
                    <a:lnTo>
                      <a:pt x="1090079" y="266700"/>
                    </a:lnTo>
                    <a:lnTo>
                      <a:pt x="1090079" y="279400"/>
                    </a:lnTo>
                    <a:lnTo>
                      <a:pt x="1096225" y="279400"/>
                    </a:lnTo>
                    <a:lnTo>
                      <a:pt x="1098778" y="292100"/>
                    </a:lnTo>
                    <a:lnTo>
                      <a:pt x="1090345" y="292100"/>
                    </a:lnTo>
                    <a:lnTo>
                      <a:pt x="1087374" y="304800"/>
                    </a:lnTo>
                    <a:lnTo>
                      <a:pt x="1088555" y="304800"/>
                    </a:lnTo>
                    <a:lnTo>
                      <a:pt x="1096302" y="317500"/>
                    </a:lnTo>
                    <a:lnTo>
                      <a:pt x="1117676" y="317500"/>
                    </a:lnTo>
                    <a:lnTo>
                      <a:pt x="1120813" y="330200"/>
                    </a:lnTo>
                    <a:lnTo>
                      <a:pt x="1122857" y="342900"/>
                    </a:lnTo>
                    <a:lnTo>
                      <a:pt x="1106411" y="342900"/>
                    </a:lnTo>
                    <a:lnTo>
                      <a:pt x="1095463" y="355600"/>
                    </a:lnTo>
                    <a:lnTo>
                      <a:pt x="1091933" y="355600"/>
                    </a:lnTo>
                    <a:lnTo>
                      <a:pt x="1100023" y="368300"/>
                    </a:lnTo>
                    <a:lnTo>
                      <a:pt x="1106576" y="355600"/>
                    </a:lnTo>
                    <a:lnTo>
                      <a:pt x="1111808" y="368300"/>
                    </a:lnTo>
                    <a:lnTo>
                      <a:pt x="1113091" y="368300"/>
                    </a:lnTo>
                    <a:lnTo>
                      <a:pt x="1115110" y="355600"/>
                    </a:lnTo>
                    <a:lnTo>
                      <a:pt x="1121270" y="368300"/>
                    </a:lnTo>
                    <a:lnTo>
                      <a:pt x="1120317" y="368300"/>
                    </a:lnTo>
                    <a:lnTo>
                      <a:pt x="1122984" y="381000"/>
                    </a:lnTo>
                    <a:lnTo>
                      <a:pt x="1131138" y="381000"/>
                    </a:lnTo>
                    <a:lnTo>
                      <a:pt x="1137564" y="368300"/>
                    </a:lnTo>
                    <a:lnTo>
                      <a:pt x="1136408" y="381000"/>
                    </a:lnTo>
                    <a:lnTo>
                      <a:pt x="1132624" y="381000"/>
                    </a:lnTo>
                    <a:lnTo>
                      <a:pt x="1126578" y="393700"/>
                    </a:lnTo>
                    <a:lnTo>
                      <a:pt x="1127201" y="393700"/>
                    </a:lnTo>
                    <a:lnTo>
                      <a:pt x="1119822" y="398780"/>
                    </a:lnTo>
                    <a:lnTo>
                      <a:pt x="1119822" y="406400"/>
                    </a:lnTo>
                    <a:lnTo>
                      <a:pt x="1117638" y="419100"/>
                    </a:lnTo>
                    <a:lnTo>
                      <a:pt x="1109078" y="419100"/>
                    </a:lnTo>
                    <a:lnTo>
                      <a:pt x="1111364" y="406400"/>
                    </a:lnTo>
                    <a:lnTo>
                      <a:pt x="1119822" y="406400"/>
                    </a:lnTo>
                    <a:lnTo>
                      <a:pt x="1119822" y="398780"/>
                    </a:lnTo>
                    <a:lnTo>
                      <a:pt x="1108735" y="406400"/>
                    </a:lnTo>
                    <a:lnTo>
                      <a:pt x="1105458" y="393700"/>
                    </a:lnTo>
                    <a:lnTo>
                      <a:pt x="1105166" y="393700"/>
                    </a:lnTo>
                    <a:lnTo>
                      <a:pt x="1103083" y="406400"/>
                    </a:lnTo>
                    <a:lnTo>
                      <a:pt x="1103287" y="406400"/>
                    </a:lnTo>
                    <a:lnTo>
                      <a:pt x="1105128" y="419100"/>
                    </a:lnTo>
                    <a:lnTo>
                      <a:pt x="1100620" y="419100"/>
                    </a:lnTo>
                    <a:lnTo>
                      <a:pt x="1101902" y="431800"/>
                    </a:lnTo>
                    <a:lnTo>
                      <a:pt x="1092060" y="431800"/>
                    </a:lnTo>
                    <a:lnTo>
                      <a:pt x="1096746" y="419100"/>
                    </a:lnTo>
                    <a:lnTo>
                      <a:pt x="1098613" y="419100"/>
                    </a:lnTo>
                    <a:lnTo>
                      <a:pt x="1095629" y="408038"/>
                    </a:lnTo>
                    <a:lnTo>
                      <a:pt x="1087412" y="419100"/>
                    </a:lnTo>
                    <a:lnTo>
                      <a:pt x="1092542" y="419100"/>
                    </a:lnTo>
                    <a:lnTo>
                      <a:pt x="1090485" y="431800"/>
                    </a:lnTo>
                    <a:lnTo>
                      <a:pt x="1089126" y="431800"/>
                    </a:lnTo>
                    <a:lnTo>
                      <a:pt x="1082624" y="444500"/>
                    </a:lnTo>
                    <a:lnTo>
                      <a:pt x="1078522" y="444500"/>
                    </a:lnTo>
                    <a:lnTo>
                      <a:pt x="1078522" y="482600"/>
                    </a:lnTo>
                    <a:lnTo>
                      <a:pt x="1073467" y="482600"/>
                    </a:lnTo>
                    <a:lnTo>
                      <a:pt x="1075537" y="469900"/>
                    </a:lnTo>
                    <a:lnTo>
                      <a:pt x="1077417" y="469900"/>
                    </a:lnTo>
                    <a:lnTo>
                      <a:pt x="1078522" y="482600"/>
                    </a:lnTo>
                    <a:lnTo>
                      <a:pt x="1078522" y="444500"/>
                    </a:lnTo>
                    <a:lnTo>
                      <a:pt x="1062964" y="444500"/>
                    </a:lnTo>
                    <a:lnTo>
                      <a:pt x="1062964" y="495300"/>
                    </a:lnTo>
                    <a:lnTo>
                      <a:pt x="1060996" y="508000"/>
                    </a:lnTo>
                    <a:lnTo>
                      <a:pt x="1051140" y="508000"/>
                    </a:lnTo>
                    <a:lnTo>
                      <a:pt x="1049616" y="520700"/>
                    </a:lnTo>
                    <a:lnTo>
                      <a:pt x="1045159" y="520700"/>
                    </a:lnTo>
                    <a:lnTo>
                      <a:pt x="1048219" y="508000"/>
                    </a:lnTo>
                    <a:lnTo>
                      <a:pt x="1048575" y="508000"/>
                    </a:lnTo>
                    <a:lnTo>
                      <a:pt x="1055624" y="495300"/>
                    </a:lnTo>
                    <a:lnTo>
                      <a:pt x="1058214" y="495300"/>
                    </a:lnTo>
                    <a:lnTo>
                      <a:pt x="1059218" y="482600"/>
                    </a:lnTo>
                    <a:lnTo>
                      <a:pt x="1061910" y="482600"/>
                    </a:lnTo>
                    <a:lnTo>
                      <a:pt x="1062964" y="495300"/>
                    </a:lnTo>
                    <a:lnTo>
                      <a:pt x="1062964" y="444500"/>
                    </a:lnTo>
                    <a:lnTo>
                      <a:pt x="1056881" y="444500"/>
                    </a:lnTo>
                    <a:lnTo>
                      <a:pt x="1045972" y="444500"/>
                    </a:lnTo>
                    <a:lnTo>
                      <a:pt x="1046467" y="431800"/>
                    </a:lnTo>
                    <a:lnTo>
                      <a:pt x="1045032" y="431800"/>
                    </a:lnTo>
                    <a:lnTo>
                      <a:pt x="1044625" y="419100"/>
                    </a:lnTo>
                    <a:lnTo>
                      <a:pt x="1039482" y="419100"/>
                    </a:lnTo>
                    <a:lnTo>
                      <a:pt x="1043393" y="431800"/>
                    </a:lnTo>
                    <a:lnTo>
                      <a:pt x="1039533" y="431800"/>
                    </a:lnTo>
                    <a:lnTo>
                      <a:pt x="1037894" y="419100"/>
                    </a:lnTo>
                    <a:lnTo>
                      <a:pt x="1036231" y="406400"/>
                    </a:lnTo>
                    <a:lnTo>
                      <a:pt x="1036091" y="419100"/>
                    </a:lnTo>
                    <a:lnTo>
                      <a:pt x="1026871" y="419100"/>
                    </a:lnTo>
                    <a:lnTo>
                      <a:pt x="1028992" y="431800"/>
                    </a:lnTo>
                    <a:lnTo>
                      <a:pt x="1036574" y="431800"/>
                    </a:lnTo>
                    <a:lnTo>
                      <a:pt x="1037704" y="444500"/>
                    </a:lnTo>
                    <a:lnTo>
                      <a:pt x="1037043" y="444500"/>
                    </a:lnTo>
                    <a:lnTo>
                      <a:pt x="1036751" y="457200"/>
                    </a:lnTo>
                    <a:lnTo>
                      <a:pt x="1036408" y="457200"/>
                    </a:lnTo>
                    <a:lnTo>
                      <a:pt x="1036408" y="508000"/>
                    </a:lnTo>
                    <a:lnTo>
                      <a:pt x="1027912" y="508000"/>
                    </a:lnTo>
                    <a:lnTo>
                      <a:pt x="1027582" y="495300"/>
                    </a:lnTo>
                    <a:lnTo>
                      <a:pt x="1034669" y="495300"/>
                    </a:lnTo>
                    <a:lnTo>
                      <a:pt x="1036408" y="508000"/>
                    </a:lnTo>
                    <a:lnTo>
                      <a:pt x="1036408" y="457200"/>
                    </a:lnTo>
                    <a:lnTo>
                      <a:pt x="1036269" y="457200"/>
                    </a:lnTo>
                    <a:lnTo>
                      <a:pt x="1028395" y="469900"/>
                    </a:lnTo>
                    <a:lnTo>
                      <a:pt x="1029411" y="469900"/>
                    </a:lnTo>
                    <a:lnTo>
                      <a:pt x="1028204" y="482600"/>
                    </a:lnTo>
                    <a:lnTo>
                      <a:pt x="1026160" y="482600"/>
                    </a:lnTo>
                    <a:lnTo>
                      <a:pt x="1024636" y="495300"/>
                    </a:lnTo>
                    <a:lnTo>
                      <a:pt x="1019238" y="495300"/>
                    </a:lnTo>
                    <a:lnTo>
                      <a:pt x="1014437" y="482600"/>
                    </a:lnTo>
                    <a:lnTo>
                      <a:pt x="1018349" y="482600"/>
                    </a:lnTo>
                    <a:lnTo>
                      <a:pt x="1021245" y="469900"/>
                    </a:lnTo>
                    <a:lnTo>
                      <a:pt x="1024267" y="469900"/>
                    </a:lnTo>
                    <a:lnTo>
                      <a:pt x="1027442" y="457200"/>
                    </a:lnTo>
                    <a:lnTo>
                      <a:pt x="1030846" y="457200"/>
                    </a:lnTo>
                    <a:lnTo>
                      <a:pt x="1033360" y="444500"/>
                    </a:lnTo>
                    <a:lnTo>
                      <a:pt x="1031557" y="444500"/>
                    </a:lnTo>
                    <a:lnTo>
                      <a:pt x="1028966" y="431800"/>
                    </a:lnTo>
                    <a:lnTo>
                      <a:pt x="1027442" y="431800"/>
                    </a:lnTo>
                    <a:lnTo>
                      <a:pt x="1030909" y="444500"/>
                    </a:lnTo>
                    <a:lnTo>
                      <a:pt x="1027099" y="457200"/>
                    </a:lnTo>
                    <a:lnTo>
                      <a:pt x="1021753" y="457200"/>
                    </a:lnTo>
                    <a:lnTo>
                      <a:pt x="1019289" y="444500"/>
                    </a:lnTo>
                    <a:lnTo>
                      <a:pt x="1027442" y="431800"/>
                    </a:lnTo>
                    <a:lnTo>
                      <a:pt x="1020305" y="431800"/>
                    </a:lnTo>
                    <a:lnTo>
                      <a:pt x="1019060" y="422719"/>
                    </a:lnTo>
                    <a:lnTo>
                      <a:pt x="1019060" y="457200"/>
                    </a:lnTo>
                    <a:lnTo>
                      <a:pt x="1018857" y="469900"/>
                    </a:lnTo>
                    <a:lnTo>
                      <a:pt x="1013802" y="469900"/>
                    </a:lnTo>
                    <a:lnTo>
                      <a:pt x="1012990" y="457200"/>
                    </a:lnTo>
                    <a:lnTo>
                      <a:pt x="1013980" y="457200"/>
                    </a:lnTo>
                    <a:lnTo>
                      <a:pt x="1017981" y="444500"/>
                    </a:lnTo>
                    <a:lnTo>
                      <a:pt x="1018019" y="457200"/>
                    </a:lnTo>
                    <a:lnTo>
                      <a:pt x="1019060" y="457200"/>
                    </a:lnTo>
                    <a:lnTo>
                      <a:pt x="1019060" y="422719"/>
                    </a:lnTo>
                    <a:lnTo>
                      <a:pt x="1018565" y="419100"/>
                    </a:lnTo>
                    <a:lnTo>
                      <a:pt x="1016952" y="419100"/>
                    </a:lnTo>
                    <a:lnTo>
                      <a:pt x="1012444" y="431800"/>
                    </a:lnTo>
                    <a:lnTo>
                      <a:pt x="1016292" y="431800"/>
                    </a:lnTo>
                    <a:lnTo>
                      <a:pt x="1017879" y="444500"/>
                    </a:lnTo>
                    <a:lnTo>
                      <a:pt x="1011402" y="444500"/>
                    </a:lnTo>
                    <a:lnTo>
                      <a:pt x="1011428" y="431800"/>
                    </a:lnTo>
                    <a:lnTo>
                      <a:pt x="1006767" y="431800"/>
                    </a:lnTo>
                    <a:lnTo>
                      <a:pt x="1007999" y="444500"/>
                    </a:lnTo>
                    <a:lnTo>
                      <a:pt x="1010704" y="444500"/>
                    </a:lnTo>
                    <a:lnTo>
                      <a:pt x="1010437" y="457200"/>
                    </a:lnTo>
                    <a:lnTo>
                      <a:pt x="1010043" y="457200"/>
                    </a:lnTo>
                    <a:lnTo>
                      <a:pt x="1012342" y="469900"/>
                    </a:lnTo>
                    <a:lnTo>
                      <a:pt x="1011707" y="482600"/>
                    </a:lnTo>
                    <a:lnTo>
                      <a:pt x="1006233" y="482600"/>
                    </a:lnTo>
                    <a:lnTo>
                      <a:pt x="1007300" y="469900"/>
                    </a:lnTo>
                    <a:lnTo>
                      <a:pt x="1008341" y="469900"/>
                    </a:lnTo>
                    <a:lnTo>
                      <a:pt x="1010043" y="457200"/>
                    </a:lnTo>
                    <a:lnTo>
                      <a:pt x="1002106" y="457200"/>
                    </a:lnTo>
                    <a:lnTo>
                      <a:pt x="1003782" y="444500"/>
                    </a:lnTo>
                    <a:lnTo>
                      <a:pt x="998626" y="444500"/>
                    </a:lnTo>
                    <a:lnTo>
                      <a:pt x="994473" y="431800"/>
                    </a:lnTo>
                    <a:lnTo>
                      <a:pt x="996454" y="431800"/>
                    </a:lnTo>
                    <a:lnTo>
                      <a:pt x="1000836" y="419100"/>
                    </a:lnTo>
                    <a:lnTo>
                      <a:pt x="1006767" y="419100"/>
                    </a:lnTo>
                    <a:lnTo>
                      <a:pt x="1015199" y="406400"/>
                    </a:lnTo>
                    <a:lnTo>
                      <a:pt x="1024064" y="393700"/>
                    </a:lnTo>
                    <a:lnTo>
                      <a:pt x="1021156" y="393700"/>
                    </a:lnTo>
                    <a:lnTo>
                      <a:pt x="1024801" y="381000"/>
                    </a:lnTo>
                    <a:lnTo>
                      <a:pt x="1019022" y="381000"/>
                    </a:lnTo>
                    <a:lnTo>
                      <a:pt x="1011910" y="368300"/>
                    </a:lnTo>
                    <a:lnTo>
                      <a:pt x="1005598" y="368300"/>
                    </a:lnTo>
                    <a:lnTo>
                      <a:pt x="1003173" y="355600"/>
                    </a:lnTo>
                    <a:lnTo>
                      <a:pt x="1003668" y="355600"/>
                    </a:lnTo>
                    <a:lnTo>
                      <a:pt x="1006767" y="342900"/>
                    </a:lnTo>
                    <a:lnTo>
                      <a:pt x="1010196" y="342900"/>
                    </a:lnTo>
                    <a:lnTo>
                      <a:pt x="1011859" y="330200"/>
                    </a:lnTo>
                    <a:lnTo>
                      <a:pt x="1016127" y="330200"/>
                    </a:lnTo>
                    <a:lnTo>
                      <a:pt x="1022248" y="317500"/>
                    </a:lnTo>
                    <a:lnTo>
                      <a:pt x="1018781" y="317500"/>
                    </a:lnTo>
                    <a:lnTo>
                      <a:pt x="1024267" y="304800"/>
                    </a:lnTo>
                    <a:lnTo>
                      <a:pt x="1037234" y="304800"/>
                    </a:lnTo>
                    <a:lnTo>
                      <a:pt x="1045159" y="292100"/>
                    </a:lnTo>
                    <a:lnTo>
                      <a:pt x="1048867" y="292100"/>
                    </a:lnTo>
                    <a:lnTo>
                      <a:pt x="1048524" y="279400"/>
                    </a:lnTo>
                    <a:lnTo>
                      <a:pt x="1046162" y="279400"/>
                    </a:lnTo>
                    <a:lnTo>
                      <a:pt x="1041666" y="279400"/>
                    </a:lnTo>
                    <a:lnTo>
                      <a:pt x="1039037" y="292100"/>
                    </a:lnTo>
                    <a:lnTo>
                      <a:pt x="1031481" y="292100"/>
                    </a:lnTo>
                    <a:lnTo>
                      <a:pt x="1028992" y="279400"/>
                    </a:lnTo>
                    <a:lnTo>
                      <a:pt x="1023086" y="279400"/>
                    </a:lnTo>
                    <a:lnTo>
                      <a:pt x="1017371" y="267081"/>
                    </a:lnTo>
                    <a:lnTo>
                      <a:pt x="1020203" y="279400"/>
                    </a:lnTo>
                    <a:lnTo>
                      <a:pt x="1012609" y="279400"/>
                    </a:lnTo>
                    <a:lnTo>
                      <a:pt x="1015479" y="266700"/>
                    </a:lnTo>
                    <a:lnTo>
                      <a:pt x="1013320" y="266700"/>
                    </a:lnTo>
                    <a:lnTo>
                      <a:pt x="1010526" y="254000"/>
                    </a:lnTo>
                    <a:lnTo>
                      <a:pt x="1010043" y="254000"/>
                    </a:lnTo>
                    <a:lnTo>
                      <a:pt x="1011288" y="266700"/>
                    </a:lnTo>
                    <a:lnTo>
                      <a:pt x="1008672" y="266700"/>
                    </a:lnTo>
                    <a:lnTo>
                      <a:pt x="1008672" y="317500"/>
                    </a:lnTo>
                    <a:lnTo>
                      <a:pt x="1008672" y="330200"/>
                    </a:lnTo>
                    <a:lnTo>
                      <a:pt x="1004036" y="330200"/>
                    </a:lnTo>
                    <a:lnTo>
                      <a:pt x="1003782" y="322503"/>
                    </a:lnTo>
                    <a:lnTo>
                      <a:pt x="1003782" y="342900"/>
                    </a:lnTo>
                    <a:lnTo>
                      <a:pt x="999617" y="342900"/>
                    </a:lnTo>
                    <a:lnTo>
                      <a:pt x="995324" y="355600"/>
                    </a:lnTo>
                    <a:lnTo>
                      <a:pt x="995095" y="355600"/>
                    </a:lnTo>
                    <a:lnTo>
                      <a:pt x="993546" y="368300"/>
                    </a:lnTo>
                    <a:lnTo>
                      <a:pt x="989685" y="368300"/>
                    </a:lnTo>
                    <a:lnTo>
                      <a:pt x="987844" y="381000"/>
                    </a:lnTo>
                    <a:lnTo>
                      <a:pt x="988491" y="381000"/>
                    </a:lnTo>
                    <a:lnTo>
                      <a:pt x="986866" y="393700"/>
                    </a:lnTo>
                    <a:lnTo>
                      <a:pt x="987183" y="393700"/>
                    </a:lnTo>
                    <a:lnTo>
                      <a:pt x="983005" y="406400"/>
                    </a:lnTo>
                    <a:lnTo>
                      <a:pt x="984694" y="406400"/>
                    </a:lnTo>
                    <a:lnTo>
                      <a:pt x="988237" y="419100"/>
                    </a:lnTo>
                    <a:lnTo>
                      <a:pt x="981964" y="419100"/>
                    </a:lnTo>
                    <a:lnTo>
                      <a:pt x="984948" y="431800"/>
                    </a:lnTo>
                    <a:lnTo>
                      <a:pt x="984631" y="431800"/>
                    </a:lnTo>
                    <a:lnTo>
                      <a:pt x="987171" y="444500"/>
                    </a:lnTo>
                    <a:lnTo>
                      <a:pt x="990523" y="444500"/>
                    </a:lnTo>
                    <a:lnTo>
                      <a:pt x="989330" y="457200"/>
                    </a:lnTo>
                    <a:lnTo>
                      <a:pt x="990409" y="457200"/>
                    </a:lnTo>
                    <a:lnTo>
                      <a:pt x="986650" y="469900"/>
                    </a:lnTo>
                    <a:lnTo>
                      <a:pt x="979919" y="457200"/>
                    </a:lnTo>
                    <a:lnTo>
                      <a:pt x="982967" y="457200"/>
                    </a:lnTo>
                    <a:lnTo>
                      <a:pt x="979843" y="446011"/>
                    </a:lnTo>
                    <a:lnTo>
                      <a:pt x="979843" y="469900"/>
                    </a:lnTo>
                    <a:lnTo>
                      <a:pt x="979487" y="482600"/>
                    </a:lnTo>
                    <a:lnTo>
                      <a:pt x="971702" y="482600"/>
                    </a:lnTo>
                    <a:lnTo>
                      <a:pt x="968425" y="469900"/>
                    </a:lnTo>
                    <a:lnTo>
                      <a:pt x="970470" y="469900"/>
                    </a:lnTo>
                    <a:lnTo>
                      <a:pt x="968717" y="457200"/>
                    </a:lnTo>
                    <a:lnTo>
                      <a:pt x="977709" y="457200"/>
                    </a:lnTo>
                    <a:lnTo>
                      <a:pt x="977696" y="469900"/>
                    </a:lnTo>
                    <a:lnTo>
                      <a:pt x="979843" y="469900"/>
                    </a:lnTo>
                    <a:lnTo>
                      <a:pt x="979843" y="446011"/>
                    </a:lnTo>
                    <a:lnTo>
                      <a:pt x="979424" y="444500"/>
                    </a:lnTo>
                    <a:lnTo>
                      <a:pt x="981557" y="444500"/>
                    </a:lnTo>
                    <a:lnTo>
                      <a:pt x="980401" y="431800"/>
                    </a:lnTo>
                    <a:lnTo>
                      <a:pt x="979373" y="431800"/>
                    </a:lnTo>
                    <a:lnTo>
                      <a:pt x="978700" y="419100"/>
                    </a:lnTo>
                    <a:lnTo>
                      <a:pt x="976591" y="419100"/>
                    </a:lnTo>
                    <a:lnTo>
                      <a:pt x="981354" y="406400"/>
                    </a:lnTo>
                    <a:lnTo>
                      <a:pt x="983005" y="406400"/>
                    </a:lnTo>
                    <a:lnTo>
                      <a:pt x="982522" y="393700"/>
                    </a:lnTo>
                    <a:lnTo>
                      <a:pt x="983272" y="393700"/>
                    </a:lnTo>
                    <a:lnTo>
                      <a:pt x="983107" y="381000"/>
                    </a:lnTo>
                    <a:lnTo>
                      <a:pt x="984897" y="381000"/>
                    </a:lnTo>
                    <a:lnTo>
                      <a:pt x="985913" y="368300"/>
                    </a:lnTo>
                    <a:lnTo>
                      <a:pt x="989012" y="368300"/>
                    </a:lnTo>
                    <a:lnTo>
                      <a:pt x="987336" y="355600"/>
                    </a:lnTo>
                    <a:lnTo>
                      <a:pt x="983742" y="355600"/>
                    </a:lnTo>
                    <a:lnTo>
                      <a:pt x="987488" y="342900"/>
                    </a:lnTo>
                    <a:lnTo>
                      <a:pt x="988987" y="342900"/>
                    </a:lnTo>
                    <a:lnTo>
                      <a:pt x="991400" y="355600"/>
                    </a:lnTo>
                    <a:lnTo>
                      <a:pt x="993635" y="355600"/>
                    </a:lnTo>
                    <a:lnTo>
                      <a:pt x="993038" y="342900"/>
                    </a:lnTo>
                    <a:lnTo>
                      <a:pt x="999299" y="342900"/>
                    </a:lnTo>
                    <a:lnTo>
                      <a:pt x="992682" y="330200"/>
                    </a:lnTo>
                    <a:lnTo>
                      <a:pt x="1001268" y="330200"/>
                    </a:lnTo>
                    <a:lnTo>
                      <a:pt x="1003782" y="342900"/>
                    </a:lnTo>
                    <a:lnTo>
                      <a:pt x="1003782" y="322503"/>
                    </a:lnTo>
                    <a:lnTo>
                      <a:pt x="1003617" y="317500"/>
                    </a:lnTo>
                    <a:lnTo>
                      <a:pt x="1001445" y="317500"/>
                    </a:lnTo>
                    <a:lnTo>
                      <a:pt x="1004633" y="304800"/>
                    </a:lnTo>
                    <a:lnTo>
                      <a:pt x="1006983" y="317500"/>
                    </a:lnTo>
                    <a:lnTo>
                      <a:pt x="1008672" y="317500"/>
                    </a:lnTo>
                    <a:lnTo>
                      <a:pt x="1008672" y="266700"/>
                    </a:lnTo>
                    <a:lnTo>
                      <a:pt x="1001649" y="266700"/>
                    </a:lnTo>
                    <a:lnTo>
                      <a:pt x="1007808" y="279400"/>
                    </a:lnTo>
                    <a:lnTo>
                      <a:pt x="994321" y="279400"/>
                    </a:lnTo>
                    <a:lnTo>
                      <a:pt x="994321" y="304800"/>
                    </a:lnTo>
                    <a:lnTo>
                      <a:pt x="994244" y="317500"/>
                    </a:lnTo>
                    <a:lnTo>
                      <a:pt x="992403" y="317500"/>
                    </a:lnTo>
                    <a:lnTo>
                      <a:pt x="988110" y="304800"/>
                    </a:lnTo>
                    <a:lnTo>
                      <a:pt x="994321" y="304800"/>
                    </a:lnTo>
                    <a:lnTo>
                      <a:pt x="994321" y="279400"/>
                    </a:lnTo>
                    <a:lnTo>
                      <a:pt x="990981" y="279400"/>
                    </a:lnTo>
                    <a:lnTo>
                      <a:pt x="988580" y="266700"/>
                    </a:lnTo>
                    <a:lnTo>
                      <a:pt x="985202" y="266700"/>
                    </a:lnTo>
                    <a:lnTo>
                      <a:pt x="978344" y="254000"/>
                    </a:lnTo>
                    <a:lnTo>
                      <a:pt x="991311" y="254000"/>
                    </a:lnTo>
                    <a:lnTo>
                      <a:pt x="992619" y="266700"/>
                    </a:lnTo>
                    <a:lnTo>
                      <a:pt x="1000925" y="266700"/>
                    </a:lnTo>
                    <a:lnTo>
                      <a:pt x="998982" y="254000"/>
                    </a:lnTo>
                    <a:lnTo>
                      <a:pt x="998512" y="254000"/>
                    </a:lnTo>
                    <a:lnTo>
                      <a:pt x="991184" y="241300"/>
                    </a:lnTo>
                    <a:lnTo>
                      <a:pt x="977366" y="241300"/>
                    </a:lnTo>
                    <a:lnTo>
                      <a:pt x="977366" y="317500"/>
                    </a:lnTo>
                    <a:lnTo>
                      <a:pt x="970038" y="317500"/>
                    </a:lnTo>
                    <a:lnTo>
                      <a:pt x="967613" y="304800"/>
                    </a:lnTo>
                    <a:lnTo>
                      <a:pt x="965860" y="304800"/>
                    </a:lnTo>
                    <a:lnTo>
                      <a:pt x="958303" y="292100"/>
                    </a:lnTo>
                    <a:lnTo>
                      <a:pt x="965238" y="292100"/>
                    </a:lnTo>
                    <a:lnTo>
                      <a:pt x="968565" y="304800"/>
                    </a:lnTo>
                    <a:lnTo>
                      <a:pt x="970953" y="304800"/>
                    </a:lnTo>
                    <a:lnTo>
                      <a:pt x="977366" y="317500"/>
                    </a:lnTo>
                    <a:lnTo>
                      <a:pt x="977366" y="241300"/>
                    </a:lnTo>
                    <a:lnTo>
                      <a:pt x="972299" y="241300"/>
                    </a:lnTo>
                    <a:lnTo>
                      <a:pt x="976960" y="254000"/>
                    </a:lnTo>
                    <a:lnTo>
                      <a:pt x="969365" y="254000"/>
                    </a:lnTo>
                    <a:lnTo>
                      <a:pt x="972108" y="266700"/>
                    </a:lnTo>
                    <a:lnTo>
                      <a:pt x="953439" y="266700"/>
                    </a:lnTo>
                    <a:lnTo>
                      <a:pt x="950696" y="254000"/>
                    </a:lnTo>
                    <a:lnTo>
                      <a:pt x="939101" y="254000"/>
                    </a:lnTo>
                    <a:lnTo>
                      <a:pt x="943610" y="266700"/>
                    </a:lnTo>
                    <a:lnTo>
                      <a:pt x="939749" y="266700"/>
                    </a:lnTo>
                    <a:lnTo>
                      <a:pt x="934288" y="279400"/>
                    </a:lnTo>
                    <a:lnTo>
                      <a:pt x="930046" y="266700"/>
                    </a:lnTo>
                    <a:lnTo>
                      <a:pt x="936586" y="266700"/>
                    </a:lnTo>
                    <a:lnTo>
                      <a:pt x="935253" y="254000"/>
                    </a:lnTo>
                    <a:lnTo>
                      <a:pt x="938796" y="254000"/>
                    </a:lnTo>
                    <a:lnTo>
                      <a:pt x="934770" y="241300"/>
                    </a:lnTo>
                    <a:lnTo>
                      <a:pt x="928865" y="241300"/>
                    </a:lnTo>
                    <a:lnTo>
                      <a:pt x="928865" y="304800"/>
                    </a:lnTo>
                    <a:lnTo>
                      <a:pt x="922223" y="304800"/>
                    </a:lnTo>
                    <a:lnTo>
                      <a:pt x="926528" y="317500"/>
                    </a:lnTo>
                    <a:lnTo>
                      <a:pt x="921194" y="317500"/>
                    </a:lnTo>
                    <a:lnTo>
                      <a:pt x="917498" y="330200"/>
                    </a:lnTo>
                    <a:lnTo>
                      <a:pt x="909180" y="330200"/>
                    </a:lnTo>
                    <a:lnTo>
                      <a:pt x="911301" y="317500"/>
                    </a:lnTo>
                    <a:lnTo>
                      <a:pt x="913561" y="304800"/>
                    </a:lnTo>
                    <a:lnTo>
                      <a:pt x="920254" y="304800"/>
                    </a:lnTo>
                    <a:lnTo>
                      <a:pt x="920254" y="292100"/>
                    </a:lnTo>
                    <a:lnTo>
                      <a:pt x="927976" y="292100"/>
                    </a:lnTo>
                    <a:lnTo>
                      <a:pt x="928865" y="304800"/>
                    </a:lnTo>
                    <a:lnTo>
                      <a:pt x="928865" y="241300"/>
                    </a:lnTo>
                    <a:lnTo>
                      <a:pt x="927671" y="241300"/>
                    </a:lnTo>
                    <a:lnTo>
                      <a:pt x="920940" y="254000"/>
                    </a:lnTo>
                    <a:lnTo>
                      <a:pt x="919911" y="241300"/>
                    </a:lnTo>
                    <a:lnTo>
                      <a:pt x="905941" y="241300"/>
                    </a:lnTo>
                    <a:lnTo>
                      <a:pt x="910577" y="254000"/>
                    </a:lnTo>
                    <a:lnTo>
                      <a:pt x="904379" y="254000"/>
                    </a:lnTo>
                    <a:lnTo>
                      <a:pt x="900264" y="266700"/>
                    </a:lnTo>
                    <a:lnTo>
                      <a:pt x="908278" y="266700"/>
                    </a:lnTo>
                    <a:lnTo>
                      <a:pt x="909002" y="266700"/>
                    </a:lnTo>
                    <a:lnTo>
                      <a:pt x="910907" y="254000"/>
                    </a:lnTo>
                    <a:lnTo>
                      <a:pt x="915149" y="266700"/>
                    </a:lnTo>
                    <a:lnTo>
                      <a:pt x="922464" y="266700"/>
                    </a:lnTo>
                    <a:lnTo>
                      <a:pt x="923963" y="254000"/>
                    </a:lnTo>
                    <a:lnTo>
                      <a:pt x="926084" y="266700"/>
                    </a:lnTo>
                    <a:lnTo>
                      <a:pt x="926566" y="266700"/>
                    </a:lnTo>
                    <a:lnTo>
                      <a:pt x="926592" y="279400"/>
                    </a:lnTo>
                    <a:lnTo>
                      <a:pt x="913574" y="279400"/>
                    </a:lnTo>
                    <a:lnTo>
                      <a:pt x="908278" y="266700"/>
                    </a:lnTo>
                    <a:lnTo>
                      <a:pt x="907453" y="279400"/>
                    </a:lnTo>
                    <a:lnTo>
                      <a:pt x="899528" y="279400"/>
                    </a:lnTo>
                    <a:lnTo>
                      <a:pt x="899922" y="292100"/>
                    </a:lnTo>
                    <a:lnTo>
                      <a:pt x="893546" y="292100"/>
                    </a:lnTo>
                    <a:lnTo>
                      <a:pt x="887780" y="279806"/>
                    </a:lnTo>
                    <a:lnTo>
                      <a:pt x="887844" y="292100"/>
                    </a:lnTo>
                    <a:lnTo>
                      <a:pt x="882307" y="292100"/>
                    </a:lnTo>
                    <a:lnTo>
                      <a:pt x="887958" y="304800"/>
                    </a:lnTo>
                    <a:lnTo>
                      <a:pt x="887818" y="304800"/>
                    </a:lnTo>
                    <a:lnTo>
                      <a:pt x="887818" y="342900"/>
                    </a:lnTo>
                    <a:lnTo>
                      <a:pt x="885698" y="355600"/>
                    </a:lnTo>
                    <a:lnTo>
                      <a:pt x="884085" y="368300"/>
                    </a:lnTo>
                    <a:lnTo>
                      <a:pt x="879398" y="368300"/>
                    </a:lnTo>
                    <a:lnTo>
                      <a:pt x="881951" y="355600"/>
                    </a:lnTo>
                    <a:lnTo>
                      <a:pt x="885875" y="342900"/>
                    </a:lnTo>
                    <a:lnTo>
                      <a:pt x="887818" y="342900"/>
                    </a:lnTo>
                    <a:lnTo>
                      <a:pt x="887818" y="304800"/>
                    </a:lnTo>
                    <a:lnTo>
                      <a:pt x="878649" y="304800"/>
                    </a:lnTo>
                    <a:lnTo>
                      <a:pt x="882307" y="292100"/>
                    </a:lnTo>
                    <a:lnTo>
                      <a:pt x="879868" y="292100"/>
                    </a:lnTo>
                    <a:lnTo>
                      <a:pt x="878344" y="287337"/>
                    </a:lnTo>
                    <a:lnTo>
                      <a:pt x="878344" y="304800"/>
                    </a:lnTo>
                    <a:lnTo>
                      <a:pt x="869810" y="317500"/>
                    </a:lnTo>
                    <a:lnTo>
                      <a:pt x="865784" y="304800"/>
                    </a:lnTo>
                    <a:lnTo>
                      <a:pt x="878344" y="304800"/>
                    </a:lnTo>
                    <a:lnTo>
                      <a:pt x="878344" y="287337"/>
                    </a:lnTo>
                    <a:lnTo>
                      <a:pt x="875804" y="279400"/>
                    </a:lnTo>
                    <a:lnTo>
                      <a:pt x="873683" y="279400"/>
                    </a:lnTo>
                    <a:lnTo>
                      <a:pt x="876160" y="292100"/>
                    </a:lnTo>
                    <a:lnTo>
                      <a:pt x="865644" y="292100"/>
                    </a:lnTo>
                    <a:lnTo>
                      <a:pt x="865644" y="317500"/>
                    </a:lnTo>
                    <a:lnTo>
                      <a:pt x="865263" y="317500"/>
                    </a:lnTo>
                    <a:lnTo>
                      <a:pt x="865263" y="355600"/>
                    </a:lnTo>
                    <a:lnTo>
                      <a:pt x="860882" y="355600"/>
                    </a:lnTo>
                    <a:lnTo>
                      <a:pt x="861885" y="342900"/>
                    </a:lnTo>
                    <a:lnTo>
                      <a:pt x="864133" y="342900"/>
                    </a:lnTo>
                    <a:lnTo>
                      <a:pt x="865263" y="355600"/>
                    </a:lnTo>
                    <a:lnTo>
                      <a:pt x="865263" y="317500"/>
                    </a:lnTo>
                    <a:lnTo>
                      <a:pt x="850684" y="317500"/>
                    </a:lnTo>
                    <a:lnTo>
                      <a:pt x="849452" y="304800"/>
                    </a:lnTo>
                    <a:lnTo>
                      <a:pt x="852601" y="304800"/>
                    </a:lnTo>
                    <a:lnTo>
                      <a:pt x="846861" y="292100"/>
                    </a:lnTo>
                    <a:lnTo>
                      <a:pt x="853122" y="292100"/>
                    </a:lnTo>
                    <a:lnTo>
                      <a:pt x="852601" y="304800"/>
                    </a:lnTo>
                    <a:lnTo>
                      <a:pt x="856919" y="304800"/>
                    </a:lnTo>
                    <a:lnTo>
                      <a:pt x="854125" y="292100"/>
                    </a:lnTo>
                    <a:lnTo>
                      <a:pt x="864362" y="292100"/>
                    </a:lnTo>
                    <a:lnTo>
                      <a:pt x="856919" y="304800"/>
                    </a:lnTo>
                    <a:lnTo>
                      <a:pt x="859663" y="304800"/>
                    </a:lnTo>
                    <a:lnTo>
                      <a:pt x="865644" y="317500"/>
                    </a:lnTo>
                    <a:lnTo>
                      <a:pt x="865644" y="292100"/>
                    </a:lnTo>
                    <a:lnTo>
                      <a:pt x="865276" y="292100"/>
                    </a:lnTo>
                    <a:lnTo>
                      <a:pt x="872972" y="279400"/>
                    </a:lnTo>
                    <a:lnTo>
                      <a:pt x="870026" y="279400"/>
                    </a:lnTo>
                    <a:lnTo>
                      <a:pt x="865962" y="266700"/>
                    </a:lnTo>
                    <a:lnTo>
                      <a:pt x="843064" y="266700"/>
                    </a:lnTo>
                    <a:lnTo>
                      <a:pt x="839838" y="266700"/>
                    </a:lnTo>
                    <a:lnTo>
                      <a:pt x="839838" y="292100"/>
                    </a:lnTo>
                    <a:lnTo>
                      <a:pt x="833335" y="292100"/>
                    </a:lnTo>
                    <a:lnTo>
                      <a:pt x="834580" y="279400"/>
                    </a:lnTo>
                    <a:lnTo>
                      <a:pt x="839838" y="292100"/>
                    </a:lnTo>
                    <a:lnTo>
                      <a:pt x="839838" y="266700"/>
                    </a:lnTo>
                    <a:lnTo>
                      <a:pt x="832739" y="266700"/>
                    </a:lnTo>
                    <a:lnTo>
                      <a:pt x="832002" y="254000"/>
                    </a:lnTo>
                    <a:lnTo>
                      <a:pt x="836625" y="254000"/>
                    </a:lnTo>
                    <a:lnTo>
                      <a:pt x="829551" y="241300"/>
                    </a:lnTo>
                    <a:lnTo>
                      <a:pt x="825779" y="241300"/>
                    </a:lnTo>
                    <a:lnTo>
                      <a:pt x="825830" y="228600"/>
                    </a:lnTo>
                    <a:lnTo>
                      <a:pt x="823874" y="228600"/>
                    </a:lnTo>
                    <a:lnTo>
                      <a:pt x="821778" y="241300"/>
                    </a:lnTo>
                    <a:lnTo>
                      <a:pt x="817537" y="228600"/>
                    </a:lnTo>
                    <a:lnTo>
                      <a:pt x="796683" y="228600"/>
                    </a:lnTo>
                    <a:lnTo>
                      <a:pt x="810285" y="241300"/>
                    </a:lnTo>
                    <a:lnTo>
                      <a:pt x="811631" y="241300"/>
                    </a:lnTo>
                    <a:lnTo>
                      <a:pt x="821753" y="241300"/>
                    </a:lnTo>
                    <a:lnTo>
                      <a:pt x="823633" y="254000"/>
                    </a:lnTo>
                    <a:lnTo>
                      <a:pt x="830948" y="254000"/>
                    </a:lnTo>
                    <a:lnTo>
                      <a:pt x="830605" y="255511"/>
                    </a:lnTo>
                    <a:lnTo>
                      <a:pt x="830605" y="279400"/>
                    </a:lnTo>
                    <a:lnTo>
                      <a:pt x="829271" y="292100"/>
                    </a:lnTo>
                    <a:lnTo>
                      <a:pt x="824585" y="292100"/>
                    </a:lnTo>
                    <a:lnTo>
                      <a:pt x="823125" y="279400"/>
                    </a:lnTo>
                    <a:lnTo>
                      <a:pt x="830605" y="279400"/>
                    </a:lnTo>
                    <a:lnTo>
                      <a:pt x="830605" y="255511"/>
                    </a:lnTo>
                    <a:lnTo>
                      <a:pt x="828052" y="266700"/>
                    </a:lnTo>
                    <a:lnTo>
                      <a:pt x="823201" y="266700"/>
                    </a:lnTo>
                    <a:lnTo>
                      <a:pt x="821080" y="255892"/>
                    </a:lnTo>
                    <a:lnTo>
                      <a:pt x="817346" y="266700"/>
                    </a:lnTo>
                    <a:lnTo>
                      <a:pt x="816076" y="266700"/>
                    </a:lnTo>
                    <a:lnTo>
                      <a:pt x="811631" y="241300"/>
                    </a:lnTo>
                    <a:lnTo>
                      <a:pt x="808609" y="254000"/>
                    </a:lnTo>
                    <a:lnTo>
                      <a:pt x="806018" y="254000"/>
                    </a:lnTo>
                    <a:lnTo>
                      <a:pt x="807872" y="266700"/>
                    </a:lnTo>
                    <a:lnTo>
                      <a:pt x="810437" y="266700"/>
                    </a:lnTo>
                    <a:lnTo>
                      <a:pt x="817981" y="279400"/>
                    </a:lnTo>
                    <a:lnTo>
                      <a:pt x="820089" y="279400"/>
                    </a:lnTo>
                    <a:lnTo>
                      <a:pt x="819556" y="292100"/>
                    </a:lnTo>
                    <a:lnTo>
                      <a:pt x="813371" y="292100"/>
                    </a:lnTo>
                    <a:lnTo>
                      <a:pt x="809891" y="279400"/>
                    </a:lnTo>
                    <a:lnTo>
                      <a:pt x="808494" y="279400"/>
                    </a:lnTo>
                    <a:lnTo>
                      <a:pt x="807224" y="266700"/>
                    </a:lnTo>
                    <a:lnTo>
                      <a:pt x="804913" y="266700"/>
                    </a:lnTo>
                    <a:lnTo>
                      <a:pt x="805802" y="279400"/>
                    </a:lnTo>
                    <a:lnTo>
                      <a:pt x="797725" y="279400"/>
                    </a:lnTo>
                    <a:lnTo>
                      <a:pt x="797725" y="266700"/>
                    </a:lnTo>
                    <a:lnTo>
                      <a:pt x="794270" y="266700"/>
                    </a:lnTo>
                    <a:lnTo>
                      <a:pt x="792708" y="279400"/>
                    </a:lnTo>
                    <a:lnTo>
                      <a:pt x="789305" y="279400"/>
                    </a:lnTo>
                    <a:lnTo>
                      <a:pt x="788733" y="266700"/>
                    </a:lnTo>
                    <a:lnTo>
                      <a:pt x="781773" y="266700"/>
                    </a:lnTo>
                    <a:lnTo>
                      <a:pt x="779729" y="254000"/>
                    </a:lnTo>
                    <a:lnTo>
                      <a:pt x="779208" y="254000"/>
                    </a:lnTo>
                    <a:lnTo>
                      <a:pt x="775233" y="266700"/>
                    </a:lnTo>
                    <a:lnTo>
                      <a:pt x="774166" y="266700"/>
                    </a:lnTo>
                    <a:lnTo>
                      <a:pt x="769289" y="254000"/>
                    </a:lnTo>
                    <a:lnTo>
                      <a:pt x="766940" y="254000"/>
                    </a:lnTo>
                    <a:lnTo>
                      <a:pt x="765924" y="241300"/>
                    </a:lnTo>
                    <a:lnTo>
                      <a:pt x="769112" y="241300"/>
                    </a:lnTo>
                    <a:lnTo>
                      <a:pt x="768756" y="228600"/>
                    </a:lnTo>
                    <a:lnTo>
                      <a:pt x="767689" y="228600"/>
                    </a:lnTo>
                    <a:lnTo>
                      <a:pt x="765454" y="241300"/>
                    </a:lnTo>
                    <a:lnTo>
                      <a:pt x="761339" y="241300"/>
                    </a:lnTo>
                    <a:lnTo>
                      <a:pt x="759968" y="228600"/>
                    </a:lnTo>
                    <a:lnTo>
                      <a:pt x="760679" y="228600"/>
                    </a:lnTo>
                    <a:lnTo>
                      <a:pt x="762774" y="215900"/>
                    </a:lnTo>
                    <a:lnTo>
                      <a:pt x="760018" y="215900"/>
                    </a:lnTo>
                    <a:lnTo>
                      <a:pt x="755167" y="241300"/>
                    </a:lnTo>
                    <a:lnTo>
                      <a:pt x="750417" y="241300"/>
                    </a:lnTo>
                    <a:lnTo>
                      <a:pt x="750417" y="254000"/>
                    </a:lnTo>
                    <a:lnTo>
                      <a:pt x="738835" y="254000"/>
                    </a:lnTo>
                    <a:lnTo>
                      <a:pt x="740689" y="241300"/>
                    </a:lnTo>
                    <a:lnTo>
                      <a:pt x="750417" y="254000"/>
                    </a:lnTo>
                    <a:lnTo>
                      <a:pt x="750417" y="241300"/>
                    </a:lnTo>
                    <a:lnTo>
                      <a:pt x="743305" y="241300"/>
                    </a:lnTo>
                    <a:lnTo>
                      <a:pt x="746696" y="228600"/>
                    </a:lnTo>
                    <a:lnTo>
                      <a:pt x="750392" y="228600"/>
                    </a:lnTo>
                    <a:lnTo>
                      <a:pt x="751357" y="215900"/>
                    </a:lnTo>
                    <a:lnTo>
                      <a:pt x="755891" y="215900"/>
                    </a:lnTo>
                    <a:lnTo>
                      <a:pt x="754964" y="203200"/>
                    </a:lnTo>
                    <a:lnTo>
                      <a:pt x="749871" y="215900"/>
                    </a:lnTo>
                    <a:lnTo>
                      <a:pt x="749338" y="203200"/>
                    </a:lnTo>
                    <a:lnTo>
                      <a:pt x="749998" y="203200"/>
                    </a:lnTo>
                    <a:lnTo>
                      <a:pt x="750125" y="190500"/>
                    </a:lnTo>
                    <a:lnTo>
                      <a:pt x="765416" y="190500"/>
                    </a:lnTo>
                    <a:lnTo>
                      <a:pt x="769353" y="203200"/>
                    </a:lnTo>
                    <a:lnTo>
                      <a:pt x="771004" y="190500"/>
                    </a:lnTo>
                    <a:lnTo>
                      <a:pt x="794042" y="190500"/>
                    </a:lnTo>
                    <a:lnTo>
                      <a:pt x="785393" y="177800"/>
                    </a:lnTo>
                    <a:lnTo>
                      <a:pt x="780808" y="177800"/>
                    </a:lnTo>
                    <a:lnTo>
                      <a:pt x="774230" y="165100"/>
                    </a:lnTo>
                    <a:lnTo>
                      <a:pt x="785723" y="165100"/>
                    </a:lnTo>
                    <a:lnTo>
                      <a:pt x="791908" y="177800"/>
                    </a:lnTo>
                    <a:lnTo>
                      <a:pt x="792886" y="177800"/>
                    </a:lnTo>
                    <a:lnTo>
                      <a:pt x="794042" y="190500"/>
                    </a:lnTo>
                    <a:lnTo>
                      <a:pt x="797941" y="190500"/>
                    </a:lnTo>
                    <a:lnTo>
                      <a:pt x="805688" y="203200"/>
                    </a:lnTo>
                    <a:lnTo>
                      <a:pt x="840041" y="203200"/>
                    </a:lnTo>
                    <a:lnTo>
                      <a:pt x="845870" y="190500"/>
                    </a:lnTo>
                    <a:lnTo>
                      <a:pt x="845121" y="190500"/>
                    </a:lnTo>
                    <a:lnTo>
                      <a:pt x="842010" y="177800"/>
                    </a:lnTo>
                    <a:lnTo>
                      <a:pt x="834237" y="177800"/>
                    </a:lnTo>
                    <a:lnTo>
                      <a:pt x="826338" y="165100"/>
                    </a:lnTo>
                    <a:lnTo>
                      <a:pt x="809193" y="152400"/>
                    </a:lnTo>
                    <a:lnTo>
                      <a:pt x="792353" y="152400"/>
                    </a:lnTo>
                    <a:lnTo>
                      <a:pt x="799236" y="165100"/>
                    </a:lnTo>
                    <a:lnTo>
                      <a:pt x="806094" y="165100"/>
                    </a:lnTo>
                    <a:lnTo>
                      <a:pt x="810691" y="177800"/>
                    </a:lnTo>
                    <a:lnTo>
                      <a:pt x="826249" y="177800"/>
                    </a:lnTo>
                    <a:lnTo>
                      <a:pt x="830999" y="190500"/>
                    </a:lnTo>
                    <a:lnTo>
                      <a:pt x="821156" y="190500"/>
                    </a:lnTo>
                    <a:lnTo>
                      <a:pt x="809955" y="177800"/>
                    </a:lnTo>
                    <a:lnTo>
                      <a:pt x="795007" y="165100"/>
                    </a:lnTo>
                    <a:lnTo>
                      <a:pt x="788327" y="165100"/>
                    </a:lnTo>
                    <a:lnTo>
                      <a:pt x="792353" y="152400"/>
                    </a:lnTo>
                    <a:lnTo>
                      <a:pt x="782104" y="152400"/>
                    </a:lnTo>
                    <a:lnTo>
                      <a:pt x="778497" y="139700"/>
                    </a:lnTo>
                    <a:lnTo>
                      <a:pt x="727367" y="139700"/>
                    </a:lnTo>
                    <a:lnTo>
                      <a:pt x="740054" y="152400"/>
                    </a:lnTo>
                    <a:lnTo>
                      <a:pt x="757694" y="152400"/>
                    </a:lnTo>
                    <a:lnTo>
                      <a:pt x="765086" y="165100"/>
                    </a:lnTo>
                    <a:lnTo>
                      <a:pt x="765556" y="165100"/>
                    </a:lnTo>
                    <a:lnTo>
                      <a:pt x="772083" y="177800"/>
                    </a:lnTo>
                    <a:lnTo>
                      <a:pt x="748398" y="177800"/>
                    </a:lnTo>
                    <a:lnTo>
                      <a:pt x="748398" y="203200"/>
                    </a:lnTo>
                    <a:lnTo>
                      <a:pt x="743242" y="203200"/>
                    </a:lnTo>
                    <a:lnTo>
                      <a:pt x="742988" y="215900"/>
                    </a:lnTo>
                    <a:lnTo>
                      <a:pt x="741946" y="215900"/>
                    </a:lnTo>
                    <a:lnTo>
                      <a:pt x="741946" y="228600"/>
                    </a:lnTo>
                    <a:lnTo>
                      <a:pt x="736625" y="241300"/>
                    </a:lnTo>
                    <a:lnTo>
                      <a:pt x="729259" y="241300"/>
                    </a:lnTo>
                    <a:lnTo>
                      <a:pt x="727024" y="254000"/>
                    </a:lnTo>
                    <a:lnTo>
                      <a:pt x="725220" y="254000"/>
                    </a:lnTo>
                    <a:lnTo>
                      <a:pt x="720737" y="266700"/>
                    </a:lnTo>
                    <a:lnTo>
                      <a:pt x="717118" y="254000"/>
                    </a:lnTo>
                    <a:lnTo>
                      <a:pt x="722020" y="254000"/>
                    </a:lnTo>
                    <a:lnTo>
                      <a:pt x="723722" y="241300"/>
                    </a:lnTo>
                    <a:lnTo>
                      <a:pt x="726020" y="241300"/>
                    </a:lnTo>
                    <a:lnTo>
                      <a:pt x="729170" y="228600"/>
                    </a:lnTo>
                    <a:lnTo>
                      <a:pt x="741946" y="228600"/>
                    </a:lnTo>
                    <a:lnTo>
                      <a:pt x="741946" y="215900"/>
                    </a:lnTo>
                    <a:lnTo>
                      <a:pt x="735304" y="215900"/>
                    </a:lnTo>
                    <a:lnTo>
                      <a:pt x="738847" y="203200"/>
                    </a:lnTo>
                    <a:lnTo>
                      <a:pt x="742670" y="203200"/>
                    </a:lnTo>
                    <a:lnTo>
                      <a:pt x="746658" y="190500"/>
                    </a:lnTo>
                    <a:lnTo>
                      <a:pt x="748398" y="203200"/>
                    </a:lnTo>
                    <a:lnTo>
                      <a:pt x="748398" y="177800"/>
                    </a:lnTo>
                    <a:lnTo>
                      <a:pt x="732980" y="177800"/>
                    </a:lnTo>
                    <a:lnTo>
                      <a:pt x="732980" y="190500"/>
                    </a:lnTo>
                    <a:lnTo>
                      <a:pt x="730097" y="203200"/>
                    </a:lnTo>
                    <a:lnTo>
                      <a:pt x="728218" y="190500"/>
                    </a:lnTo>
                    <a:lnTo>
                      <a:pt x="732980" y="190500"/>
                    </a:lnTo>
                    <a:lnTo>
                      <a:pt x="732980" y="177800"/>
                    </a:lnTo>
                    <a:lnTo>
                      <a:pt x="725208" y="177800"/>
                    </a:lnTo>
                    <a:lnTo>
                      <a:pt x="726541" y="190500"/>
                    </a:lnTo>
                    <a:lnTo>
                      <a:pt x="723366" y="190500"/>
                    </a:lnTo>
                    <a:lnTo>
                      <a:pt x="725766" y="203200"/>
                    </a:lnTo>
                    <a:lnTo>
                      <a:pt x="718794" y="215900"/>
                    </a:lnTo>
                    <a:lnTo>
                      <a:pt x="713981" y="203200"/>
                    </a:lnTo>
                    <a:lnTo>
                      <a:pt x="721652" y="203200"/>
                    </a:lnTo>
                    <a:lnTo>
                      <a:pt x="723366" y="190500"/>
                    </a:lnTo>
                    <a:lnTo>
                      <a:pt x="712127" y="190500"/>
                    </a:lnTo>
                    <a:lnTo>
                      <a:pt x="710158" y="203200"/>
                    </a:lnTo>
                    <a:lnTo>
                      <a:pt x="707567" y="215900"/>
                    </a:lnTo>
                    <a:lnTo>
                      <a:pt x="704723" y="215900"/>
                    </a:lnTo>
                    <a:lnTo>
                      <a:pt x="704964" y="228600"/>
                    </a:lnTo>
                    <a:lnTo>
                      <a:pt x="705104" y="228600"/>
                    </a:lnTo>
                    <a:lnTo>
                      <a:pt x="698334" y="241300"/>
                    </a:lnTo>
                    <a:lnTo>
                      <a:pt x="697458" y="241300"/>
                    </a:lnTo>
                    <a:lnTo>
                      <a:pt x="696087" y="254000"/>
                    </a:lnTo>
                    <a:lnTo>
                      <a:pt x="694651" y="254000"/>
                    </a:lnTo>
                    <a:lnTo>
                      <a:pt x="694651" y="266700"/>
                    </a:lnTo>
                    <a:lnTo>
                      <a:pt x="686943" y="279400"/>
                    </a:lnTo>
                    <a:lnTo>
                      <a:pt x="687235" y="266700"/>
                    </a:lnTo>
                    <a:lnTo>
                      <a:pt x="694651" y="266700"/>
                    </a:lnTo>
                    <a:lnTo>
                      <a:pt x="694651" y="254000"/>
                    </a:lnTo>
                    <a:lnTo>
                      <a:pt x="684809" y="254000"/>
                    </a:lnTo>
                    <a:lnTo>
                      <a:pt x="687933" y="241300"/>
                    </a:lnTo>
                    <a:lnTo>
                      <a:pt x="690867" y="241300"/>
                    </a:lnTo>
                    <a:lnTo>
                      <a:pt x="695185" y="228600"/>
                    </a:lnTo>
                    <a:lnTo>
                      <a:pt x="696417" y="228600"/>
                    </a:lnTo>
                    <a:lnTo>
                      <a:pt x="699071" y="215900"/>
                    </a:lnTo>
                    <a:lnTo>
                      <a:pt x="696645" y="215900"/>
                    </a:lnTo>
                    <a:lnTo>
                      <a:pt x="693242" y="228600"/>
                    </a:lnTo>
                    <a:lnTo>
                      <a:pt x="687971" y="228600"/>
                    </a:lnTo>
                    <a:lnTo>
                      <a:pt x="687006" y="241300"/>
                    </a:lnTo>
                    <a:lnTo>
                      <a:pt x="683780" y="241300"/>
                    </a:lnTo>
                    <a:lnTo>
                      <a:pt x="683348" y="228600"/>
                    </a:lnTo>
                    <a:lnTo>
                      <a:pt x="687476" y="228600"/>
                    </a:lnTo>
                    <a:lnTo>
                      <a:pt x="693928" y="215900"/>
                    </a:lnTo>
                    <a:lnTo>
                      <a:pt x="684110" y="215900"/>
                    </a:lnTo>
                    <a:lnTo>
                      <a:pt x="680948" y="228600"/>
                    </a:lnTo>
                    <a:lnTo>
                      <a:pt x="677519" y="228600"/>
                    </a:lnTo>
                    <a:lnTo>
                      <a:pt x="673061" y="241300"/>
                    </a:lnTo>
                    <a:lnTo>
                      <a:pt x="680199" y="241300"/>
                    </a:lnTo>
                    <a:lnTo>
                      <a:pt x="676008" y="254000"/>
                    </a:lnTo>
                    <a:lnTo>
                      <a:pt x="667029" y="254000"/>
                    </a:lnTo>
                    <a:lnTo>
                      <a:pt x="660400" y="266700"/>
                    </a:lnTo>
                    <a:lnTo>
                      <a:pt x="668604" y="266700"/>
                    </a:lnTo>
                    <a:lnTo>
                      <a:pt x="665314" y="279400"/>
                    </a:lnTo>
                    <a:lnTo>
                      <a:pt x="652932" y="279400"/>
                    </a:lnTo>
                    <a:lnTo>
                      <a:pt x="657860" y="266700"/>
                    </a:lnTo>
                    <a:lnTo>
                      <a:pt x="655523" y="266700"/>
                    </a:lnTo>
                    <a:lnTo>
                      <a:pt x="651713" y="254000"/>
                    </a:lnTo>
                    <a:lnTo>
                      <a:pt x="647433" y="254000"/>
                    </a:lnTo>
                    <a:lnTo>
                      <a:pt x="642073" y="266700"/>
                    </a:lnTo>
                    <a:lnTo>
                      <a:pt x="634047" y="266700"/>
                    </a:lnTo>
                    <a:lnTo>
                      <a:pt x="633133" y="254000"/>
                    </a:lnTo>
                    <a:lnTo>
                      <a:pt x="638606" y="254000"/>
                    </a:lnTo>
                    <a:lnTo>
                      <a:pt x="636079" y="243332"/>
                    </a:lnTo>
                    <a:lnTo>
                      <a:pt x="632091" y="254000"/>
                    </a:lnTo>
                    <a:lnTo>
                      <a:pt x="629666" y="254000"/>
                    </a:lnTo>
                    <a:lnTo>
                      <a:pt x="629666" y="279400"/>
                    </a:lnTo>
                    <a:lnTo>
                      <a:pt x="625335" y="279400"/>
                    </a:lnTo>
                    <a:lnTo>
                      <a:pt x="626110" y="266700"/>
                    </a:lnTo>
                    <a:lnTo>
                      <a:pt x="628307" y="266700"/>
                    </a:lnTo>
                    <a:lnTo>
                      <a:pt x="629666" y="279400"/>
                    </a:lnTo>
                    <a:lnTo>
                      <a:pt x="629666" y="254000"/>
                    </a:lnTo>
                    <a:lnTo>
                      <a:pt x="620433" y="254000"/>
                    </a:lnTo>
                    <a:lnTo>
                      <a:pt x="625678" y="241300"/>
                    </a:lnTo>
                    <a:lnTo>
                      <a:pt x="634885" y="228600"/>
                    </a:lnTo>
                    <a:lnTo>
                      <a:pt x="639432" y="228600"/>
                    </a:lnTo>
                    <a:lnTo>
                      <a:pt x="641591" y="215900"/>
                    </a:lnTo>
                    <a:lnTo>
                      <a:pt x="645033" y="215900"/>
                    </a:lnTo>
                    <a:lnTo>
                      <a:pt x="646849" y="203200"/>
                    </a:lnTo>
                    <a:lnTo>
                      <a:pt x="651268" y="203200"/>
                    </a:lnTo>
                    <a:lnTo>
                      <a:pt x="662533" y="190500"/>
                    </a:lnTo>
                    <a:lnTo>
                      <a:pt x="676643" y="190500"/>
                    </a:lnTo>
                    <a:lnTo>
                      <a:pt x="679081" y="177800"/>
                    </a:lnTo>
                    <a:lnTo>
                      <a:pt x="662863" y="177800"/>
                    </a:lnTo>
                    <a:lnTo>
                      <a:pt x="677443" y="165100"/>
                    </a:lnTo>
                    <a:lnTo>
                      <a:pt x="689724" y="152400"/>
                    </a:lnTo>
                    <a:lnTo>
                      <a:pt x="678395" y="152400"/>
                    </a:lnTo>
                    <a:lnTo>
                      <a:pt x="667651" y="165100"/>
                    </a:lnTo>
                    <a:lnTo>
                      <a:pt x="657491" y="177800"/>
                    </a:lnTo>
                    <a:lnTo>
                      <a:pt x="646988" y="177800"/>
                    </a:lnTo>
                    <a:lnTo>
                      <a:pt x="648271" y="190500"/>
                    </a:lnTo>
                    <a:lnTo>
                      <a:pt x="640194" y="190500"/>
                    </a:lnTo>
                    <a:lnTo>
                      <a:pt x="635025" y="203200"/>
                    </a:lnTo>
                    <a:lnTo>
                      <a:pt x="634695" y="215900"/>
                    </a:lnTo>
                    <a:lnTo>
                      <a:pt x="630643" y="215900"/>
                    </a:lnTo>
                    <a:lnTo>
                      <a:pt x="629348" y="228600"/>
                    </a:lnTo>
                    <a:lnTo>
                      <a:pt x="625602" y="228600"/>
                    </a:lnTo>
                    <a:lnTo>
                      <a:pt x="620217" y="241300"/>
                    </a:lnTo>
                    <a:lnTo>
                      <a:pt x="618248" y="241300"/>
                    </a:lnTo>
                    <a:lnTo>
                      <a:pt x="613803" y="228600"/>
                    </a:lnTo>
                    <a:lnTo>
                      <a:pt x="608545" y="241300"/>
                    </a:lnTo>
                    <a:lnTo>
                      <a:pt x="606310" y="228600"/>
                    </a:lnTo>
                    <a:lnTo>
                      <a:pt x="609155" y="228600"/>
                    </a:lnTo>
                    <a:lnTo>
                      <a:pt x="609434" y="215900"/>
                    </a:lnTo>
                    <a:lnTo>
                      <a:pt x="607148" y="215900"/>
                    </a:lnTo>
                    <a:lnTo>
                      <a:pt x="605155" y="228600"/>
                    </a:lnTo>
                    <a:lnTo>
                      <a:pt x="604748" y="228600"/>
                    </a:lnTo>
                    <a:lnTo>
                      <a:pt x="608164" y="241084"/>
                    </a:lnTo>
                    <a:lnTo>
                      <a:pt x="608139" y="243852"/>
                    </a:lnTo>
                    <a:lnTo>
                      <a:pt x="607809" y="254000"/>
                    </a:lnTo>
                    <a:lnTo>
                      <a:pt x="611276" y="254000"/>
                    </a:lnTo>
                    <a:lnTo>
                      <a:pt x="605040" y="266700"/>
                    </a:lnTo>
                    <a:lnTo>
                      <a:pt x="607339" y="266700"/>
                    </a:lnTo>
                    <a:lnTo>
                      <a:pt x="602157" y="279400"/>
                    </a:lnTo>
                    <a:lnTo>
                      <a:pt x="598932" y="279400"/>
                    </a:lnTo>
                    <a:lnTo>
                      <a:pt x="598373" y="266700"/>
                    </a:lnTo>
                    <a:lnTo>
                      <a:pt x="594194" y="266700"/>
                    </a:lnTo>
                    <a:lnTo>
                      <a:pt x="603542" y="254000"/>
                    </a:lnTo>
                    <a:lnTo>
                      <a:pt x="597458" y="254000"/>
                    </a:lnTo>
                    <a:lnTo>
                      <a:pt x="595426" y="241300"/>
                    </a:lnTo>
                    <a:lnTo>
                      <a:pt x="596544" y="228600"/>
                    </a:lnTo>
                    <a:lnTo>
                      <a:pt x="588200" y="228600"/>
                    </a:lnTo>
                    <a:lnTo>
                      <a:pt x="588200" y="266700"/>
                    </a:lnTo>
                    <a:lnTo>
                      <a:pt x="586054" y="279400"/>
                    </a:lnTo>
                    <a:lnTo>
                      <a:pt x="584161" y="279400"/>
                    </a:lnTo>
                    <a:lnTo>
                      <a:pt x="585241" y="292100"/>
                    </a:lnTo>
                    <a:lnTo>
                      <a:pt x="580390" y="292100"/>
                    </a:lnTo>
                    <a:lnTo>
                      <a:pt x="581761" y="279400"/>
                    </a:lnTo>
                    <a:lnTo>
                      <a:pt x="581215" y="279400"/>
                    </a:lnTo>
                    <a:lnTo>
                      <a:pt x="582129" y="266700"/>
                    </a:lnTo>
                    <a:lnTo>
                      <a:pt x="588200" y="266700"/>
                    </a:lnTo>
                    <a:lnTo>
                      <a:pt x="588200" y="228600"/>
                    </a:lnTo>
                    <a:lnTo>
                      <a:pt x="584733" y="228600"/>
                    </a:lnTo>
                    <a:lnTo>
                      <a:pt x="582650" y="241300"/>
                    </a:lnTo>
                    <a:lnTo>
                      <a:pt x="582155" y="241300"/>
                    </a:lnTo>
                    <a:lnTo>
                      <a:pt x="582117" y="254000"/>
                    </a:lnTo>
                    <a:lnTo>
                      <a:pt x="572617" y="254000"/>
                    </a:lnTo>
                    <a:lnTo>
                      <a:pt x="572795" y="241300"/>
                    </a:lnTo>
                    <a:lnTo>
                      <a:pt x="574065" y="241300"/>
                    </a:lnTo>
                    <a:lnTo>
                      <a:pt x="576465" y="228600"/>
                    </a:lnTo>
                    <a:lnTo>
                      <a:pt x="577964" y="228600"/>
                    </a:lnTo>
                    <a:lnTo>
                      <a:pt x="576808" y="215900"/>
                    </a:lnTo>
                    <a:lnTo>
                      <a:pt x="571080" y="215900"/>
                    </a:lnTo>
                    <a:lnTo>
                      <a:pt x="571080" y="279400"/>
                    </a:lnTo>
                    <a:lnTo>
                      <a:pt x="566331" y="292100"/>
                    </a:lnTo>
                    <a:lnTo>
                      <a:pt x="564883" y="279400"/>
                    </a:lnTo>
                    <a:lnTo>
                      <a:pt x="570230" y="266700"/>
                    </a:lnTo>
                    <a:lnTo>
                      <a:pt x="571042" y="279400"/>
                    </a:lnTo>
                    <a:lnTo>
                      <a:pt x="571080" y="215900"/>
                    </a:lnTo>
                    <a:lnTo>
                      <a:pt x="569531" y="215900"/>
                    </a:lnTo>
                    <a:lnTo>
                      <a:pt x="569531" y="254000"/>
                    </a:lnTo>
                    <a:lnTo>
                      <a:pt x="567042" y="266700"/>
                    </a:lnTo>
                    <a:lnTo>
                      <a:pt x="564565" y="266700"/>
                    </a:lnTo>
                    <a:lnTo>
                      <a:pt x="562533" y="254000"/>
                    </a:lnTo>
                    <a:lnTo>
                      <a:pt x="562076" y="254000"/>
                    </a:lnTo>
                    <a:lnTo>
                      <a:pt x="563486" y="241300"/>
                    </a:lnTo>
                    <a:lnTo>
                      <a:pt x="568858" y="241300"/>
                    </a:lnTo>
                    <a:lnTo>
                      <a:pt x="569137" y="254000"/>
                    </a:lnTo>
                    <a:lnTo>
                      <a:pt x="569531" y="254000"/>
                    </a:lnTo>
                    <a:lnTo>
                      <a:pt x="569531" y="215900"/>
                    </a:lnTo>
                    <a:lnTo>
                      <a:pt x="568515" y="215900"/>
                    </a:lnTo>
                    <a:lnTo>
                      <a:pt x="566191" y="228600"/>
                    </a:lnTo>
                    <a:lnTo>
                      <a:pt x="559765" y="228600"/>
                    </a:lnTo>
                    <a:lnTo>
                      <a:pt x="559765" y="254000"/>
                    </a:lnTo>
                    <a:lnTo>
                      <a:pt x="555904" y="266700"/>
                    </a:lnTo>
                    <a:lnTo>
                      <a:pt x="554393" y="254000"/>
                    </a:lnTo>
                    <a:lnTo>
                      <a:pt x="556831" y="254000"/>
                    </a:lnTo>
                    <a:lnTo>
                      <a:pt x="555040" y="243852"/>
                    </a:lnTo>
                    <a:lnTo>
                      <a:pt x="553351" y="254000"/>
                    </a:lnTo>
                    <a:lnTo>
                      <a:pt x="552678" y="254000"/>
                    </a:lnTo>
                    <a:lnTo>
                      <a:pt x="552094" y="266700"/>
                    </a:lnTo>
                    <a:lnTo>
                      <a:pt x="542417" y="266700"/>
                    </a:lnTo>
                    <a:lnTo>
                      <a:pt x="545515" y="254000"/>
                    </a:lnTo>
                    <a:lnTo>
                      <a:pt x="548386" y="254000"/>
                    </a:lnTo>
                    <a:lnTo>
                      <a:pt x="551205" y="241300"/>
                    </a:lnTo>
                    <a:lnTo>
                      <a:pt x="554583" y="241300"/>
                    </a:lnTo>
                    <a:lnTo>
                      <a:pt x="555459" y="241300"/>
                    </a:lnTo>
                    <a:lnTo>
                      <a:pt x="555205" y="242824"/>
                    </a:lnTo>
                    <a:lnTo>
                      <a:pt x="559765" y="254000"/>
                    </a:lnTo>
                    <a:lnTo>
                      <a:pt x="559765" y="228600"/>
                    </a:lnTo>
                    <a:lnTo>
                      <a:pt x="552513" y="228600"/>
                    </a:lnTo>
                    <a:lnTo>
                      <a:pt x="550938" y="241300"/>
                    </a:lnTo>
                    <a:lnTo>
                      <a:pt x="544093" y="241300"/>
                    </a:lnTo>
                    <a:lnTo>
                      <a:pt x="544093" y="254000"/>
                    </a:lnTo>
                    <a:lnTo>
                      <a:pt x="540651" y="254000"/>
                    </a:lnTo>
                    <a:lnTo>
                      <a:pt x="542150" y="266700"/>
                    </a:lnTo>
                    <a:lnTo>
                      <a:pt x="539686" y="266700"/>
                    </a:lnTo>
                    <a:lnTo>
                      <a:pt x="539229" y="279400"/>
                    </a:lnTo>
                    <a:lnTo>
                      <a:pt x="533273" y="279400"/>
                    </a:lnTo>
                    <a:lnTo>
                      <a:pt x="528878" y="266700"/>
                    </a:lnTo>
                    <a:lnTo>
                      <a:pt x="523671" y="266700"/>
                    </a:lnTo>
                    <a:lnTo>
                      <a:pt x="528269" y="254000"/>
                    </a:lnTo>
                    <a:lnTo>
                      <a:pt x="535228" y="254000"/>
                    </a:lnTo>
                    <a:lnTo>
                      <a:pt x="533082" y="241300"/>
                    </a:lnTo>
                    <a:lnTo>
                      <a:pt x="541578" y="241300"/>
                    </a:lnTo>
                    <a:lnTo>
                      <a:pt x="544093" y="254000"/>
                    </a:lnTo>
                    <a:lnTo>
                      <a:pt x="544093" y="241300"/>
                    </a:lnTo>
                    <a:lnTo>
                      <a:pt x="542899" y="241300"/>
                    </a:lnTo>
                    <a:lnTo>
                      <a:pt x="541299" y="228600"/>
                    </a:lnTo>
                    <a:lnTo>
                      <a:pt x="532371" y="241300"/>
                    </a:lnTo>
                    <a:lnTo>
                      <a:pt x="529717" y="228600"/>
                    </a:lnTo>
                    <a:lnTo>
                      <a:pt x="528078" y="241300"/>
                    </a:lnTo>
                    <a:lnTo>
                      <a:pt x="523430" y="241300"/>
                    </a:lnTo>
                    <a:lnTo>
                      <a:pt x="519861" y="254000"/>
                    </a:lnTo>
                    <a:lnTo>
                      <a:pt x="518248" y="254000"/>
                    </a:lnTo>
                    <a:lnTo>
                      <a:pt x="519379" y="266700"/>
                    </a:lnTo>
                    <a:lnTo>
                      <a:pt x="519137" y="266700"/>
                    </a:lnTo>
                    <a:lnTo>
                      <a:pt x="516585" y="279400"/>
                    </a:lnTo>
                    <a:lnTo>
                      <a:pt x="513715" y="279400"/>
                    </a:lnTo>
                    <a:lnTo>
                      <a:pt x="512762" y="267081"/>
                    </a:lnTo>
                    <a:lnTo>
                      <a:pt x="512178" y="254000"/>
                    </a:lnTo>
                    <a:lnTo>
                      <a:pt x="509701" y="254000"/>
                    </a:lnTo>
                    <a:lnTo>
                      <a:pt x="509828" y="267081"/>
                    </a:lnTo>
                    <a:lnTo>
                      <a:pt x="510628" y="279400"/>
                    </a:lnTo>
                    <a:lnTo>
                      <a:pt x="505650" y="279400"/>
                    </a:lnTo>
                    <a:lnTo>
                      <a:pt x="501751" y="292100"/>
                    </a:lnTo>
                    <a:lnTo>
                      <a:pt x="508863" y="292100"/>
                    </a:lnTo>
                    <a:lnTo>
                      <a:pt x="507949" y="304330"/>
                    </a:lnTo>
                    <a:lnTo>
                      <a:pt x="514451" y="292100"/>
                    </a:lnTo>
                    <a:lnTo>
                      <a:pt x="520128" y="279400"/>
                    </a:lnTo>
                    <a:lnTo>
                      <a:pt x="530072" y="279400"/>
                    </a:lnTo>
                    <a:lnTo>
                      <a:pt x="538619" y="292100"/>
                    </a:lnTo>
                    <a:lnTo>
                      <a:pt x="556425" y="292100"/>
                    </a:lnTo>
                    <a:lnTo>
                      <a:pt x="556996" y="304800"/>
                    </a:lnTo>
                    <a:lnTo>
                      <a:pt x="556590" y="304800"/>
                    </a:lnTo>
                    <a:lnTo>
                      <a:pt x="558647" y="317500"/>
                    </a:lnTo>
                    <a:lnTo>
                      <a:pt x="559066" y="317500"/>
                    </a:lnTo>
                    <a:lnTo>
                      <a:pt x="559384" y="304800"/>
                    </a:lnTo>
                    <a:lnTo>
                      <a:pt x="558126" y="304800"/>
                    </a:lnTo>
                    <a:lnTo>
                      <a:pt x="565442" y="292125"/>
                    </a:lnTo>
                    <a:lnTo>
                      <a:pt x="574382" y="304800"/>
                    </a:lnTo>
                    <a:lnTo>
                      <a:pt x="617143" y="304800"/>
                    </a:lnTo>
                    <a:lnTo>
                      <a:pt x="624890" y="292100"/>
                    </a:lnTo>
                    <a:lnTo>
                      <a:pt x="626313" y="304800"/>
                    </a:lnTo>
                    <a:lnTo>
                      <a:pt x="631456" y="304800"/>
                    </a:lnTo>
                    <a:lnTo>
                      <a:pt x="630440" y="292100"/>
                    </a:lnTo>
                    <a:lnTo>
                      <a:pt x="678599" y="292100"/>
                    </a:lnTo>
                    <a:lnTo>
                      <a:pt x="693991" y="279400"/>
                    </a:lnTo>
                    <a:lnTo>
                      <a:pt x="736346" y="279400"/>
                    </a:lnTo>
                    <a:lnTo>
                      <a:pt x="746315" y="266700"/>
                    </a:lnTo>
                    <a:lnTo>
                      <a:pt x="754329" y="266700"/>
                    </a:lnTo>
                    <a:lnTo>
                      <a:pt x="751090" y="254000"/>
                    </a:lnTo>
                    <a:lnTo>
                      <a:pt x="764082" y="254000"/>
                    </a:lnTo>
                    <a:lnTo>
                      <a:pt x="770102" y="266700"/>
                    </a:lnTo>
                    <a:lnTo>
                      <a:pt x="755078" y="266700"/>
                    </a:lnTo>
                    <a:lnTo>
                      <a:pt x="762127" y="279400"/>
                    </a:lnTo>
                    <a:lnTo>
                      <a:pt x="789216" y="279400"/>
                    </a:lnTo>
                    <a:lnTo>
                      <a:pt x="794575" y="292100"/>
                    </a:lnTo>
                    <a:lnTo>
                      <a:pt x="803109" y="292100"/>
                    </a:lnTo>
                    <a:lnTo>
                      <a:pt x="809307" y="304800"/>
                    </a:lnTo>
                    <a:lnTo>
                      <a:pt x="830351" y="304800"/>
                    </a:lnTo>
                    <a:lnTo>
                      <a:pt x="833361" y="317500"/>
                    </a:lnTo>
                    <a:lnTo>
                      <a:pt x="836968" y="317500"/>
                    </a:lnTo>
                    <a:lnTo>
                      <a:pt x="834732" y="330200"/>
                    </a:lnTo>
                    <a:lnTo>
                      <a:pt x="842860" y="330200"/>
                    </a:lnTo>
                    <a:lnTo>
                      <a:pt x="845413" y="342900"/>
                    </a:lnTo>
                    <a:lnTo>
                      <a:pt x="847826" y="342900"/>
                    </a:lnTo>
                    <a:lnTo>
                      <a:pt x="850455" y="355600"/>
                    </a:lnTo>
                    <a:lnTo>
                      <a:pt x="845972" y="355600"/>
                    </a:lnTo>
                    <a:lnTo>
                      <a:pt x="847382" y="368300"/>
                    </a:lnTo>
                    <a:lnTo>
                      <a:pt x="855141" y="368300"/>
                    </a:lnTo>
                    <a:lnTo>
                      <a:pt x="858481" y="381000"/>
                    </a:lnTo>
                    <a:lnTo>
                      <a:pt x="865720" y="381000"/>
                    </a:lnTo>
                    <a:lnTo>
                      <a:pt x="870813" y="393700"/>
                    </a:lnTo>
                    <a:lnTo>
                      <a:pt x="873277" y="393700"/>
                    </a:lnTo>
                    <a:lnTo>
                      <a:pt x="873861" y="406400"/>
                    </a:lnTo>
                    <a:lnTo>
                      <a:pt x="874344" y="406400"/>
                    </a:lnTo>
                    <a:lnTo>
                      <a:pt x="880910" y="419100"/>
                    </a:lnTo>
                    <a:lnTo>
                      <a:pt x="881494" y="431800"/>
                    </a:lnTo>
                    <a:lnTo>
                      <a:pt x="881646" y="431800"/>
                    </a:lnTo>
                    <a:lnTo>
                      <a:pt x="882738" y="444500"/>
                    </a:lnTo>
                    <a:lnTo>
                      <a:pt x="885050" y="444500"/>
                    </a:lnTo>
                    <a:lnTo>
                      <a:pt x="881557" y="457200"/>
                    </a:lnTo>
                    <a:lnTo>
                      <a:pt x="882053" y="457200"/>
                    </a:lnTo>
                    <a:lnTo>
                      <a:pt x="885494" y="469900"/>
                    </a:lnTo>
                    <a:lnTo>
                      <a:pt x="894664" y="495300"/>
                    </a:lnTo>
                    <a:lnTo>
                      <a:pt x="896480" y="508000"/>
                    </a:lnTo>
                    <a:lnTo>
                      <a:pt x="898220" y="508000"/>
                    </a:lnTo>
                    <a:lnTo>
                      <a:pt x="899706" y="520700"/>
                    </a:lnTo>
                    <a:lnTo>
                      <a:pt x="901153" y="520700"/>
                    </a:lnTo>
                    <a:lnTo>
                      <a:pt x="900557" y="533400"/>
                    </a:lnTo>
                    <a:lnTo>
                      <a:pt x="891717" y="533400"/>
                    </a:lnTo>
                    <a:lnTo>
                      <a:pt x="889812" y="546100"/>
                    </a:lnTo>
                    <a:lnTo>
                      <a:pt x="888771" y="546100"/>
                    </a:lnTo>
                    <a:lnTo>
                      <a:pt x="883920" y="558800"/>
                    </a:lnTo>
                    <a:lnTo>
                      <a:pt x="883310" y="571500"/>
                    </a:lnTo>
                    <a:lnTo>
                      <a:pt x="885024" y="571500"/>
                    </a:lnTo>
                    <a:lnTo>
                      <a:pt x="887247" y="584200"/>
                    </a:lnTo>
                    <a:lnTo>
                      <a:pt x="889355" y="584200"/>
                    </a:lnTo>
                    <a:lnTo>
                      <a:pt x="891540" y="597179"/>
                    </a:lnTo>
                    <a:lnTo>
                      <a:pt x="893813" y="609600"/>
                    </a:lnTo>
                    <a:lnTo>
                      <a:pt x="895083" y="609600"/>
                    </a:lnTo>
                    <a:lnTo>
                      <a:pt x="893749" y="622300"/>
                    </a:lnTo>
                    <a:lnTo>
                      <a:pt x="890498" y="622300"/>
                    </a:lnTo>
                    <a:lnTo>
                      <a:pt x="885977" y="635000"/>
                    </a:lnTo>
                    <a:lnTo>
                      <a:pt x="882459" y="635000"/>
                    </a:lnTo>
                    <a:lnTo>
                      <a:pt x="881316" y="647700"/>
                    </a:lnTo>
                    <a:lnTo>
                      <a:pt x="876439" y="647700"/>
                    </a:lnTo>
                    <a:lnTo>
                      <a:pt x="876414" y="660400"/>
                    </a:lnTo>
                    <a:lnTo>
                      <a:pt x="875182" y="673100"/>
                    </a:lnTo>
                    <a:lnTo>
                      <a:pt x="881354" y="673100"/>
                    </a:lnTo>
                    <a:lnTo>
                      <a:pt x="881799" y="685800"/>
                    </a:lnTo>
                    <a:lnTo>
                      <a:pt x="885774" y="685800"/>
                    </a:lnTo>
                    <a:lnTo>
                      <a:pt x="894092" y="698500"/>
                    </a:lnTo>
                    <a:lnTo>
                      <a:pt x="899960" y="711200"/>
                    </a:lnTo>
                    <a:lnTo>
                      <a:pt x="893343" y="711200"/>
                    </a:lnTo>
                    <a:lnTo>
                      <a:pt x="898207" y="723900"/>
                    </a:lnTo>
                    <a:lnTo>
                      <a:pt x="904163" y="736600"/>
                    </a:lnTo>
                    <a:lnTo>
                      <a:pt x="911479" y="736600"/>
                    </a:lnTo>
                    <a:lnTo>
                      <a:pt x="920889" y="749300"/>
                    </a:lnTo>
                    <a:lnTo>
                      <a:pt x="926884" y="762000"/>
                    </a:lnTo>
                    <a:lnTo>
                      <a:pt x="929030" y="774700"/>
                    </a:lnTo>
                    <a:lnTo>
                      <a:pt x="926896" y="800100"/>
                    </a:lnTo>
                    <a:lnTo>
                      <a:pt x="925220" y="800100"/>
                    </a:lnTo>
                    <a:lnTo>
                      <a:pt x="923607" y="812800"/>
                    </a:lnTo>
                    <a:lnTo>
                      <a:pt x="921372" y="812800"/>
                    </a:lnTo>
                    <a:lnTo>
                      <a:pt x="917879" y="825500"/>
                    </a:lnTo>
                    <a:lnTo>
                      <a:pt x="917448" y="825500"/>
                    </a:lnTo>
                    <a:lnTo>
                      <a:pt x="917092" y="876300"/>
                    </a:lnTo>
                    <a:lnTo>
                      <a:pt x="917600" y="889000"/>
                    </a:lnTo>
                    <a:lnTo>
                      <a:pt x="919226" y="889000"/>
                    </a:lnTo>
                    <a:lnTo>
                      <a:pt x="921969" y="901827"/>
                    </a:lnTo>
                    <a:lnTo>
                      <a:pt x="925715" y="914400"/>
                    </a:lnTo>
                    <a:lnTo>
                      <a:pt x="928522" y="914400"/>
                    </a:lnTo>
                    <a:lnTo>
                      <a:pt x="930122" y="927100"/>
                    </a:lnTo>
                    <a:lnTo>
                      <a:pt x="933323" y="927100"/>
                    </a:lnTo>
                    <a:lnTo>
                      <a:pt x="930719" y="939800"/>
                    </a:lnTo>
                    <a:lnTo>
                      <a:pt x="926185" y="939800"/>
                    </a:lnTo>
                    <a:lnTo>
                      <a:pt x="922807" y="952500"/>
                    </a:lnTo>
                    <a:lnTo>
                      <a:pt x="919848" y="952500"/>
                    </a:lnTo>
                    <a:lnTo>
                      <a:pt x="916597" y="965200"/>
                    </a:lnTo>
                    <a:lnTo>
                      <a:pt x="910691" y="965200"/>
                    </a:lnTo>
                    <a:lnTo>
                      <a:pt x="907846" y="977900"/>
                    </a:lnTo>
                    <a:lnTo>
                      <a:pt x="904519" y="977900"/>
                    </a:lnTo>
                    <a:lnTo>
                      <a:pt x="901001" y="990600"/>
                    </a:lnTo>
                    <a:lnTo>
                      <a:pt x="899223" y="990600"/>
                    </a:lnTo>
                    <a:lnTo>
                      <a:pt x="899515" y="1003300"/>
                    </a:lnTo>
                    <a:lnTo>
                      <a:pt x="898829" y="1003300"/>
                    </a:lnTo>
                    <a:lnTo>
                      <a:pt x="896620" y="1016000"/>
                    </a:lnTo>
                    <a:lnTo>
                      <a:pt x="894207" y="1028700"/>
                    </a:lnTo>
                    <a:lnTo>
                      <a:pt x="892911" y="1041400"/>
                    </a:lnTo>
                    <a:lnTo>
                      <a:pt x="890168" y="1041400"/>
                    </a:lnTo>
                    <a:lnTo>
                      <a:pt x="889571" y="1054100"/>
                    </a:lnTo>
                    <a:lnTo>
                      <a:pt x="890358" y="1054100"/>
                    </a:lnTo>
                    <a:lnTo>
                      <a:pt x="892530" y="1066800"/>
                    </a:lnTo>
                    <a:lnTo>
                      <a:pt x="893241" y="1066800"/>
                    </a:lnTo>
                    <a:lnTo>
                      <a:pt x="894245" y="1079500"/>
                    </a:lnTo>
                    <a:lnTo>
                      <a:pt x="894829" y="1092200"/>
                    </a:lnTo>
                    <a:lnTo>
                      <a:pt x="895870" y="1104900"/>
                    </a:lnTo>
                    <a:lnTo>
                      <a:pt x="896848" y="1104900"/>
                    </a:lnTo>
                    <a:lnTo>
                      <a:pt x="897750" y="1117600"/>
                    </a:lnTo>
                    <a:lnTo>
                      <a:pt x="897915" y="1130363"/>
                    </a:lnTo>
                    <a:lnTo>
                      <a:pt x="896721" y="1143000"/>
                    </a:lnTo>
                    <a:lnTo>
                      <a:pt x="895769" y="1155700"/>
                    </a:lnTo>
                    <a:lnTo>
                      <a:pt x="895464" y="1155700"/>
                    </a:lnTo>
                    <a:lnTo>
                      <a:pt x="895464" y="1168400"/>
                    </a:lnTo>
                    <a:lnTo>
                      <a:pt x="895413" y="1181100"/>
                    </a:lnTo>
                    <a:lnTo>
                      <a:pt x="897699" y="1181100"/>
                    </a:lnTo>
                    <a:lnTo>
                      <a:pt x="901268" y="1193800"/>
                    </a:lnTo>
                    <a:lnTo>
                      <a:pt x="896404" y="1193800"/>
                    </a:lnTo>
                    <a:lnTo>
                      <a:pt x="898779" y="1206500"/>
                    </a:lnTo>
                    <a:lnTo>
                      <a:pt x="895565" y="1219200"/>
                    </a:lnTo>
                    <a:lnTo>
                      <a:pt x="895438" y="1219200"/>
                    </a:lnTo>
                    <a:lnTo>
                      <a:pt x="895083" y="1231900"/>
                    </a:lnTo>
                    <a:lnTo>
                      <a:pt x="894473" y="1244600"/>
                    </a:lnTo>
                    <a:lnTo>
                      <a:pt x="894016" y="1244600"/>
                    </a:lnTo>
                    <a:lnTo>
                      <a:pt x="894080" y="1257300"/>
                    </a:lnTo>
                    <a:lnTo>
                      <a:pt x="894232" y="1257300"/>
                    </a:lnTo>
                    <a:lnTo>
                      <a:pt x="894105" y="1266761"/>
                    </a:lnTo>
                    <a:lnTo>
                      <a:pt x="894016" y="1282700"/>
                    </a:lnTo>
                    <a:lnTo>
                      <a:pt x="894613" y="1282700"/>
                    </a:lnTo>
                    <a:lnTo>
                      <a:pt x="895515" y="1295400"/>
                    </a:lnTo>
                    <a:lnTo>
                      <a:pt x="896556" y="1308100"/>
                    </a:lnTo>
                    <a:lnTo>
                      <a:pt x="898385" y="1308100"/>
                    </a:lnTo>
                    <a:lnTo>
                      <a:pt x="901674" y="1320800"/>
                    </a:lnTo>
                    <a:lnTo>
                      <a:pt x="904722" y="1320800"/>
                    </a:lnTo>
                    <a:lnTo>
                      <a:pt x="907122" y="1333500"/>
                    </a:lnTo>
                    <a:lnTo>
                      <a:pt x="909142" y="1333500"/>
                    </a:lnTo>
                    <a:lnTo>
                      <a:pt x="913193" y="1346200"/>
                    </a:lnTo>
                    <a:lnTo>
                      <a:pt x="916774" y="1358900"/>
                    </a:lnTo>
                    <a:lnTo>
                      <a:pt x="919645" y="1371600"/>
                    </a:lnTo>
                    <a:lnTo>
                      <a:pt x="921956" y="1371600"/>
                    </a:lnTo>
                    <a:lnTo>
                      <a:pt x="921588" y="1384300"/>
                    </a:lnTo>
                    <a:lnTo>
                      <a:pt x="919556" y="1384300"/>
                    </a:lnTo>
                    <a:lnTo>
                      <a:pt x="926477" y="1397000"/>
                    </a:lnTo>
                    <a:lnTo>
                      <a:pt x="921880" y="1397000"/>
                    </a:lnTo>
                    <a:lnTo>
                      <a:pt x="919556" y="1384300"/>
                    </a:lnTo>
                    <a:lnTo>
                      <a:pt x="915136" y="1384300"/>
                    </a:lnTo>
                    <a:lnTo>
                      <a:pt x="909459" y="1397000"/>
                    </a:lnTo>
                    <a:lnTo>
                      <a:pt x="902093" y="1397000"/>
                    </a:lnTo>
                    <a:lnTo>
                      <a:pt x="899147" y="1409700"/>
                    </a:lnTo>
                    <a:lnTo>
                      <a:pt x="897382" y="1409700"/>
                    </a:lnTo>
                    <a:lnTo>
                      <a:pt x="899198" y="1422400"/>
                    </a:lnTo>
                    <a:lnTo>
                      <a:pt x="899960" y="1435100"/>
                    </a:lnTo>
                    <a:lnTo>
                      <a:pt x="899261" y="1435100"/>
                    </a:lnTo>
                    <a:lnTo>
                      <a:pt x="897318" y="1447800"/>
                    </a:lnTo>
                    <a:lnTo>
                      <a:pt x="890282" y="1447800"/>
                    </a:lnTo>
                    <a:lnTo>
                      <a:pt x="886510" y="1460500"/>
                    </a:lnTo>
                    <a:lnTo>
                      <a:pt x="882637" y="1473200"/>
                    </a:lnTo>
                    <a:lnTo>
                      <a:pt x="874331" y="1473200"/>
                    </a:lnTo>
                    <a:lnTo>
                      <a:pt x="869010" y="1485900"/>
                    </a:lnTo>
                    <a:lnTo>
                      <a:pt x="869937" y="1485900"/>
                    </a:lnTo>
                    <a:lnTo>
                      <a:pt x="867638" y="1498600"/>
                    </a:lnTo>
                    <a:lnTo>
                      <a:pt x="865200" y="1498600"/>
                    </a:lnTo>
                    <a:lnTo>
                      <a:pt x="861847" y="1511300"/>
                    </a:lnTo>
                    <a:lnTo>
                      <a:pt x="860285" y="1511300"/>
                    </a:lnTo>
                    <a:lnTo>
                      <a:pt x="862749" y="1524000"/>
                    </a:lnTo>
                    <a:lnTo>
                      <a:pt x="863396" y="1524000"/>
                    </a:lnTo>
                    <a:lnTo>
                      <a:pt x="862076" y="1536700"/>
                    </a:lnTo>
                    <a:lnTo>
                      <a:pt x="858951" y="1536700"/>
                    </a:lnTo>
                    <a:lnTo>
                      <a:pt x="860259" y="1549400"/>
                    </a:lnTo>
                    <a:lnTo>
                      <a:pt x="859218" y="1549400"/>
                    </a:lnTo>
                    <a:lnTo>
                      <a:pt x="858139" y="1562100"/>
                    </a:lnTo>
                    <a:lnTo>
                      <a:pt x="858570" y="1574800"/>
                    </a:lnTo>
                    <a:lnTo>
                      <a:pt x="860285" y="1587500"/>
                    </a:lnTo>
                    <a:lnTo>
                      <a:pt x="863041" y="1600200"/>
                    </a:lnTo>
                    <a:lnTo>
                      <a:pt x="865276" y="1600200"/>
                    </a:lnTo>
                    <a:lnTo>
                      <a:pt x="866597" y="1612900"/>
                    </a:lnTo>
                    <a:lnTo>
                      <a:pt x="867079" y="1625600"/>
                    </a:lnTo>
                    <a:lnTo>
                      <a:pt x="866813" y="1638300"/>
                    </a:lnTo>
                    <a:lnTo>
                      <a:pt x="868083" y="1651000"/>
                    </a:lnTo>
                    <a:lnTo>
                      <a:pt x="870127" y="1663700"/>
                    </a:lnTo>
                    <a:lnTo>
                      <a:pt x="872756" y="1663700"/>
                    </a:lnTo>
                    <a:lnTo>
                      <a:pt x="874674" y="1676400"/>
                    </a:lnTo>
                    <a:lnTo>
                      <a:pt x="876642" y="1676400"/>
                    </a:lnTo>
                    <a:lnTo>
                      <a:pt x="876465" y="1689100"/>
                    </a:lnTo>
                    <a:lnTo>
                      <a:pt x="878662" y="1701800"/>
                    </a:lnTo>
                    <a:lnTo>
                      <a:pt x="885990" y="1714500"/>
                    </a:lnTo>
                    <a:lnTo>
                      <a:pt x="888492" y="1714500"/>
                    </a:lnTo>
                    <a:lnTo>
                      <a:pt x="891857" y="1727200"/>
                    </a:lnTo>
                    <a:lnTo>
                      <a:pt x="893330" y="1727200"/>
                    </a:lnTo>
                    <a:lnTo>
                      <a:pt x="894994" y="1739900"/>
                    </a:lnTo>
                    <a:lnTo>
                      <a:pt x="896747" y="1739900"/>
                    </a:lnTo>
                    <a:lnTo>
                      <a:pt x="897648" y="1752600"/>
                    </a:lnTo>
                    <a:lnTo>
                      <a:pt x="898474" y="1752600"/>
                    </a:lnTo>
                    <a:lnTo>
                      <a:pt x="899236" y="1765300"/>
                    </a:lnTo>
                    <a:lnTo>
                      <a:pt x="899960" y="1778000"/>
                    </a:lnTo>
                    <a:lnTo>
                      <a:pt x="900595" y="1778000"/>
                    </a:lnTo>
                    <a:lnTo>
                      <a:pt x="899807" y="1790700"/>
                    </a:lnTo>
                    <a:lnTo>
                      <a:pt x="892213" y="1790700"/>
                    </a:lnTo>
                    <a:lnTo>
                      <a:pt x="889800" y="1803400"/>
                    </a:lnTo>
                    <a:lnTo>
                      <a:pt x="889368" y="1803400"/>
                    </a:lnTo>
                    <a:lnTo>
                      <a:pt x="888758" y="1816100"/>
                    </a:lnTo>
                    <a:lnTo>
                      <a:pt x="889088" y="1828800"/>
                    </a:lnTo>
                    <a:lnTo>
                      <a:pt x="890638" y="1828800"/>
                    </a:lnTo>
                    <a:lnTo>
                      <a:pt x="893711" y="1841500"/>
                    </a:lnTo>
                    <a:lnTo>
                      <a:pt x="895946" y="1841500"/>
                    </a:lnTo>
                    <a:lnTo>
                      <a:pt x="895324" y="1854200"/>
                    </a:lnTo>
                    <a:lnTo>
                      <a:pt x="893406" y="1854200"/>
                    </a:lnTo>
                    <a:lnTo>
                      <a:pt x="893406" y="1892300"/>
                    </a:lnTo>
                    <a:lnTo>
                      <a:pt x="891362" y="1892300"/>
                    </a:lnTo>
                    <a:lnTo>
                      <a:pt x="890130" y="1905000"/>
                    </a:lnTo>
                    <a:lnTo>
                      <a:pt x="883450" y="1905000"/>
                    </a:lnTo>
                    <a:lnTo>
                      <a:pt x="882535" y="1917700"/>
                    </a:lnTo>
                    <a:lnTo>
                      <a:pt x="889165" y="1917700"/>
                    </a:lnTo>
                    <a:lnTo>
                      <a:pt x="886904" y="1930400"/>
                    </a:lnTo>
                    <a:lnTo>
                      <a:pt x="887780" y="1930400"/>
                    </a:lnTo>
                    <a:lnTo>
                      <a:pt x="888428" y="1943100"/>
                    </a:lnTo>
                    <a:lnTo>
                      <a:pt x="881278" y="1943100"/>
                    </a:lnTo>
                    <a:lnTo>
                      <a:pt x="881392" y="1930400"/>
                    </a:lnTo>
                    <a:lnTo>
                      <a:pt x="881684" y="1930400"/>
                    </a:lnTo>
                    <a:lnTo>
                      <a:pt x="877189" y="1917700"/>
                    </a:lnTo>
                    <a:lnTo>
                      <a:pt x="877709" y="1917700"/>
                    </a:lnTo>
                    <a:lnTo>
                      <a:pt x="877646" y="1905000"/>
                    </a:lnTo>
                    <a:lnTo>
                      <a:pt x="879500" y="1905000"/>
                    </a:lnTo>
                    <a:lnTo>
                      <a:pt x="882967" y="1892300"/>
                    </a:lnTo>
                    <a:lnTo>
                      <a:pt x="886752" y="1892300"/>
                    </a:lnTo>
                    <a:lnTo>
                      <a:pt x="886498" y="1879600"/>
                    </a:lnTo>
                    <a:lnTo>
                      <a:pt x="892403" y="1879600"/>
                    </a:lnTo>
                    <a:lnTo>
                      <a:pt x="893406" y="1892300"/>
                    </a:lnTo>
                    <a:lnTo>
                      <a:pt x="893406" y="1854200"/>
                    </a:lnTo>
                    <a:lnTo>
                      <a:pt x="889444" y="1854200"/>
                    </a:lnTo>
                    <a:lnTo>
                      <a:pt x="888555" y="1866900"/>
                    </a:lnTo>
                    <a:lnTo>
                      <a:pt x="883754" y="1854200"/>
                    </a:lnTo>
                    <a:lnTo>
                      <a:pt x="883107" y="1854200"/>
                    </a:lnTo>
                    <a:lnTo>
                      <a:pt x="883107" y="1879600"/>
                    </a:lnTo>
                    <a:lnTo>
                      <a:pt x="878205" y="1892300"/>
                    </a:lnTo>
                    <a:lnTo>
                      <a:pt x="873975" y="1892300"/>
                    </a:lnTo>
                    <a:lnTo>
                      <a:pt x="869823" y="1879600"/>
                    </a:lnTo>
                    <a:lnTo>
                      <a:pt x="883107" y="1879600"/>
                    </a:lnTo>
                    <a:lnTo>
                      <a:pt x="883107" y="1854200"/>
                    </a:lnTo>
                    <a:lnTo>
                      <a:pt x="873264" y="1854200"/>
                    </a:lnTo>
                    <a:lnTo>
                      <a:pt x="873264" y="1866900"/>
                    </a:lnTo>
                    <a:lnTo>
                      <a:pt x="865847" y="1866900"/>
                    </a:lnTo>
                    <a:lnTo>
                      <a:pt x="867600" y="1854200"/>
                    </a:lnTo>
                    <a:lnTo>
                      <a:pt x="873264" y="1866900"/>
                    </a:lnTo>
                    <a:lnTo>
                      <a:pt x="873264" y="1854200"/>
                    </a:lnTo>
                    <a:lnTo>
                      <a:pt x="867664" y="1854200"/>
                    </a:lnTo>
                    <a:lnTo>
                      <a:pt x="862888" y="1844802"/>
                    </a:lnTo>
                    <a:lnTo>
                      <a:pt x="862888" y="1879600"/>
                    </a:lnTo>
                    <a:lnTo>
                      <a:pt x="858075" y="1879600"/>
                    </a:lnTo>
                    <a:lnTo>
                      <a:pt x="858075" y="1917700"/>
                    </a:lnTo>
                    <a:lnTo>
                      <a:pt x="854913" y="1917700"/>
                    </a:lnTo>
                    <a:lnTo>
                      <a:pt x="853884" y="1905000"/>
                    </a:lnTo>
                    <a:lnTo>
                      <a:pt x="857694" y="1905000"/>
                    </a:lnTo>
                    <a:lnTo>
                      <a:pt x="858075" y="1917700"/>
                    </a:lnTo>
                    <a:lnTo>
                      <a:pt x="858075" y="1879600"/>
                    </a:lnTo>
                    <a:lnTo>
                      <a:pt x="855992" y="1879600"/>
                    </a:lnTo>
                    <a:lnTo>
                      <a:pt x="855992" y="1892300"/>
                    </a:lnTo>
                    <a:lnTo>
                      <a:pt x="853643" y="1892300"/>
                    </a:lnTo>
                    <a:lnTo>
                      <a:pt x="851433" y="1905000"/>
                    </a:lnTo>
                    <a:lnTo>
                      <a:pt x="845959" y="1905000"/>
                    </a:lnTo>
                    <a:lnTo>
                      <a:pt x="847267" y="1892300"/>
                    </a:lnTo>
                    <a:lnTo>
                      <a:pt x="849261" y="1892300"/>
                    </a:lnTo>
                    <a:lnTo>
                      <a:pt x="851268" y="1879600"/>
                    </a:lnTo>
                    <a:lnTo>
                      <a:pt x="855992" y="1892300"/>
                    </a:lnTo>
                    <a:lnTo>
                      <a:pt x="855992" y="1879600"/>
                    </a:lnTo>
                    <a:lnTo>
                      <a:pt x="852843" y="1879600"/>
                    </a:lnTo>
                    <a:lnTo>
                      <a:pt x="853262" y="1854200"/>
                    </a:lnTo>
                    <a:lnTo>
                      <a:pt x="850468" y="1854200"/>
                    </a:lnTo>
                    <a:lnTo>
                      <a:pt x="849858" y="1848281"/>
                    </a:lnTo>
                    <a:lnTo>
                      <a:pt x="849858" y="1879600"/>
                    </a:lnTo>
                    <a:lnTo>
                      <a:pt x="844016" y="1879600"/>
                    </a:lnTo>
                    <a:lnTo>
                      <a:pt x="841502" y="1866900"/>
                    </a:lnTo>
                    <a:lnTo>
                      <a:pt x="839838" y="1866900"/>
                    </a:lnTo>
                    <a:lnTo>
                      <a:pt x="839520" y="1854200"/>
                    </a:lnTo>
                    <a:lnTo>
                      <a:pt x="841362" y="1841500"/>
                    </a:lnTo>
                    <a:lnTo>
                      <a:pt x="838962" y="1841500"/>
                    </a:lnTo>
                    <a:lnTo>
                      <a:pt x="838962" y="1828800"/>
                    </a:lnTo>
                    <a:lnTo>
                      <a:pt x="842264" y="1828800"/>
                    </a:lnTo>
                    <a:lnTo>
                      <a:pt x="844092" y="1841500"/>
                    </a:lnTo>
                    <a:lnTo>
                      <a:pt x="841362" y="1841500"/>
                    </a:lnTo>
                    <a:lnTo>
                      <a:pt x="846594" y="1854200"/>
                    </a:lnTo>
                    <a:lnTo>
                      <a:pt x="847356" y="1854200"/>
                    </a:lnTo>
                    <a:lnTo>
                      <a:pt x="848334" y="1866900"/>
                    </a:lnTo>
                    <a:lnTo>
                      <a:pt x="849122" y="1866900"/>
                    </a:lnTo>
                    <a:lnTo>
                      <a:pt x="849858" y="1879600"/>
                    </a:lnTo>
                    <a:lnTo>
                      <a:pt x="849858" y="1848281"/>
                    </a:lnTo>
                    <a:lnTo>
                      <a:pt x="849160" y="1841500"/>
                    </a:lnTo>
                    <a:lnTo>
                      <a:pt x="854671" y="1841500"/>
                    </a:lnTo>
                    <a:lnTo>
                      <a:pt x="855065" y="1854200"/>
                    </a:lnTo>
                    <a:lnTo>
                      <a:pt x="857910" y="1854200"/>
                    </a:lnTo>
                    <a:lnTo>
                      <a:pt x="859726" y="1866900"/>
                    </a:lnTo>
                    <a:lnTo>
                      <a:pt x="862888" y="1879600"/>
                    </a:lnTo>
                    <a:lnTo>
                      <a:pt x="862888" y="1844802"/>
                    </a:lnTo>
                    <a:lnTo>
                      <a:pt x="861212" y="1841500"/>
                    </a:lnTo>
                    <a:lnTo>
                      <a:pt x="856386" y="1841500"/>
                    </a:lnTo>
                    <a:lnTo>
                      <a:pt x="854087" y="1828800"/>
                    </a:lnTo>
                    <a:lnTo>
                      <a:pt x="846289" y="1828800"/>
                    </a:lnTo>
                    <a:lnTo>
                      <a:pt x="842581" y="1816100"/>
                    </a:lnTo>
                    <a:lnTo>
                      <a:pt x="839927" y="1816100"/>
                    </a:lnTo>
                    <a:lnTo>
                      <a:pt x="838949" y="1828800"/>
                    </a:lnTo>
                    <a:lnTo>
                      <a:pt x="836637" y="1828800"/>
                    </a:lnTo>
                    <a:lnTo>
                      <a:pt x="836637" y="1841500"/>
                    </a:lnTo>
                    <a:lnTo>
                      <a:pt x="829538" y="1841500"/>
                    </a:lnTo>
                    <a:lnTo>
                      <a:pt x="836053" y="1854200"/>
                    </a:lnTo>
                    <a:lnTo>
                      <a:pt x="827786" y="1854200"/>
                    </a:lnTo>
                    <a:lnTo>
                      <a:pt x="829538" y="1841500"/>
                    </a:lnTo>
                    <a:lnTo>
                      <a:pt x="827049" y="1841500"/>
                    </a:lnTo>
                    <a:lnTo>
                      <a:pt x="826363" y="1828800"/>
                    </a:lnTo>
                    <a:lnTo>
                      <a:pt x="834847" y="1828800"/>
                    </a:lnTo>
                    <a:lnTo>
                      <a:pt x="836637" y="1841500"/>
                    </a:lnTo>
                    <a:lnTo>
                      <a:pt x="836637" y="1828800"/>
                    </a:lnTo>
                    <a:lnTo>
                      <a:pt x="836498" y="1828800"/>
                    </a:lnTo>
                    <a:lnTo>
                      <a:pt x="835253" y="1816100"/>
                    </a:lnTo>
                    <a:lnTo>
                      <a:pt x="838911" y="1816100"/>
                    </a:lnTo>
                    <a:lnTo>
                      <a:pt x="835914" y="1803400"/>
                    </a:lnTo>
                    <a:lnTo>
                      <a:pt x="834212" y="1803400"/>
                    </a:lnTo>
                    <a:lnTo>
                      <a:pt x="834072" y="1795640"/>
                    </a:lnTo>
                    <a:lnTo>
                      <a:pt x="834072" y="1816100"/>
                    </a:lnTo>
                    <a:lnTo>
                      <a:pt x="826503" y="1816100"/>
                    </a:lnTo>
                    <a:lnTo>
                      <a:pt x="824890" y="1803400"/>
                    </a:lnTo>
                    <a:lnTo>
                      <a:pt x="821537" y="1803400"/>
                    </a:lnTo>
                    <a:lnTo>
                      <a:pt x="819467" y="1790700"/>
                    </a:lnTo>
                    <a:lnTo>
                      <a:pt x="819670" y="1790700"/>
                    </a:lnTo>
                    <a:lnTo>
                      <a:pt x="820267" y="1778000"/>
                    </a:lnTo>
                    <a:lnTo>
                      <a:pt x="823023" y="1778000"/>
                    </a:lnTo>
                    <a:lnTo>
                      <a:pt x="822566" y="1790700"/>
                    </a:lnTo>
                    <a:lnTo>
                      <a:pt x="828382" y="1790700"/>
                    </a:lnTo>
                    <a:lnTo>
                      <a:pt x="830402" y="1803400"/>
                    </a:lnTo>
                    <a:lnTo>
                      <a:pt x="834072" y="1816100"/>
                    </a:lnTo>
                    <a:lnTo>
                      <a:pt x="834072" y="1795640"/>
                    </a:lnTo>
                    <a:lnTo>
                      <a:pt x="833983" y="1790700"/>
                    </a:lnTo>
                    <a:lnTo>
                      <a:pt x="836409" y="1790700"/>
                    </a:lnTo>
                    <a:lnTo>
                      <a:pt x="834212" y="1778000"/>
                    </a:lnTo>
                    <a:lnTo>
                      <a:pt x="828992" y="1778000"/>
                    </a:lnTo>
                    <a:lnTo>
                      <a:pt x="830148" y="1765300"/>
                    </a:lnTo>
                    <a:lnTo>
                      <a:pt x="820572" y="1765300"/>
                    </a:lnTo>
                    <a:lnTo>
                      <a:pt x="819518" y="1752600"/>
                    </a:lnTo>
                    <a:lnTo>
                      <a:pt x="810602" y="1752600"/>
                    </a:lnTo>
                    <a:lnTo>
                      <a:pt x="810602" y="1778000"/>
                    </a:lnTo>
                    <a:lnTo>
                      <a:pt x="806843" y="1778000"/>
                    </a:lnTo>
                    <a:lnTo>
                      <a:pt x="803363" y="1765300"/>
                    </a:lnTo>
                    <a:lnTo>
                      <a:pt x="810475" y="1765300"/>
                    </a:lnTo>
                    <a:lnTo>
                      <a:pt x="810602" y="1778000"/>
                    </a:lnTo>
                    <a:lnTo>
                      <a:pt x="810602" y="1752600"/>
                    </a:lnTo>
                    <a:lnTo>
                      <a:pt x="789000" y="1752600"/>
                    </a:lnTo>
                    <a:lnTo>
                      <a:pt x="782878" y="1739900"/>
                    </a:lnTo>
                    <a:lnTo>
                      <a:pt x="768565" y="1739900"/>
                    </a:lnTo>
                    <a:lnTo>
                      <a:pt x="765175" y="1727200"/>
                    </a:lnTo>
                    <a:lnTo>
                      <a:pt x="749477" y="1727200"/>
                    </a:lnTo>
                    <a:lnTo>
                      <a:pt x="762444" y="1752600"/>
                    </a:lnTo>
                    <a:lnTo>
                      <a:pt x="767613" y="1752600"/>
                    </a:lnTo>
                    <a:lnTo>
                      <a:pt x="774344" y="1765300"/>
                    </a:lnTo>
                    <a:lnTo>
                      <a:pt x="796569" y="1765300"/>
                    </a:lnTo>
                    <a:lnTo>
                      <a:pt x="806348" y="1778000"/>
                    </a:lnTo>
                    <a:lnTo>
                      <a:pt x="807262" y="1790700"/>
                    </a:lnTo>
                    <a:lnTo>
                      <a:pt x="809485" y="1803400"/>
                    </a:lnTo>
                    <a:lnTo>
                      <a:pt x="808990" y="1803400"/>
                    </a:lnTo>
                    <a:lnTo>
                      <a:pt x="812736" y="1816100"/>
                    </a:lnTo>
                    <a:lnTo>
                      <a:pt x="811669" y="1816100"/>
                    </a:lnTo>
                    <a:lnTo>
                      <a:pt x="799871" y="1828800"/>
                    </a:lnTo>
                    <a:lnTo>
                      <a:pt x="780135" y="1828800"/>
                    </a:lnTo>
                    <a:lnTo>
                      <a:pt x="773328" y="1841500"/>
                    </a:lnTo>
                    <a:lnTo>
                      <a:pt x="822693" y="1841500"/>
                    </a:lnTo>
                    <a:lnTo>
                      <a:pt x="824407" y="1854200"/>
                    </a:lnTo>
                    <a:lnTo>
                      <a:pt x="826071" y="1854200"/>
                    </a:lnTo>
                    <a:lnTo>
                      <a:pt x="828014" y="1866900"/>
                    </a:lnTo>
                    <a:lnTo>
                      <a:pt x="829906" y="1866900"/>
                    </a:lnTo>
                    <a:lnTo>
                      <a:pt x="831405" y="1879600"/>
                    </a:lnTo>
                    <a:lnTo>
                      <a:pt x="832434" y="1879600"/>
                    </a:lnTo>
                    <a:lnTo>
                      <a:pt x="832510" y="1892300"/>
                    </a:lnTo>
                    <a:lnTo>
                      <a:pt x="838263" y="1892300"/>
                    </a:lnTo>
                    <a:lnTo>
                      <a:pt x="839482" y="1905000"/>
                    </a:lnTo>
                    <a:lnTo>
                      <a:pt x="842035" y="1905000"/>
                    </a:lnTo>
                    <a:lnTo>
                      <a:pt x="845781" y="1917700"/>
                    </a:lnTo>
                    <a:lnTo>
                      <a:pt x="850569" y="1917700"/>
                    </a:lnTo>
                    <a:lnTo>
                      <a:pt x="854113" y="1930400"/>
                    </a:lnTo>
                    <a:lnTo>
                      <a:pt x="857199" y="1930400"/>
                    </a:lnTo>
                    <a:lnTo>
                      <a:pt x="856081" y="1943100"/>
                    </a:lnTo>
                    <a:lnTo>
                      <a:pt x="858507" y="1943100"/>
                    </a:lnTo>
                    <a:lnTo>
                      <a:pt x="862114" y="1955800"/>
                    </a:lnTo>
                    <a:lnTo>
                      <a:pt x="865352" y="1955800"/>
                    </a:lnTo>
                    <a:lnTo>
                      <a:pt x="867638" y="1968500"/>
                    </a:lnTo>
                    <a:lnTo>
                      <a:pt x="875372" y="1968500"/>
                    </a:lnTo>
                    <a:lnTo>
                      <a:pt x="876554" y="1981200"/>
                    </a:lnTo>
                    <a:lnTo>
                      <a:pt x="878433" y="1981200"/>
                    </a:lnTo>
                    <a:lnTo>
                      <a:pt x="880681" y="1993900"/>
                    </a:lnTo>
                    <a:lnTo>
                      <a:pt x="883285" y="1993900"/>
                    </a:lnTo>
                    <a:lnTo>
                      <a:pt x="886206" y="2006600"/>
                    </a:lnTo>
                    <a:lnTo>
                      <a:pt x="891882" y="2019300"/>
                    </a:lnTo>
                    <a:lnTo>
                      <a:pt x="894918" y="2019300"/>
                    </a:lnTo>
                    <a:lnTo>
                      <a:pt x="898359" y="2032000"/>
                    </a:lnTo>
                    <a:lnTo>
                      <a:pt x="902423" y="2044700"/>
                    </a:lnTo>
                    <a:lnTo>
                      <a:pt x="903884" y="2044700"/>
                    </a:lnTo>
                    <a:lnTo>
                      <a:pt x="903884" y="2060600"/>
                    </a:lnTo>
                    <a:lnTo>
                      <a:pt x="903744" y="2070100"/>
                    </a:lnTo>
                    <a:lnTo>
                      <a:pt x="903249" y="2070100"/>
                    </a:lnTo>
                    <a:lnTo>
                      <a:pt x="901763" y="2082800"/>
                    </a:lnTo>
                    <a:lnTo>
                      <a:pt x="899553" y="2095500"/>
                    </a:lnTo>
                    <a:lnTo>
                      <a:pt x="896912" y="2095500"/>
                    </a:lnTo>
                    <a:lnTo>
                      <a:pt x="893914" y="2108200"/>
                    </a:lnTo>
                    <a:lnTo>
                      <a:pt x="866533" y="2108200"/>
                    </a:lnTo>
                    <a:lnTo>
                      <a:pt x="859688" y="2120900"/>
                    </a:lnTo>
                    <a:lnTo>
                      <a:pt x="892251" y="2120900"/>
                    </a:lnTo>
                    <a:lnTo>
                      <a:pt x="897153" y="2108200"/>
                    </a:lnTo>
                    <a:lnTo>
                      <a:pt x="911098" y="2108200"/>
                    </a:lnTo>
                    <a:lnTo>
                      <a:pt x="911352" y="2095500"/>
                    </a:lnTo>
                    <a:lnTo>
                      <a:pt x="913130" y="2082800"/>
                    </a:lnTo>
                    <a:lnTo>
                      <a:pt x="914984" y="2070100"/>
                    </a:lnTo>
                    <a:lnTo>
                      <a:pt x="915492" y="2070100"/>
                    </a:lnTo>
                    <a:lnTo>
                      <a:pt x="915352" y="2057400"/>
                    </a:lnTo>
                    <a:lnTo>
                      <a:pt x="917460" y="2057400"/>
                    </a:lnTo>
                    <a:lnTo>
                      <a:pt x="916724" y="2044700"/>
                    </a:lnTo>
                    <a:lnTo>
                      <a:pt x="924902" y="2044700"/>
                    </a:lnTo>
                    <a:lnTo>
                      <a:pt x="928852" y="2057400"/>
                    </a:lnTo>
                    <a:lnTo>
                      <a:pt x="931494" y="2057400"/>
                    </a:lnTo>
                    <a:lnTo>
                      <a:pt x="929398" y="2044700"/>
                    </a:lnTo>
                    <a:lnTo>
                      <a:pt x="927481" y="2044700"/>
                    </a:lnTo>
                    <a:lnTo>
                      <a:pt x="925106" y="2032000"/>
                    </a:lnTo>
                    <a:lnTo>
                      <a:pt x="921880" y="2019300"/>
                    </a:lnTo>
                    <a:lnTo>
                      <a:pt x="916940" y="2019300"/>
                    </a:lnTo>
                    <a:lnTo>
                      <a:pt x="919137" y="2032000"/>
                    </a:lnTo>
                    <a:lnTo>
                      <a:pt x="915797" y="2032000"/>
                    </a:lnTo>
                    <a:lnTo>
                      <a:pt x="915174" y="2044700"/>
                    </a:lnTo>
                    <a:lnTo>
                      <a:pt x="913053" y="2044700"/>
                    </a:lnTo>
                    <a:lnTo>
                      <a:pt x="910272" y="2032000"/>
                    </a:lnTo>
                    <a:lnTo>
                      <a:pt x="915073" y="2032000"/>
                    </a:lnTo>
                    <a:lnTo>
                      <a:pt x="913942" y="2019300"/>
                    </a:lnTo>
                    <a:lnTo>
                      <a:pt x="910196" y="2019300"/>
                    </a:lnTo>
                    <a:lnTo>
                      <a:pt x="910158" y="2019134"/>
                    </a:lnTo>
                    <a:lnTo>
                      <a:pt x="910158" y="2032000"/>
                    </a:lnTo>
                    <a:lnTo>
                      <a:pt x="906691" y="2032000"/>
                    </a:lnTo>
                    <a:lnTo>
                      <a:pt x="904354" y="2019300"/>
                    </a:lnTo>
                    <a:lnTo>
                      <a:pt x="900226" y="2019300"/>
                    </a:lnTo>
                    <a:lnTo>
                      <a:pt x="894829" y="2006600"/>
                    </a:lnTo>
                    <a:lnTo>
                      <a:pt x="903262" y="2006600"/>
                    </a:lnTo>
                    <a:lnTo>
                      <a:pt x="909650" y="2019300"/>
                    </a:lnTo>
                    <a:lnTo>
                      <a:pt x="909116" y="2019300"/>
                    </a:lnTo>
                    <a:lnTo>
                      <a:pt x="910158" y="2032000"/>
                    </a:lnTo>
                    <a:lnTo>
                      <a:pt x="910158" y="2019134"/>
                    </a:lnTo>
                    <a:lnTo>
                      <a:pt x="907313" y="2006600"/>
                    </a:lnTo>
                    <a:lnTo>
                      <a:pt x="904709" y="2006600"/>
                    </a:lnTo>
                    <a:lnTo>
                      <a:pt x="902614" y="1993900"/>
                    </a:lnTo>
                    <a:lnTo>
                      <a:pt x="900899" y="1993900"/>
                    </a:lnTo>
                    <a:lnTo>
                      <a:pt x="903300" y="1981200"/>
                    </a:lnTo>
                    <a:lnTo>
                      <a:pt x="899744" y="1968500"/>
                    </a:lnTo>
                    <a:lnTo>
                      <a:pt x="897509" y="1968500"/>
                    </a:lnTo>
                    <a:lnTo>
                      <a:pt x="893813" y="1981200"/>
                    </a:lnTo>
                    <a:lnTo>
                      <a:pt x="893102" y="1993900"/>
                    </a:lnTo>
                    <a:lnTo>
                      <a:pt x="887666" y="1993900"/>
                    </a:lnTo>
                    <a:lnTo>
                      <a:pt x="886574" y="1981200"/>
                    </a:lnTo>
                    <a:lnTo>
                      <a:pt x="882840" y="1981200"/>
                    </a:lnTo>
                    <a:lnTo>
                      <a:pt x="883551" y="1968500"/>
                    </a:lnTo>
                    <a:lnTo>
                      <a:pt x="885329" y="1968500"/>
                    </a:lnTo>
                    <a:lnTo>
                      <a:pt x="882421" y="1955800"/>
                    </a:lnTo>
                    <a:lnTo>
                      <a:pt x="892149" y="1955800"/>
                    </a:lnTo>
                    <a:lnTo>
                      <a:pt x="893140" y="1968500"/>
                    </a:lnTo>
                    <a:lnTo>
                      <a:pt x="897191" y="1968500"/>
                    </a:lnTo>
                    <a:lnTo>
                      <a:pt x="895807" y="1955800"/>
                    </a:lnTo>
                    <a:lnTo>
                      <a:pt x="895985" y="1955800"/>
                    </a:lnTo>
                    <a:lnTo>
                      <a:pt x="896277" y="1943100"/>
                    </a:lnTo>
                    <a:lnTo>
                      <a:pt x="896404" y="1943100"/>
                    </a:lnTo>
                    <a:lnTo>
                      <a:pt x="895451" y="1930400"/>
                    </a:lnTo>
                    <a:lnTo>
                      <a:pt x="896924" y="1930400"/>
                    </a:lnTo>
                    <a:lnTo>
                      <a:pt x="894473" y="1917700"/>
                    </a:lnTo>
                    <a:lnTo>
                      <a:pt x="895032" y="1917700"/>
                    </a:lnTo>
                    <a:lnTo>
                      <a:pt x="897496" y="1905000"/>
                    </a:lnTo>
                    <a:lnTo>
                      <a:pt x="898766" y="1905000"/>
                    </a:lnTo>
                    <a:lnTo>
                      <a:pt x="896302" y="1892300"/>
                    </a:lnTo>
                    <a:lnTo>
                      <a:pt x="898867" y="1892300"/>
                    </a:lnTo>
                    <a:lnTo>
                      <a:pt x="898677" y="1879600"/>
                    </a:lnTo>
                    <a:lnTo>
                      <a:pt x="905865" y="1879600"/>
                    </a:lnTo>
                    <a:lnTo>
                      <a:pt x="904494" y="1892300"/>
                    </a:lnTo>
                    <a:lnTo>
                      <a:pt x="903185" y="1892300"/>
                    </a:lnTo>
                    <a:lnTo>
                      <a:pt x="899858" y="1905000"/>
                    </a:lnTo>
                    <a:lnTo>
                      <a:pt x="899477" y="1905000"/>
                    </a:lnTo>
                    <a:lnTo>
                      <a:pt x="900823" y="1917700"/>
                    </a:lnTo>
                    <a:lnTo>
                      <a:pt x="902271" y="1917700"/>
                    </a:lnTo>
                    <a:lnTo>
                      <a:pt x="903935" y="1930400"/>
                    </a:lnTo>
                    <a:lnTo>
                      <a:pt x="900734" y="1930400"/>
                    </a:lnTo>
                    <a:lnTo>
                      <a:pt x="900811" y="1943100"/>
                    </a:lnTo>
                    <a:lnTo>
                      <a:pt x="903414" y="1943100"/>
                    </a:lnTo>
                    <a:lnTo>
                      <a:pt x="903998" y="1955800"/>
                    </a:lnTo>
                    <a:lnTo>
                      <a:pt x="905548" y="1955800"/>
                    </a:lnTo>
                    <a:lnTo>
                      <a:pt x="905484" y="1968500"/>
                    </a:lnTo>
                    <a:lnTo>
                      <a:pt x="909828" y="1968500"/>
                    </a:lnTo>
                    <a:lnTo>
                      <a:pt x="912647" y="1981200"/>
                    </a:lnTo>
                    <a:lnTo>
                      <a:pt x="916241" y="1981200"/>
                    </a:lnTo>
                    <a:lnTo>
                      <a:pt x="914133" y="1968500"/>
                    </a:lnTo>
                    <a:lnTo>
                      <a:pt x="930071" y="1968500"/>
                    </a:lnTo>
                    <a:lnTo>
                      <a:pt x="929957" y="1955800"/>
                    </a:lnTo>
                    <a:lnTo>
                      <a:pt x="940612" y="1955800"/>
                    </a:lnTo>
                    <a:lnTo>
                      <a:pt x="943013" y="1943100"/>
                    </a:lnTo>
                    <a:lnTo>
                      <a:pt x="938720" y="1943100"/>
                    </a:lnTo>
                    <a:lnTo>
                      <a:pt x="945616" y="1930400"/>
                    </a:lnTo>
                    <a:lnTo>
                      <a:pt x="940320" y="1930400"/>
                    </a:lnTo>
                    <a:lnTo>
                      <a:pt x="941920" y="1917700"/>
                    </a:lnTo>
                    <a:lnTo>
                      <a:pt x="945769" y="1917700"/>
                    </a:lnTo>
                    <a:lnTo>
                      <a:pt x="947293" y="1930400"/>
                    </a:lnTo>
                    <a:lnTo>
                      <a:pt x="947115" y="1930400"/>
                    </a:lnTo>
                    <a:lnTo>
                      <a:pt x="950252" y="1943100"/>
                    </a:lnTo>
                    <a:lnTo>
                      <a:pt x="945883" y="1943100"/>
                    </a:lnTo>
                    <a:lnTo>
                      <a:pt x="955052" y="1955800"/>
                    </a:lnTo>
                    <a:lnTo>
                      <a:pt x="947140" y="1955800"/>
                    </a:lnTo>
                    <a:lnTo>
                      <a:pt x="949312" y="1968500"/>
                    </a:lnTo>
                    <a:lnTo>
                      <a:pt x="956856" y="1968500"/>
                    </a:lnTo>
                    <a:lnTo>
                      <a:pt x="959154" y="1981200"/>
                    </a:lnTo>
                    <a:lnTo>
                      <a:pt x="951293" y="1981200"/>
                    </a:lnTo>
                    <a:lnTo>
                      <a:pt x="947661" y="1968500"/>
                    </a:lnTo>
                    <a:lnTo>
                      <a:pt x="940841" y="1968500"/>
                    </a:lnTo>
                    <a:lnTo>
                      <a:pt x="943356" y="1955800"/>
                    </a:lnTo>
                    <a:lnTo>
                      <a:pt x="940701" y="1955800"/>
                    </a:lnTo>
                    <a:lnTo>
                      <a:pt x="938352" y="1968500"/>
                    </a:lnTo>
                    <a:lnTo>
                      <a:pt x="938149" y="1968500"/>
                    </a:lnTo>
                    <a:lnTo>
                      <a:pt x="943749" y="1981200"/>
                    </a:lnTo>
                    <a:lnTo>
                      <a:pt x="944295" y="1981200"/>
                    </a:lnTo>
                    <a:lnTo>
                      <a:pt x="950493" y="1993900"/>
                    </a:lnTo>
                    <a:lnTo>
                      <a:pt x="937336" y="1993900"/>
                    </a:lnTo>
                    <a:lnTo>
                      <a:pt x="941349" y="1981200"/>
                    </a:lnTo>
                    <a:lnTo>
                      <a:pt x="930986" y="1981200"/>
                    </a:lnTo>
                    <a:lnTo>
                      <a:pt x="934389" y="1993900"/>
                    </a:lnTo>
                    <a:lnTo>
                      <a:pt x="937234" y="1993900"/>
                    </a:lnTo>
                    <a:lnTo>
                      <a:pt x="938872" y="2006600"/>
                    </a:lnTo>
                    <a:lnTo>
                      <a:pt x="939266" y="2006600"/>
                    </a:lnTo>
                    <a:lnTo>
                      <a:pt x="942543" y="2019300"/>
                    </a:lnTo>
                    <a:lnTo>
                      <a:pt x="945311" y="2032000"/>
                    </a:lnTo>
                    <a:lnTo>
                      <a:pt x="947381" y="2044700"/>
                    </a:lnTo>
                    <a:lnTo>
                      <a:pt x="948601" y="2057400"/>
                    </a:lnTo>
                    <a:lnTo>
                      <a:pt x="948829" y="2057400"/>
                    </a:lnTo>
                    <a:lnTo>
                      <a:pt x="952233" y="2070100"/>
                    </a:lnTo>
                    <a:lnTo>
                      <a:pt x="954633" y="2070100"/>
                    </a:lnTo>
                    <a:lnTo>
                      <a:pt x="950620" y="2057400"/>
                    </a:lnTo>
                    <a:lnTo>
                      <a:pt x="951318" y="2044700"/>
                    </a:lnTo>
                    <a:lnTo>
                      <a:pt x="949591" y="2044700"/>
                    </a:lnTo>
                    <a:lnTo>
                      <a:pt x="948740" y="2032000"/>
                    </a:lnTo>
                    <a:lnTo>
                      <a:pt x="948029" y="2032000"/>
                    </a:lnTo>
                    <a:lnTo>
                      <a:pt x="945832" y="2019300"/>
                    </a:lnTo>
                    <a:lnTo>
                      <a:pt x="950633" y="2019300"/>
                    </a:lnTo>
                    <a:lnTo>
                      <a:pt x="949248" y="2006600"/>
                    </a:lnTo>
                    <a:lnTo>
                      <a:pt x="950366" y="2006600"/>
                    </a:lnTo>
                    <a:lnTo>
                      <a:pt x="951814" y="2019300"/>
                    </a:lnTo>
                    <a:lnTo>
                      <a:pt x="955192" y="2019300"/>
                    </a:lnTo>
                    <a:lnTo>
                      <a:pt x="952106" y="2006600"/>
                    </a:lnTo>
                    <a:lnTo>
                      <a:pt x="953668" y="2006600"/>
                    </a:lnTo>
                    <a:lnTo>
                      <a:pt x="955192" y="2019300"/>
                    </a:lnTo>
                    <a:lnTo>
                      <a:pt x="959192" y="2019300"/>
                    </a:lnTo>
                    <a:lnTo>
                      <a:pt x="963803" y="2006600"/>
                    </a:lnTo>
                    <a:lnTo>
                      <a:pt x="965606" y="2019300"/>
                    </a:lnTo>
                    <a:lnTo>
                      <a:pt x="959599" y="2019300"/>
                    </a:lnTo>
                    <a:lnTo>
                      <a:pt x="956818" y="2032000"/>
                    </a:lnTo>
                    <a:lnTo>
                      <a:pt x="958634" y="2032000"/>
                    </a:lnTo>
                    <a:lnTo>
                      <a:pt x="960704" y="2044700"/>
                    </a:lnTo>
                    <a:lnTo>
                      <a:pt x="964463" y="2044700"/>
                    </a:lnTo>
                    <a:lnTo>
                      <a:pt x="961859" y="2032000"/>
                    </a:lnTo>
                    <a:lnTo>
                      <a:pt x="968171" y="2032000"/>
                    </a:lnTo>
                    <a:lnTo>
                      <a:pt x="967003" y="2019300"/>
                    </a:lnTo>
                    <a:lnTo>
                      <a:pt x="970940" y="2019300"/>
                    </a:lnTo>
                    <a:lnTo>
                      <a:pt x="969137" y="2006600"/>
                    </a:lnTo>
                    <a:lnTo>
                      <a:pt x="971740" y="2006600"/>
                    </a:lnTo>
                    <a:lnTo>
                      <a:pt x="970940" y="2019300"/>
                    </a:lnTo>
                    <a:lnTo>
                      <a:pt x="977277" y="2019300"/>
                    </a:lnTo>
                    <a:lnTo>
                      <a:pt x="976630" y="2032000"/>
                    </a:lnTo>
                    <a:lnTo>
                      <a:pt x="978522" y="2032000"/>
                    </a:lnTo>
                    <a:lnTo>
                      <a:pt x="978141" y="2033193"/>
                    </a:lnTo>
                    <a:lnTo>
                      <a:pt x="978141" y="2070100"/>
                    </a:lnTo>
                    <a:lnTo>
                      <a:pt x="975398" y="2070100"/>
                    </a:lnTo>
                    <a:lnTo>
                      <a:pt x="976401" y="2057400"/>
                    </a:lnTo>
                    <a:lnTo>
                      <a:pt x="977493" y="2057400"/>
                    </a:lnTo>
                    <a:lnTo>
                      <a:pt x="978141" y="2070100"/>
                    </a:lnTo>
                    <a:lnTo>
                      <a:pt x="978141" y="2033193"/>
                    </a:lnTo>
                    <a:lnTo>
                      <a:pt x="974445" y="2044700"/>
                    </a:lnTo>
                    <a:lnTo>
                      <a:pt x="967028" y="2044700"/>
                    </a:lnTo>
                    <a:lnTo>
                      <a:pt x="970165" y="2057400"/>
                    </a:lnTo>
                    <a:lnTo>
                      <a:pt x="969162" y="2057400"/>
                    </a:lnTo>
                    <a:lnTo>
                      <a:pt x="966660" y="2070100"/>
                    </a:lnTo>
                    <a:lnTo>
                      <a:pt x="971486" y="2070100"/>
                    </a:lnTo>
                    <a:lnTo>
                      <a:pt x="970686" y="2082800"/>
                    </a:lnTo>
                    <a:lnTo>
                      <a:pt x="965962" y="2082800"/>
                    </a:lnTo>
                    <a:lnTo>
                      <a:pt x="970661" y="2095500"/>
                    </a:lnTo>
                    <a:lnTo>
                      <a:pt x="970241" y="2095500"/>
                    </a:lnTo>
                    <a:lnTo>
                      <a:pt x="963358" y="2108200"/>
                    </a:lnTo>
                    <a:lnTo>
                      <a:pt x="962177" y="2108200"/>
                    </a:lnTo>
                    <a:lnTo>
                      <a:pt x="962177" y="2159000"/>
                    </a:lnTo>
                    <a:lnTo>
                      <a:pt x="949363" y="2159000"/>
                    </a:lnTo>
                    <a:lnTo>
                      <a:pt x="949667" y="2171700"/>
                    </a:lnTo>
                    <a:lnTo>
                      <a:pt x="944626" y="2171700"/>
                    </a:lnTo>
                    <a:lnTo>
                      <a:pt x="942174" y="2184400"/>
                    </a:lnTo>
                    <a:lnTo>
                      <a:pt x="939800" y="2184400"/>
                    </a:lnTo>
                    <a:lnTo>
                      <a:pt x="941158" y="2197100"/>
                    </a:lnTo>
                    <a:lnTo>
                      <a:pt x="936739" y="2209800"/>
                    </a:lnTo>
                    <a:lnTo>
                      <a:pt x="933272" y="2197100"/>
                    </a:lnTo>
                    <a:lnTo>
                      <a:pt x="934021" y="2197100"/>
                    </a:lnTo>
                    <a:lnTo>
                      <a:pt x="939800" y="2184400"/>
                    </a:lnTo>
                    <a:lnTo>
                      <a:pt x="934948" y="2184400"/>
                    </a:lnTo>
                    <a:lnTo>
                      <a:pt x="934085" y="2171700"/>
                    </a:lnTo>
                    <a:lnTo>
                      <a:pt x="943889" y="2171700"/>
                    </a:lnTo>
                    <a:lnTo>
                      <a:pt x="943711" y="2159000"/>
                    </a:lnTo>
                    <a:lnTo>
                      <a:pt x="948829" y="2159000"/>
                    </a:lnTo>
                    <a:lnTo>
                      <a:pt x="955103" y="2146300"/>
                    </a:lnTo>
                    <a:lnTo>
                      <a:pt x="961834" y="2146300"/>
                    </a:lnTo>
                    <a:lnTo>
                      <a:pt x="962177" y="2159000"/>
                    </a:lnTo>
                    <a:lnTo>
                      <a:pt x="962177" y="2108200"/>
                    </a:lnTo>
                    <a:lnTo>
                      <a:pt x="955713" y="2108200"/>
                    </a:lnTo>
                    <a:lnTo>
                      <a:pt x="959637" y="2120900"/>
                    </a:lnTo>
                    <a:lnTo>
                      <a:pt x="960640" y="2120900"/>
                    </a:lnTo>
                    <a:lnTo>
                      <a:pt x="960602" y="2133600"/>
                    </a:lnTo>
                    <a:lnTo>
                      <a:pt x="954773" y="2133600"/>
                    </a:lnTo>
                    <a:lnTo>
                      <a:pt x="954773" y="2146300"/>
                    </a:lnTo>
                    <a:lnTo>
                      <a:pt x="948931" y="2146300"/>
                    </a:lnTo>
                    <a:lnTo>
                      <a:pt x="948436" y="2133600"/>
                    </a:lnTo>
                    <a:lnTo>
                      <a:pt x="942035" y="2133600"/>
                    </a:lnTo>
                    <a:lnTo>
                      <a:pt x="943825" y="2120900"/>
                    </a:lnTo>
                    <a:lnTo>
                      <a:pt x="951166" y="2133600"/>
                    </a:lnTo>
                    <a:lnTo>
                      <a:pt x="953998" y="2133600"/>
                    </a:lnTo>
                    <a:lnTo>
                      <a:pt x="954773" y="2146300"/>
                    </a:lnTo>
                    <a:lnTo>
                      <a:pt x="954773" y="2133600"/>
                    </a:lnTo>
                    <a:lnTo>
                      <a:pt x="958380" y="2120900"/>
                    </a:lnTo>
                    <a:lnTo>
                      <a:pt x="946277" y="2120900"/>
                    </a:lnTo>
                    <a:lnTo>
                      <a:pt x="936675" y="2108200"/>
                    </a:lnTo>
                    <a:lnTo>
                      <a:pt x="929436" y="2108200"/>
                    </a:lnTo>
                    <a:lnTo>
                      <a:pt x="933386" y="2120900"/>
                    </a:lnTo>
                    <a:lnTo>
                      <a:pt x="941362" y="2120900"/>
                    </a:lnTo>
                    <a:lnTo>
                      <a:pt x="936028" y="2133600"/>
                    </a:lnTo>
                    <a:lnTo>
                      <a:pt x="931240" y="2128812"/>
                    </a:lnTo>
                    <a:lnTo>
                      <a:pt x="933450" y="2133600"/>
                    </a:lnTo>
                    <a:lnTo>
                      <a:pt x="935875" y="2133600"/>
                    </a:lnTo>
                    <a:lnTo>
                      <a:pt x="935774" y="2136140"/>
                    </a:lnTo>
                    <a:lnTo>
                      <a:pt x="936167" y="2133600"/>
                    </a:lnTo>
                    <a:lnTo>
                      <a:pt x="940511" y="2133600"/>
                    </a:lnTo>
                    <a:lnTo>
                      <a:pt x="942682" y="2146300"/>
                    </a:lnTo>
                    <a:lnTo>
                      <a:pt x="936548" y="2146300"/>
                    </a:lnTo>
                    <a:lnTo>
                      <a:pt x="940612" y="2159000"/>
                    </a:lnTo>
                    <a:lnTo>
                      <a:pt x="936828" y="2159000"/>
                    </a:lnTo>
                    <a:lnTo>
                      <a:pt x="930884" y="2171700"/>
                    </a:lnTo>
                    <a:lnTo>
                      <a:pt x="928814" y="2159000"/>
                    </a:lnTo>
                    <a:lnTo>
                      <a:pt x="934059" y="2159000"/>
                    </a:lnTo>
                    <a:lnTo>
                      <a:pt x="936548" y="2146300"/>
                    </a:lnTo>
                    <a:lnTo>
                      <a:pt x="935355" y="2146300"/>
                    </a:lnTo>
                    <a:lnTo>
                      <a:pt x="935774" y="2136140"/>
                    </a:lnTo>
                    <a:lnTo>
                      <a:pt x="934186" y="2146300"/>
                    </a:lnTo>
                    <a:lnTo>
                      <a:pt x="920635" y="2146300"/>
                    </a:lnTo>
                    <a:lnTo>
                      <a:pt x="925029" y="2159000"/>
                    </a:lnTo>
                    <a:lnTo>
                      <a:pt x="926973" y="2159000"/>
                    </a:lnTo>
                    <a:lnTo>
                      <a:pt x="924445" y="2171700"/>
                    </a:lnTo>
                    <a:lnTo>
                      <a:pt x="921715" y="2171700"/>
                    </a:lnTo>
                    <a:lnTo>
                      <a:pt x="917968" y="2184400"/>
                    </a:lnTo>
                    <a:lnTo>
                      <a:pt x="920318" y="2184400"/>
                    </a:lnTo>
                    <a:lnTo>
                      <a:pt x="919911" y="2197100"/>
                    </a:lnTo>
                    <a:lnTo>
                      <a:pt x="919149" y="2197100"/>
                    </a:lnTo>
                    <a:lnTo>
                      <a:pt x="923582" y="2209800"/>
                    </a:lnTo>
                    <a:lnTo>
                      <a:pt x="925220" y="2197100"/>
                    </a:lnTo>
                    <a:lnTo>
                      <a:pt x="926426" y="2197100"/>
                    </a:lnTo>
                    <a:lnTo>
                      <a:pt x="926426" y="2209800"/>
                    </a:lnTo>
                    <a:lnTo>
                      <a:pt x="926376" y="2235200"/>
                    </a:lnTo>
                    <a:lnTo>
                      <a:pt x="919086" y="2247900"/>
                    </a:lnTo>
                    <a:lnTo>
                      <a:pt x="904976" y="2247900"/>
                    </a:lnTo>
                    <a:lnTo>
                      <a:pt x="910323" y="2235200"/>
                    </a:lnTo>
                    <a:lnTo>
                      <a:pt x="926376" y="2235200"/>
                    </a:lnTo>
                    <a:lnTo>
                      <a:pt x="926376" y="2209800"/>
                    </a:lnTo>
                    <a:lnTo>
                      <a:pt x="923582" y="2209800"/>
                    </a:lnTo>
                    <a:lnTo>
                      <a:pt x="921169" y="2209800"/>
                    </a:lnTo>
                    <a:lnTo>
                      <a:pt x="921169" y="2222500"/>
                    </a:lnTo>
                    <a:lnTo>
                      <a:pt x="916851" y="2222500"/>
                    </a:lnTo>
                    <a:lnTo>
                      <a:pt x="918222" y="2209800"/>
                    </a:lnTo>
                    <a:lnTo>
                      <a:pt x="921169" y="2222500"/>
                    </a:lnTo>
                    <a:lnTo>
                      <a:pt x="921169" y="2209800"/>
                    </a:lnTo>
                    <a:lnTo>
                      <a:pt x="919226" y="2209800"/>
                    </a:lnTo>
                    <a:lnTo>
                      <a:pt x="919149" y="2197100"/>
                    </a:lnTo>
                    <a:lnTo>
                      <a:pt x="911821" y="2197100"/>
                    </a:lnTo>
                    <a:lnTo>
                      <a:pt x="911821" y="2222500"/>
                    </a:lnTo>
                    <a:lnTo>
                      <a:pt x="907948" y="2235200"/>
                    </a:lnTo>
                    <a:lnTo>
                      <a:pt x="896747" y="2235200"/>
                    </a:lnTo>
                    <a:lnTo>
                      <a:pt x="897826" y="2222500"/>
                    </a:lnTo>
                    <a:lnTo>
                      <a:pt x="888593" y="2222500"/>
                    </a:lnTo>
                    <a:lnTo>
                      <a:pt x="886040" y="2209800"/>
                    </a:lnTo>
                    <a:lnTo>
                      <a:pt x="897940" y="2209800"/>
                    </a:lnTo>
                    <a:lnTo>
                      <a:pt x="897953" y="2222500"/>
                    </a:lnTo>
                    <a:lnTo>
                      <a:pt x="911821" y="2222500"/>
                    </a:lnTo>
                    <a:lnTo>
                      <a:pt x="911821" y="2197100"/>
                    </a:lnTo>
                    <a:lnTo>
                      <a:pt x="908138" y="2197100"/>
                    </a:lnTo>
                    <a:lnTo>
                      <a:pt x="909751" y="2184400"/>
                    </a:lnTo>
                    <a:lnTo>
                      <a:pt x="917968" y="2184400"/>
                    </a:lnTo>
                    <a:lnTo>
                      <a:pt x="910666" y="2171700"/>
                    </a:lnTo>
                    <a:lnTo>
                      <a:pt x="909599" y="2171700"/>
                    </a:lnTo>
                    <a:lnTo>
                      <a:pt x="911733" y="2159000"/>
                    </a:lnTo>
                    <a:lnTo>
                      <a:pt x="918095" y="2171700"/>
                    </a:lnTo>
                    <a:lnTo>
                      <a:pt x="920838" y="2171700"/>
                    </a:lnTo>
                    <a:lnTo>
                      <a:pt x="920267" y="2159000"/>
                    </a:lnTo>
                    <a:lnTo>
                      <a:pt x="914793" y="2159000"/>
                    </a:lnTo>
                    <a:lnTo>
                      <a:pt x="915187" y="2146300"/>
                    </a:lnTo>
                    <a:lnTo>
                      <a:pt x="900010" y="2146300"/>
                    </a:lnTo>
                    <a:lnTo>
                      <a:pt x="896721" y="2159000"/>
                    </a:lnTo>
                    <a:lnTo>
                      <a:pt x="893076" y="2146300"/>
                    </a:lnTo>
                    <a:lnTo>
                      <a:pt x="890892" y="2146300"/>
                    </a:lnTo>
                    <a:lnTo>
                      <a:pt x="892009" y="2159000"/>
                    </a:lnTo>
                    <a:lnTo>
                      <a:pt x="894156" y="2159000"/>
                    </a:lnTo>
                    <a:lnTo>
                      <a:pt x="894461" y="2171700"/>
                    </a:lnTo>
                    <a:lnTo>
                      <a:pt x="890003" y="2171700"/>
                    </a:lnTo>
                    <a:lnTo>
                      <a:pt x="888834" y="2184400"/>
                    </a:lnTo>
                    <a:lnTo>
                      <a:pt x="895477" y="2171700"/>
                    </a:lnTo>
                    <a:lnTo>
                      <a:pt x="905548" y="2171700"/>
                    </a:lnTo>
                    <a:lnTo>
                      <a:pt x="903554" y="2159000"/>
                    </a:lnTo>
                    <a:lnTo>
                      <a:pt x="907605" y="2159000"/>
                    </a:lnTo>
                    <a:lnTo>
                      <a:pt x="905548" y="2171700"/>
                    </a:lnTo>
                    <a:lnTo>
                      <a:pt x="907021" y="2171700"/>
                    </a:lnTo>
                    <a:lnTo>
                      <a:pt x="906335" y="2184400"/>
                    </a:lnTo>
                    <a:lnTo>
                      <a:pt x="899147" y="2184400"/>
                    </a:lnTo>
                    <a:lnTo>
                      <a:pt x="896505" y="2197100"/>
                    </a:lnTo>
                    <a:lnTo>
                      <a:pt x="888707" y="2184400"/>
                    </a:lnTo>
                    <a:lnTo>
                      <a:pt x="886752" y="2184400"/>
                    </a:lnTo>
                    <a:lnTo>
                      <a:pt x="885964" y="2197100"/>
                    </a:lnTo>
                    <a:lnTo>
                      <a:pt x="889914" y="2197100"/>
                    </a:lnTo>
                    <a:lnTo>
                      <a:pt x="885393" y="2209800"/>
                    </a:lnTo>
                    <a:lnTo>
                      <a:pt x="883767" y="2197100"/>
                    </a:lnTo>
                    <a:lnTo>
                      <a:pt x="874306" y="2197100"/>
                    </a:lnTo>
                    <a:lnTo>
                      <a:pt x="880351" y="2209800"/>
                    </a:lnTo>
                    <a:lnTo>
                      <a:pt x="864616" y="2209800"/>
                    </a:lnTo>
                    <a:lnTo>
                      <a:pt x="872972" y="2197100"/>
                    </a:lnTo>
                    <a:lnTo>
                      <a:pt x="873734" y="2197100"/>
                    </a:lnTo>
                    <a:lnTo>
                      <a:pt x="870546" y="2184400"/>
                    </a:lnTo>
                    <a:lnTo>
                      <a:pt x="866813" y="2197100"/>
                    </a:lnTo>
                    <a:lnTo>
                      <a:pt x="855014" y="2197100"/>
                    </a:lnTo>
                    <a:lnTo>
                      <a:pt x="854811" y="2184400"/>
                    </a:lnTo>
                    <a:lnTo>
                      <a:pt x="870546" y="2184400"/>
                    </a:lnTo>
                    <a:lnTo>
                      <a:pt x="879436" y="2184400"/>
                    </a:lnTo>
                    <a:lnTo>
                      <a:pt x="882865" y="2171700"/>
                    </a:lnTo>
                    <a:lnTo>
                      <a:pt x="888250" y="2171700"/>
                    </a:lnTo>
                    <a:lnTo>
                      <a:pt x="883920" y="2159000"/>
                    </a:lnTo>
                    <a:lnTo>
                      <a:pt x="884275" y="2146300"/>
                    </a:lnTo>
                    <a:lnTo>
                      <a:pt x="879538" y="2159000"/>
                    </a:lnTo>
                    <a:lnTo>
                      <a:pt x="880033" y="2159000"/>
                    </a:lnTo>
                    <a:lnTo>
                      <a:pt x="877379" y="2171700"/>
                    </a:lnTo>
                    <a:lnTo>
                      <a:pt x="868108" y="2171700"/>
                    </a:lnTo>
                    <a:lnTo>
                      <a:pt x="866813" y="2159000"/>
                    </a:lnTo>
                    <a:lnTo>
                      <a:pt x="860475" y="2159000"/>
                    </a:lnTo>
                    <a:lnTo>
                      <a:pt x="861885" y="2171700"/>
                    </a:lnTo>
                    <a:lnTo>
                      <a:pt x="852639" y="2171700"/>
                    </a:lnTo>
                    <a:lnTo>
                      <a:pt x="854468" y="2184400"/>
                    </a:lnTo>
                    <a:lnTo>
                      <a:pt x="845807" y="2184400"/>
                    </a:lnTo>
                    <a:lnTo>
                      <a:pt x="847445" y="2197100"/>
                    </a:lnTo>
                    <a:lnTo>
                      <a:pt x="854151" y="2197100"/>
                    </a:lnTo>
                    <a:lnTo>
                      <a:pt x="850861" y="2209800"/>
                    </a:lnTo>
                    <a:lnTo>
                      <a:pt x="843622" y="2209800"/>
                    </a:lnTo>
                    <a:lnTo>
                      <a:pt x="850188" y="2222500"/>
                    </a:lnTo>
                    <a:lnTo>
                      <a:pt x="839279" y="2222500"/>
                    </a:lnTo>
                    <a:lnTo>
                      <a:pt x="832916" y="2235200"/>
                    </a:lnTo>
                    <a:lnTo>
                      <a:pt x="824369" y="2222500"/>
                    </a:lnTo>
                    <a:lnTo>
                      <a:pt x="837552" y="2222500"/>
                    </a:lnTo>
                    <a:lnTo>
                      <a:pt x="843622" y="2209800"/>
                    </a:lnTo>
                    <a:lnTo>
                      <a:pt x="822972" y="2209800"/>
                    </a:lnTo>
                    <a:lnTo>
                      <a:pt x="822109" y="2197100"/>
                    </a:lnTo>
                    <a:lnTo>
                      <a:pt x="830910" y="2197100"/>
                    </a:lnTo>
                    <a:lnTo>
                      <a:pt x="830986" y="2184400"/>
                    </a:lnTo>
                    <a:lnTo>
                      <a:pt x="820191" y="2184400"/>
                    </a:lnTo>
                    <a:lnTo>
                      <a:pt x="820191" y="2209800"/>
                    </a:lnTo>
                    <a:lnTo>
                      <a:pt x="815784" y="2209800"/>
                    </a:lnTo>
                    <a:lnTo>
                      <a:pt x="817003" y="2222500"/>
                    </a:lnTo>
                    <a:lnTo>
                      <a:pt x="810806" y="2222500"/>
                    </a:lnTo>
                    <a:lnTo>
                      <a:pt x="815784" y="2209800"/>
                    </a:lnTo>
                    <a:lnTo>
                      <a:pt x="815594" y="2209800"/>
                    </a:lnTo>
                    <a:lnTo>
                      <a:pt x="816800" y="2197100"/>
                    </a:lnTo>
                    <a:lnTo>
                      <a:pt x="820191" y="2209800"/>
                    </a:lnTo>
                    <a:lnTo>
                      <a:pt x="820191" y="2184400"/>
                    </a:lnTo>
                    <a:lnTo>
                      <a:pt x="814501" y="2184400"/>
                    </a:lnTo>
                    <a:lnTo>
                      <a:pt x="813816" y="2197100"/>
                    </a:lnTo>
                    <a:lnTo>
                      <a:pt x="815936" y="2197100"/>
                    </a:lnTo>
                    <a:lnTo>
                      <a:pt x="814235" y="2209800"/>
                    </a:lnTo>
                    <a:lnTo>
                      <a:pt x="810844" y="2209800"/>
                    </a:lnTo>
                    <a:lnTo>
                      <a:pt x="804989" y="2197100"/>
                    </a:lnTo>
                    <a:lnTo>
                      <a:pt x="808659" y="2197100"/>
                    </a:lnTo>
                    <a:lnTo>
                      <a:pt x="809053" y="2184400"/>
                    </a:lnTo>
                    <a:lnTo>
                      <a:pt x="804545" y="2197100"/>
                    </a:lnTo>
                    <a:lnTo>
                      <a:pt x="802386" y="2209800"/>
                    </a:lnTo>
                    <a:lnTo>
                      <a:pt x="800392" y="2209800"/>
                    </a:lnTo>
                    <a:lnTo>
                      <a:pt x="805243" y="2222500"/>
                    </a:lnTo>
                    <a:lnTo>
                      <a:pt x="730961" y="2222500"/>
                    </a:lnTo>
                    <a:lnTo>
                      <a:pt x="737819" y="2209800"/>
                    </a:lnTo>
                    <a:lnTo>
                      <a:pt x="692137" y="2209800"/>
                    </a:lnTo>
                    <a:lnTo>
                      <a:pt x="693902" y="2222500"/>
                    </a:lnTo>
                    <a:lnTo>
                      <a:pt x="636676" y="2222500"/>
                    </a:lnTo>
                    <a:lnTo>
                      <a:pt x="632599" y="2222500"/>
                    </a:lnTo>
                    <a:lnTo>
                      <a:pt x="629958" y="2235200"/>
                    </a:lnTo>
                    <a:lnTo>
                      <a:pt x="702957" y="2235200"/>
                    </a:lnTo>
                    <a:lnTo>
                      <a:pt x="699630" y="2222500"/>
                    </a:lnTo>
                    <a:lnTo>
                      <a:pt x="728218" y="2222500"/>
                    </a:lnTo>
                    <a:lnTo>
                      <a:pt x="722325" y="2235200"/>
                    </a:lnTo>
                    <a:lnTo>
                      <a:pt x="816597" y="2235200"/>
                    </a:lnTo>
                    <a:lnTo>
                      <a:pt x="819010" y="2247900"/>
                    </a:lnTo>
                    <a:lnTo>
                      <a:pt x="824407" y="2260600"/>
                    </a:lnTo>
                    <a:lnTo>
                      <a:pt x="914323" y="2260600"/>
                    </a:lnTo>
                    <a:lnTo>
                      <a:pt x="919835" y="2247900"/>
                    </a:lnTo>
                    <a:lnTo>
                      <a:pt x="936904" y="2247900"/>
                    </a:lnTo>
                    <a:lnTo>
                      <a:pt x="941362" y="2235200"/>
                    </a:lnTo>
                    <a:lnTo>
                      <a:pt x="936028" y="2235200"/>
                    </a:lnTo>
                    <a:lnTo>
                      <a:pt x="935062" y="2222500"/>
                    </a:lnTo>
                    <a:lnTo>
                      <a:pt x="942873" y="2222500"/>
                    </a:lnTo>
                    <a:lnTo>
                      <a:pt x="944321" y="2235200"/>
                    </a:lnTo>
                    <a:lnTo>
                      <a:pt x="972134" y="2235200"/>
                    </a:lnTo>
                    <a:lnTo>
                      <a:pt x="975245" y="2247900"/>
                    </a:lnTo>
                    <a:lnTo>
                      <a:pt x="1046822" y="2247900"/>
                    </a:lnTo>
                    <a:lnTo>
                      <a:pt x="1045641" y="2235200"/>
                    </a:lnTo>
                    <a:lnTo>
                      <a:pt x="1048359" y="2235200"/>
                    </a:lnTo>
                    <a:lnTo>
                      <a:pt x="1044206" y="2222500"/>
                    </a:lnTo>
                    <a:lnTo>
                      <a:pt x="1053833" y="2222500"/>
                    </a:lnTo>
                    <a:lnTo>
                      <a:pt x="1048359" y="2235200"/>
                    </a:lnTo>
                    <a:lnTo>
                      <a:pt x="1051623" y="2235200"/>
                    </a:lnTo>
                    <a:lnTo>
                      <a:pt x="1051775" y="2247900"/>
                    </a:lnTo>
                    <a:lnTo>
                      <a:pt x="1048664" y="2247900"/>
                    </a:lnTo>
                    <a:lnTo>
                      <a:pt x="1056690" y="2260600"/>
                    </a:lnTo>
                    <a:lnTo>
                      <a:pt x="1076921" y="2260600"/>
                    </a:lnTo>
                    <a:lnTo>
                      <a:pt x="1076540" y="2247900"/>
                    </a:lnTo>
                    <a:lnTo>
                      <a:pt x="1077175" y="2247900"/>
                    </a:lnTo>
                    <a:lnTo>
                      <a:pt x="1078687" y="2235200"/>
                    </a:lnTo>
                    <a:lnTo>
                      <a:pt x="1081443" y="2222500"/>
                    </a:lnTo>
                    <a:lnTo>
                      <a:pt x="1088694" y="2222500"/>
                    </a:lnTo>
                    <a:lnTo>
                      <a:pt x="1087145" y="2235200"/>
                    </a:lnTo>
                    <a:lnTo>
                      <a:pt x="1086332" y="2247900"/>
                    </a:lnTo>
                    <a:lnTo>
                      <a:pt x="1088237" y="2247900"/>
                    </a:lnTo>
                    <a:lnTo>
                      <a:pt x="1089152" y="2235200"/>
                    </a:lnTo>
                    <a:lnTo>
                      <a:pt x="1090282" y="2235200"/>
                    </a:lnTo>
                    <a:lnTo>
                      <a:pt x="1093114" y="2222500"/>
                    </a:lnTo>
                    <a:lnTo>
                      <a:pt x="1094511" y="2235200"/>
                    </a:lnTo>
                    <a:lnTo>
                      <a:pt x="1094105" y="2235200"/>
                    </a:lnTo>
                    <a:lnTo>
                      <a:pt x="1093241" y="2247900"/>
                    </a:lnTo>
                    <a:lnTo>
                      <a:pt x="1093254" y="2260600"/>
                    </a:lnTo>
                    <a:lnTo>
                      <a:pt x="1164056" y="2260600"/>
                    </a:lnTo>
                    <a:lnTo>
                      <a:pt x="1165428" y="2247900"/>
                    </a:lnTo>
                    <a:lnTo>
                      <a:pt x="1167028" y="2247900"/>
                    </a:lnTo>
                    <a:lnTo>
                      <a:pt x="1165301" y="2235200"/>
                    </a:lnTo>
                    <a:lnTo>
                      <a:pt x="1170457" y="2235200"/>
                    </a:lnTo>
                    <a:lnTo>
                      <a:pt x="1167028" y="2247900"/>
                    </a:lnTo>
                    <a:lnTo>
                      <a:pt x="1192758" y="2247900"/>
                    </a:lnTo>
                    <a:lnTo>
                      <a:pt x="1189837" y="2235200"/>
                    </a:lnTo>
                    <a:lnTo>
                      <a:pt x="1196403" y="2235200"/>
                    </a:lnTo>
                    <a:lnTo>
                      <a:pt x="1192758" y="2247900"/>
                    </a:lnTo>
                    <a:lnTo>
                      <a:pt x="1202182" y="2247900"/>
                    </a:lnTo>
                    <a:lnTo>
                      <a:pt x="1206982" y="2235200"/>
                    </a:lnTo>
                    <a:lnTo>
                      <a:pt x="1205026" y="2235200"/>
                    </a:lnTo>
                    <a:lnTo>
                      <a:pt x="1194333" y="2222500"/>
                    </a:lnTo>
                    <a:lnTo>
                      <a:pt x="1196441" y="2222500"/>
                    </a:lnTo>
                    <a:lnTo>
                      <a:pt x="1196606" y="2209800"/>
                    </a:lnTo>
                    <a:lnTo>
                      <a:pt x="1194181" y="2209800"/>
                    </a:lnTo>
                    <a:lnTo>
                      <a:pt x="1197241" y="2197100"/>
                    </a:lnTo>
                    <a:lnTo>
                      <a:pt x="1190650" y="2197100"/>
                    </a:lnTo>
                    <a:lnTo>
                      <a:pt x="1188885" y="2209800"/>
                    </a:lnTo>
                    <a:lnTo>
                      <a:pt x="1193203" y="2209800"/>
                    </a:lnTo>
                    <a:lnTo>
                      <a:pt x="1189266" y="2222500"/>
                    </a:lnTo>
                    <a:lnTo>
                      <a:pt x="1191793" y="2222500"/>
                    </a:lnTo>
                    <a:lnTo>
                      <a:pt x="1189126" y="2235200"/>
                    </a:lnTo>
                    <a:lnTo>
                      <a:pt x="1174280" y="2235200"/>
                    </a:lnTo>
                    <a:lnTo>
                      <a:pt x="1172222" y="2222500"/>
                    </a:lnTo>
                    <a:lnTo>
                      <a:pt x="1172794" y="2222500"/>
                    </a:lnTo>
                    <a:lnTo>
                      <a:pt x="1177709" y="2209800"/>
                    </a:lnTo>
                    <a:lnTo>
                      <a:pt x="1184884" y="2209800"/>
                    </a:lnTo>
                    <a:lnTo>
                      <a:pt x="1175880" y="2197100"/>
                    </a:lnTo>
                    <a:lnTo>
                      <a:pt x="1173734" y="2197100"/>
                    </a:lnTo>
                    <a:lnTo>
                      <a:pt x="1175283" y="2184400"/>
                    </a:lnTo>
                    <a:lnTo>
                      <a:pt x="1173149" y="2184400"/>
                    </a:lnTo>
                    <a:lnTo>
                      <a:pt x="1171638" y="2196312"/>
                    </a:lnTo>
                    <a:lnTo>
                      <a:pt x="1171638" y="2209800"/>
                    </a:lnTo>
                    <a:lnTo>
                      <a:pt x="1168501" y="2222500"/>
                    </a:lnTo>
                    <a:lnTo>
                      <a:pt x="1166799" y="2209800"/>
                    </a:lnTo>
                    <a:lnTo>
                      <a:pt x="1171638" y="2209800"/>
                    </a:lnTo>
                    <a:lnTo>
                      <a:pt x="1171638" y="2196312"/>
                    </a:lnTo>
                    <a:lnTo>
                      <a:pt x="1171536" y="2197100"/>
                    </a:lnTo>
                    <a:lnTo>
                      <a:pt x="1159992" y="2197100"/>
                    </a:lnTo>
                    <a:lnTo>
                      <a:pt x="1160551" y="2184400"/>
                    </a:lnTo>
                    <a:lnTo>
                      <a:pt x="1161897" y="2184400"/>
                    </a:lnTo>
                    <a:lnTo>
                      <a:pt x="1161084" y="2171700"/>
                    </a:lnTo>
                    <a:lnTo>
                      <a:pt x="1157249" y="2171700"/>
                    </a:lnTo>
                    <a:lnTo>
                      <a:pt x="1157833" y="2184400"/>
                    </a:lnTo>
                    <a:lnTo>
                      <a:pt x="1157427" y="2184400"/>
                    </a:lnTo>
                    <a:lnTo>
                      <a:pt x="1149807" y="2197100"/>
                    </a:lnTo>
                    <a:lnTo>
                      <a:pt x="1155827" y="2197100"/>
                    </a:lnTo>
                    <a:lnTo>
                      <a:pt x="1151229" y="2209800"/>
                    </a:lnTo>
                    <a:lnTo>
                      <a:pt x="1153883" y="2209800"/>
                    </a:lnTo>
                    <a:lnTo>
                      <a:pt x="1153236" y="2215451"/>
                    </a:lnTo>
                    <a:lnTo>
                      <a:pt x="1156106" y="2209800"/>
                    </a:lnTo>
                    <a:lnTo>
                      <a:pt x="1161275" y="2209800"/>
                    </a:lnTo>
                    <a:lnTo>
                      <a:pt x="1164056" y="2222500"/>
                    </a:lnTo>
                    <a:lnTo>
                      <a:pt x="1152436" y="2222500"/>
                    </a:lnTo>
                    <a:lnTo>
                      <a:pt x="1153236" y="2215451"/>
                    </a:lnTo>
                    <a:lnTo>
                      <a:pt x="1149667" y="2222500"/>
                    </a:lnTo>
                    <a:lnTo>
                      <a:pt x="1148969" y="2209800"/>
                    </a:lnTo>
                    <a:lnTo>
                      <a:pt x="1151229" y="2209800"/>
                    </a:lnTo>
                    <a:lnTo>
                      <a:pt x="1148854" y="2197100"/>
                    </a:lnTo>
                    <a:lnTo>
                      <a:pt x="1149807" y="2197100"/>
                    </a:lnTo>
                    <a:lnTo>
                      <a:pt x="1149997" y="2184400"/>
                    </a:lnTo>
                    <a:lnTo>
                      <a:pt x="1150175" y="2184400"/>
                    </a:lnTo>
                    <a:lnTo>
                      <a:pt x="1156931" y="2171700"/>
                    </a:lnTo>
                    <a:lnTo>
                      <a:pt x="1156614" y="2171700"/>
                    </a:lnTo>
                    <a:lnTo>
                      <a:pt x="1158227" y="2159000"/>
                    </a:lnTo>
                    <a:lnTo>
                      <a:pt x="1159471" y="2146300"/>
                    </a:lnTo>
                    <a:lnTo>
                      <a:pt x="1161669" y="2146300"/>
                    </a:lnTo>
                    <a:lnTo>
                      <a:pt x="1160221" y="2133600"/>
                    </a:lnTo>
                    <a:lnTo>
                      <a:pt x="1165517" y="2133600"/>
                    </a:lnTo>
                    <a:lnTo>
                      <a:pt x="1167218" y="2120900"/>
                    </a:lnTo>
                    <a:lnTo>
                      <a:pt x="1170597" y="2120900"/>
                    </a:lnTo>
                    <a:lnTo>
                      <a:pt x="1175880" y="2108200"/>
                    </a:lnTo>
                    <a:lnTo>
                      <a:pt x="1174076" y="2108200"/>
                    </a:lnTo>
                    <a:lnTo>
                      <a:pt x="1173848" y="2095500"/>
                    </a:lnTo>
                    <a:lnTo>
                      <a:pt x="1165110" y="2095500"/>
                    </a:lnTo>
                    <a:lnTo>
                      <a:pt x="1165110" y="2108200"/>
                    </a:lnTo>
                    <a:lnTo>
                      <a:pt x="1161135" y="2120900"/>
                    </a:lnTo>
                    <a:lnTo>
                      <a:pt x="1161707" y="2120900"/>
                    </a:lnTo>
                    <a:lnTo>
                      <a:pt x="1159738" y="2133600"/>
                    </a:lnTo>
                    <a:lnTo>
                      <a:pt x="1159586" y="2133600"/>
                    </a:lnTo>
                    <a:lnTo>
                      <a:pt x="1156233" y="2146300"/>
                    </a:lnTo>
                    <a:lnTo>
                      <a:pt x="1154760" y="2146300"/>
                    </a:lnTo>
                    <a:lnTo>
                      <a:pt x="1154264" y="2133600"/>
                    </a:lnTo>
                    <a:lnTo>
                      <a:pt x="1153236" y="2133600"/>
                    </a:lnTo>
                    <a:lnTo>
                      <a:pt x="1152194" y="2120900"/>
                    </a:lnTo>
                    <a:lnTo>
                      <a:pt x="1158900" y="2120900"/>
                    </a:lnTo>
                    <a:lnTo>
                      <a:pt x="1157566" y="2108200"/>
                    </a:lnTo>
                    <a:lnTo>
                      <a:pt x="1165110" y="2108200"/>
                    </a:lnTo>
                    <a:lnTo>
                      <a:pt x="1165110" y="2095500"/>
                    </a:lnTo>
                    <a:lnTo>
                      <a:pt x="1164729" y="2095500"/>
                    </a:lnTo>
                    <a:lnTo>
                      <a:pt x="1164602" y="2085111"/>
                    </a:lnTo>
                    <a:lnTo>
                      <a:pt x="1161999" y="2095500"/>
                    </a:lnTo>
                    <a:lnTo>
                      <a:pt x="1159789" y="2095500"/>
                    </a:lnTo>
                    <a:lnTo>
                      <a:pt x="1156271" y="2108200"/>
                    </a:lnTo>
                    <a:lnTo>
                      <a:pt x="1151636" y="2108200"/>
                    </a:lnTo>
                    <a:lnTo>
                      <a:pt x="1151636" y="2159000"/>
                    </a:lnTo>
                    <a:lnTo>
                      <a:pt x="1148575" y="2171700"/>
                    </a:lnTo>
                    <a:lnTo>
                      <a:pt x="1147368" y="2171700"/>
                    </a:lnTo>
                    <a:lnTo>
                      <a:pt x="1146200" y="2184400"/>
                    </a:lnTo>
                    <a:lnTo>
                      <a:pt x="1143673" y="2184400"/>
                    </a:lnTo>
                    <a:lnTo>
                      <a:pt x="1143114" y="2181682"/>
                    </a:lnTo>
                    <a:lnTo>
                      <a:pt x="1143114" y="2184400"/>
                    </a:lnTo>
                    <a:lnTo>
                      <a:pt x="1142060" y="2197100"/>
                    </a:lnTo>
                    <a:lnTo>
                      <a:pt x="1140523" y="2197100"/>
                    </a:lnTo>
                    <a:lnTo>
                      <a:pt x="1140853" y="2184400"/>
                    </a:lnTo>
                    <a:lnTo>
                      <a:pt x="1143114" y="2184400"/>
                    </a:lnTo>
                    <a:lnTo>
                      <a:pt x="1143114" y="2181682"/>
                    </a:lnTo>
                    <a:lnTo>
                      <a:pt x="1141069" y="2171700"/>
                    </a:lnTo>
                    <a:lnTo>
                      <a:pt x="1143914" y="2171700"/>
                    </a:lnTo>
                    <a:lnTo>
                      <a:pt x="1144447" y="2159000"/>
                    </a:lnTo>
                    <a:lnTo>
                      <a:pt x="1151636" y="2159000"/>
                    </a:lnTo>
                    <a:lnTo>
                      <a:pt x="1151636" y="2108200"/>
                    </a:lnTo>
                    <a:lnTo>
                      <a:pt x="1150327" y="2108200"/>
                    </a:lnTo>
                    <a:lnTo>
                      <a:pt x="1147686" y="2120900"/>
                    </a:lnTo>
                    <a:lnTo>
                      <a:pt x="1144079" y="2120900"/>
                    </a:lnTo>
                    <a:lnTo>
                      <a:pt x="1142504" y="2108200"/>
                    </a:lnTo>
                    <a:lnTo>
                      <a:pt x="1144016" y="2108200"/>
                    </a:lnTo>
                    <a:lnTo>
                      <a:pt x="1141971" y="2095500"/>
                    </a:lnTo>
                    <a:lnTo>
                      <a:pt x="1139964" y="2095500"/>
                    </a:lnTo>
                    <a:lnTo>
                      <a:pt x="1138694" y="2082800"/>
                    </a:lnTo>
                    <a:lnTo>
                      <a:pt x="1137246" y="2082800"/>
                    </a:lnTo>
                    <a:lnTo>
                      <a:pt x="1135989" y="2070100"/>
                    </a:lnTo>
                    <a:lnTo>
                      <a:pt x="1134541" y="2070100"/>
                    </a:lnTo>
                    <a:lnTo>
                      <a:pt x="1132357" y="2057400"/>
                    </a:lnTo>
                    <a:lnTo>
                      <a:pt x="1135557" y="2044700"/>
                    </a:lnTo>
                    <a:lnTo>
                      <a:pt x="1133919" y="2044700"/>
                    </a:lnTo>
                    <a:lnTo>
                      <a:pt x="1130363" y="2057400"/>
                    </a:lnTo>
                    <a:lnTo>
                      <a:pt x="1127683" y="2057400"/>
                    </a:lnTo>
                    <a:lnTo>
                      <a:pt x="1129906" y="2070100"/>
                    </a:lnTo>
                    <a:lnTo>
                      <a:pt x="1132166" y="2082800"/>
                    </a:lnTo>
                    <a:lnTo>
                      <a:pt x="1134325" y="2082800"/>
                    </a:lnTo>
                    <a:lnTo>
                      <a:pt x="1136269" y="2095500"/>
                    </a:lnTo>
                    <a:lnTo>
                      <a:pt x="1137742" y="2095500"/>
                    </a:lnTo>
                    <a:lnTo>
                      <a:pt x="1137881" y="2108200"/>
                    </a:lnTo>
                    <a:lnTo>
                      <a:pt x="1139088" y="2120900"/>
                    </a:lnTo>
                    <a:lnTo>
                      <a:pt x="1141691" y="2133600"/>
                    </a:lnTo>
                    <a:lnTo>
                      <a:pt x="1141222" y="2133600"/>
                    </a:lnTo>
                    <a:lnTo>
                      <a:pt x="1142301" y="2146300"/>
                    </a:lnTo>
                    <a:lnTo>
                      <a:pt x="1141526" y="2146300"/>
                    </a:lnTo>
                    <a:lnTo>
                      <a:pt x="1143038" y="2159000"/>
                    </a:lnTo>
                    <a:lnTo>
                      <a:pt x="1137704" y="2159000"/>
                    </a:lnTo>
                    <a:lnTo>
                      <a:pt x="1136688" y="2171700"/>
                    </a:lnTo>
                    <a:lnTo>
                      <a:pt x="1135735" y="2171700"/>
                    </a:lnTo>
                    <a:lnTo>
                      <a:pt x="1134414" y="2184400"/>
                    </a:lnTo>
                    <a:lnTo>
                      <a:pt x="1135392" y="2184400"/>
                    </a:lnTo>
                    <a:lnTo>
                      <a:pt x="1132319" y="2197100"/>
                    </a:lnTo>
                    <a:lnTo>
                      <a:pt x="1130630" y="2193683"/>
                    </a:lnTo>
                    <a:lnTo>
                      <a:pt x="1130630" y="2209800"/>
                    </a:lnTo>
                    <a:lnTo>
                      <a:pt x="1126350" y="2222500"/>
                    </a:lnTo>
                    <a:lnTo>
                      <a:pt x="1123899" y="2213787"/>
                    </a:lnTo>
                    <a:lnTo>
                      <a:pt x="1123899" y="2222500"/>
                    </a:lnTo>
                    <a:lnTo>
                      <a:pt x="1119301" y="2222500"/>
                    </a:lnTo>
                    <a:lnTo>
                      <a:pt x="1119301" y="2235200"/>
                    </a:lnTo>
                    <a:lnTo>
                      <a:pt x="1119047" y="2247900"/>
                    </a:lnTo>
                    <a:lnTo>
                      <a:pt x="1114107" y="2247900"/>
                    </a:lnTo>
                    <a:lnTo>
                      <a:pt x="1113383" y="2235200"/>
                    </a:lnTo>
                    <a:lnTo>
                      <a:pt x="1119301" y="2235200"/>
                    </a:lnTo>
                    <a:lnTo>
                      <a:pt x="1119301" y="2222500"/>
                    </a:lnTo>
                    <a:lnTo>
                      <a:pt x="1118476" y="2222500"/>
                    </a:lnTo>
                    <a:lnTo>
                      <a:pt x="1121740" y="2209800"/>
                    </a:lnTo>
                    <a:lnTo>
                      <a:pt x="1123899" y="2222500"/>
                    </a:lnTo>
                    <a:lnTo>
                      <a:pt x="1123899" y="2213787"/>
                    </a:lnTo>
                    <a:lnTo>
                      <a:pt x="1122781" y="2209800"/>
                    </a:lnTo>
                    <a:lnTo>
                      <a:pt x="1130630" y="2209800"/>
                    </a:lnTo>
                    <a:lnTo>
                      <a:pt x="1130630" y="2193683"/>
                    </a:lnTo>
                    <a:lnTo>
                      <a:pt x="1126045" y="2184400"/>
                    </a:lnTo>
                    <a:lnTo>
                      <a:pt x="1125042" y="2184400"/>
                    </a:lnTo>
                    <a:lnTo>
                      <a:pt x="1123518" y="2171700"/>
                    </a:lnTo>
                    <a:lnTo>
                      <a:pt x="1123924" y="2171700"/>
                    </a:lnTo>
                    <a:lnTo>
                      <a:pt x="1122921" y="2159000"/>
                    </a:lnTo>
                    <a:lnTo>
                      <a:pt x="1121473" y="2146300"/>
                    </a:lnTo>
                    <a:lnTo>
                      <a:pt x="1121333" y="2146300"/>
                    </a:lnTo>
                    <a:lnTo>
                      <a:pt x="1121333" y="2171700"/>
                    </a:lnTo>
                    <a:lnTo>
                      <a:pt x="1114704" y="2171700"/>
                    </a:lnTo>
                    <a:lnTo>
                      <a:pt x="1118184" y="2184400"/>
                    </a:lnTo>
                    <a:lnTo>
                      <a:pt x="1115148" y="2184400"/>
                    </a:lnTo>
                    <a:lnTo>
                      <a:pt x="1117968" y="2197100"/>
                    </a:lnTo>
                    <a:lnTo>
                      <a:pt x="1117269" y="2197100"/>
                    </a:lnTo>
                    <a:lnTo>
                      <a:pt x="1116076" y="2209800"/>
                    </a:lnTo>
                    <a:lnTo>
                      <a:pt x="1111923" y="2209800"/>
                    </a:lnTo>
                    <a:lnTo>
                      <a:pt x="1110665" y="2222500"/>
                    </a:lnTo>
                    <a:lnTo>
                      <a:pt x="1108062" y="2222500"/>
                    </a:lnTo>
                    <a:lnTo>
                      <a:pt x="1110183" y="2235200"/>
                    </a:lnTo>
                    <a:lnTo>
                      <a:pt x="1111592" y="2235200"/>
                    </a:lnTo>
                    <a:lnTo>
                      <a:pt x="1111694" y="2247900"/>
                    </a:lnTo>
                    <a:lnTo>
                      <a:pt x="1103376" y="2247900"/>
                    </a:lnTo>
                    <a:lnTo>
                      <a:pt x="1105636" y="2235200"/>
                    </a:lnTo>
                    <a:lnTo>
                      <a:pt x="1108062" y="2222500"/>
                    </a:lnTo>
                    <a:lnTo>
                      <a:pt x="1104798" y="2222500"/>
                    </a:lnTo>
                    <a:lnTo>
                      <a:pt x="1104506" y="2209800"/>
                    </a:lnTo>
                    <a:lnTo>
                      <a:pt x="1105649" y="2209800"/>
                    </a:lnTo>
                    <a:lnTo>
                      <a:pt x="1105408" y="2197100"/>
                    </a:lnTo>
                    <a:lnTo>
                      <a:pt x="1105877" y="2197100"/>
                    </a:lnTo>
                    <a:lnTo>
                      <a:pt x="1106208" y="2184400"/>
                    </a:lnTo>
                    <a:lnTo>
                      <a:pt x="1107643" y="2184400"/>
                    </a:lnTo>
                    <a:lnTo>
                      <a:pt x="1107757" y="2171700"/>
                    </a:lnTo>
                    <a:lnTo>
                      <a:pt x="1108138" y="2171700"/>
                    </a:lnTo>
                    <a:lnTo>
                      <a:pt x="1109510" y="2159000"/>
                    </a:lnTo>
                    <a:lnTo>
                      <a:pt x="1109726" y="2159000"/>
                    </a:lnTo>
                    <a:lnTo>
                      <a:pt x="1107694" y="2146300"/>
                    </a:lnTo>
                    <a:lnTo>
                      <a:pt x="1117892" y="2146300"/>
                    </a:lnTo>
                    <a:lnTo>
                      <a:pt x="1119835" y="2159000"/>
                    </a:lnTo>
                    <a:lnTo>
                      <a:pt x="1121333" y="2171700"/>
                    </a:lnTo>
                    <a:lnTo>
                      <a:pt x="1121333" y="2146300"/>
                    </a:lnTo>
                    <a:lnTo>
                      <a:pt x="1120152" y="2146300"/>
                    </a:lnTo>
                    <a:lnTo>
                      <a:pt x="1120330" y="2133600"/>
                    </a:lnTo>
                    <a:lnTo>
                      <a:pt x="1121981" y="2133600"/>
                    </a:lnTo>
                    <a:lnTo>
                      <a:pt x="1121664" y="2120900"/>
                    </a:lnTo>
                    <a:lnTo>
                      <a:pt x="1120114" y="2120900"/>
                    </a:lnTo>
                    <a:lnTo>
                      <a:pt x="1118069" y="2108200"/>
                    </a:lnTo>
                    <a:lnTo>
                      <a:pt x="1116711" y="2120900"/>
                    </a:lnTo>
                    <a:lnTo>
                      <a:pt x="1117981" y="2133600"/>
                    </a:lnTo>
                    <a:lnTo>
                      <a:pt x="1109040" y="2133600"/>
                    </a:lnTo>
                    <a:lnTo>
                      <a:pt x="1107668" y="2120900"/>
                    </a:lnTo>
                    <a:lnTo>
                      <a:pt x="1109560" y="2120900"/>
                    </a:lnTo>
                    <a:lnTo>
                      <a:pt x="1105776" y="2108200"/>
                    </a:lnTo>
                    <a:lnTo>
                      <a:pt x="1107414" y="2108200"/>
                    </a:lnTo>
                    <a:lnTo>
                      <a:pt x="1108138" y="2095500"/>
                    </a:lnTo>
                    <a:lnTo>
                      <a:pt x="1102880" y="2095500"/>
                    </a:lnTo>
                    <a:lnTo>
                      <a:pt x="1103655" y="2108200"/>
                    </a:lnTo>
                    <a:lnTo>
                      <a:pt x="1104582" y="2120900"/>
                    </a:lnTo>
                    <a:lnTo>
                      <a:pt x="1105242" y="2120900"/>
                    </a:lnTo>
                    <a:lnTo>
                      <a:pt x="1104455" y="2133600"/>
                    </a:lnTo>
                    <a:lnTo>
                      <a:pt x="1105395" y="2133600"/>
                    </a:lnTo>
                    <a:lnTo>
                      <a:pt x="1105649" y="2146300"/>
                    </a:lnTo>
                    <a:lnTo>
                      <a:pt x="1106728" y="2146300"/>
                    </a:lnTo>
                    <a:lnTo>
                      <a:pt x="1106652" y="2159000"/>
                    </a:lnTo>
                    <a:lnTo>
                      <a:pt x="1105357" y="2159000"/>
                    </a:lnTo>
                    <a:lnTo>
                      <a:pt x="1104480" y="2171700"/>
                    </a:lnTo>
                    <a:lnTo>
                      <a:pt x="1103363" y="2171700"/>
                    </a:lnTo>
                    <a:lnTo>
                      <a:pt x="1103363" y="2184400"/>
                    </a:lnTo>
                    <a:lnTo>
                      <a:pt x="1104658" y="2184400"/>
                    </a:lnTo>
                    <a:lnTo>
                      <a:pt x="1103718" y="2189149"/>
                    </a:lnTo>
                    <a:lnTo>
                      <a:pt x="1103718" y="2235200"/>
                    </a:lnTo>
                    <a:lnTo>
                      <a:pt x="1102715" y="2235200"/>
                    </a:lnTo>
                    <a:lnTo>
                      <a:pt x="1101496" y="2247900"/>
                    </a:lnTo>
                    <a:lnTo>
                      <a:pt x="1095235" y="2247900"/>
                    </a:lnTo>
                    <a:lnTo>
                      <a:pt x="1097864" y="2235200"/>
                    </a:lnTo>
                    <a:lnTo>
                      <a:pt x="1100645" y="2222500"/>
                    </a:lnTo>
                    <a:lnTo>
                      <a:pt x="1102791" y="2222500"/>
                    </a:lnTo>
                    <a:lnTo>
                      <a:pt x="1103718" y="2235200"/>
                    </a:lnTo>
                    <a:lnTo>
                      <a:pt x="1103718" y="2189149"/>
                    </a:lnTo>
                    <a:lnTo>
                      <a:pt x="1102144" y="2197100"/>
                    </a:lnTo>
                    <a:lnTo>
                      <a:pt x="1100442" y="2197100"/>
                    </a:lnTo>
                    <a:lnTo>
                      <a:pt x="1102677" y="2209800"/>
                    </a:lnTo>
                    <a:lnTo>
                      <a:pt x="1094016" y="2209800"/>
                    </a:lnTo>
                    <a:lnTo>
                      <a:pt x="1093558" y="2197100"/>
                    </a:lnTo>
                    <a:lnTo>
                      <a:pt x="1096924" y="2197100"/>
                    </a:lnTo>
                    <a:lnTo>
                      <a:pt x="1094219" y="2184400"/>
                    </a:lnTo>
                    <a:lnTo>
                      <a:pt x="1095463" y="2184400"/>
                    </a:lnTo>
                    <a:lnTo>
                      <a:pt x="1095095" y="2171700"/>
                    </a:lnTo>
                    <a:lnTo>
                      <a:pt x="1097470" y="2171700"/>
                    </a:lnTo>
                    <a:lnTo>
                      <a:pt x="1095057" y="2159000"/>
                    </a:lnTo>
                    <a:lnTo>
                      <a:pt x="1097724" y="2159000"/>
                    </a:lnTo>
                    <a:lnTo>
                      <a:pt x="1093851" y="2146300"/>
                    </a:lnTo>
                    <a:lnTo>
                      <a:pt x="1093978" y="2146300"/>
                    </a:lnTo>
                    <a:lnTo>
                      <a:pt x="1095832" y="2133600"/>
                    </a:lnTo>
                    <a:lnTo>
                      <a:pt x="1095578" y="2133600"/>
                    </a:lnTo>
                    <a:lnTo>
                      <a:pt x="1092631" y="2120900"/>
                    </a:lnTo>
                    <a:lnTo>
                      <a:pt x="1091895" y="2108200"/>
                    </a:lnTo>
                    <a:lnTo>
                      <a:pt x="1091653" y="2108200"/>
                    </a:lnTo>
                    <a:lnTo>
                      <a:pt x="1091653" y="2120900"/>
                    </a:lnTo>
                    <a:lnTo>
                      <a:pt x="1091653" y="2133600"/>
                    </a:lnTo>
                    <a:lnTo>
                      <a:pt x="1090206" y="2133600"/>
                    </a:lnTo>
                    <a:lnTo>
                      <a:pt x="1090206" y="2197100"/>
                    </a:lnTo>
                    <a:lnTo>
                      <a:pt x="1084745" y="2209800"/>
                    </a:lnTo>
                    <a:lnTo>
                      <a:pt x="1081608" y="2197100"/>
                    </a:lnTo>
                    <a:lnTo>
                      <a:pt x="1090206" y="2197100"/>
                    </a:lnTo>
                    <a:lnTo>
                      <a:pt x="1090206" y="2133600"/>
                    </a:lnTo>
                    <a:lnTo>
                      <a:pt x="1088351" y="2133600"/>
                    </a:lnTo>
                    <a:lnTo>
                      <a:pt x="1091653" y="2120900"/>
                    </a:lnTo>
                    <a:lnTo>
                      <a:pt x="1091653" y="2108200"/>
                    </a:lnTo>
                    <a:lnTo>
                      <a:pt x="1086446" y="2108200"/>
                    </a:lnTo>
                    <a:lnTo>
                      <a:pt x="1083589" y="2095500"/>
                    </a:lnTo>
                    <a:lnTo>
                      <a:pt x="1081214" y="2095500"/>
                    </a:lnTo>
                    <a:lnTo>
                      <a:pt x="1081214" y="2146300"/>
                    </a:lnTo>
                    <a:lnTo>
                      <a:pt x="1080846" y="2146300"/>
                    </a:lnTo>
                    <a:lnTo>
                      <a:pt x="1080846" y="2222500"/>
                    </a:lnTo>
                    <a:lnTo>
                      <a:pt x="1080503" y="2222500"/>
                    </a:lnTo>
                    <a:lnTo>
                      <a:pt x="1075563" y="2247900"/>
                    </a:lnTo>
                    <a:lnTo>
                      <a:pt x="1068412" y="2247900"/>
                    </a:lnTo>
                    <a:lnTo>
                      <a:pt x="1072172" y="2209800"/>
                    </a:lnTo>
                    <a:lnTo>
                      <a:pt x="1080579" y="2209800"/>
                    </a:lnTo>
                    <a:lnTo>
                      <a:pt x="1080846" y="2222500"/>
                    </a:lnTo>
                    <a:lnTo>
                      <a:pt x="1080846" y="2146300"/>
                    </a:lnTo>
                    <a:lnTo>
                      <a:pt x="1078458" y="2146300"/>
                    </a:lnTo>
                    <a:lnTo>
                      <a:pt x="1078458" y="2171700"/>
                    </a:lnTo>
                    <a:lnTo>
                      <a:pt x="1077264" y="2171700"/>
                    </a:lnTo>
                    <a:lnTo>
                      <a:pt x="1077874" y="2184400"/>
                    </a:lnTo>
                    <a:lnTo>
                      <a:pt x="1071194" y="2184400"/>
                    </a:lnTo>
                    <a:lnTo>
                      <a:pt x="1070330" y="2177326"/>
                    </a:lnTo>
                    <a:lnTo>
                      <a:pt x="1070330" y="2197100"/>
                    </a:lnTo>
                    <a:lnTo>
                      <a:pt x="1068362" y="2222500"/>
                    </a:lnTo>
                    <a:lnTo>
                      <a:pt x="1067523" y="2222500"/>
                    </a:lnTo>
                    <a:lnTo>
                      <a:pt x="1066584" y="2235200"/>
                    </a:lnTo>
                    <a:lnTo>
                      <a:pt x="1065974" y="2235200"/>
                    </a:lnTo>
                    <a:lnTo>
                      <a:pt x="1064437" y="2247900"/>
                    </a:lnTo>
                    <a:lnTo>
                      <a:pt x="1054100" y="2247900"/>
                    </a:lnTo>
                    <a:lnTo>
                      <a:pt x="1056170" y="2222500"/>
                    </a:lnTo>
                    <a:lnTo>
                      <a:pt x="1057732" y="2209800"/>
                    </a:lnTo>
                    <a:lnTo>
                      <a:pt x="1060361" y="2209800"/>
                    </a:lnTo>
                    <a:lnTo>
                      <a:pt x="1061186" y="2197100"/>
                    </a:lnTo>
                    <a:lnTo>
                      <a:pt x="1070330" y="2197100"/>
                    </a:lnTo>
                    <a:lnTo>
                      <a:pt x="1070330" y="2177326"/>
                    </a:lnTo>
                    <a:lnTo>
                      <a:pt x="1069644" y="2171700"/>
                    </a:lnTo>
                    <a:lnTo>
                      <a:pt x="1071943" y="2171700"/>
                    </a:lnTo>
                    <a:lnTo>
                      <a:pt x="1072222" y="2159000"/>
                    </a:lnTo>
                    <a:lnTo>
                      <a:pt x="1077722" y="2159000"/>
                    </a:lnTo>
                    <a:lnTo>
                      <a:pt x="1078458" y="2171700"/>
                    </a:lnTo>
                    <a:lnTo>
                      <a:pt x="1078458" y="2146300"/>
                    </a:lnTo>
                    <a:lnTo>
                      <a:pt x="1077137" y="2146300"/>
                    </a:lnTo>
                    <a:lnTo>
                      <a:pt x="1075677" y="2133600"/>
                    </a:lnTo>
                    <a:lnTo>
                      <a:pt x="1081214" y="2146300"/>
                    </a:lnTo>
                    <a:lnTo>
                      <a:pt x="1081214" y="2095500"/>
                    </a:lnTo>
                    <a:lnTo>
                      <a:pt x="1075944" y="2095500"/>
                    </a:lnTo>
                    <a:lnTo>
                      <a:pt x="1079296" y="2108200"/>
                    </a:lnTo>
                    <a:lnTo>
                      <a:pt x="1070203" y="2108200"/>
                    </a:lnTo>
                    <a:lnTo>
                      <a:pt x="1073734" y="2120900"/>
                    </a:lnTo>
                    <a:lnTo>
                      <a:pt x="1064666" y="2120900"/>
                    </a:lnTo>
                    <a:lnTo>
                      <a:pt x="1064971" y="2133600"/>
                    </a:lnTo>
                    <a:lnTo>
                      <a:pt x="1055966" y="2133600"/>
                    </a:lnTo>
                    <a:lnTo>
                      <a:pt x="1061529" y="2146300"/>
                    </a:lnTo>
                    <a:lnTo>
                      <a:pt x="1060310" y="2146300"/>
                    </a:lnTo>
                    <a:lnTo>
                      <a:pt x="1060259" y="2159635"/>
                    </a:lnTo>
                    <a:lnTo>
                      <a:pt x="1060018" y="2171700"/>
                    </a:lnTo>
                    <a:lnTo>
                      <a:pt x="1058176" y="2184400"/>
                    </a:lnTo>
                    <a:lnTo>
                      <a:pt x="1057859" y="2184400"/>
                    </a:lnTo>
                    <a:lnTo>
                      <a:pt x="1057859" y="2197100"/>
                    </a:lnTo>
                    <a:lnTo>
                      <a:pt x="1052309" y="2197100"/>
                    </a:lnTo>
                    <a:lnTo>
                      <a:pt x="1050518" y="2209800"/>
                    </a:lnTo>
                    <a:lnTo>
                      <a:pt x="1043800" y="2209800"/>
                    </a:lnTo>
                    <a:lnTo>
                      <a:pt x="1041349" y="2222500"/>
                    </a:lnTo>
                    <a:lnTo>
                      <a:pt x="1036866" y="2222500"/>
                    </a:lnTo>
                    <a:lnTo>
                      <a:pt x="1040676" y="2235200"/>
                    </a:lnTo>
                    <a:lnTo>
                      <a:pt x="988796" y="2235200"/>
                    </a:lnTo>
                    <a:lnTo>
                      <a:pt x="989076" y="2222500"/>
                    </a:lnTo>
                    <a:lnTo>
                      <a:pt x="983373" y="2222500"/>
                    </a:lnTo>
                    <a:lnTo>
                      <a:pt x="982789" y="2209800"/>
                    </a:lnTo>
                    <a:lnTo>
                      <a:pt x="974928" y="2209800"/>
                    </a:lnTo>
                    <a:lnTo>
                      <a:pt x="974852" y="2197100"/>
                    </a:lnTo>
                    <a:lnTo>
                      <a:pt x="973797" y="2197100"/>
                    </a:lnTo>
                    <a:lnTo>
                      <a:pt x="973797" y="2222500"/>
                    </a:lnTo>
                    <a:lnTo>
                      <a:pt x="966355" y="2222500"/>
                    </a:lnTo>
                    <a:lnTo>
                      <a:pt x="967740" y="2209800"/>
                    </a:lnTo>
                    <a:lnTo>
                      <a:pt x="971435" y="2209800"/>
                    </a:lnTo>
                    <a:lnTo>
                      <a:pt x="973797" y="2222500"/>
                    </a:lnTo>
                    <a:lnTo>
                      <a:pt x="973797" y="2197100"/>
                    </a:lnTo>
                    <a:lnTo>
                      <a:pt x="972197" y="2197100"/>
                    </a:lnTo>
                    <a:lnTo>
                      <a:pt x="974217" y="2184400"/>
                    </a:lnTo>
                    <a:lnTo>
                      <a:pt x="975893" y="2184400"/>
                    </a:lnTo>
                    <a:lnTo>
                      <a:pt x="972705" y="2171700"/>
                    </a:lnTo>
                    <a:lnTo>
                      <a:pt x="973264" y="2171700"/>
                    </a:lnTo>
                    <a:lnTo>
                      <a:pt x="981633" y="2159000"/>
                    </a:lnTo>
                    <a:lnTo>
                      <a:pt x="987374" y="2159000"/>
                    </a:lnTo>
                    <a:lnTo>
                      <a:pt x="987653" y="2146300"/>
                    </a:lnTo>
                    <a:lnTo>
                      <a:pt x="980782" y="2159000"/>
                    </a:lnTo>
                    <a:lnTo>
                      <a:pt x="970356" y="2159000"/>
                    </a:lnTo>
                    <a:lnTo>
                      <a:pt x="970356" y="2197100"/>
                    </a:lnTo>
                    <a:lnTo>
                      <a:pt x="966660" y="2209800"/>
                    </a:lnTo>
                    <a:lnTo>
                      <a:pt x="964260" y="2209800"/>
                    </a:lnTo>
                    <a:lnTo>
                      <a:pt x="963460" y="2197100"/>
                    </a:lnTo>
                    <a:lnTo>
                      <a:pt x="959802" y="2197100"/>
                    </a:lnTo>
                    <a:lnTo>
                      <a:pt x="958380" y="2193633"/>
                    </a:lnTo>
                    <a:lnTo>
                      <a:pt x="958380" y="2209800"/>
                    </a:lnTo>
                    <a:lnTo>
                      <a:pt x="955306" y="2222500"/>
                    </a:lnTo>
                    <a:lnTo>
                      <a:pt x="954163" y="2209800"/>
                    </a:lnTo>
                    <a:lnTo>
                      <a:pt x="945845" y="2209800"/>
                    </a:lnTo>
                    <a:lnTo>
                      <a:pt x="948474" y="2197100"/>
                    </a:lnTo>
                    <a:lnTo>
                      <a:pt x="956411" y="2197100"/>
                    </a:lnTo>
                    <a:lnTo>
                      <a:pt x="954633" y="2209800"/>
                    </a:lnTo>
                    <a:lnTo>
                      <a:pt x="958380" y="2209800"/>
                    </a:lnTo>
                    <a:lnTo>
                      <a:pt x="958380" y="2193633"/>
                    </a:lnTo>
                    <a:lnTo>
                      <a:pt x="954595" y="2184400"/>
                    </a:lnTo>
                    <a:lnTo>
                      <a:pt x="961440" y="2184400"/>
                    </a:lnTo>
                    <a:lnTo>
                      <a:pt x="962863" y="2171700"/>
                    </a:lnTo>
                    <a:lnTo>
                      <a:pt x="957592" y="2171700"/>
                    </a:lnTo>
                    <a:lnTo>
                      <a:pt x="968806" y="2159635"/>
                    </a:lnTo>
                    <a:lnTo>
                      <a:pt x="968806" y="2159000"/>
                    </a:lnTo>
                    <a:lnTo>
                      <a:pt x="969403" y="2159000"/>
                    </a:lnTo>
                    <a:lnTo>
                      <a:pt x="968806" y="2159635"/>
                    </a:lnTo>
                    <a:lnTo>
                      <a:pt x="968844" y="2171700"/>
                    </a:lnTo>
                    <a:lnTo>
                      <a:pt x="968552" y="2171700"/>
                    </a:lnTo>
                    <a:lnTo>
                      <a:pt x="968883" y="2184400"/>
                    </a:lnTo>
                    <a:lnTo>
                      <a:pt x="968184" y="2184400"/>
                    </a:lnTo>
                    <a:lnTo>
                      <a:pt x="966647" y="2197100"/>
                    </a:lnTo>
                    <a:lnTo>
                      <a:pt x="970356" y="2197100"/>
                    </a:lnTo>
                    <a:lnTo>
                      <a:pt x="970356" y="2159000"/>
                    </a:lnTo>
                    <a:lnTo>
                      <a:pt x="970165" y="2159000"/>
                    </a:lnTo>
                    <a:lnTo>
                      <a:pt x="970432" y="2146300"/>
                    </a:lnTo>
                    <a:lnTo>
                      <a:pt x="973429" y="2146300"/>
                    </a:lnTo>
                    <a:lnTo>
                      <a:pt x="972718" y="2133600"/>
                    </a:lnTo>
                    <a:lnTo>
                      <a:pt x="977836" y="2133600"/>
                    </a:lnTo>
                    <a:lnTo>
                      <a:pt x="977734" y="2120900"/>
                    </a:lnTo>
                    <a:lnTo>
                      <a:pt x="979779" y="2120900"/>
                    </a:lnTo>
                    <a:lnTo>
                      <a:pt x="981481" y="2108200"/>
                    </a:lnTo>
                    <a:lnTo>
                      <a:pt x="980846" y="2108200"/>
                    </a:lnTo>
                    <a:lnTo>
                      <a:pt x="982662" y="2095500"/>
                    </a:lnTo>
                    <a:lnTo>
                      <a:pt x="983132" y="2095500"/>
                    </a:lnTo>
                    <a:lnTo>
                      <a:pt x="983018" y="2085111"/>
                    </a:lnTo>
                    <a:lnTo>
                      <a:pt x="982992" y="2070100"/>
                    </a:lnTo>
                    <a:lnTo>
                      <a:pt x="983856" y="2070100"/>
                    </a:lnTo>
                    <a:lnTo>
                      <a:pt x="984478" y="2057400"/>
                    </a:lnTo>
                    <a:lnTo>
                      <a:pt x="984719" y="2057400"/>
                    </a:lnTo>
                    <a:lnTo>
                      <a:pt x="983348" y="2044700"/>
                    </a:lnTo>
                    <a:lnTo>
                      <a:pt x="980503" y="2019300"/>
                    </a:lnTo>
                    <a:lnTo>
                      <a:pt x="978916" y="2006600"/>
                    </a:lnTo>
                    <a:lnTo>
                      <a:pt x="983869" y="2006600"/>
                    </a:lnTo>
                    <a:lnTo>
                      <a:pt x="979665" y="1993900"/>
                    </a:lnTo>
                    <a:lnTo>
                      <a:pt x="980986" y="1981200"/>
                    </a:lnTo>
                    <a:lnTo>
                      <a:pt x="973239" y="1981200"/>
                    </a:lnTo>
                    <a:lnTo>
                      <a:pt x="972858" y="1968500"/>
                    </a:lnTo>
                    <a:lnTo>
                      <a:pt x="975106" y="1968500"/>
                    </a:lnTo>
                    <a:lnTo>
                      <a:pt x="973924" y="1955800"/>
                    </a:lnTo>
                    <a:lnTo>
                      <a:pt x="969556" y="1955800"/>
                    </a:lnTo>
                    <a:lnTo>
                      <a:pt x="967676" y="1950783"/>
                    </a:lnTo>
                    <a:lnTo>
                      <a:pt x="967676" y="1968500"/>
                    </a:lnTo>
                    <a:lnTo>
                      <a:pt x="962558" y="1968500"/>
                    </a:lnTo>
                    <a:lnTo>
                      <a:pt x="962558" y="2006600"/>
                    </a:lnTo>
                    <a:lnTo>
                      <a:pt x="955052" y="2006600"/>
                    </a:lnTo>
                    <a:lnTo>
                      <a:pt x="953477" y="1993900"/>
                    </a:lnTo>
                    <a:lnTo>
                      <a:pt x="960018" y="1993900"/>
                    </a:lnTo>
                    <a:lnTo>
                      <a:pt x="962558" y="2006600"/>
                    </a:lnTo>
                    <a:lnTo>
                      <a:pt x="962558" y="1968500"/>
                    </a:lnTo>
                    <a:lnTo>
                      <a:pt x="959408" y="1968500"/>
                    </a:lnTo>
                    <a:lnTo>
                      <a:pt x="955675" y="1955800"/>
                    </a:lnTo>
                    <a:lnTo>
                      <a:pt x="964882" y="1955800"/>
                    </a:lnTo>
                    <a:lnTo>
                      <a:pt x="967676" y="1968500"/>
                    </a:lnTo>
                    <a:lnTo>
                      <a:pt x="967676" y="1950783"/>
                    </a:lnTo>
                    <a:lnTo>
                      <a:pt x="964806" y="1943100"/>
                    </a:lnTo>
                    <a:lnTo>
                      <a:pt x="962888" y="1943100"/>
                    </a:lnTo>
                    <a:lnTo>
                      <a:pt x="961783" y="1930400"/>
                    </a:lnTo>
                    <a:lnTo>
                      <a:pt x="958443" y="1930400"/>
                    </a:lnTo>
                    <a:lnTo>
                      <a:pt x="956691" y="1917700"/>
                    </a:lnTo>
                    <a:lnTo>
                      <a:pt x="954735" y="1917700"/>
                    </a:lnTo>
                    <a:lnTo>
                      <a:pt x="953223" y="1905000"/>
                    </a:lnTo>
                    <a:lnTo>
                      <a:pt x="951826" y="1905000"/>
                    </a:lnTo>
                    <a:lnTo>
                      <a:pt x="950087" y="1892300"/>
                    </a:lnTo>
                    <a:lnTo>
                      <a:pt x="938237" y="1892300"/>
                    </a:lnTo>
                    <a:lnTo>
                      <a:pt x="936904" y="1889836"/>
                    </a:lnTo>
                    <a:lnTo>
                      <a:pt x="936904" y="1905000"/>
                    </a:lnTo>
                    <a:lnTo>
                      <a:pt x="932268" y="1905000"/>
                    </a:lnTo>
                    <a:lnTo>
                      <a:pt x="933983" y="1917700"/>
                    </a:lnTo>
                    <a:lnTo>
                      <a:pt x="926134" y="1917700"/>
                    </a:lnTo>
                    <a:lnTo>
                      <a:pt x="927265" y="1930400"/>
                    </a:lnTo>
                    <a:lnTo>
                      <a:pt x="924242" y="1930400"/>
                    </a:lnTo>
                    <a:lnTo>
                      <a:pt x="924242" y="1917700"/>
                    </a:lnTo>
                    <a:lnTo>
                      <a:pt x="922959" y="1917700"/>
                    </a:lnTo>
                    <a:lnTo>
                      <a:pt x="921842" y="1905000"/>
                    </a:lnTo>
                    <a:lnTo>
                      <a:pt x="929360" y="1905000"/>
                    </a:lnTo>
                    <a:lnTo>
                      <a:pt x="928674" y="1892300"/>
                    </a:lnTo>
                    <a:lnTo>
                      <a:pt x="935964" y="1892300"/>
                    </a:lnTo>
                    <a:lnTo>
                      <a:pt x="936904" y="1905000"/>
                    </a:lnTo>
                    <a:lnTo>
                      <a:pt x="936904" y="1889836"/>
                    </a:lnTo>
                    <a:lnTo>
                      <a:pt x="931379" y="1879600"/>
                    </a:lnTo>
                    <a:lnTo>
                      <a:pt x="927925" y="1879600"/>
                    </a:lnTo>
                    <a:lnTo>
                      <a:pt x="920788" y="1867408"/>
                    </a:lnTo>
                    <a:lnTo>
                      <a:pt x="920788" y="1930400"/>
                    </a:lnTo>
                    <a:lnTo>
                      <a:pt x="919899" y="1943100"/>
                    </a:lnTo>
                    <a:lnTo>
                      <a:pt x="914501" y="1943100"/>
                    </a:lnTo>
                    <a:lnTo>
                      <a:pt x="918502" y="1955800"/>
                    </a:lnTo>
                    <a:lnTo>
                      <a:pt x="910424" y="1955800"/>
                    </a:lnTo>
                    <a:lnTo>
                      <a:pt x="910158" y="1943100"/>
                    </a:lnTo>
                    <a:lnTo>
                      <a:pt x="906830" y="1943100"/>
                    </a:lnTo>
                    <a:lnTo>
                      <a:pt x="908723" y="1930400"/>
                    </a:lnTo>
                    <a:lnTo>
                      <a:pt x="909866" y="1930400"/>
                    </a:lnTo>
                    <a:lnTo>
                      <a:pt x="905814" y="1917700"/>
                    </a:lnTo>
                    <a:lnTo>
                      <a:pt x="916432" y="1917700"/>
                    </a:lnTo>
                    <a:lnTo>
                      <a:pt x="915644" y="1930400"/>
                    </a:lnTo>
                    <a:lnTo>
                      <a:pt x="920788" y="1930400"/>
                    </a:lnTo>
                    <a:lnTo>
                      <a:pt x="920788" y="1867408"/>
                    </a:lnTo>
                    <a:lnTo>
                      <a:pt x="920496" y="1866900"/>
                    </a:lnTo>
                    <a:lnTo>
                      <a:pt x="916317" y="1866900"/>
                    </a:lnTo>
                    <a:lnTo>
                      <a:pt x="909853" y="1854200"/>
                    </a:lnTo>
                    <a:lnTo>
                      <a:pt x="904341" y="1854200"/>
                    </a:lnTo>
                    <a:lnTo>
                      <a:pt x="902500" y="1841500"/>
                    </a:lnTo>
                    <a:lnTo>
                      <a:pt x="900277" y="1841500"/>
                    </a:lnTo>
                    <a:lnTo>
                      <a:pt x="898347" y="1828800"/>
                    </a:lnTo>
                    <a:lnTo>
                      <a:pt x="896886" y="1816100"/>
                    </a:lnTo>
                    <a:lnTo>
                      <a:pt x="896454" y="1816100"/>
                    </a:lnTo>
                    <a:lnTo>
                      <a:pt x="896670" y="1803400"/>
                    </a:lnTo>
                    <a:lnTo>
                      <a:pt x="899541" y="1803400"/>
                    </a:lnTo>
                    <a:lnTo>
                      <a:pt x="907694" y="1790700"/>
                    </a:lnTo>
                    <a:lnTo>
                      <a:pt x="908646" y="1778000"/>
                    </a:lnTo>
                    <a:lnTo>
                      <a:pt x="906348" y="1778000"/>
                    </a:lnTo>
                    <a:lnTo>
                      <a:pt x="906310" y="1765300"/>
                    </a:lnTo>
                    <a:lnTo>
                      <a:pt x="907059" y="1752600"/>
                    </a:lnTo>
                    <a:lnTo>
                      <a:pt x="904900" y="1752600"/>
                    </a:lnTo>
                    <a:lnTo>
                      <a:pt x="902614" y="1739900"/>
                    </a:lnTo>
                    <a:lnTo>
                      <a:pt x="899515" y="1739900"/>
                    </a:lnTo>
                    <a:lnTo>
                      <a:pt x="899007" y="1727200"/>
                    </a:lnTo>
                    <a:lnTo>
                      <a:pt x="896988" y="1714500"/>
                    </a:lnTo>
                    <a:lnTo>
                      <a:pt x="892683" y="1714500"/>
                    </a:lnTo>
                    <a:lnTo>
                      <a:pt x="887209" y="1701800"/>
                    </a:lnTo>
                    <a:lnTo>
                      <a:pt x="883577" y="1689100"/>
                    </a:lnTo>
                    <a:lnTo>
                      <a:pt x="882319" y="1689100"/>
                    </a:lnTo>
                    <a:lnTo>
                      <a:pt x="881519" y="1676400"/>
                    </a:lnTo>
                    <a:lnTo>
                      <a:pt x="879144" y="1663700"/>
                    </a:lnTo>
                    <a:lnTo>
                      <a:pt x="876160" y="1663700"/>
                    </a:lnTo>
                    <a:lnTo>
                      <a:pt x="873518" y="1651000"/>
                    </a:lnTo>
                    <a:lnTo>
                      <a:pt x="871029" y="1651000"/>
                    </a:lnTo>
                    <a:lnTo>
                      <a:pt x="870419" y="1638300"/>
                    </a:lnTo>
                    <a:lnTo>
                      <a:pt x="870204" y="1638300"/>
                    </a:lnTo>
                    <a:lnTo>
                      <a:pt x="874509" y="1625600"/>
                    </a:lnTo>
                    <a:lnTo>
                      <a:pt x="874750" y="1625600"/>
                    </a:lnTo>
                    <a:lnTo>
                      <a:pt x="871931" y="1612900"/>
                    </a:lnTo>
                    <a:lnTo>
                      <a:pt x="871143" y="1600200"/>
                    </a:lnTo>
                    <a:lnTo>
                      <a:pt x="869086" y="1587500"/>
                    </a:lnTo>
                    <a:lnTo>
                      <a:pt x="868273" y="1587500"/>
                    </a:lnTo>
                    <a:lnTo>
                      <a:pt x="867067" y="1574800"/>
                    </a:lnTo>
                    <a:lnTo>
                      <a:pt x="865759" y="1574800"/>
                    </a:lnTo>
                    <a:lnTo>
                      <a:pt x="866254" y="1562100"/>
                    </a:lnTo>
                    <a:lnTo>
                      <a:pt x="867156" y="1549400"/>
                    </a:lnTo>
                    <a:lnTo>
                      <a:pt x="867092" y="1536700"/>
                    </a:lnTo>
                    <a:lnTo>
                      <a:pt x="870331" y="1536700"/>
                    </a:lnTo>
                    <a:lnTo>
                      <a:pt x="870978" y="1524000"/>
                    </a:lnTo>
                    <a:lnTo>
                      <a:pt x="870204" y="1511300"/>
                    </a:lnTo>
                    <a:lnTo>
                      <a:pt x="871550" y="1511300"/>
                    </a:lnTo>
                    <a:lnTo>
                      <a:pt x="871931" y="1498600"/>
                    </a:lnTo>
                    <a:lnTo>
                      <a:pt x="875944" y="1498600"/>
                    </a:lnTo>
                    <a:lnTo>
                      <a:pt x="880427" y="1485900"/>
                    </a:lnTo>
                    <a:lnTo>
                      <a:pt x="886637" y="1473200"/>
                    </a:lnTo>
                    <a:lnTo>
                      <a:pt x="893508" y="1460500"/>
                    </a:lnTo>
                    <a:lnTo>
                      <a:pt x="899998" y="1460500"/>
                    </a:lnTo>
                    <a:lnTo>
                      <a:pt x="903185" y="1447800"/>
                    </a:lnTo>
                    <a:lnTo>
                      <a:pt x="905090" y="1447800"/>
                    </a:lnTo>
                    <a:lnTo>
                      <a:pt x="908138" y="1435100"/>
                    </a:lnTo>
                    <a:lnTo>
                      <a:pt x="909802" y="1435100"/>
                    </a:lnTo>
                    <a:lnTo>
                      <a:pt x="909358" y="1422400"/>
                    </a:lnTo>
                    <a:lnTo>
                      <a:pt x="907389" y="1422400"/>
                    </a:lnTo>
                    <a:lnTo>
                      <a:pt x="910132" y="1409700"/>
                    </a:lnTo>
                    <a:lnTo>
                      <a:pt x="917054" y="1409700"/>
                    </a:lnTo>
                    <a:lnTo>
                      <a:pt x="920470" y="1397000"/>
                    </a:lnTo>
                    <a:lnTo>
                      <a:pt x="919137" y="1409700"/>
                    </a:lnTo>
                    <a:lnTo>
                      <a:pt x="916279" y="1422400"/>
                    </a:lnTo>
                    <a:lnTo>
                      <a:pt x="920800" y="1422400"/>
                    </a:lnTo>
                    <a:lnTo>
                      <a:pt x="924941" y="1409700"/>
                    </a:lnTo>
                    <a:lnTo>
                      <a:pt x="929119" y="1409700"/>
                    </a:lnTo>
                    <a:lnTo>
                      <a:pt x="928446" y="1422400"/>
                    </a:lnTo>
                    <a:lnTo>
                      <a:pt x="936866" y="1422400"/>
                    </a:lnTo>
                    <a:lnTo>
                      <a:pt x="935761" y="1435100"/>
                    </a:lnTo>
                    <a:lnTo>
                      <a:pt x="934732" y="1435100"/>
                    </a:lnTo>
                    <a:lnTo>
                      <a:pt x="932535" y="1447800"/>
                    </a:lnTo>
                    <a:lnTo>
                      <a:pt x="931291" y="1447800"/>
                    </a:lnTo>
                    <a:lnTo>
                      <a:pt x="929767" y="1460500"/>
                    </a:lnTo>
                    <a:lnTo>
                      <a:pt x="930275" y="1460500"/>
                    </a:lnTo>
                    <a:lnTo>
                      <a:pt x="928382" y="1473200"/>
                    </a:lnTo>
                    <a:lnTo>
                      <a:pt x="932281" y="1473200"/>
                    </a:lnTo>
                    <a:lnTo>
                      <a:pt x="933678" y="1485900"/>
                    </a:lnTo>
                    <a:lnTo>
                      <a:pt x="930529" y="1485900"/>
                    </a:lnTo>
                    <a:lnTo>
                      <a:pt x="928662" y="1498600"/>
                    </a:lnTo>
                    <a:lnTo>
                      <a:pt x="937958" y="1498600"/>
                    </a:lnTo>
                    <a:lnTo>
                      <a:pt x="934021" y="1485900"/>
                    </a:lnTo>
                    <a:lnTo>
                      <a:pt x="936574" y="1473200"/>
                    </a:lnTo>
                    <a:lnTo>
                      <a:pt x="945261" y="1473200"/>
                    </a:lnTo>
                    <a:lnTo>
                      <a:pt x="940904" y="1460500"/>
                    </a:lnTo>
                    <a:lnTo>
                      <a:pt x="935545" y="1460500"/>
                    </a:lnTo>
                    <a:lnTo>
                      <a:pt x="933488" y="1447800"/>
                    </a:lnTo>
                    <a:lnTo>
                      <a:pt x="935939" y="1447800"/>
                    </a:lnTo>
                    <a:lnTo>
                      <a:pt x="937768" y="1435100"/>
                    </a:lnTo>
                    <a:lnTo>
                      <a:pt x="943394" y="1435100"/>
                    </a:lnTo>
                    <a:lnTo>
                      <a:pt x="944346" y="1447800"/>
                    </a:lnTo>
                    <a:lnTo>
                      <a:pt x="941133" y="1460500"/>
                    </a:lnTo>
                    <a:lnTo>
                      <a:pt x="947788" y="1460500"/>
                    </a:lnTo>
                    <a:lnTo>
                      <a:pt x="946848" y="1447800"/>
                    </a:lnTo>
                    <a:lnTo>
                      <a:pt x="949604" y="1447800"/>
                    </a:lnTo>
                    <a:lnTo>
                      <a:pt x="951572" y="1435100"/>
                    </a:lnTo>
                    <a:lnTo>
                      <a:pt x="955471" y="1435100"/>
                    </a:lnTo>
                    <a:lnTo>
                      <a:pt x="955675" y="1447800"/>
                    </a:lnTo>
                    <a:lnTo>
                      <a:pt x="956310" y="1447800"/>
                    </a:lnTo>
                    <a:lnTo>
                      <a:pt x="953084" y="1460500"/>
                    </a:lnTo>
                    <a:lnTo>
                      <a:pt x="964311" y="1460500"/>
                    </a:lnTo>
                    <a:lnTo>
                      <a:pt x="964526" y="1473200"/>
                    </a:lnTo>
                    <a:lnTo>
                      <a:pt x="960843" y="1473200"/>
                    </a:lnTo>
                    <a:lnTo>
                      <a:pt x="960678" y="1485900"/>
                    </a:lnTo>
                    <a:lnTo>
                      <a:pt x="958011" y="1485900"/>
                    </a:lnTo>
                    <a:lnTo>
                      <a:pt x="957402" y="1498600"/>
                    </a:lnTo>
                    <a:lnTo>
                      <a:pt x="958265" y="1498600"/>
                    </a:lnTo>
                    <a:lnTo>
                      <a:pt x="961009" y="1485900"/>
                    </a:lnTo>
                    <a:lnTo>
                      <a:pt x="964768" y="1485900"/>
                    </a:lnTo>
                    <a:lnTo>
                      <a:pt x="967193" y="1498600"/>
                    </a:lnTo>
                    <a:lnTo>
                      <a:pt x="963422" y="1498600"/>
                    </a:lnTo>
                    <a:lnTo>
                      <a:pt x="962685" y="1511300"/>
                    </a:lnTo>
                    <a:lnTo>
                      <a:pt x="963790" y="1511300"/>
                    </a:lnTo>
                    <a:lnTo>
                      <a:pt x="970432" y="1511300"/>
                    </a:lnTo>
                    <a:lnTo>
                      <a:pt x="969391" y="1498600"/>
                    </a:lnTo>
                    <a:lnTo>
                      <a:pt x="975055" y="1498600"/>
                    </a:lnTo>
                    <a:lnTo>
                      <a:pt x="970432" y="1511300"/>
                    </a:lnTo>
                    <a:lnTo>
                      <a:pt x="973594" y="1511300"/>
                    </a:lnTo>
                    <a:lnTo>
                      <a:pt x="975448" y="1524000"/>
                    </a:lnTo>
                    <a:lnTo>
                      <a:pt x="969619" y="1524000"/>
                    </a:lnTo>
                    <a:lnTo>
                      <a:pt x="974483" y="1536700"/>
                    </a:lnTo>
                    <a:lnTo>
                      <a:pt x="977074" y="1536700"/>
                    </a:lnTo>
                    <a:lnTo>
                      <a:pt x="978319" y="1524000"/>
                    </a:lnTo>
                    <a:lnTo>
                      <a:pt x="978522" y="1524000"/>
                    </a:lnTo>
                    <a:lnTo>
                      <a:pt x="979576" y="1511300"/>
                    </a:lnTo>
                    <a:lnTo>
                      <a:pt x="980173" y="1498600"/>
                    </a:lnTo>
                    <a:lnTo>
                      <a:pt x="979119" y="1498600"/>
                    </a:lnTo>
                    <a:lnTo>
                      <a:pt x="981379" y="1485900"/>
                    </a:lnTo>
                    <a:lnTo>
                      <a:pt x="978522" y="1485900"/>
                    </a:lnTo>
                    <a:lnTo>
                      <a:pt x="978039" y="1473200"/>
                    </a:lnTo>
                    <a:lnTo>
                      <a:pt x="972743" y="1473200"/>
                    </a:lnTo>
                    <a:lnTo>
                      <a:pt x="974852" y="1460500"/>
                    </a:lnTo>
                    <a:lnTo>
                      <a:pt x="974280" y="1447800"/>
                    </a:lnTo>
                    <a:lnTo>
                      <a:pt x="970610" y="1447800"/>
                    </a:lnTo>
                    <a:lnTo>
                      <a:pt x="969924" y="1435100"/>
                    </a:lnTo>
                    <a:lnTo>
                      <a:pt x="968717" y="1435100"/>
                    </a:lnTo>
                    <a:lnTo>
                      <a:pt x="961974" y="1422400"/>
                    </a:lnTo>
                    <a:lnTo>
                      <a:pt x="958037" y="1422400"/>
                    </a:lnTo>
                    <a:lnTo>
                      <a:pt x="954747" y="1409700"/>
                    </a:lnTo>
                    <a:lnTo>
                      <a:pt x="952474" y="1409700"/>
                    </a:lnTo>
                    <a:lnTo>
                      <a:pt x="952474" y="1422400"/>
                    </a:lnTo>
                    <a:lnTo>
                      <a:pt x="949248" y="1435100"/>
                    </a:lnTo>
                    <a:lnTo>
                      <a:pt x="944803" y="1435100"/>
                    </a:lnTo>
                    <a:lnTo>
                      <a:pt x="944905" y="1422400"/>
                    </a:lnTo>
                    <a:lnTo>
                      <a:pt x="952474" y="1422400"/>
                    </a:lnTo>
                    <a:lnTo>
                      <a:pt x="952474" y="1409700"/>
                    </a:lnTo>
                    <a:lnTo>
                      <a:pt x="951014" y="1409700"/>
                    </a:lnTo>
                    <a:lnTo>
                      <a:pt x="946937" y="1397000"/>
                    </a:lnTo>
                    <a:lnTo>
                      <a:pt x="944105" y="1397000"/>
                    </a:lnTo>
                    <a:lnTo>
                      <a:pt x="944105" y="1422400"/>
                    </a:lnTo>
                    <a:lnTo>
                      <a:pt x="937806" y="1422400"/>
                    </a:lnTo>
                    <a:lnTo>
                      <a:pt x="940269" y="1409700"/>
                    </a:lnTo>
                    <a:lnTo>
                      <a:pt x="943889" y="1409700"/>
                    </a:lnTo>
                    <a:lnTo>
                      <a:pt x="944105" y="1422400"/>
                    </a:lnTo>
                    <a:lnTo>
                      <a:pt x="944105" y="1397000"/>
                    </a:lnTo>
                    <a:lnTo>
                      <a:pt x="942644" y="1397000"/>
                    </a:lnTo>
                    <a:lnTo>
                      <a:pt x="939025" y="1384858"/>
                    </a:lnTo>
                    <a:lnTo>
                      <a:pt x="939025" y="1409700"/>
                    </a:lnTo>
                    <a:lnTo>
                      <a:pt x="932535" y="1409700"/>
                    </a:lnTo>
                    <a:lnTo>
                      <a:pt x="933081" y="1397000"/>
                    </a:lnTo>
                    <a:lnTo>
                      <a:pt x="938720" y="1397000"/>
                    </a:lnTo>
                    <a:lnTo>
                      <a:pt x="939025" y="1409700"/>
                    </a:lnTo>
                    <a:lnTo>
                      <a:pt x="939025" y="1384858"/>
                    </a:lnTo>
                    <a:lnTo>
                      <a:pt x="938860" y="1384300"/>
                    </a:lnTo>
                    <a:lnTo>
                      <a:pt x="934046" y="1384300"/>
                    </a:lnTo>
                    <a:lnTo>
                      <a:pt x="930033" y="1371498"/>
                    </a:lnTo>
                    <a:lnTo>
                      <a:pt x="926922" y="1358900"/>
                    </a:lnTo>
                    <a:lnTo>
                      <a:pt x="924140" y="1358900"/>
                    </a:lnTo>
                    <a:lnTo>
                      <a:pt x="921219" y="1346200"/>
                    </a:lnTo>
                    <a:lnTo>
                      <a:pt x="918743" y="1346200"/>
                    </a:lnTo>
                    <a:lnTo>
                      <a:pt x="914412" y="1333500"/>
                    </a:lnTo>
                    <a:lnTo>
                      <a:pt x="912850" y="1333500"/>
                    </a:lnTo>
                    <a:lnTo>
                      <a:pt x="909231" y="1321079"/>
                    </a:lnTo>
                    <a:lnTo>
                      <a:pt x="909167" y="1320419"/>
                    </a:lnTo>
                    <a:lnTo>
                      <a:pt x="910018" y="1308100"/>
                    </a:lnTo>
                    <a:lnTo>
                      <a:pt x="907415" y="1308100"/>
                    </a:lnTo>
                    <a:lnTo>
                      <a:pt x="902169" y="1295400"/>
                    </a:lnTo>
                    <a:lnTo>
                      <a:pt x="902970" y="1282700"/>
                    </a:lnTo>
                    <a:lnTo>
                      <a:pt x="904354" y="1282700"/>
                    </a:lnTo>
                    <a:lnTo>
                      <a:pt x="906564" y="1295400"/>
                    </a:lnTo>
                    <a:lnTo>
                      <a:pt x="908761" y="1295400"/>
                    </a:lnTo>
                    <a:lnTo>
                      <a:pt x="911313" y="1308100"/>
                    </a:lnTo>
                    <a:lnTo>
                      <a:pt x="910018" y="1308100"/>
                    </a:lnTo>
                    <a:lnTo>
                      <a:pt x="913765" y="1320800"/>
                    </a:lnTo>
                    <a:lnTo>
                      <a:pt x="915619" y="1320800"/>
                    </a:lnTo>
                    <a:lnTo>
                      <a:pt x="929424" y="1333500"/>
                    </a:lnTo>
                    <a:lnTo>
                      <a:pt x="929132" y="1333500"/>
                    </a:lnTo>
                    <a:lnTo>
                      <a:pt x="930313" y="1346200"/>
                    </a:lnTo>
                    <a:lnTo>
                      <a:pt x="934669" y="1346200"/>
                    </a:lnTo>
                    <a:lnTo>
                      <a:pt x="940358" y="1358900"/>
                    </a:lnTo>
                    <a:lnTo>
                      <a:pt x="946746" y="1358900"/>
                    </a:lnTo>
                    <a:lnTo>
                      <a:pt x="949553" y="1371600"/>
                    </a:lnTo>
                    <a:lnTo>
                      <a:pt x="963549" y="1371600"/>
                    </a:lnTo>
                    <a:lnTo>
                      <a:pt x="959231" y="1358900"/>
                    </a:lnTo>
                    <a:lnTo>
                      <a:pt x="958278" y="1358900"/>
                    </a:lnTo>
                    <a:lnTo>
                      <a:pt x="958786" y="1346200"/>
                    </a:lnTo>
                    <a:lnTo>
                      <a:pt x="951585" y="1346200"/>
                    </a:lnTo>
                    <a:lnTo>
                      <a:pt x="947597" y="1333500"/>
                    </a:lnTo>
                    <a:lnTo>
                      <a:pt x="949845" y="1333500"/>
                    </a:lnTo>
                    <a:lnTo>
                      <a:pt x="947623" y="1320800"/>
                    </a:lnTo>
                    <a:lnTo>
                      <a:pt x="941628" y="1320800"/>
                    </a:lnTo>
                    <a:lnTo>
                      <a:pt x="939380" y="1333500"/>
                    </a:lnTo>
                    <a:lnTo>
                      <a:pt x="944651" y="1333500"/>
                    </a:lnTo>
                    <a:lnTo>
                      <a:pt x="941514" y="1346200"/>
                    </a:lnTo>
                    <a:lnTo>
                      <a:pt x="935202" y="1333500"/>
                    </a:lnTo>
                    <a:lnTo>
                      <a:pt x="937196" y="1333500"/>
                    </a:lnTo>
                    <a:lnTo>
                      <a:pt x="933754" y="1320800"/>
                    </a:lnTo>
                    <a:lnTo>
                      <a:pt x="936713" y="1320800"/>
                    </a:lnTo>
                    <a:lnTo>
                      <a:pt x="941120" y="1308100"/>
                    </a:lnTo>
                    <a:lnTo>
                      <a:pt x="948994" y="1320800"/>
                    </a:lnTo>
                    <a:lnTo>
                      <a:pt x="950175" y="1308100"/>
                    </a:lnTo>
                    <a:lnTo>
                      <a:pt x="950620" y="1308100"/>
                    </a:lnTo>
                    <a:lnTo>
                      <a:pt x="941476" y="1295400"/>
                    </a:lnTo>
                    <a:lnTo>
                      <a:pt x="938707" y="1295400"/>
                    </a:lnTo>
                    <a:lnTo>
                      <a:pt x="940574" y="1282700"/>
                    </a:lnTo>
                    <a:lnTo>
                      <a:pt x="936129" y="1282700"/>
                    </a:lnTo>
                    <a:lnTo>
                      <a:pt x="936129" y="1308100"/>
                    </a:lnTo>
                    <a:lnTo>
                      <a:pt x="932281" y="1320800"/>
                    </a:lnTo>
                    <a:lnTo>
                      <a:pt x="925550" y="1308100"/>
                    </a:lnTo>
                    <a:lnTo>
                      <a:pt x="936129" y="1308100"/>
                    </a:lnTo>
                    <a:lnTo>
                      <a:pt x="936129" y="1282700"/>
                    </a:lnTo>
                    <a:lnTo>
                      <a:pt x="933488" y="1282700"/>
                    </a:lnTo>
                    <a:lnTo>
                      <a:pt x="932395" y="1270000"/>
                    </a:lnTo>
                    <a:lnTo>
                      <a:pt x="931583" y="1270000"/>
                    </a:lnTo>
                    <a:lnTo>
                      <a:pt x="931583" y="1282700"/>
                    </a:lnTo>
                    <a:lnTo>
                      <a:pt x="930529" y="1295400"/>
                    </a:lnTo>
                    <a:lnTo>
                      <a:pt x="929487" y="1282700"/>
                    </a:lnTo>
                    <a:lnTo>
                      <a:pt x="931583" y="1282700"/>
                    </a:lnTo>
                    <a:lnTo>
                      <a:pt x="931583" y="1270000"/>
                    </a:lnTo>
                    <a:lnTo>
                      <a:pt x="924255" y="1270000"/>
                    </a:lnTo>
                    <a:lnTo>
                      <a:pt x="922045" y="1257300"/>
                    </a:lnTo>
                    <a:lnTo>
                      <a:pt x="921283" y="1244600"/>
                    </a:lnTo>
                    <a:lnTo>
                      <a:pt x="919695" y="1244600"/>
                    </a:lnTo>
                    <a:lnTo>
                      <a:pt x="919695" y="1320800"/>
                    </a:lnTo>
                    <a:lnTo>
                      <a:pt x="916292" y="1320800"/>
                    </a:lnTo>
                    <a:lnTo>
                      <a:pt x="915771" y="1308100"/>
                    </a:lnTo>
                    <a:lnTo>
                      <a:pt x="912329" y="1308100"/>
                    </a:lnTo>
                    <a:lnTo>
                      <a:pt x="915136" y="1295400"/>
                    </a:lnTo>
                    <a:lnTo>
                      <a:pt x="912761" y="1295400"/>
                    </a:lnTo>
                    <a:lnTo>
                      <a:pt x="908431" y="1282700"/>
                    </a:lnTo>
                    <a:lnTo>
                      <a:pt x="916432" y="1282700"/>
                    </a:lnTo>
                    <a:lnTo>
                      <a:pt x="916889" y="1295400"/>
                    </a:lnTo>
                    <a:lnTo>
                      <a:pt x="918337" y="1308100"/>
                    </a:lnTo>
                    <a:lnTo>
                      <a:pt x="919467" y="1308100"/>
                    </a:lnTo>
                    <a:lnTo>
                      <a:pt x="919695" y="1320800"/>
                    </a:lnTo>
                    <a:lnTo>
                      <a:pt x="919695" y="1244600"/>
                    </a:lnTo>
                    <a:lnTo>
                      <a:pt x="919251" y="1244600"/>
                    </a:lnTo>
                    <a:lnTo>
                      <a:pt x="915339" y="1231900"/>
                    </a:lnTo>
                    <a:lnTo>
                      <a:pt x="913193" y="1231900"/>
                    </a:lnTo>
                    <a:lnTo>
                      <a:pt x="913193" y="1270000"/>
                    </a:lnTo>
                    <a:lnTo>
                      <a:pt x="907910" y="1270000"/>
                    </a:lnTo>
                    <a:lnTo>
                      <a:pt x="907910" y="1257300"/>
                    </a:lnTo>
                    <a:lnTo>
                      <a:pt x="913168" y="1257300"/>
                    </a:lnTo>
                    <a:lnTo>
                      <a:pt x="913193" y="1270000"/>
                    </a:lnTo>
                    <a:lnTo>
                      <a:pt x="913193" y="1231900"/>
                    </a:lnTo>
                    <a:lnTo>
                      <a:pt x="912914" y="1231900"/>
                    </a:lnTo>
                    <a:lnTo>
                      <a:pt x="911136" y="1218895"/>
                    </a:lnTo>
                    <a:lnTo>
                      <a:pt x="909281" y="1206500"/>
                    </a:lnTo>
                    <a:lnTo>
                      <a:pt x="907135" y="1206500"/>
                    </a:lnTo>
                    <a:lnTo>
                      <a:pt x="906602" y="1193800"/>
                    </a:lnTo>
                    <a:lnTo>
                      <a:pt x="904087" y="1193800"/>
                    </a:lnTo>
                    <a:lnTo>
                      <a:pt x="902093" y="1181100"/>
                    </a:lnTo>
                    <a:lnTo>
                      <a:pt x="901026" y="1168400"/>
                    </a:lnTo>
                    <a:lnTo>
                      <a:pt x="900836" y="1168400"/>
                    </a:lnTo>
                    <a:lnTo>
                      <a:pt x="901458" y="1155700"/>
                    </a:lnTo>
                    <a:lnTo>
                      <a:pt x="902627" y="1155700"/>
                    </a:lnTo>
                    <a:lnTo>
                      <a:pt x="903935" y="1143000"/>
                    </a:lnTo>
                    <a:lnTo>
                      <a:pt x="905116" y="1130300"/>
                    </a:lnTo>
                    <a:lnTo>
                      <a:pt x="905903" y="1130300"/>
                    </a:lnTo>
                    <a:lnTo>
                      <a:pt x="906106" y="1117600"/>
                    </a:lnTo>
                    <a:lnTo>
                      <a:pt x="905560" y="1104900"/>
                    </a:lnTo>
                    <a:lnTo>
                      <a:pt x="904189" y="1104900"/>
                    </a:lnTo>
                    <a:lnTo>
                      <a:pt x="901903" y="1092200"/>
                    </a:lnTo>
                    <a:lnTo>
                      <a:pt x="900684" y="1092200"/>
                    </a:lnTo>
                    <a:lnTo>
                      <a:pt x="900391" y="1079500"/>
                    </a:lnTo>
                    <a:lnTo>
                      <a:pt x="899782" y="1079500"/>
                    </a:lnTo>
                    <a:lnTo>
                      <a:pt x="900480" y="1066800"/>
                    </a:lnTo>
                    <a:lnTo>
                      <a:pt x="895896" y="1054100"/>
                    </a:lnTo>
                    <a:lnTo>
                      <a:pt x="897712" y="1041400"/>
                    </a:lnTo>
                    <a:lnTo>
                      <a:pt x="899325" y="1041400"/>
                    </a:lnTo>
                    <a:lnTo>
                      <a:pt x="901103" y="1028700"/>
                    </a:lnTo>
                    <a:lnTo>
                      <a:pt x="902843" y="1028700"/>
                    </a:lnTo>
                    <a:lnTo>
                      <a:pt x="904328" y="1016000"/>
                    </a:lnTo>
                    <a:lnTo>
                      <a:pt x="905865" y="1016000"/>
                    </a:lnTo>
                    <a:lnTo>
                      <a:pt x="907669" y="1003300"/>
                    </a:lnTo>
                    <a:lnTo>
                      <a:pt x="909205" y="1003300"/>
                    </a:lnTo>
                    <a:lnTo>
                      <a:pt x="909967" y="990600"/>
                    </a:lnTo>
                    <a:lnTo>
                      <a:pt x="911364" y="977900"/>
                    </a:lnTo>
                    <a:lnTo>
                      <a:pt x="914463" y="977900"/>
                    </a:lnTo>
                    <a:lnTo>
                      <a:pt x="918298" y="965200"/>
                    </a:lnTo>
                    <a:lnTo>
                      <a:pt x="924877" y="965200"/>
                    </a:lnTo>
                    <a:lnTo>
                      <a:pt x="927608" y="952500"/>
                    </a:lnTo>
                    <a:lnTo>
                      <a:pt x="936218" y="939800"/>
                    </a:lnTo>
                    <a:lnTo>
                      <a:pt x="941793" y="939800"/>
                    </a:lnTo>
                    <a:lnTo>
                      <a:pt x="947445" y="927100"/>
                    </a:lnTo>
                    <a:lnTo>
                      <a:pt x="952703" y="927100"/>
                    </a:lnTo>
                    <a:lnTo>
                      <a:pt x="958646" y="914400"/>
                    </a:lnTo>
                    <a:lnTo>
                      <a:pt x="968705" y="914400"/>
                    </a:lnTo>
                    <a:lnTo>
                      <a:pt x="973886" y="901700"/>
                    </a:lnTo>
                    <a:lnTo>
                      <a:pt x="981671" y="889000"/>
                    </a:lnTo>
                    <a:lnTo>
                      <a:pt x="986942" y="889000"/>
                    </a:lnTo>
                    <a:lnTo>
                      <a:pt x="988085" y="876300"/>
                    </a:lnTo>
                    <a:lnTo>
                      <a:pt x="989164" y="876300"/>
                    </a:lnTo>
                    <a:lnTo>
                      <a:pt x="990193" y="863600"/>
                    </a:lnTo>
                    <a:lnTo>
                      <a:pt x="989558" y="863600"/>
                    </a:lnTo>
                    <a:lnTo>
                      <a:pt x="990346" y="850900"/>
                    </a:lnTo>
                    <a:lnTo>
                      <a:pt x="991425" y="838200"/>
                    </a:lnTo>
                    <a:lnTo>
                      <a:pt x="990523" y="838200"/>
                    </a:lnTo>
                    <a:lnTo>
                      <a:pt x="990193" y="825500"/>
                    </a:lnTo>
                    <a:lnTo>
                      <a:pt x="987386" y="812800"/>
                    </a:lnTo>
                    <a:lnTo>
                      <a:pt x="985964" y="812800"/>
                    </a:lnTo>
                    <a:lnTo>
                      <a:pt x="986688" y="800100"/>
                    </a:lnTo>
                    <a:lnTo>
                      <a:pt x="984859" y="800100"/>
                    </a:lnTo>
                    <a:lnTo>
                      <a:pt x="985418" y="787400"/>
                    </a:lnTo>
                    <a:lnTo>
                      <a:pt x="986777" y="787400"/>
                    </a:lnTo>
                    <a:lnTo>
                      <a:pt x="988301" y="774700"/>
                    </a:lnTo>
                    <a:lnTo>
                      <a:pt x="989939" y="774700"/>
                    </a:lnTo>
                    <a:lnTo>
                      <a:pt x="991654" y="762000"/>
                    </a:lnTo>
                    <a:lnTo>
                      <a:pt x="993508" y="749300"/>
                    </a:lnTo>
                    <a:lnTo>
                      <a:pt x="995451" y="749300"/>
                    </a:lnTo>
                    <a:lnTo>
                      <a:pt x="999540" y="723900"/>
                    </a:lnTo>
                    <a:lnTo>
                      <a:pt x="990396" y="723900"/>
                    </a:lnTo>
                    <a:lnTo>
                      <a:pt x="987336" y="713016"/>
                    </a:lnTo>
                    <a:lnTo>
                      <a:pt x="987336" y="749300"/>
                    </a:lnTo>
                    <a:lnTo>
                      <a:pt x="982802" y="749300"/>
                    </a:lnTo>
                    <a:lnTo>
                      <a:pt x="982700" y="762000"/>
                    </a:lnTo>
                    <a:lnTo>
                      <a:pt x="981938" y="774700"/>
                    </a:lnTo>
                    <a:lnTo>
                      <a:pt x="981862" y="863600"/>
                    </a:lnTo>
                    <a:lnTo>
                      <a:pt x="980440" y="876300"/>
                    </a:lnTo>
                    <a:lnTo>
                      <a:pt x="969137" y="876300"/>
                    </a:lnTo>
                    <a:lnTo>
                      <a:pt x="973074" y="889000"/>
                    </a:lnTo>
                    <a:lnTo>
                      <a:pt x="964272" y="889000"/>
                    </a:lnTo>
                    <a:lnTo>
                      <a:pt x="964412" y="901700"/>
                    </a:lnTo>
                    <a:lnTo>
                      <a:pt x="955700" y="901700"/>
                    </a:lnTo>
                    <a:lnTo>
                      <a:pt x="956424" y="889000"/>
                    </a:lnTo>
                    <a:lnTo>
                      <a:pt x="959878" y="889000"/>
                    </a:lnTo>
                    <a:lnTo>
                      <a:pt x="953960" y="876300"/>
                    </a:lnTo>
                    <a:lnTo>
                      <a:pt x="952258" y="876300"/>
                    </a:lnTo>
                    <a:lnTo>
                      <a:pt x="956183" y="889000"/>
                    </a:lnTo>
                    <a:lnTo>
                      <a:pt x="949553" y="889000"/>
                    </a:lnTo>
                    <a:lnTo>
                      <a:pt x="948766" y="901700"/>
                    </a:lnTo>
                    <a:lnTo>
                      <a:pt x="951230" y="901700"/>
                    </a:lnTo>
                    <a:lnTo>
                      <a:pt x="953109" y="914400"/>
                    </a:lnTo>
                    <a:lnTo>
                      <a:pt x="942581" y="914400"/>
                    </a:lnTo>
                    <a:lnTo>
                      <a:pt x="946150" y="901700"/>
                    </a:lnTo>
                    <a:lnTo>
                      <a:pt x="940765" y="901700"/>
                    </a:lnTo>
                    <a:lnTo>
                      <a:pt x="940765" y="914400"/>
                    </a:lnTo>
                    <a:lnTo>
                      <a:pt x="938530" y="927100"/>
                    </a:lnTo>
                    <a:lnTo>
                      <a:pt x="938187" y="914400"/>
                    </a:lnTo>
                    <a:lnTo>
                      <a:pt x="940765" y="914400"/>
                    </a:lnTo>
                    <a:lnTo>
                      <a:pt x="940765" y="901700"/>
                    </a:lnTo>
                    <a:lnTo>
                      <a:pt x="939292" y="901700"/>
                    </a:lnTo>
                    <a:lnTo>
                      <a:pt x="939698" y="889000"/>
                    </a:lnTo>
                    <a:lnTo>
                      <a:pt x="935177" y="889000"/>
                    </a:lnTo>
                    <a:lnTo>
                      <a:pt x="933615" y="901700"/>
                    </a:lnTo>
                    <a:lnTo>
                      <a:pt x="937209" y="901700"/>
                    </a:lnTo>
                    <a:lnTo>
                      <a:pt x="936853" y="914400"/>
                    </a:lnTo>
                    <a:lnTo>
                      <a:pt x="933348" y="914400"/>
                    </a:lnTo>
                    <a:lnTo>
                      <a:pt x="932497" y="901700"/>
                    </a:lnTo>
                    <a:lnTo>
                      <a:pt x="926630" y="901700"/>
                    </a:lnTo>
                    <a:lnTo>
                      <a:pt x="927912" y="889000"/>
                    </a:lnTo>
                    <a:lnTo>
                      <a:pt x="924814" y="889000"/>
                    </a:lnTo>
                    <a:lnTo>
                      <a:pt x="925474" y="876300"/>
                    </a:lnTo>
                    <a:lnTo>
                      <a:pt x="924674" y="876300"/>
                    </a:lnTo>
                    <a:lnTo>
                      <a:pt x="924077" y="865530"/>
                    </a:lnTo>
                    <a:lnTo>
                      <a:pt x="923988" y="862901"/>
                    </a:lnTo>
                    <a:lnTo>
                      <a:pt x="924382" y="850900"/>
                    </a:lnTo>
                    <a:lnTo>
                      <a:pt x="925169" y="838200"/>
                    </a:lnTo>
                    <a:lnTo>
                      <a:pt x="925601" y="825500"/>
                    </a:lnTo>
                    <a:lnTo>
                      <a:pt x="935418" y="825500"/>
                    </a:lnTo>
                    <a:lnTo>
                      <a:pt x="932002" y="812800"/>
                    </a:lnTo>
                    <a:lnTo>
                      <a:pt x="932408" y="812800"/>
                    </a:lnTo>
                    <a:lnTo>
                      <a:pt x="934123" y="800100"/>
                    </a:lnTo>
                    <a:lnTo>
                      <a:pt x="941222" y="800100"/>
                    </a:lnTo>
                    <a:lnTo>
                      <a:pt x="948067" y="787400"/>
                    </a:lnTo>
                    <a:lnTo>
                      <a:pt x="936917" y="787400"/>
                    </a:lnTo>
                    <a:lnTo>
                      <a:pt x="936447" y="774700"/>
                    </a:lnTo>
                    <a:lnTo>
                      <a:pt x="939609" y="762000"/>
                    </a:lnTo>
                    <a:lnTo>
                      <a:pt x="933538" y="762000"/>
                    </a:lnTo>
                    <a:lnTo>
                      <a:pt x="929436" y="749300"/>
                    </a:lnTo>
                    <a:lnTo>
                      <a:pt x="925449" y="749300"/>
                    </a:lnTo>
                    <a:lnTo>
                      <a:pt x="921613" y="736600"/>
                    </a:lnTo>
                    <a:lnTo>
                      <a:pt x="919619" y="736600"/>
                    </a:lnTo>
                    <a:lnTo>
                      <a:pt x="917143" y="723900"/>
                    </a:lnTo>
                    <a:lnTo>
                      <a:pt x="904163" y="723900"/>
                    </a:lnTo>
                    <a:lnTo>
                      <a:pt x="909942" y="711200"/>
                    </a:lnTo>
                    <a:lnTo>
                      <a:pt x="908265" y="711200"/>
                    </a:lnTo>
                    <a:lnTo>
                      <a:pt x="902081" y="698500"/>
                    </a:lnTo>
                    <a:lnTo>
                      <a:pt x="900277" y="698500"/>
                    </a:lnTo>
                    <a:lnTo>
                      <a:pt x="897966" y="685800"/>
                    </a:lnTo>
                    <a:lnTo>
                      <a:pt x="896620" y="685800"/>
                    </a:lnTo>
                    <a:lnTo>
                      <a:pt x="895134" y="673100"/>
                    </a:lnTo>
                    <a:lnTo>
                      <a:pt x="894283" y="673100"/>
                    </a:lnTo>
                    <a:lnTo>
                      <a:pt x="893152" y="660400"/>
                    </a:lnTo>
                    <a:lnTo>
                      <a:pt x="890447" y="673100"/>
                    </a:lnTo>
                    <a:lnTo>
                      <a:pt x="887209" y="673100"/>
                    </a:lnTo>
                    <a:lnTo>
                      <a:pt x="885329" y="660400"/>
                    </a:lnTo>
                    <a:lnTo>
                      <a:pt x="887006" y="647700"/>
                    </a:lnTo>
                    <a:lnTo>
                      <a:pt x="890485" y="647700"/>
                    </a:lnTo>
                    <a:lnTo>
                      <a:pt x="894702" y="635000"/>
                    </a:lnTo>
                    <a:lnTo>
                      <a:pt x="897953" y="635000"/>
                    </a:lnTo>
                    <a:lnTo>
                      <a:pt x="903643" y="622300"/>
                    </a:lnTo>
                    <a:lnTo>
                      <a:pt x="908786" y="622300"/>
                    </a:lnTo>
                    <a:lnTo>
                      <a:pt x="906894" y="609600"/>
                    </a:lnTo>
                    <a:lnTo>
                      <a:pt x="908672" y="609600"/>
                    </a:lnTo>
                    <a:lnTo>
                      <a:pt x="910412" y="596900"/>
                    </a:lnTo>
                    <a:lnTo>
                      <a:pt x="911542" y="596900"/>
                    </a:lnTo>
                    <a:lnTo>
                      <a:pt x="913333" y="584200"/>
                    </a:lnTo>
                    <a:lnTo>
                      <a:pt x="917067" y="584200"/>
                    </a:lnTo>
                    <a:lnTo>
                      <a:pt x="918629" y="596900"/>
                    </a:lnTo>
                    <a:lnTo>
                      <a:pt x="925957" y="596900"/>
                    </a:lnTo>
                    <a:lnTo>
                      <a:pt x="925004" y="609600"/>
                    </a:lnTo>
                    <a:lnTo>
                      <a:pt x="925690" y="609600"/>
                    </a:lnTo>
                    <a:lnTo>
                      <a:pt x="924991" y="622300"/>
                    </a:lnTo>
                    <a:lnTo>
                      <a:pt x="927442" y="622300"/>
                    </a:lnTo>
                    <a:lnTo>
                      <a:pt x="930452" y="611289"/>
                    </a:lnTo>
                    <a:lnTo>
                      <a:pt x="928357" y="609600"/>
                    </a:lnTo>
                    <a:lnTo>
                      <a:pt x="930668" y="596900"/>
                    </a:lnTo>
                    <a:lnTo>
                      <a:pt x="934618" y="596900"/>
                    </a:lnTo>
                    <a:lnTo>
                      <a:pt x="922159" y="584200"/>
                    </a:lnTo>
                    <a:lnTo>
                      <a:pt x="926909" y="584200"/>
                    </a:lnTo>
                    <a:lnTo>
                      <a:pt x="925550" y="571500"/>
                    </a:lnTo>
                    <a:lnTo>
                      <a:pt x="931862" y="571500"/>
                    </a:lnTo>
                    <a:lnTo>
                      <a:pt x="939355" y="584200"/>
                    </a:lnTo>
                    <a:lnTo>
                      <a:pt x="950302" y="584200"/>
                    </a:lnTo>
                    <a:lnTo>
                      <a:pt x="950061" y="596900"/>
                    </a:lnTo>
                    <a:lnTo>
                      <a:pt x="952220" y="596900"/>
                    </a:lnTo>
                    <a:lnTo>
                      <a:pt x="943686" y="609600"/>
                    </a:lnTo>
                    <a:lnTo>
                      <a:pt x="948448" y="609600"/>
                    </a:lnTo>
                    <a:lnTo>
                      <a:pt x="944130" y="622300"/>
                    </a:lnTo>
                    <a:lnTo>
                      <a:pt x="932116" y="612622"/>
                    </a:lnTo>
                    <a:lnTo>
                      <a:pt x="935964" y="622300"/>
                    </a:lnTo>
                    <a:lnTo>
                      <a:pt x="934250" y="622300"/>
                    </a:lnTo>
                    <a:lnTo>
                      <a:pt x="934186" y="635000"/>
                    </a:lnTo>
                    <a:lnTo>
                      <a:pt x="925525" y="635000"/>
                    </a:lnTo>
                    <a:lnTo>
                      <a:pt x="923658" y="622300"/>
                    </a:lnTo>
                    <a:lnTo>
                      <a:pt x="922985" y="622300"/>
                    </a:lnTo>
                    <a:lnTo>
                      <a:pt x="919949" y="635000"/>
                    </a:lnTo>
                    <a:lnTo>
                      <a:pt x="919594" y="635000"/>
                    </a:lnTo>
                    <a:lnTo>
                      <a:pt x="921537" y="647700"/>
                    </a:lnTo>
                    <a:lnTo>
                      <a:pt x="908875" y="647700"/>
                    </a:lnTo>
                    <a:lnTo>
                      <a:pt x="913536" y="635000"/>
                    </a:lnTo>
                    <a:lnTo>
                      <a:pt x="913091" y="635000"/>
                    </a:lnTo>
                    <a:lnTo>
                      <a:pt x="915835" y="622300"/>
                    </a:lnTo>
                    <a:lnTo>
                      <a:pt x="915085" y="622300"/>
                    </a:lnTo>
                    <a:lnTo>
                      <a:pt x="915390" y="609600"/>
                    </a:lnTo>
                    <a:lnTo>
                      <a:pt x="916762" y="609600"/>
                    </a:lnTo>
                    <a:lnTo>
                      <a:pt x="918044" y="596900"/>
                    </a:lnTo>
                    <a:lnTo>
                      <a:pt x="912215" y="596900"/>
                    </a:lnTo>
                    <a:lnTo>
                      <a:pt x="913968" y="609600"/>
                    </a:lnTo>
                    <a:lnTo>
                      <a:pt x="908786" y="622300"/>
                    </a:lnTo>
                    <a:lnTo>
                      <a:pt x="911796" y="622300"/>
                    </a:lnTo>
                    <a:lnTo>
                      <a:pt x="911237" y="635000"/>
                    </a:lnTo>
                    <a:lnTo>
                      <a:pt x="903185" y="635000"/>
                    </a:lnTo>
                    <a:lnTo>
                      <a:pt x="901801" y="647700"/>
                    </a:lnTo>
                    <a:lnTo>
                      <a:pt x="908240" y="647700"/>
                    </a:lnTo>
                    <a:lnTo>
                      <a:pt x="915060" y="660400"/>
                    </a:lnTo>
                    <a:lnTo>
                      <a:pt x="916876" y="660400"/>
                    </a:lnTo>
                    <a:lnTo>
                      <a:pt x="917981" y="673100"/>
                    </a:lnTo>
                    <a:lnTo>
                      <a:pt x="918933" y="673100"/>
                    </a:lnTo>
                    <a:lnTo>
                      <a:pt x="921537" y="660400"/>
                    </a:lnTo>
                    <a:lnTo>
                      <a:pt x="923404" y="660400"/>
                    </a:lnTo>
                    <a:lnTo>
                      <a:pt x="921702" y="647700"/>
                    </a:lnTo>
                    <a:lnTo>
                      <a:pt x="931430" y="647700"/>
                    </a:lnTo>
                    <a:lnTo>
                      <a:pt x="931430" y="660400"/>
                    </a:lnTo>
                    <a:lnTo>
                      <a:pt x="929932" y="660400"/>
                    </a:lnTo>
                    <a:lnTo>
                      <a:pt x="930084" y="673100"/>
                    </a:lnTo>
                    <a:lnTo>
                      <a:pt x="924445" y="673100"/>
                    </a:lnTo>
                    <a:lnTo>
                      <a:pt x="927887" y="685800"/>
                    </a:lnTo>
                    <a:lnTo>
                      <a:pt x="932929" y="685800"/>
                    </a:lnTo>
                    <a:lnTo>
                      <a:pt x="933767" y="698500"/>
                    </a:lnTo>
                    <a:lnTo>
                      <a:pt x="937615" y="698500"/>
                    </a:lnTo>
                    <a:lnTo>
                      <a:pt x="940244" y="711200"/>
                    </a:lnTo>
                    <a:lnTo>
                      <a:pt x="942174" y="723900"/>
                    </a:lnTo>
                    <a:lnTo>
                      <a:pt x="944219" y="723900"/>
                    </a:lnTo>
                    <a:lnTo>
                      <a:pt x="944841" y="736600"/>
                    </a:lnTo>
                    <a:lnTo>
                      <a:pt x="945730" y="749300"/>
                    </a:lnTo>
                    <a:lnTo>
                      <a:pt x="951738" y="749300"/>
                    </a:lnTo>
                    <a:lnTo>
                      <a:pt x="954405" y="762000"/>
                    </a:lnTo>
                    <a:lnTo>
                      <a:pt x="956310" y="762000"/>
                    </a:lnTo>
                    <a:lnTo>
                      <a:pt x="958265" y="774700"/>
                    </a:lnTo>
                    <a:lnTo>
                      <a:pt x="953223" y="774700"/>
                    </a:lnTo>
                    <a:lnTo>
                      <a:pt x="949058" y="762000"/>
                    </a:lnTo>
                    <a:lnTo>
                      <a:pt x="949921" y="774700"/>
                    </a:lnTo>
                    <a:lnTo>
                      <a:pt x="949223" y="787400"/>
                    </a:lnTo>
                    <a:lnTo>
                      <a:pt x="948067" y="787400"/>
                    </a:lnTo>
                    <a:lnTo>
                      <a:pt x="953274" y="800100"/>
                    </a:lnTo>
                    <a:lnTo>
                      <a:pt x="953058" y="787400"/>
                    </a:lnTo>
                    <a:lnTo>
                      <a:pt x="960501" y="787400"/>
                    </a:lnTo>
                    <a:lnTo>
                      <a:pt x="959650" y="800100"/>
                    </a:lnTo>
                    <a:lnTo>
                      <a:pt x="959383" y="800100"/>
                    </a:lnTo>
                    <a:lnTo>
                      <a:pt x="959408" y="812800"/>
                    </a:lnTo>
                    <a:lnTo>
                      <a:pt x="953008" y="812800"/>
                    </a:lnTo>
                    <a:lnTo>
                      <a:pt x="954201" y="800100"/>
                    </a:lnTo>
                    <a:lnTo>
                      <a:pt x="953274" y="800100"/>
                    </a:lnTo>
                    <a:lnTo>
                      <a:pt x="944549" y="800100"/>
                    </a:lnTo>
                    <a:lnTo>
                      <a:pt x="940473" y="812800"/>
                    </a:lnTo>
                    <a:lnTo>
                      <a:pt x="947991" y="812800"/>
                    </a:lnTo>
                    <a:lnTo>
                      <a:pt x="947585" y="825500"/>
                    </a:lnTo>
                    <a:lnTo>
                      <a:pt x="940142" y="838200"/>
                    </a:lnTo>
                    <a:lnTo>
                      <a:pt x="934796" y="838200"/>
                    </a:lnTo>
                    <a:lnTo>
                      <a:pt x="939469" y="850900"/>
                    </a:lnTo>
                    <a:lnTo>
                      <a:pt x="941959" y="838200"/>
                    </a:lnTo>
                    <a:lnTo>
                      <a:pt x="943698" y="838200"/>
                    </a:lnTo>
                    <a:lnTo>
                      <a:pt x="947026" y="850900"/>
                    </a:lnTo>
                    <a:lnTo>
                      <a:pt x="949883" y="850900"/>
                    </a:lnTo>
                    <a:lnTo>
                      <a:pt x="945540" y="838200"/>
                    </a:lnTo>
                    <a:lnTo>
                      <a:pt x="947547" y="838200"/>
                    </a:lnTo>
                    <a:lnTo>
                      <a:pt x="950290" y="825500"/>
                    </a:lnTo>
                    <a:lnTo>
                      <a:pt x="953084" y="825500"/>
                    </a:lnTo>
                    <a:lnTo>
                      <a:pt x="956106" y="838200"/>
                    </a:lnTo>
                    <a:lnTo>
                      <a:pt x="957160" y="825500"/>
                    </a:lnTo>
                    <a:lnTo>
                      <a:pt x="963701" y="825500"/>
                    </a:lnTo>
                    <a:lnTo>
                      <a:pt x="963498" y="812800"/>
                    </a:lnTo>
                    <a:lnTo>
                      <a:pt x="976337" y="812800"/>
                    </a:lnTo>
                    <a:lnTo>
                      <a:pt x="974077" y="825500"/>
                    </a:lnTo>
                    <a:lnTo>
                      <a:pt x="972045" y="825500"/>
                    </a:lnTo>
                    <a:lnTo>
                      <a:pt x="972045" y="838200"/>
                    </a:lnTo>
                    <a:lnTo>
                      <a:pt x="966355" y="838200"/>
                    </a:lnTo>
                    <a:lnTo>
                      <a:pt x="968502" y="825500"/>
                    </a:lnTo>
                    <a:lnTo>
                      <a:pt x="963866" y="825500"/>
                    </a:lnTo>
                    <a:lnTo>
                      <a:pt x="963637" y="838200"/>
                    </a:lnTo>
                    <a:lnTo>
                      <a:pt x="963269" y="838200"/>
                    </a:lnTo>
                    <a:lnTo>
                      <a:pt x="964615" y="850900"/>
                    </a:lnTo>
                    <a:lnTo>
                      <a:pt x="955738" y="850900"/>
                    </a:lnTo>
                    <a:lnTo>
                      <a:pt x="957237" y="838200"/>
                    </a:lnTo>
                    <a:lnTo>
                      <a:pt x="956106" y="838200"/>
                    </a:lnTo>
                    <a:lnTo>
                      <a:pt x="955179" y="838200"/>
                    </a:lnTo>
                    <a:lnTo>
                      <a:pt x="952931" y="850900"/>
                    </a:lnTo>
                    <a:lnTo>
                      <a:pt x="954989" y="850900"/>
                    </a:lnTo>
                    <a:lnTo>
                      <a:pt x="954532" y="863600"/>
                    </a:lnTo>
                    <a:lnTo>
                      <a:pt x="951052" y="863600"/>
                    </a:lnTo>
                    <a:lnTo>
                      <a:pt x="955497" y="876300"/>
                    </a:lnTo>
                    <a:lnTo>
                      <a:pt x="962685" y="876300"/>
                    </a:lnTo>
                    <a:lnTo>
                      <a:pt x="959878" y="889000"/>
                    </a:lnTo>
                    <a:lnTo>
                      <a:pt x="963828" y="889000"/>
                    </a:lnTo>
                    <a:lnTo>
                      <a:pt x="964603" y="876300"/>
                    </a:lnTo>
                    <a:lnTo>
                      <a:pt x="964882" y="876300"/>
                    </a:lnTo>
                    <a:lnTo>
                      <a:pt x="964882" y="863600"/>
                    </a:lnTo>
                    <a:lnTo>
                      <a:pt x="969111" y="863600"/>
                    </a:lnTo>
                    <a:lnTo>
                      <a:pt x="969048" y="865530"/>
                    </a:lnTo>
                    <a:lnTo>
                      <a:pt x="969797" y="863600"/>
                    </a:lnTo>
                    <a:lnTo>
                      <a:pt x="978623" y="863600"/>
                    </a:lnTo>
                    <a:lnTo>
                      <a:pt x="974775" y="850900"/>
                    </a:lnTo>
                    <a:lnTo>
                      <a:pt x="979601" y="850900"/>
                    </a:lnTo>
                    <a:lnTo>
                      <a:pt x="978623" y="863600"/>
                    </a:lnTo>
                    <a:lnTo>
                      <a:pt x="981862" y="863600"/>
                    </a:lnTo>
                    <a:lnTo>
                      <a:pt x="981862" y="774700"/>
                    </a:lnTo>
                    <a:lnTo>
                      <a:pt x="976414" y="774700"/>
                    </a:lnTo>
                    <a:lnTo>
                      <a:pt x="976477" y="762000"/>
                    </a:lnTo>
                    <a:lnTo>
                      <a:pt x="977353" y="762000"/>
                    </a:lnTo>
                    <a:lnTo>
                      <a:pt x="976972" y="749300"/>
                    </a:lnTo>
                    <a:lnTo>
                      <a:pt x="979995" y="749300"/>
                    </a:lnTo>
                    <a:lnTo>
                      <a:pt x="980033" y="736600"/>
                    </a:lnTo>
                    <a:lnTo>
                      <a:pt x="977607" y="736600"/>
                    </a:lnTo>
                    <a:lnTo>
                      <a:pt x="975626" y="723900"/>
                    </a:lnTo>
                    <a:lnTo>
                      <a:pt x="973150" y="711200"/>
                    </a:lnTo>
                    <a:lnTo>
                      <a:pt x="972197" y="711200"/>
                    </a:lnTo>
                    <a:lnTo>
                      <a:pt x="972197" y="698500"/>
                    </a:lnTo>
                    <a:lnTo>
                      <a:pt x="974077" y="698500"/>
                    </a:lnTo>
                    <a:lnTo>
                      <a:pt x="977379" y="711200"/>
                    </a:lnTo>
                    <a:lnTo>
                      <a:pt x="973150" y="711200"/>
                    </a:lnTo>
                    <a:lnTo>
                      <a:pt x="975817" y="723900"/>
                    </a:lnTo>
                    <a:lnTo>
                      <a:pt x="981075" y="723900"/>
                    </a:lnTo>
                    <a:lnTo>
                      <a:pt x="983843" y="736600"/>
                    </a:lnTo>
                    <a:lnTo>
                      <a:pt x="987005" y="736600"/>
                    </a:lnTo>
                    <a:lnTo>
                      <a:pt x="987336" y="749300"/>
                    </a:lnTo>
                    <a:lnTo>
                      <a:pt x="987336" y="713016"/>
                    </a:lnTo>
                    <a:lnTo>
                      <a:pt x="986828" y="711200"/>
                    </a:lnTo>
                    <a:lnTo>
                      <a:pt x="984643" y="711200"/>
                    </a:lnTo>
                    <a:lnTo>
                      <a:pt x="982980" y="698500"/>
                    </a:lnTo>
                    <a:lnTo>
                      <a:pt x="981976" y="698500"/>
                    </a:lnTo>
                    <a:lnTo>
                      <a:pt x="982446" y="685800"/>
                    </a:lnTo>
                    <a:lnTo>
                      <a:pt x="983869" y="685800"/>
                    </a:lnTo>
                    <a:lnTo>
                      <a:pt x="985799" y="673100"/>
                    </a:lnTo>
                    <a:lnTo>
                      <a:pt x="987450" y="673100"/>
                    </a:lnTo>
                    <a:lnTo>
                      <a:pt x="988275" y="660400"/>
                    </a:lnTo>
                    <a:lnTo>
                      <a:pt x="993394" y="660400"/>
                    </a:lnTo>
                    <a:lnTo>
                      <a:pt x="995210" y="647700"/>
                    </a:lnTo>
                    <a:lnTo>
                      <a:pt x="996175" y="647700"/>
                    </a:lnTo>
                    <a:lnTo>
                      <a:pt x="1000950" y="635000"/>
                    </a:lnTo>
                    <a:lnTo>
                      <a:pt x="994575" y="635000"/>
                    </a:lnTo>
                    <a:lnTo>
                      <a:pt x="990828" y="622300"/>
                    </a:lnTo>
                    <a:lnTo>
                      <a:pt x="982891" y="622300"/>
                    </a:lnTo>
                    <a:lnTo>
                      <a:pt x="978827" y="609600"/>
                    </a:lnTo>
                    <a:lnTo>
                      <a:pt x="976960" y="605815"/>
                    </a:lnTo>
                    <a:lnTo>
                      <a:pt x="976960" y="673100"/>
                    </a:lnTo>
                    <a:lnTo>
                      <a:pt x="969822" y="684606"/>
                    </a:lnTo>
                    <a:lnTo>
                      <a:pt x="970330" y="685800"/>
                    </a:lnTo>
                    <a:lnTo>
                      <a:pt x="973505" y="685800"/>
                    </a:lnTo>
                    <a:lnTo>
                      <a:pt x="971880" y="698500"/>
                    </a:lnTo>
                    <a:lnTo>
                      <a:pt x="969124" y="698500"/>
                    </a:lnTo>
                    <a:lnTo>
                      <a:pt x="970292" y="711200"/>
                    </a:lnTo>
                    <a:lnTo>
                      <a:pt x="972108" y="711200"/>
                    </a:lnTo>
                    <a:lnTo>
                      <a:pt x="972426" y="723900"/>
                    </a:lnTo>
                    <a:lnTo>
                      <a:pt x="968705" y="723900"/>
                    </a:lnTo>
                    <a:lnTo>
                      <a:pt x="968921" y="736600"/>
                    </a:lnTo>
                    <a:lnTo>
                      <a:pt x="970026" y="736600"/>
                    </a:lnTo>
                    <a:lnTo>
                      <a:pt x="972248" y="749300"/>
                    </a:lnTo>
                    <a:lnTo>
                      <a:pt x="974102" y="749300"/>
                    </a:lnTo>
                    <a:lnTo>
                      <a:pt x="975677" y="762000"/>
                    </a:lnTo>
                    <a:lnTo>
                      <a:pt x="974255" y="762000"/>
                    </a:lnTo>
                    <a:lnTo>
                      <a:pt x="974255" y="800100"/>
                    </a:lnTo>
                    <a:lnTo>
                      <a:pt x="961758" y="800100"/>
                    </a:lnTo>
                    <a:lnTo>
                      <a:pt x="966127" y="787400"/>
                    </a:lnTo>
                    <a:lnTo>
                      <a:pt x="970330" y="787400"/>
                    </a:lnTo>
                    <a:lnTo>
                      <a:pt x="974255" y="800100"/>
                    </a:lnTo>
                    <a:lnTo>
                      <a:pt x="974255" y="762000"/>
                    </a:lnTo>
                    <a:lnTo>
                      <a:pt x="969721" y="762000"/>
                    </a:lnTo>
                    <a:lnTo>
                      <a:pt x="965758" y="749300"/>
                    </a:lnTo>
                    <a:lnTo>
                      <a:pt x="962609" y="736600"/>
                    </a:lnTo>
                    <a:lnTo>
                      <a:pt x="959954" y="736600"/>
                    </a:lnTo>
                    <a:lnTo>
                      <a:pt x="958049" y="723900"/>
                    </a:lnTo>
                    <a:lnTo>
                      <a:pt x="956564" y="711200"/>
                    </a:lnTo>
                    <a:lnTo>
                      <a:pt x="954303" y="711200"/>
                    </a:lnTo>
                    <a:lnTo>
                      <a:pt x="951420" y="698500"/>
                    </a:lnTo>
                    <a:lnTo>
                      <a:pt x="944524" y="698500"/>
                    </a:lnTo>
                    <a:lnTo>
                      <a:pt x="941285" y="685800"/>
                    </a:lnTo>
                    <a:lnTo>
                      <a:pt x="938834" y="685800"/>
                    </a:lnTo>
                    <a:lnTo>
                      <a:pt x="937717" y="673100"/>
                    </a:lnTo>
                    <a:lnTo>
                      <a:pt x="938453" y="673100"/>
                    </a:lnTo>
                    <a:lnTo>
                      <a:pt x="939190" y="660400"/>
                    </a:lnTo>
                    <a:lnTo>
                      <a:pt x="936713" y="660400"/>
                    </a:lnTo>
                    <a:lnTo>
                      <a:pt x="940104" y="647700"/>
                    </a:lnTo>
                    <a:lnTo>
                      <a:pt x="939533" y="647700"/>
                    </a:lnTo>
                    <a:lnTo>
                      <a:pt x="939469" y="635000"/>
                    </a:lnTo>
                    <a:lnTo>
                      <a:pt x="939838" y="635000"/>
                    </a:lnTo>
                    <a:lnTo>
                      <a:pt x="940650" y="622300"/>
                    </a:lnTo>
                    <a:lnTo>
                      <a:pt x="943584" y="622300"/>
                    </a:lnTo>
                    <a:lnTo>
                      <a:pt x="947826" y="635000"/>
                    </a:lnTo>
                    <a:lnTo>
                      <a:pt x="946848" y="635000"/>
                    </a:lnTo>
                    <a:lnTo>
                      <a:pt x="946988" y="647700"/>
                    </a:lnTo>
                    <a:lnTo>
                      <a:pt x="944143" y="647700"/>
                    </a:lnTo>
                    <a:lnTo>
                      <a:pt x="946302" y="660400"/>
                    </a:lnTo>
                    <a:lnTo>
                      <a:pt x="942632" y="660400"/>
                    </a:lnTo>
                    <a:lnTo>
                      <a:pt x="944130" y="673100"/>
                    </a:lnTo>
                    <a:lnTo>
                      <a:pt x="948626" y="673100"/>
                    </a:lnTo>
                    <a:lnTo>
                      <a:pt x="948626" y="660400"/>
                    </a:lnTo>
                    <a:lnTo>
                      <a:pt x="954786" y="660400"/>
                    </a:lnTo>
                    <a:lnTo>
                      <a:pt x="955484" y="647700"/>
                    </a:lnTo>
                    <a:lnTo>
                      <a:pt x="958405" y="647700"/>
                    </a:lnTo>
                    <a:lnTo>
                      <a:pt x="959104" y="635000"/>
                    </a:lnTo>
                    <a:lnTo>
                      <a:pt x="966533" y="635000"/>
                    </a:lnTo>
                    <a:lnTo>
                      <a:pt x="964501" y="647700"/>
                    </a:lnTo>
                    <a:lnTo>
                      <a:pt x="970394" y="647700"/>
                    </a:lnTo>
                    <a:lnTo>
                      <a:pt x="969365" y="660400"/>
                    </a:lnTo>
                    <a:lnTo>
                      <a:pt x="962901" y="660400"/>
                    </a:lnTo>
                    <a:lnTo>
                      <a:pt x="962558" y="673100"/>
                    </a:lnTo>
                    <a:lnTo>
                      <a:pt x="958062" y="673100"/>
                    </a:lnTo>
                    <a:lnTo>
                      <a:pt x="958075" y="685800"/>
                    </a:lnTo>
                    <a:lnTo>
                      <a:pt x="959624" y="698500"/>
                    </a:lnTo>
                    <a:lnTo>
                      <a:pt x="962901" y="698500"/>
                    </a:lnTo>
                    <a:lnTo>
                      <a:pt x="964831" y="711200"/>
                    </a:lnTo>
                    <a:lnTo>
                      <a:pt x="963701" y="698500"/>
                    </a:lnTo>
                    <a:lnTo>
                      <a:pt x="963066" y="698500"/>
                    </a:lnTo>
                    <a:lnTo>
                      <a:pt x="960043" y="685800"/>
                    </a:lnTo>
                    <a:lnTo>
                      <a:pt x="959891" y="685800"/>
                    </a:lnTo>
                    <a:lnTo>
                      <a:pt x="963891" y="673100"/>
                    </a:lnTo>
                    <a:lnTo>
                      <a:pt x="969772" y="684695"/>
                    </a:lnTo>
                    <a:lnTo>
                      <a:pt x="965009" y="673100"/>
                    </a:lnTo>
                    <a:lnTo>
                      <a:pt x="976960" y="673100"/>
                    </a:lnTo>
                    <a:lnTo>
                      <a:pt x="976960" y="605815"/>
                    </a:lnTo>
                    <a:lnTo>
                      <a:pt x="972578" y="596900"/>
                    </a:lnTo>
                    <a:lnTo>
                      <a:pt x="969441" y="596900"/>
                    </a:lnTo>
                    <a:lnTo>
                      <a:pt x="969441" y="622300"/>
                    </a:lnTo>
                    <a:lnTo>
                      <a:pt x="960767" y="622300"/>
                    </a:lnTo>
                    <a:lnTo>
                      <a:pt x="963917" y="609600"/>
                    </a:lnTo>
                    <a:lnTo>
                      <a:pt x="969441" y="622300"/>
                    </a:lnTo>
                    <a:lnTo>
                      <a:pt x="969441" y="596900"/>
                    </a:lnTo>
                    <a:lnTo>
                      <a:pt x="962748" y="596900"/>
                    </a:lnTo>
                    <a:lnTo>
                      <a:pt x="958240" y="584200"/>
                    </a:lnTo>
                    <a:lnTo>
                      <a:pt x="955332" y="584200"/>
                    </a:lnTo>
                    <a:lnTo>
                      <a:pt x="955332" y="647700"/>
                    </a:lnTo>
                    <a:lnTo>
                      <a:pt x="947559" y="647700"/>
                    </a:lnTo>
                    <a:lnTo>
                      <a:pt x="952182" y="635000"/>
                    </a:lnTo>
                    <a:lnTo>
                      <a:pt x="955332" y="647700"/>
                    </a:lnTo>
                    <a:lnTo>
                      <a:pt x="955332" y="584200"/>
                    </a:lnTo>
                    <a:lnTo>
                      <a:pt x="953706" y="584200"/>
                    </a:lnTo>
                    <a:lnTo>
                      <a:pt x="948994" y="571500"/>
                    </a:lnTo>
                    <a:lnTo>
                      <a:pt x="942670" y="571500"/>
                    </a:lnTo>
                    <a:lnTo>
                      <a:pt x="936917" y="558800"/>
                    </a:lnTo>
                    <a:lnTo>
                      <a:pt x="931468" y="558800"/>
                    </a:lnTo>
                    <a:lnTo>
                      <a:pt x="926084" y="546100"/>
                    </a:lnTo>
                    <a:lnTo>
                      <a:pt x="921702" y="546100"/>
                    </a:lnTo>
                    <a:lnTo>
                      <a:pt x="916724" y="533400"/>
                    </a:lnTo>
                    <a:lnTo>
                      <a:pt x="913765" y="533400"/>
                    </a:lnTo>
                    <a:lnTo>
                      <a:pt x="913561" y="532472"/>
                    </a:lnTo>
                    <a:lnTo>
                      <a:pt x="913561" y="558800"/>
                    </a:lnTo>
                    <a:lnTo>
                      <a:pt x="906564" y="558800"/>
                    </a:lnTo>
                    <a:lnTo>
                      <a:pt x="905141" y="564095"/>
                    </a:lnTo>
                    <a:lnTo>
                      <a:pt x="907897" y="571500"/>
                    </a:lnTo>
                    <a:lnTo>
                      <a:pt x="909358" y="571500"/>
                    </a:lnTo>
                    <a:lnTo>
                      <a:pt x="907910" y="584200"/>
                    </a:lnTo>
                    <a:lnTo>
                      <a:pt x="906373" y="584200"/>
                    </a:lnTo>
                    <a:lnTo>
                      <a:pt x="906284" y="596900"/>
                    </a:lnTo>
                    <a:lnTo>
                      <a:pt x="899236" y="596900"/>
                    </a:lnTo>
                    <a:lnTo>
                      <a:pt x="898880" y="584200"/>
                    </a:lnTo>
                    <a:lnTo>
                      <a:pt x="894600" y="584200"/>
                    </a:lnTo>
                    <a:lnTo>
                      <a:pt x="896010" y="571500"/>
                    </a:lnTo>
                    <a:lnTo>
                      <a:pt x="901738" y="571500"/>
                    </a:lnTo>
                    <a:lnTo>
                      <a:pt x="903160" y="558800"/>
                    </a:lnTo>
                    <a:lnTo>
                      <a:pt x="903655" y="560133"/>
                    </a:lnTo>
                    <a:lnTo>
                      <a:pt x="903719" y="558800"/>
                    </a:lnTo>
                    <a:lnTo>
                      <a:pt x="905916" y="558800"/>
                    </a:lnTo>
                    <a:lnTo>
                      <a:pt x="906843" y="546100"/>
                    </a:lnTo>
                    <a:lnTo>
                      <a:pt x="901065" y="546100"/>
                    </a:lnTo>
                    <a:lnTo>
                      <a:pt x="902220" y="558800"/>
                    </a:lnTo>
                    <a:lnTo>
                      <a:pt x="893991" y="558800"/>
                    </a:lnTo>
                    <a:lnTo>
                      <a:pt x="900087" y="546100"/>
                    </a:lnTo>
                    <a:lnTo>
                      <a:pt x="900785" y="546100"/>
                    </a:lnTo>
                    <a:lnTo>
                      <a:pt x="903668" y="533400"/>
                    </a:lnTo>
                    <a:lnTo>
                      <a:pt x="909154" y="533400"/>
                    </a:lnTo>
                    <a:lnTo>
                      <a:pt x="907300" y="546100"/>
                    </a:lnTo>
                    <a:lnTo>
                      <a:pt x="906843" y="546100"/>
                    </a:lnTo>
                    <a:lnTo>
                      <a:pt x="913561" y="558800"/>
                    </a:lnTo>
                    <a:lnTo>
                      <a:pt x="913561" y="532472"/>
                    </a:lnTo>
                    <a:lnTo>
                      <a:pt x="908202" y="508000"/>
                    </a:lnTo>
                    <a:lnTo>
                      <a:pt x="903312" y="495300"/>
                    </a:lnTo>
                    <a:lnTo>
                      <a:pt x="899312" y="482600"/>
                    </a:lnTo>
                    <a:lnTo>
                      <a:pt x="896416" y="469900"/>
                    </a:lnTo>
                    <a:lnTo>
                      <a:pt x="895261" y="457200"/>
                    </a:lnTo>
                    <a:lnTo>
                      <a:pt x="892657" y="444500"/>
                    </a:lnTo>
                    <a:lnTo>
                      <a:pt x="891514" y="444500"/>
                    </a:lnTo>
                    <a:lnTo>
                      <a:pt x="890371" y="431800"/>
                    </a:lnTo>
                    <a:lnTo>
                      <a:pt x="889977" y="431800"/>
                    </a:lnTo>
                    <a:lnTo>
                      <a:pt x="888187" y="406400"/>
                    </a:lnTo>
                    <a:lnTo>
                      <a:pt x="890422" y="406400"/>
                    </a:lnTo>
                    <a:lnTo>
                      <a:pt x="890778" y="393700"/>
                    </a:lnTo>
                    <a:lnTo>
                      <a:pt x="891921" y="380898"/>
                    </a:lnTo>
                    <a:lnTo>
                      <a:pt x="893991" y="368300"/>
                    </a:lnTo>
                    <a:lnTo>
                      <a:pt x="896327" y="368300"/>
                    </a:lnTo>
                    <a:lnTo>
                      <a:pt x="898258" y="355600"/>
                    </a:lnTo>
                    <a:lnTo>
                      <a:pt x="899083" y="355600"/>
                    </a:lnTo>
                    <a:lnTo>
                      <a:pt x="901700" y="342900"/>
                    </a:lnTo>
                    <a:lnTo>
                      <a:pt x="914984" y="342900"/>
                    </a:lnTo>
                    <a:lnTo>
                      <a:pt x="912520" y="355600"/>
                    </a:lnTo>
                    <a:lnTo>
                      <a:pt x="910336" y="368300"/>
                    </a:lnTo>
                    <a:lnTo>
                      <a:pt x="908799" y="381000"/>
                    </a:lnTo>
                    <a:lnTo>
                      <a:pt x="908151" y="381000"/>
                    </a:lnTo>
                    <a:lnTo>
                      <a:pt x="907529" y="393700"/>
                    </a:lnTo>
                    <a:lnTo>
                      <a:pt x="906894" y="393700"/>
                    </a:lnTo>
                    <a:lnTo>
                      <a:pt x="906157" y="406400"/>
                    </a:lnTo>
                    <a:lnTo>
                      <a:pt x="905573" y="406400"/>
                    </a:lnTo>
                    <a:lnTo>
                      <a:pt x="907732" y="419100"/>
                    </a:lnTo>
                    <a:lnTo>
                      <a:pt x="910805" y="419100"/>
                    </a:lnTo>
                    <a:lnTo>
                      <a:pt x="911555" y="406400"/>
                    </a:lnTo>
                    <a:lnTo>
                      <a:pt x="909612" y="406400"/>
                    </a:lnTo>
                    <a:lnTo>
                      <a:pt x="910170" y="393700"/>
                    </a:lnTo>
                    <a:lnTo>
                      <a:pt x="913498" y="393700"/>
                    </a:lnTo>
                    <a:lnTo>
                      <a:pt x="913688" y="381000"/>
                    </a:lnTo>
                    <a:lnTo>
                      <a:pt x="913942" y="381000"/>
                    </a:lnTo>
                    <a:lnTo>
                      <a:pt x="915504" y="368300"/>
                    </a:lnTo>
                    <a:lnTo>
                      <a:pt x="917130" y="368300"/>
                    </a:lnTo>
                    <a:lnTo>
                      <a:pt x="918667" y="355600"/>
                    </a:lnTo>
                    <a:lnTo>
                      <a:pt x="919924" y="355600"/>
                    </a:lnTo>
                    <a:lnTo>
                      <a:pt x="920635" y="342900"/>
                    </a:lnTo>
                    <a:lnTo>
                      <a:pt x="924140" y="342900"/>
                    </a:lnTo>
                    <a:lnTo>
                      <a:pt x="922108" y="330200"/>
                    </a:lnTo>
                    <a:lnTo>
                      <a:pt x="932434" y="330200"/>
                    </a:lnTo>
                    <a:lnTo>
                      <a:pt x="930389" y="317500"/>
                    </a:lnTo>
                    <a:lnTo>
                      <a:pt x="934059" y="317500"/>
                    </a:lnTo>
                    <a:lnTo>
                      <a:pt x="934745" y="304800"/>
                    </a:lnTo>
                    <a:lnTo>
                      <a:pt x="940409" y="304800"/>
                    </a:lnTo>
                    <a:lnTo>
                      <a:pt x="942987" y="292100"/>
                    </a:lnTo>
                    <a:lnTo>
                      <a:pt x="951407" y="292100"/>
                    </a:lnTo>
                    <a:lnTo>
                      <a:pt x="949032" y="304800"/>
                    </a:lnTo>
                    <a:lnTo>
                      <a:pt x="944499" y="304800"/>
                    </a:lnTo>
                    <a:lnTo>
                      <a:pt x="939647" y="317500"/>
                    </a:lnTo>
                    <a:lnTo>
                      <a:pt x="940244" y="317500"/>
                    </a:lnTo>
                    <a:lnTo>
                      <a:pt x="940358" y="330200"/>
                    </a:lnTo>
                    <a:lnTo>
                      <a:pt x="937920" y="330200"/>
                    </a:lnTo>
                    <a:lnTo>
                      <a:pt x="930338" y="342900"/>
                    </a:lnTo>
                    <a:lnTo>
                      <a:pt x="931049" y="355117"/>
                    </a:lnTo>
                    <a:lnTo>
                      <a:pt x="931037" y="356285"/>
                    </a:lnTo>
                    <a:lnTo>
                      <a:pt x="930376" y="368300"/>
                    </a:lnTo>
                    <a:lnTo>
                      <a:pt x="930046" y="368300"/>
                    </a:lnTo>
                    <a:lnTo>
                      <a:pt x="924775" y="381000"/>
                    </a:lnTo>
                    <a:lnTo>
                      <a:pt x="929182" y="381000"/>
                    </a:lnTo>
                    <a:lnTo>
                      <a:pt x="932827" y="368300"/>
                    </a:lnTo>
                    <a:lnTo>
                      <a:pt x="934415" y="368300"/>
                    </a:lnTo>
                    <a:lnTo>
                      <a:pt x="933348" y="355600"/>
                    </a:lnTo>
                    <a:lnTo>
                      <a:pt x="938530" y="342900"/>
                    </a:lnTo>
                    <a:lnTo>
                      <a:pt x="942301" y="355600"/>
                    </a:lnTo>
                    <a:lnTo>
                      <a:pt x="944143" y="355600"/>
                    </a:lnTo>
                    <a:lnTo>
                      <a:pt x="944841" y="342900"/>
                    </a:lnTo>
                    <a:lnTo>
                      <a:pt x="940066" y="342900"/>
                    </a:lnTo>
                    <a:lnTo>
                      <a:pt x="942200" y="330200"/>
                    </a:lnTo>
                    <a:lnTo>
                      <a:pt x="949071" y="330200"/>
                    </a:lnTo>
                    <a:lnTo>
                      <a:pt x="948207" y="317500"/>
                    </a:lnTo>
                    <a:lnTo>
                      <a:pt x="955065" y="317500"/>
                    </a:lnTo>
                    <a:lnTo>
                      <a:pt x="952373" y="304800"/>
                    </a:lnTo>
                    <a:lnTo>
                      <a:pt x="958583" y="304800"/>
                    </a:lnTo>
                    <a:lnTo>
                      <a:pt x="962202" y="317500"/>
                    </a:lnTo>
                    <a:lnTo>
                      <a:pt x="959700" y="317500"/>
                    </a:lnTo>
                    <a:lnTo>
                      <a:pt x="958634" y="330200"/>
                    </a:lnTo>
                    <a:lnTo>
                      <a:pt x="965581" y="330200"/>
                    </a:lnTo>
                    <a:lnTo>
                      <a:pt x="962914" y="317500"/>
                    </a:lnTo>
                    <a:lnTo>
                      <a:pt x="968235" y="317500"/>
                    </a:lnTo>
                    <a:lnTo>
                      <a:pt x="971854" y="330200"/>
                    </a:lnTo>
                    <a:lnTo>
                      <a:pt x="968400" y="330200"/>
                    </a:lnTo>
                    <a:lnTo>
                      <a:pt x="969987" y="342900"/>
                    </a:lnTo>
                    <a:lnTo>
                      <a:pt x="965415" y="342900"/>
                    </a:lnTo>
                    <a:lnTo>
                      <a:pt x="960488" y="355600"/>
                    </a:lnTo>
                    <a:lnTo>
                      <a:pt x="959078" y="355600"/>
                    </a:lnTo>
                    <a:lnTo>
                      <a:pt x="961123" y="368300"/>
                    </a:lnTo>
                    <a:lnTo>
                      <a:pt x="965174" y="368300"/>
                    </a:lnTo>
                    <a:lnTo>
                      <a:pt x="962037" y="355600"/>
                    </a:lnTo>
                    <a:lnTo>
                      <a:pt x="966660" y="355600"/>
                    </a:lnTo>
                    <a:lnTo>
                      <a:pt x="971181" y="342900"/>
                    </a:lnTo>
                    <a:lnTo>
                      <a:pt x="970838" y="342900"/>
                    </a:lnTo>
                    <a:lnTo>
                      <a:pt x="976972" y="330200"/>
                    </a:lnTo>
                    <a:lnTo>
                      <a:pt x="978255" y="330200"/>
                    </a:lnTo>
                    <a:lnTo>
                      <a:pt x="979030" y="317500"/>
                    </a:lnTo>
                    <a:lnTo>
                      <a:pt x="979258" y="317500"/>
                    </a:lnTo>
                    <a:lnTo>
                      <a:pt x="987298" y="329933"/>
                    </a:lnTo>
                    <a:lnTo>
                      <a:pt x="984745" y="317500"/>
                    </a:lnTo>
                    <a:lnTo>
                      <a:pt x="992136" y="317500"/>
                    </a:lnTo>
                    <a:lnTo>
                      <a:pt x="987552" y="329666"/>
                    </a:lnTo>
                    <a:lnTo>
                      <a:pt x="987463" y="330200"/>
                    </a:lnTo>
                    <a:lnTo>
                      <a:pt x="985596" y="330200"/>
                    </a:lnTo>
                    <a:lnTo>
                      <a:pt x="986370" y="342900"/>
                    </a:lnTo>
                    <a:lnTo>
                      <a:pt x="979055" y="342900"/>
                    </a:lnTo>
                    <a:lnTo>
                      <a:pt x="980351" y="355600"/>
                    </a:lnTo>
                    <a:lnTo>
                      <a:pt x="972756" y="355600"/>
                    </a:lnTo>
                    <a:lnTo>
                      <a:pt x="974572" y="368300"/>
                    </a:lnTo>
                    <a:lnTo>
                      <a:pt x="979741" y="368300"/>
                    </a:lnTo>
                    <a:lnTo>
                      <a:pt x="979741" y="381000"/>
                    </a:lnTo>
                    <a:lnTo>
                      <a:pt x="976591" y="381000"/>
                    </a:lnTo>
                    <a:lnTo>
                      <a:pt x="979906" y="393700"/>
                    </a:lnTo>
                    <a:lnTo>
                      <a:pt x="977239" y="393700"/>
                    </a:lnTo>
                    <a:lnTo>
                      <a:pt x="976439" y="406400"/>
                    </a:lnTo>
                    <a:lnTo>
                      <a:pt x="973505" y="406400"/>
                    </a:lnTo>
                    <a:lnTo>
                      <a:pt x="972566" y="419100"/>
                    </a:lnTo>
                    <a:lnTo>
                      <a:pt x="973480" y="419100"/>
                    </a:lnTo>
                    <a:lnTo>
                      <a:pt x="974432" y="431800"/>
                    </a:lnTo>
                    <a:lnTo>
                      <a:pt x="978001" y="431800"/>
                    </a:lnTo>
                    <a:lnTo>
                      <a:pt x="977303" y="444500"/>
                    </a:lnTo>
                    <a:lnTo>
                      <a:pt x="976299" y="444500"/>
                    </a:lnTo>
                    <a:lnTo>
                      <a:pt x="967613" y="457200"/>
                    </a:lnTo>
                    <a:lnTo>
                      <a:pt x="967613" y="444500"/>
                    </a:lnTo>
                    <a:lnTo>
                      <a:pt x="969695" y="444500"/>
                    </a:lnTo>
                    <a:lnTo>
                      <a:pt x="968146" y="431800"/>
                    </a:lnTo>
                    <a:lnTo>
                      <a:pt x="966266" y="431800"/>
                    </a:lnTo>
                    <a:lnTo>
                      <a:pt x="966457" y="419100"/>
                    </a:lnTo>
                    <a:lnTo>
                      <a:pt x="967270" y="419100"/>
                    </a:lnTo>
                    <a:lnTo>
                      <a:pt x="967790" y="406400"/>
                    </a:lnTo>
                    <a:lnTo>
                      <a:pt x="969695" y="393700"/>
                    </a:lnTo>
                    <a:lnTo>
                      <a:pt x="973226" y="393700"/>
                    </a:lnTo>
                    <a:lnTo>
                      <a:pt x="971689" y="381000"/>
                    </a:lnTo>
                    <a:lnTo>
                      <a:pt x="968324" y="381000"/>
                    </a:lnTo>
                    <a:lnTo>
                      <a:pt x="969454" y="393700"/>
                    </a:lnTo>
                    <a:lnTo>
                      <a:pt x="963536" y="393700"/>
                    </a:lnTo>
                    <a:lnTo>
                      <a:pt x="964095" y="406400"/>
                    </a:lnTo>
                    <a:lnTo>
                      <a:pt x="962177" y="406400"/>
                    </a:lnTo>
                    <a:lnTo>
                      <a:pt x="962977" y="419100"/>
                    </a:lnTo>
                    <a:lnTo>
                      <a:pt x="949299" y="419100"/>
                    </a:lnTo>
                    <a:lnTo>
                      <a:pt x="950544" y="431800"/>
                    </a:lnTo>
                    <a:lnTo>
                      <a:pt x="962863" y="431800"/>
                    </a:lnTo>
                    <a:lnTo>
                      <a:pt x="947331" y="444500"/>
                    </a:lnTo>
                    <a:lnTo>
                      <a:pt x="964399" y="444500"/>
                    </a:lnTo>
                    <a:lnTo>
                      <a:pt x="963726" y="457200"/>
                    </a:lnTo>
                    <a:lnTo>
                      <a:pt x="965911" y="457200"/>
                    </a:lnTo>
                    <a:lnTo>
                      <a:pt x="964069" y="469900"/>
                    </a:lnTo>
                    <a:lnTo>
                      <a:pt x="965238" y="469900"/>
                    </a:lnTo>
                    <a:lnTo>
                      <a:pt x="966520" y="482600"/>
                    </a:lnTo>
                    <a:lnTo>
                      <a:pt x="967219" y="482600"/>
                    </a:lnTo>
                    <a:lnTo>
                      <a:pt x="958456" y="495300"/>
                    </a:lnTo>
                    <a:lnTo>
                      <a:pt x="971257" y="495300"/>
                    </a:lnTo>
                    <a:lnTo>
                      <a:pt x="969733" y="508000"/>
                    </a:lnTo>
                    <a:lnTo>
                      <a:pt x="960196" y="508000"/>
                    </a:lnTo>
                    <a:lnTo>
                      <a:pt x="966152" y="520700"/>
                    </a:lnTo>
                    <a:lnTo>
                      <a:pt x="972781" y="520700"/>
                    </a:lnTo>
                    <a:lnTo>
                      <a:pt x="975702" y="508000"/>
                    </a:lnTo>
                    <a:lnTo>
                      <a:pt x="979500" y="508000"/>
                    </a:lnTo>
                    <a:lnTo>
                      <a:pt x="976439" y="495300"/>
                    </a:lnTo>
                    <a:lnTo>
                      <a:pt x="979741" y="495300"/>
                    </a:lnTo>
                    <a:lnTo>
                      <a:pt x="981443" y="482600"/>
                    </a:lnTo>
                    <a:lnTo>
                      <a:pt x="985926" y="495300"/>
                    </a:lnTo>
                    <a:lnTo>
                      <a:pt x="987272" y="495300"/>
                    </a:lnTo>
                    <a:lnTo>
                      <a:pt x="981494" y="508000"/>
                    </a:lnTo>
                    <a:lnTo>
                      <a:pt x="981087" y="508000"/>
                    </a:lnTo>
                    <a:lnTo>
                      <a:pt x="987031" y="520700"/>
                    </a:lnTo>
                    <a:lnTo>
                      <a:pt x="992492" y="508000"/>
                    </a:lnTo>
                    <a:lnTo>
                      <a:pt x="990854" y="520700"/>
                    </a:lnTo>
                    <a:lnTo>
                      <a:pt x="994422" y="520700"/>
                    </a:lnTo>
                    <a:lnTo>
                      <a:pt x="996823" y="508000"/>
                    </a:lnTo>
                    <a:lnTo>
                      <a:pt x="998321" y="508000"/>
                    </a:lnTo>
                    <a:lnTo>
                      <a:pt x="997483" y="495300"/>
                    </a:lnTo>
                    <a:lnTo>
                      <a:pt x="1003579" y="495300"/>
                    </a:lnTo>
                    <a:lnTo>
                      <a:pt x="1007605" y="508000"/>
                    </a:lnTo>
                    <a:lnTo>
                      <a:pt x="999070" y="508000"/>
                    </a:lnTo>
                    <a:lnTo>
                      <a:pt x="1005560" y="520700"/>
                    </a:lnTo>
                    <a:lnTo>
                      <a:pt x="1012380" y="520700"/>
                    </a:lnTo>
                    <a:lnTo>
                      <a:pt x="1004062" y="533400"/>
                    </a:lnTo>
                    <a:lnTo>
                      <a:pt x="997724" y="520700"/>
                    </a:lnTo>
                    <a:lnTo>
                      <a:pt x="995972" y="520700"/>
                    </a:lnTo>
                    <a:lnTo>
                      <a:pt x="989723" y="533400"/>
                    </a:lnTo>
                    <a:lnTo>
                      <a:pt x="981290" y="520700"/>
                    </a:lnTo>
                    <a:lnTo>
                      <a:pt x="979703" y="533400"/>
                    </a:lnTo>
                    <a:lnTo>
                      <a:pt x="988580" y="533400"/>
                    </a:lnTo>
                    <a:lnTo>
                      <a:pt x="991539" y="546100"/>
                    </a:lnTo>
                    <a:lnTo>
                      <a:pt x="994727" y="546100"/>
                    </a:lnTo>
                    <a:lnTo>
                      <a:pt x="1001712" y="533400"/>
                    </a:lnTo>
                    <a:lnTo>
                      <a:pt x="1003261" y="533400"/>
                    </a:lnTo>
                    <a:lnTo>
                      <a:pt x="1011186" y="546100"/>
                    </a:lnTo>
                    <a:lnTo>
                      <a:pt x="1016508" y="546100"/>
                    </a:lnTo>
                    <a:lnTo>
                      <a:pt x="1017104" y="558800"/>
                    </a:lnTo>
                    <a:lnTo>
                      <a:pt x="1018070" y="558800"/>
                    </a:lnTo>
                    <a:lnTo>
                      <a:pt x="1019911" y="558800"/>
                    </a:lnTo>
                    <a:lnTo>
                      <a:pt x="1027214" y="571500"/>
                    </a:lnTo>
                    <a:lnTo>
                      <a:pt x="1032624" y="571500"/>
                    </a:lnTo>
                    <a:lnTo>
                      <a:pt x="1029335" y="558800"/>
                    </a:lnTo>
                    <a:lnTo>
                      <a:pt x="1029144" y="558800"/>
                    </a:lnTo>
                    <a:lnTo>
                      <a:pt x="1027137" y="546100"/>
                    </a:lnTo>
                    <a:lnTo>
                      <a:pt x="1024953" y="558800"/>
                    </a:lnTo>
                    <a:lnTo>
                      <a:pt x="1021346" y="546100"/>
                    </a:lnTo>
                    <a:lnTo>
                      <a:pt x="1018095" y="546100"/>
                    </a:lnTo>
                    <a:lnTo>
                      <a:pt x="1015123" y="533400"/>
                    </a:lnTo>
                    <a:lnTo>
                      <a:pt x="1018857" y="533400"/>
                    </a:lnTo>
                    <a:lnTo>
                      <a:pt x="1019721" y="520700"/>
                    </a:lnTo>
                    <a:lnTo>
                      <a:pt x="1013701" y="520700"/>
                    </a:lnTo>
                    <a:lnTo>
                      <a:pt x="1012964" y="508000"/>
                    </a:lnTo>
                    <a:lnTo>
                      <a:pt x="1020495" y="508000"/>
                    </a:lnTo>
                    <a:lnTo>
                      <a:pt x="1022896" y="520700"/>
                    </a:lnTo>
                    <a:lnTo>
                      <a:pt x="1019721" y="520700"/>
                    </a:lnTo>
                    <a:lnTo>
                      <a:pt x="1025804" y="533400"/>
                    </a:lnTo>
                    <a:lnTo>
                      <a:pt x="1021588" y="533400"/>
                    </a:lnTo>
                    <a:lnTo>
                      <a:pt x="1023683" y="546100"/>
                    </a:lnTo>
                    <a:lnTo>
                      <a:pt x="1027137" y="546100"/>
                    </a:lnTo>
                    <a:lnTo>
                      <a:pt x="1033373" y="546100"/>
                    </a:lnTo>
                    <a:lnTo>
                      <a:pt x="1028395" y="533400"/>
                    </a:lnTo>
                    <a:lnTo>
                      <a:pt x="1041285" y="533400"/>
                    </a:lnTo>
                    <a:lnTo>
                      <a:pt x="1040904" y="546100"/>
                    </a:lnTo>
                    <a:lnTo>
                      <a:pt x="1046048" y="546100"/>
                    </a:lnTo>
                    <a:lnTo>
                      <a:pt x="1050798" y="558800"/>
                    </a:lnTo>
                    <a:lnTo>
                      <a:pt x="1061275" y="558800"/>
                    </a:lnTo>
                    <a:lnTo>
                      <a:pt x="1051433" y="546100"/>
                    </a:lnTo>
                    <a:lnTo>
                      <a:pt x="1050378" y="546100"/>
                    </a:lnTo>
                    <a:lnTo>
                      <a:pt x="1054163" y="533400"/>
                    </a:lnTo>
                    <a:lnTo>
                      <a:pt x="1058176" y="546100"/>
                    </a:lnTo>
                    <a:lnTo>
                      <a:pt x="1061935" y="546100"/>
                    </a:lnTo>
                    <a:lnTo>
                      <a:pt x="1061275" y="558800"/>
                    </a:lnTo>
                    <a:lnTo>
                      <a:pt x="1066749" y="558800"/>
                    </a:lnTo>
                    <a:lnTo>
                      <a:pt x="1067828" y="571500"/>
                    </a:lnTo>
                    <a:lnTo>
                      <a:pt x="1072705" y="571500"/>
                    </a:lnTo>
                    <a:lnTo>
                      <a:pt x="1071295" y="584200"/>
                    </a:lnTo>
                    <a:lnTo>
                      <a:pt x="1067803" y="584200"/>
                    </a:lnTo>
                    <a:lnTo>
                      <a:pt x="1072680" y="596900"/>
                    </a:lnTo>
                    <a:lnTo>
                      <a:pt x="1075410" y="596900"/>
                    </a:lnTo>
                    <a:lnTo>
                      <a:pt x="1071892" y="609600"/>
                    </a:lnTo>
                    <a:lnTo>
                      <a:pt x="1076058" y="609600"/>
                    </a:lnTo>
                    <a:lnTo>
                      <a:pt x="1075817" y="622300"/>
                    </a:lnTo>
                    <a:lnTo>
                      <a:pt x="1080503" y="622300"/>
                    </a:lnTo>
                    <a:lnTo>
                      <a:pt x="1080579" y="635000"/>
                    </a:lnTo>
                    <a:lnTo>
                      <a:pt x="1076604" y="635000"/>
                    </a:lnTo>
                    <a:lnTo>
                      <a:pt x="1080401" y="647700"/>
                    </a:lnTo>
                    <a:lnTo>
                      <a:pt x="1084427" y="635000"/>
                    </a:lnTo>
                    <a:lnTo>
                      <a:pt x="1087602" y="635000"/>
                    </a:lnTo>
                    <a:lnTo>
                      <a:pt x="1088351" y="647700"/>
                    </a:lnTo>
                    <a:lnTo>
                      <a:pt x="1080401" y="647700"/>
                    </a:lnTo>
                    <a:lnTo>
                      <a:pt x="1078471" y="647700"/>
                    </a:lnTo>
                    <a:lnTo>
                      <a:pt x="1082865" y="660400"/>
                    </a:lnTo>
                    <a:lnTo>
                      <a:pt x="1079093" y="660400"/>
                    </a:lnTo>
                    <a:lnTo>
                      <a:pt x="1079093" y="673100"/>
                    </a:lnTo>
                    <a:lnTo>
                      <a:pt x="1074204" y="673100"/>
                    </a:lnTo>
                    <a:lnTo>
                      <a:pt x="1074204" y="660400"/>
                    </a:lnTo>
                    <a:lnTo>
                      <a:pt x="1072286" y="673100"/>
                    </a:lnTo>
                    <a:lnTo>
                      <a:pt x="1071168" y="673100"/>
                    </a:lnTo>
                    <a:lnTo>
                      <a:pt x="1068946" y="685800"/>
                    </a:lnTo>
                    <a:lnTo>
                      <a:pt x="1075944" y="685800"/>
                    </a:lnTo>
                    <a:lnTo>
                      <a:pt x="1078992" y="698500"/>
                    </a:lnTo>
                    <a:lnTo>
                      <a:pt x="1072019" y="698500"/>
                    </a:lnTo>
                    <a:lnTo>
                      <a:pt x="1079893" y="711200"/>
                    </a:lnTo>
                    <a:lnTo>
                      <a:pt x="1087983" y="711200"/>
                    </a:lnTo>
                    <a:lnTo>
                      <a:pt x="1085367" y="698500"/>
                    </a:lnTo>
                    <a:lnTo>
                      <a:pt x="1081722" y="698500"/>
                    </a:lnTo>
                    <a:lnTo>
                      <a:pt x="1079030" y="685800"/>
                    </a:lnTo>
                    <a:lnTo>
                      <a:pt x="1088415" y="685800"/>
                    </a:lnTo>
                    <a:lnTo>
                      <a:pt x="1089507" y="698500"/>
                    </a:lnTo>
                    <a:lnTo>
                      <a:pt x="1091234" y="698500"/>
                    </a:lnTo>
                    <a:lnTo>
                      <a:pt x="1092200" y="711200"/>
                    </a:lnTo>
                    <a:lnTo>
                      <a:pt x="1092314" y="723900"/>
                    </a:lnTo>
                    <a:lnTo>
                      <a:pt x="1091526" y="723900"/>
                    </a:lnTo>
                    <a:lnTo>
                      <a:pt x="1091184" y="736600"/>
                    </a:lnTo>
                    <a:lnTo>
                      <a:pt x="1087526" y="736600"/>
                    </a:lnTo>
                    <a:lnTo>
                      <a:pt x="1085596" y="749300"/>
                    </a:lnTo>
                    <a:lnTo>
                      <a:pt x="1086662" y="749300"/>
                    </a:lnTo>
                    <a:lnTo>
                      <a:pt x="1085367" y="762000"/>
                    </a:lnTo>
                    <a:lnTo>
                      <a:pt x="1085888" y="762000"/>
                    </a:lnTo>
                    <a:lnTo>
                      <a:pt x="1087285" y="774700"/>
                    </a:lnTo>
                    <a:lnTo>
                      <a:pt x="1083741" y="774700"/>
                    </a:lnTo>
                    <a:lnTo>
                      <a:pt x="1086637" y="787400"/>
                    </a:lnTo>
                    <a:lnTo>
                      <a:pt x="1084770" y="787400"/>
                    </a:lnTo>
                    <a:lnTo>
                      <a:pt x="1084770" y="927100"/>
                    </a:lnTo>
                    <a:lnTo>
                      <a:pt x="1078928" y="927100"/>
                    </a:lnTo>
                    <a:lnTo>
                      <a:pt x="1080541" y="914400"/>
                    </a:lnTo>
                    <a:lnTo>
                      <a:pt x="1084770" y="927100"/>
                    </a:lnTo>
                    <a:lnTo>
                      <a:pt x="1084770" y="787400"/>
                    </a:lnTo>
                    <a:lnTo>
                      <a:pt x="1068374" y="787400"/>
                    </a:lnTo>
                    <a:lnTo>
                      <a:pt x="1078979" y="800100"/>
                    </a:lnTo>
                    <a:lnTo>
                      <a:pt x="1078712" y="800100"/>
                    </a:lnTo>
                    <a:lnTo>
                      <a:pt x="1083030" y="812800"/>
                    </a:lnTo>
                    <a:lnTo>
                      <a:pt x="1082763" y="812800"/>
                    </a:lnTo>
                    <a:lnTo>
                      <a:pt x="1082763" y="838200"/>
                    </a:lnTo>
                    <a:lnTo>
                      <a:pt x="1078103" y="850900"/>
                    </a:lnTo>
                    <a:lnTo>
                      <a:pt x="1075918" y="838200"/>
                    </a:lnTo>
                    <a:lnTo>
                      <a:pt x="1071854" y="838200"/>
                    </a:lnTo>
                    <a:lnTo>
                      <a:pt x="1065314" y="850900"/>
                    </a:lnTo>
                    <a:lnTo>
                      <a:pt x="1060894" y="838200"/>
                    </a:lnTo>
                    <a:lnTo>
                      <a:pt x="1070305" y="838200"/>
                    </a:lnTo>
                    <a:lnTo>
                      <a:pt x="1066380" y="825500"/>
                    </a:lnTo>
                    <a:lnTo>
                      <a:pt x="1073035" y="825500"/>
                    </a:lnTo>
                    <a:lnTo>
                      <a:pt x="1069187" y="812800"/>
                    </a:lnTo>
                    <a:lnTo>
                      <a:pt x="1073531" y="812800"/>
                    </a:lnTo>
                    <a:lnTo>
                      <a:pt x="1078687" y="825500"/>
                    </a:lnTo>
                    <a:lnTo>
                      <a:pt x="1074572" y="825500"/>
                    </a:lnTo>
                    <a:lnTo>
                      <a:pt x="1080058" y="838200"/>
                    </a:lnTo>
                    <a:lnTo>
                      <a:pt x="1082763" y="838200"/>
                    </a:lnTo>
                    <a:lnTo>
                      <a:pt x="1082763" y="812800"/>
                    </a:lnTo>
                    <a:lnTo>
                      <a:pt x="1078179" y="812800"/>
                    </a:lnTo>
                    <a:lnTo>
                      <a:pt x="1071359" y="800100"/>
                    </a:lnTo>
                    <a:lnTo>
                      <a:pt x="1062075" y="800100"/>
                    </a:lnTo>
                    <a:lnTo>
                      <a:pt x="1068146" y="812800"/>
                    </a:lnTo>
                    <a:lnTo>
                      <a:pt x="1056627" y="812800"/>
                    </a:lnTo>
                    <a:lnTo>
                      <a:pt x="1055344" y="800100"/>
                    </a:lnTo>
                    <a:lnTo>
                      <a:pt x="1056055" y="800100"/>
                    </a:lnTo>
                    <a:lnTo>
                      <a:pt x="1068374" y="787400"/>
                    </a:lnTo>
                    <a:lnTo>
                      <a:pt x="1064526" y="787400"/>
                    </a:lnTo>
                    <a:lnTo>
                      <a:pt x="1058735" y="774700"/>
                    </a:lnTo>
                    <a:lnTo>
                      <a:pt x="1048804" y="774700"/>
                    </a:lnTo>
                    <a:lnTo>
                      <a:pt x="1053795" y="787400"/>
                    </a:lnTo>
                    <a:lnTo>
                      <a:pt x="1047661" y="787400"/>
                    </a:lnTo>
                    <a:lnTo>
                      <a:pt x="1051661" y="800100"/>
                    </a:lnTo>
                    <a:lnTo>
                      <a:pt x="1045946" y="800100"/>
                    </a:lnTo>
                    <a:lnTo>
                      <a:pt x="1048727" y="812800"/>
                    </a:lnTo>
                    <a:lnTo>
                      <a:pt x="1052906" y="812800"/>
                    </a:lnTo>
                    <a:lnTo>
                      <a:pt x="1059345" y="825500"/>
                    </a:lnTo>
                    <a:lnTo>
                      <a:pt x="1057033" y="825500"/>
                    </a:lnTo>
                    <a:lnTo>
                      <a:pt x="1060742" y="838200"/>
                    </a:lnTo>
                    <a:lnTo>
                      <a:pt x="1044689" y="838200"/>
                    </a:lnTo>
                    <a:lnTo>
                      <a:pt x="1053541" y="850900"/>
                    </a:lnTo>
                    <a:lnTo>
                      <a:pt x="1054379" y="850900"/>
                    </a:lnTo>
                    <a:lnTo>
                      <a:pt x="1059332" y="863600"/>
                    </a:lnTo>
                    <a:lnTo>
                      <a:pt x="1055001" y="863600"/>
                    </a:lnTo>
                    <a:lnTo>
                      <a:pt x="1058633" y="876300"/>
                    </a:lnTo>
                    <a:lnTo>
                      <a:pt x="1070190" y="876300"/>
                    </a:lnTo>
                    <a:lnTo>
                      <a:pt x="1067866" y="863600"/>
                    </a:lnTo>
                    <a:lnTo>
                      <a:pt x="1068336" y="863600"/>
                    </a:lnTo>
                    <a:lnTo>
                      <a:pt x="1065377" y="850900"/>
                    </a:lnTo>
                    <a:lnTo>
                      <a:pt x="1072781" y="850900"/>
                    </a:lnTo>
                    <a:lnTo>
                      <a:pt x="1078077" y="863600"/>
                    </a:lnTo>
                    <a:lnTo>
                      <a:pt x="1081582" y="863600"/>
                    </a:lnTo>
                    <a:lnTo>
                      <a:pt x="1082586" y="876300"/>
                    </a:lnTo>
                    <a:lnTo>
                      <a:pt x="1080096" y="876300"/>
                    </a:lnTo>
                    <a:lnTo>
                      <a:pt x="1084110" y="889000"/>
                    </a:lnTo>
                    <a:lnTo>
                      <a:pt x="1078725" y="889000"/>
                    </a:lnTo>
                    <a:lnTo>
                      <a:pt x="1078496" y="901700"/>
                    </a:lnTo>
                    <a:lnTo>
                      <a:pt x="1076985" y="901700"/>
                    </a:lnTo>
                    <a:lnTo>
                      <a:pt x="1074013" y="914400"/>
                    </a:lnTo>
                    <a:lnTo>
                      <a:pt x="1071168" y="914400"/>
                    </a:lnTo>
                    <a:lnTo>
                      <a:pt x="1072388" y="927100"/>
                    </a:lnTo>
                    <a:lnTo>
                      <a:pt x="1065199" y="927100"/>
                    </a:lnTo>
                    <a:lnTo>
                      <a:pt x="1061935" y="939800"/>
                    </a:lnTo>
                    <a:lnTo>
                      <a:pt x="1059878" y="939800"/>
                    </a:lnTo>
                    <a:lnTo>
                      <a:pt x="1058227" y="952500"/>
                    </a:lnTo>
                    <a:lnTo>
                      <a:pt x="1048677" y="952500"/>
                    </a:lnTo>
                    <a:lnTo>
                      <a:pt x="1048677" y="990600"/>
                    </a:lnTo>
                    <a:lnTo>
                      <a:pt x="1047889" y="1003300"/>
                    </a:lnTo>
                    <a:lnTo>
                      <a:pt x="1039228" y="1003300"/>
                    </a:lnTo>
                    <a:lnTo>
                      <a:pt x="1046048" y="990600"/>
                    </a:lnTo>
                    <a:lnTo>
                      <a:pt x="1048677" y="990600"/>
                    </a:lnTo>
                    <a:lnTo>
                      <a:pt x="1048677" y="952500"/>
                    </a:lnTo>
                    <a:lnTo>
                      <a:pt x="1047864" y="952500"/>
                    </a:lnTo>
                    <a:lnTo>
                      <a:pt x="1043952" y="965200"/>
                    </a:lnTo>
                    <a:lnTo>
                      <a:pt x="1035837" y="965200"/>
                    </a:lnTo>
                    <a:lnTo>
                      <a:pt x="1034554" y="977900"/>
                    </a:lnTo>
                    <a:lnTo>
                      <a:pt x="1032357" y="977900"/>
                    </a:lnTo>
                    <a:lnTo>
                      <a:pt x="1032357" y="1028700"/>
                    </a:lnTo>
                    <a:lnTo>
                      <a:pt x="1030808" y="1028700"/>
                    </a:lnTo>
                    <a:lnTo>
                      <a:pt x="1030808" y="1066800"/>
                    </a:lnTo>
                    <a:lnTo>
                      <a:pt x="1030592" y="1066800"/>
                    </a:lnTo>
                    <a:lnTo>
                      <a:pt x="1030592" y="1104900"/>
                    </a:lnTo>
                    <a:lnTo>
                      <a:pt x="1028738" y="1104900"/>
                    </a:lnTo>
                    <a:lnTo>
                      <a:pt x="1030490" y="1117600"/>
                    </a:lnTo>
                    <a:lnTo>
                      <a:pt x="1024166" y="1117600"/>
                    </a:lnTo>
                    <a:lnTo>
                      <a:pt x="1016863" y="1130300"/>
                    </a:lnTo>
                    <a:lnTo>
                      <a:pt x="1022921" y="1130300"/>
                    </a:lnTo>
                    <a:lnTo>
                      <a:pt x="1025537" y="1143000"/>
                    </a:lnTo>
                    <a:lnTo>
                      <a:pt x="1019009" y="1143000"/>
                    </a:lnTo>
                    <a:lnTo>
                      <a:pt x="1016558" y="1130300"/>
                    </a:lnTo>
                    <a:lnTo>
                      <a:pt x="1016762" y="1130300"/>
                    </a:lnTo>
                    <a:lnTo>
                      <a:pt x="1017155" y="1117600"/>
                    </a:lnTo>
                    <a:lnTo>
                      <a:pt x="1019949" y="1117600"/>
                    </a:lnTo>
                    <a:lnTo>
                      <a:pt x="1020635" y="1104900"/>
                    </a:lnTo>
                    <a:lnTo>
                      <a:pt x="1019530" y="1104900"/>
                    </a:lnTo>
                    <a:lnTo>
                      <a:pt x="1020419" y="1092200"/>
                    </a:lnTo>
                    <a:lnTo>
                      <a:pt x="1028623" y="1092200"/>
                    </a:lnTo>
                    <a:lnTo>
                      <a:pt x="1030592" y="1104900"/>
                    </a:lnTo>
                    <a:lnTo>
                      <a:pt x="1030592" y="1066800"/>
                    </a:lnTo>
                    <a:lnTo>
                      <a:pt x="1018654" y="1066800"/>
                    </a:lnTo>
                    <a:lnTo>
                      <a:pt x="1015568" y="1054100"/>
                    </a:lnTo>
                    <a:lnTo>
                      <a:pt x="1020737" y="1054100"/>
                    </a:lnTo>
                    <a:lnTo>
                      <a:pt x="1023569" y="1041400"/>
                    </a:lnTo>
                    <a:lnTo>
                      <a:pt x="1025525" y="1041400"/>
                    </a:lnTo>
                    <a:lnTo>
                      <a:pt x="1026693" y="1054100"/>
                    </a:lnTo>
                    <a:lnTo>
                      <a:pt x="1025220" y="1054100"/>
                    </a:lnTo>
                    <a:lnTo>
                      <a:pt x="1030808" y="1066800"/>
                    </a:lnTo>
                    <a:lnTo>
                      <a:pt x="1030808" y="1028700"/>
                    </a:lnTo>
                    <a:lnTo>
                      <a:pt x="1030465" y="1028700"/>
                    </a:lnTo>
                    <a:lnTo>
                      <a:pt x="1031735" y="1016000"/>
                    </a:lnTo>
                    <a:lnTo>
                      <a:pt x="1032357" y="1028700"/>
                    </a:lnTo>
                    <a:lnTo>
                      <a:pt x="1032357" y="977900"/>
                    </a:lnTo>
                    <a:lnTo>
                      <a:pt x="1030643" y="977900"/>
                    </a:lnTo>
                    <a:lnTo>
                      <a:pt x="1029589" y="990600"/>
                    </a:lnTo>
                    <a:lnTo>
                      <a:pt x="1029246" y="990600"/>
                    </a:lnTo>
                    <a:lnTo>
                      <a:pt x="1017549" y="977900"/>
                    </a:lnTo>
                    <a:lnTo>
                      <a:pt x="1004785" y="977900"/>
                    </a:lnTo>
                    <a:lnTo>
                      <a:pt x="1015453" y="990600"/>
                    </a:lnTo>
                    <a:lnTo>
                      <a:pt x="1026261" y="990600"/>
                    </a:lnTo>
                    <a:lnTo>
                      <a:pt x="1025182" y="1003300"/>
                    </a:lnTo>
                    <a:lnTo>
                      <a:pt x="1018095" y="1003300"/>
                    </a:lnTo>
                    <a:lnTo>
                      <a:pt x="1018730" y="1016000"/>
                    </a:lnTo>
                    <a:lnTo>
                      <a:pt x="1018082" y="1016000"/>
                    </a:lnTo>
                    <a:lnTo>
                      <a:pt x="1012380" y="1028700"/>
                    </a:lnTo>
                    <a:lnTo>
                      <a:pt x="1010678" y="1027988"/>
                    </a:lnTo>
                    <a:lnTo>
                      <a:pt x="1010678" y="1041400"/>
                    </a:lnTo>
                    <a:lnTo>
                      <a:pt x="1009561" y="1043114"/>
                    </a:lnTo>
                    <a:lnTo>
                      <a:pt x="1010297" y="1054100"/>
                    </a:lnTo>
                    <a:lnTo>
                      <a:pt x="1007402" y="1054100"/>
                    </a:lnTo>
                    <a:lnTo>
                      <a:pt x="1007795" y="1045819"/>
                    </a:lnTo>
                    <a:lnTo>
                      <a:pt x="1002411" y="1054100"/>
                    </a:lnTo>
                    <a:lnTo>
                      <a:pt x="1000734" y="1054100"/>
                    </a:lnTo>
                    <a:lnTo>
                      <a:pt x="1002144" y="1041400"/>
                    </a:lnTo>
                    <a:lnTo>
                      <a:pt x="1008011" y="1041400"/>
                    </a:lnTo>
                    <a:lnTo>
                      <a:pt x="1007795" y="1045819"/>
                    </a:lnTo>
                    <a:lnTo>
                      <a:pt x="1009561" y="1043114"/>
                    </a:lnTo>
                    <a:lnTo>
                      <a:pt x="1009446" y="1041400"/>
                    </a:lnTo>
                    <a:lnTo>
                      <a:pt x="1010678" y="1041400"/>
                    </a:lnTo>
                    <a:lnTo>
                      <a:pt x="1010678" y="1027988"/>
                    </a:lnTo>
                    <a:lnTo>
                      <a:pt x="1009332" y="1027404"/>
                    </a:lnTo>
                    <a:lnTo>
                      <a:pt x="1009611" y="1028700"/>
                    </a:lnTo>
                    <a:lnTo>
                      <a:pt x="997648" y="1028700"/>
                    </a:lnTo>
                    <a:lnTo>
                      <a:pt x="996213" y="1028700"/>
                    </a:lnTo>
                    <a:lnTo>
                      <a:pt x="1000645" y="1041400"/>
                    </a:lnTo>
                    <a:lnTo>
                      <a:pt x="996302" y="1041400"/>
                    </a:lnTo>
                    <a:lnTo>
                      <a:pt x="993673" y="1054100"/>
                    </a:lnTo>
                    <a:lnTo>
                      <a:pt x="991616" y="1041400"/>
                    </a:lnTo>
                    <a:lnTo>
                      <a:pt x="977265" y="1041400"/>
                    </a:lnTo>
                    <a:lnTo>
                      <a:pt x="991285" y="1054100"/>
                    </a:lnTo>
                    <a:lnTo>
                      <a:pt x="987704" y="1054100"/>
                    </a:lnTo>
                    <a:lnTo>
                      <a:pt x="992568" y="1066800"/>
                    </a:lnTo>
                    <a:lnTo>
                      <a:pt x="988593" y="1066800"/>
                    </a:lnTo>
                    <a:lnTo>
                      <a:pt x="987704" y="1054100"/>
                    </a:lnTo>
                    <a:lnTo>
                      <a:pt x="982116" y="1054100"/>
                    </a:lnTo>
                    <a:lnTo>
                      <a:pt x="984961" y="1066800"/>
                    </a:lnTo>
                    <a:lnTo>
                      <a:pt x="988466" y="1066800"/>
                    </a:lnTo>
                    <a:lnTo>
                      <a:pt x="984542" y="1078458"/>
                    </a:lnTo>
                    <a:lnTo>
                      <a:pt x="986129" y="1079500"/>
                    </a:lnTo>
                    <a:lnTo>
                      <a:pt x="984186" y="1079500"/>
                    </a:lnTo>
                    <a:lnTo>
                      <a:pt x="977341" y="1079500"/>
                    </a:lnTo>
                    <a:lnTo>
                      <a:pt x="988072" y="1092200"/>
                    </a:lnTo>
                    <a:lnTo>
                      <a:pt x="988072" y="1079500"/>
                    </a:lnTo>
                    <a:lnTo>
                      <a:pt x="991031" y="1079500"/>
                    </a:lnTo>
                    <a:lnTo>
                      <a:pt x="994016" y="1092200"/>
                    </a:lnTo>
                    <a:lnTo>
                      <a:pt x="994689" y="1092200"/>
                    </a:lnTo>
                    <a:lnTo>
                      <a:pt x="998994" y="1079500"/>
                    </a:lnTo>
                    <a:lnTo>
                      <a:pt x="995502" y="1079500"/>
                    </a:lnTo>
                    <a:lnTo>
                      <a:pt x="996022" y="1066800"/>
                    </a:lnTo>
                    <a:lnTo>
                      <a:pt x="1000658" y="1066800"/>
                    </a:lnTo>
                    <a:lnTo>
                      <a:pt x="1003896" y="1054100"/>
                    </a:lnTo>
                    <a:lnTo>
                      <a:pt x="1010932" y="1066800"/>
                    </a:lnTo>
                    <a:lnTo>
                      <a:pt x="1004785" y="1066800"/>
                    </a:lnTo>
                    <a:lnTo>
                      <a:pt x="1004925" y="1079500"/>
                    </a:lnTo>
                    <a:lnTo>
                      <a:pt x="1009154" y="1079500"/>
                    </a:lnTo>
                    <a:lnTo>
                      <a:pt x="1007287" y="1092200"/>
                    </a:lnTo>
                    <a:lnTo>
                      <a:pt x="1009053" y="1092200"/>
                    </a:lnTo>
                    <a:lnTo>
                      <a:pt x="1007618" y="1104900"/>
                    </a:lnTo>
                    <a:lnTo>
                      <a:pt x="995794" y="1104900"/>
                    </a:lnTo>
                    <a:lnTo>
                      <a:pt x="1000925" y="1117600"/>
                    </a:lnTo>
                    <a:lnTo>
                      <a:pt x="997483" y="1117600"/>
                    </a:lnTo>
                    <a:lnTo>
                      <a:pt x="1001572" y="1130300"/>
                    </a:lnTo>
                    <a:lnTo>
                      <a:pt x="997483" y="1130300"/>
                    </a:lnTo>
                    <a:lnTo>
                      <a:pt x="994752" y="1143000"/>
                    </a:lnTo>
                    <a:lnTo>
                      <a:pt x="1001229" y="1143000"/>
                    </a:lnTo>
                    <a:lnTo>
                      <a:pt x="998474" y="1155700"/>
                    </a:lnTo>
                    <a:lnTo>
                      <a:pt x="997877" y="1155700"/>
                    </a:lnTo>
                    <a:lnTo>
                      <a:pt x="998931" y="1168400"/>
                    </a:lnTo>
                    <a:lnTo>
                      <a:pt x="996899" y="1168400"/>
                    </a:lnTo>
                    <a:lnTo>
                      <a:pt x="992936" y="1181100"/>
                    </a:lnTo>
                    <a:lnTo>
                      <a:pt x="997839" y="1181100"/>
                    </a:lnTo>
                    <a:lnTo>
                      <a:pt x="997470" y="1193800"/>
                    </a:lnTo>
                    <a:lnTo>
                      <a:pt x="998169" y="1193800"/>
                    </a:lnTo>
                    <a:lnTo>
                      <a:pt x="999337" y="1206500"/>
                    </a:lnTo>
                    <a:lnTo>
                      <a:pt x="1002233" y="1219200"/>
                    </a:lnTo>
                    <a:lnTo>
                      <a:pt x="1000506" y="1231900"/>
                    </a:lnTo>
                    <a:lnTo>
                      <a:pt x="1005382" y="1231900"/>
                    </a:lnTo>
                    <a:lnTo>
                      <a:pt x="1005192" y="1244600"/>
                    </a:lnTo>
                    <a:lnTo>
                      <a:pt x="1004862" y="1257300"/>
                    </a:lnTo>
                    <a:lnTo>
                      <a:pt x="1002614" y="1270000"/>
                    </a:lnTo>
                    <a:lnTo>
                      <a:pt x="1005890" y="1270000"/>
                    </a:lnTo>
                    <a:lnTo>
                      <a:pt x="1008634" y="1282700"/>
                    </a:lnTo>
                    <a:lnTo>
                      <a:pt x="1010297" y="1282700"/>
                    </a:lnTo>
                    <a:lnTo>
                      <a:pt x="1011936" y="1295400"/>
                    </a:lnTo>
                    <a:lnTo>
                      <a:pt x="1017066" y="1295400"/>
                    </a:lnTo>
                    <a:lnTo>
                      <a:pt x="1019568" y="1308100"/>
                    </a:lnTo>
                    <a:lnTo>
                      <a:pt x="1023162" y="1308100"/>
                    </a:lnTo>
                    <a:lnTo>
                      <a:pt x="1023696" y="1320800"/>
                    </a:lnTo>
                    <a:lnTo>
                      <a:pt x="1024483" y="1320800"/>
                    </a:lnTo>
                    <a:lnTo>
                      <a:pt x="1015085" y="1333500"/>
                    </a:lnTo>
                    <a:lnTo>
                      <a:pt x="1017701" y="1333500"/>
                    </a:lnTo>
                    <a:lnTo>
                      <a:pt x="1004506" y="1346200"/>
                    </a:lnTo>
                    <a:lnTo>
                      <a:pt x="1012126" y="1346200"/>
                    </a:lnTo>
                    <a:lnTo>
                      <a:pt x="1023251" y="1346200"/>
                    </a:lnTo>
                    <a:lnTo>
                      <a:pt x="1019429" y="1333500"/>
                    </a:lnTo>
                    <a:lnTo>
                      <a:pt x="1025525" y="1333500"/>
                    </a:lnTo>
                    <a:lnTo>
                      <a:pt x="1029004" y="1320800"/>
                    </a:lnTo>
                    <a:lnTo>
                      <a:pt x="1035177" y="1320800"/>
                    </a:lnTo>
                    <a:lnTo>
                      <a:pt x="1041450" y="1333500"/>
                    </a:lnTo>
                    <a:lnTo>
                      <a:pt x="1048715" y="1333500"/>
                    </a:lnTo>
                    <a:lnTo>
                      <a:pt x="1050658" y="1346200"/>
                    </a:lnTo>
                    <a:lnTo>
                      <a:pt x="1055751" y="1346200"/>
                    </a:lnTo>
                    <a:lnTo>
                      <a:pt x="1060919" y="1358900"/>
                    </a:lnTo>
                    <a:lnTo>
                      <a:pt x="1065974" y="1358900"/>
                    </a:lnTo>
                    <a:lnTo>
                      <a:pt x="1070940" y="1371600"/>
                    </a:lnTo>
                    <a:lnTo>
                      <a:pt x="1082636" y="1371600"/>
                    </a:lnTo>
                    <a:lnTo>
                      <a:pt x="1089634" y="1384300"/>
                    </a:lnTo>
                    <a:lnTo>
                      <a:pt x="1091412" y="1384300"/>
                    </a:lnTo>
                    <a:lnTo>
                      <a:pt x="1098156" y="1397000"/>
                    </a:lnTo>
                    <a:lnTo>
                      <a:pt x="1102309" y="1397000"/>
                    </a:lnTo>
                    <a:lnTo>
                      <a:pt x="1104125" y="1409700"/>
                    </a:lnTo>
                    <a:lnTo>
                      <a:pt x="1110627" y="1409700"/>
                    </a:lnTo>
                    <a:lnTo>
                      <a:pt x="1113447" y="1422400"/>
                    </a:lnTo>
                    <a:lnTo>
                      <a:pt x="1117777" y="1422400"/>
                    </a:lnTo>
                    <a:lnTo>
                      <a:pt x="1120927" y="1435100"/>
                    </a:lnTo>
                    <a:lnTo>
                      <a:pt x="1124508" y="1435100"/>
                    </a:lnTo>
                    <a:lnTo>
                      <a:pt x="1127442" y="1447800"/>
                    </a:lnTo>
                    <a:lnTo>
                      <a:pt x="1128636" y="1447800"/>
                    </a:lnTo>
                    <a:lnTo>
                      <a:pt x="1128610" y="1460500"/>
                    </a:lnTo>
                    <a:lnTo>
                      <a:pt x="1131392" y="1460500"/>
                    </a:lnTo>
                    <a:lnTo>
                      <a:pt x="1133119" y="1473200"/>
                    </a:lnTo>
                    <a:lnTo>
                      <a:pt x="1128763" y="1473200"/>
                    </a:lnTo>
                    <a:lnTo>
                      <a:pt x="1126667" y="1460500"/>
                    </a:lnTo>
                    <a:lnTo>
                      <a:pt x="1119822" y="1460500"/>
                    </a:lnTo>
                    <a:lnTo>
                      <a:pt x="1124508" y="1473200"/>
                    </a:lnTo>
                    <a:lnTo>
                      <a:pt x="1127264" y="1473200"/>
                    </a:lnTo>
                    <a:lnTo>
                      <a:pt x="1128318" y="1485900"/>
                    </a:lnTo>
                    <a:lnTo>
                      <a:pt x="1129436" y="1485900"/>
                    </a:lnTo>
                    <a:lnTo>
                      <a:pt x="1129385" y="1498600"/>
                    </a:lnTo>
                    <a:lnTo>
                      <a:pt x="1129919" y="1498600"/>
                    </a:lnTo>
                    <a:lnTo>
                      <a:pt x="1124966" y="1511300"/>
                    </a:lnTo>
                    <a:lnTo>
                      <a:pt x="1122083" y="1511300"/>
                    </a:lnTo>
                    <a:lnTo>
                      <a:pt x="1122032" y="1498600"/>
                    </a:lnTo>
                    <a:lnTo>
                      <a:pt x="1122514" y="1498600"/>
                    </a:lnTo>
                    <a:lnTo>
                      <a:pt x="1123556" y="1485900"/>
                    </a:lnTo>
                    <a:lnTo>
                      <a:pt x="1119200" y="1485900"/>
                    </a:lnTo>
                    <a:lnTo>
                      <a:pt x="1119200" y="1511300"/>
                    </a:lnTo>
                    <a:lnTo>
                      <a:pt x="1117536" y="1524000"/>
                    </a:lnTo>
                    <a:lnTo>
                      <a:pt x="1114056" y="1524000"/>
                    </a:lnTo>
                    <a:lnTo>
                      <a:pt x="1112151" y="1511300"/>
                    </a:lnTo>
                    <a:lnTo>
                      <a:pt x="1119200" y="1511300"/>
                    </a:lnTo>
                    <a:lnTo>
                      <a:pt x="1119200" y="1485900"/>
                    </a:lnTo>
                    <a:lnTo>
                      <a:pt x="1116380" y="1485900"/>
                    </a:lnTo>
                    <a:lnTo>
                      <a:pt x="1117028" y="1473200"/>
                    </a:lnTo>
                    <a:lnTo>
                      <a:pt x="1109764" y="1473200"/>
                    </a:lnTo>
                    <a:lnTo>
                      <a:pt x="1111161" y="1460500"/>
                    </a:lnTo>
                    <a:lnTo>
                      <a:pt x="1103947" y="1460500"/>
                    </a:lnTo>
                    <a:lnTo>
                      <a:pt x="1106538" y="1473200"/>
                    </a:lnTo>
                    <a:lnTo>
                      <a:pt x="1108722" y="1473200"/>
                    </a:lnTo>
                    <a:lnTo>
                      <a:pt x="1110729" y="1485900"/>
                    </a:lnTo>
                    <a:lnTo>
                      <a:pt x="1114158" y="1485900"/>
                    </a:lnTo>
                    <a:lnTo>
                      <a:pt x="1117523" y="1498600"/>
                    </a:lnTo>
                    <a:lnTo>
                      <a:pt x="1110957" y="1498600"/>
                    </a:lnTo>
                    <a:lnTo>
                      <a:pt x="1110957" y="1524000"/>
                    </a:lnTo>
                    <a:lnTo>
                      <a:pt x="1102461" y="1536700"/>
                    </a:lnTo>
                    <a:lnTo>
                      <a:pt x="1101750" y="1536700"/>
                    </a:lnTo>
                    <a:lnTo>
                      <a:pt x="1101750" y="1562100"/>
                    </a:lnTo>
                    <a:lnTo>
                      <a:pt x="1097254" y="1562100"/>
                    </a:lnTo>
                    <a:lnTo>
                      <a:pt x="1099464" y="1574800"/>
                    </a:lnTo>
                    <a:lnTo>
                      <a:pt x="1094638" y="1574800"/>
                    </a:lnTo>
                    <a:lnTo>
                      <a:pt x="1091247" y="1562100"/>
                    </a:lnTo>
                    <a:lnTo>
                      <a:pt x="1090066" y="1562100"/>
                    </a:lnTo>
                    <a:lnTo>
                      <a:pt x="1094447" y="1549400"/>
                    </a:lnTo>
                    <a:lnTo>
                      <a:pt x="1101750" y="1562100"/>
                    </a:lnTo>
                    <a:lnTo>
                      <a:pt x="1101750" y="1536700"/>
                    </a:lnTo>
                    <a:lnTo>
                      <a:pt x="1095336" y="1536700"/>
                    </a:lnTo>
                    <a:lnTo>
                      <a:pt x="1095082" y="1524000"/>
                    </a:lnTo>
                    <a:lnTo>
                      <a:pt x="1094879" y="1524000"/>
                    </a:lnTo>
                    <a:lnTo>
                      <a:pt x="1093127" y="1511300"/>
                    </a:lnTo>
                    <a:lnTo>
                      <a:pt x="1091755" y="1511300"/>
                    </a:lnTo>
                    <a:lnTo>
                      <a:pt x="1088517" y="1498600"/>
                    </a:lnTo>
                    <a:lnTo>
                      <a:pt x="1104747" y="1498600"/>
                    </a:lnTo>
                    <a:lnTo>
                      <a:pt x="1096606" y="1511300"/>
                    </a:lnTo>
                    <a:lnTo>
                      <a:pt x="1104658" y="1511300"/>
                    </a:lnTo>
                    <a:lnTo>
                      <a:pt x="1110957" y="1524000"/>
                    </a:lnTo>
                    <a:lnTo>
                      <a:pt x="1110957" y="1498600"/>
                    </a:lnTo>
                    <a:lnTo>
                      <a:pt x="1104912" y="1498600"/>
                    </a:lnTo>
                    <a:lnTo>
                      <a:pt x="1106182" y="1485900"/>
                    </a:lnTo>
                    <a:lnTo>
                      <a:pt x="1098702" y="1485900"/>
                    </a:lnTo>
                    <a:lnTo>
                      <a:pt x="1086281" y="1498600"/>
                    </a:lnTo>
                    <a:lnTo>
                      <a:pt x="1088898" y="1511300"/>
                    </a:lnTo>
                    <a:lnTo>
                      <a:pt x="1087856" y="1511300"/>
                    </a:lnTo>
                    <a:lnTo>
                      <a:pt x="1089190" y="1524000"/>
                    </a:lnTo>
                    <a:lnTo>
                      <a:pt x="1084592" y="1524000"/>
                    </a:lnTo>
                    <a:lnTo>
                      <a:pt x="1093787" y="1536700"/>
                    </a:lnTo>
                    <a:lnTo>
                      <a:pt x="1084135" y="1536700"/>
                    </a:lnTo>
                    <a:lnTo>
                      <a:pt x="1084592" y="1524000"/>
                    </a:lnTo>
                    <a:lnTo>
                      <a:pt x="1077620" y="1524000"/>
                    </a:lnTo>
                    <a:lnTo>
                      <a:pt x="1071854" y="1536700"/>
                    </a:lnTo>
                    <a:lnTo>
                      <a:pt x="1082636" y="1536700"/>
                    </a:lnTo>
                    <a:lnTo>
                      <a:pt x="1081786" y="1549400"/>
                    </a:lnTo>
                    <a:lnTo>
                      <a:pt x="1082230" y="1562100"/>
                    </a:lnTo>
                    <a:lnTo>
                      <a:pt x="1088593" y="1562100"/>
                    </a:lnTo>
                    <a:lnTo>
                      <a:pt x="1087196" y="1574800"/>
                    </a:lnTo>
                    <a:lnTo>
                      <a:pt x="1091704" y="1574800"/>
                    </a:lnTo>
                    <a:lnTo>
                      <a:pt x="1088517" y="1587500"/>
                    </a:lnTo>
                    <a:lnTo>
                      <a:pt x="1092047" y="1587500"/>
                    </a:lnTo>
                    <a:lnTo>
                      <a:pt x="1088618" y="1600200"/>
                    </a:lnTo>
                    <a:lnTo>
                      <a:pt x="1082040" y="1600200"/>
                    </a:lnTo>
                    <a:lnTo>
                      <a:pt x="1079944" y="1587500"/>
                    </a:lnTo>
                    <a:lnTo>
                      <a:pt x="1079093" y="1587500"/>
                    </a:lnTo>
                    <a:lnTo>
                      <a:pt x="1081379" y="1574800"/>
                    </a:lnTo>
                    <a:lnTo>
                      <a:pt x="1087196" y="1574800"/>
                    </a:lnTo>
                    <a:lnTo>
                      <a:pt x="1078712" y="1562100"/>
                    </a:lnTo>
                    <a:lnTo>
                      <a:pt x="1079931" y="1574800"/>
                    </a:lnTo>
                    <a:lnTo>
                      <a:pt x="1075016" y="1574800"/>
                    </a:lnTo>
                    <a:lnTo>
                      <a:pt x="1074077" y="1587500"/>
                    </a:lnTo>
                    <a:lnTo>
                      <a:pt x="1074648" y="1587500"/>
                    </a:lnTo>
                    <a:lnTo>
                      <a:pt x="1076236" y="1600200"/>
                    </a:lnTo>
                    <a:lnTo>
                      <a:pt x="1079322" y="1600200"/>
                    </a:lnTo>
                    <a:lnTo>
                      <a:pt x="1085507" y="1612900"/>
                    </a:lnTo>
                    <a:lnTo>
                      <a:pt x="1085265" y="1612900"/>
                    </a:lnTo>
                    <a:lnTo>
                      <a:pt x="1081468" y="1625600"/>
                    </a:lnTo>
                    <a:lnTo>
                      <a:pt x="1073937" y="1625600"/>
                    </a:lnTo>
                    <a:lnTo>
                      <a:pt x="1073213" y="1638300"/>
                    </a:lnTo>
                    <a:lnTo>
                      <a:pt x="1067638" y="1638300"/>
                    </a:lnTo>
                    <a:lnTo>
                      <a:pt x="1062901" y="1625600"/>
                    </a:lnTo>
                    <a:lnTo>
                      <a:pt x="1064641" y="1625600"/>
                    </a:lnTo>
                    <a:lnTo>
                      <a:pt x="1062951" y="1612900"/>
                    </a:lnTo>
                    <a:lnTo>
                      <a:pt x="1062139" y="1612900"/>
                    </a:lnTo>
                    <a:lnTo>
                      <a:pt x="1062139" y="1625600"/>
                    </a:lnTo>
                    <a:lnTo>
                      <a:pt x="1061440" y="1638300"/>
                    </a:lnTo>
                    <a:lnTo>
                      <a:pt x="1057275" y="1638300"/>
                    </a:lnTo>
                    <a:lnTo>
                      <a:pt x="1053503" y="1625600"/>
                    </a:lnTo>
                    <a:lnTo>
                      <a:pt x="1062139" y="1625600"/>
                    </a:lnTo>
                    <a:lnTo>
                      <a:pt x="1062139" y="1612900"/>
                    </a:lnTo>
                    <a:lnTo>
                      <a:pt x="1061059" y="1612900"/>
                    </a:lnTo>
                    <a:lnTo>
                      <a:pt x="1054468" y="1600200"/>
                    </a:lnTo>
                    <a:lnTo>
                      <a:pt x="1056246" y="1600200"/>
                    </a:lnTo>
                    <a:lnTo>
                      <a:pt x="1052398" y="1587500"/>
                    </a:lnTo>
                    <a:lnTo>
                      <a:pt x="1045806" y="1587500"/>
                    </a:lnTo>
                    <a:lnTo>
                      <a:pt x="1047978" y="1600200"/>
                    </a:lnTo>
                    <a:lnTo>
                      <a:pt x="1048169" y="1600200"/>
                    </a:lnTo>
                    <a:lnTo>
                      <a:pt x="1048359" y="1612900"/>
                    </a:lnTo>
                    <a:lnTo>
                      <a:pt x="1055497" y="1612900"/>
                    </a:lnTo>
                    <a:lnTo>
                      <a:pt x="1051560" y="1625600"/>
                    </a:lnTo>
                    <a:lnTo>
                      <a:pt x="1047584" y="1612900"/>
                    </a:lnTo>
                    <a:lnTo>
                      <a:pt x="1048359" y="1612900"/>
                    </a:lnTo>
                    <a:lnTo>
                      <a:pt x="1043825" y="1601139"/>
                    </a:lnTo>
                    <a:lnTo>
                      <a:pt x="1041730" y="1612900"/>
                    </a:lnTo>
                    <a:lnTo>
                      <a:pt x="1043305" y="1612900"/>
                    </a:lnTo>
                    <a:lnTo>
                      <a:pt x="1034910" y="1625600"/>
                    </a:lnTo>
                    <a:lnTo>
                      <a:pt x="1044778" y="1625600"/>
                    </a:lnTo>
                    <a:lnTo>
                      <a:pt x="1048829" y="1638300"/>
                    </a:lnTo>
                    <a:lnTo>
                      <a:pt x="1045692" y="1638300"/>
                    </a:lnTo>
                    <a:lnTo>
                      <a:pt x="1050848" y="1651000"/>
                    </a:lnTo>
                    <a:lnTo>
                      <a:pt x="1037183" y="1651000"/>
                    </a:lnTo>
                    <a:lnTo>
                      <a:pt x="1029817" y="1638300"/>
                    </a:lnTo>
                    <a:lnTo>
                      <a:pt x="1026388" y="1638300"/>
                    </a:lnTo>
                    <a:lnTo>
                      <a:pt x="1021372" y="1651000"/>
                    </a:lnTo>
                    <a:lnTo>
                      <a:pt x="1018540" y="1651000"/>
                    </a:lnTo>
                    <a:lnTo>
                      <a:pt x="1014082" y="1638300"/>
                    </a:lnTo>
                    <a:lnTo>
                      <a:pt x="1006513" y="1638300"/>
                    </a:lnTo>
                    <a:lnTo>
                      <a:pt x="1012151" y="1651000"/>
                    </a:lnTo>
                    <a:lnTo>
                      <a:pt x="1006182" y="1651000"/>
                    </a:lnTo>
                    <a:lnTo>
                      <a:pt x="1001102" y="1663700"/>
                    </a:lnTo>
                    <a:lnTo>
                      <a:pt x="989977" y="1663700"/>
                    </a:lnTo>
                    <a:lnTo>
                      <a:pt x="985723" y="1651000"/>
                    </a:lnTo>
                    <a:lnTo>
                      <a:pt x="988021" y="1651000"/>
                    </a:lnTo>
                    <a:lnTo>
                      <a:pt x="977696" y="1638846"/>
                    </a:lnTo>
                    <a:lnTo>
                      <a:pt x="980198" y="1651000"/>
                    </a:lnTo>
                    <a:lnTo>
                      <a:pt x="976325" y="1651000"/>
                    </a:lnTo>
                    <a:lnTo>
                      <a:pt x="981240" y="1663700"/>
                    </a:lnTo>
                    <a:lnTo>
                      <a:pt x="978268" y="1663700"/>
                    </a:lnTo>
                    <a:lnTo>
                      <a:pt x="976325" y="1651000"/>
                    </a:lnTo>
                    <a:lnTo>
                      <a:pt x="973505" y="1651000"/>
                    </a:lnTo>
                    <a:lnTo>
                      <a:pt x="973518" y="1650453"/>
                    </a:lnTo>
                    <a:lnTo>
                      <a:pt x="973340" y="1651000"/>
                    </a:lnTo>
                    <a:lnTo>
                      <a:pt x="968705" y="1651000"/>
                    </a:lnTo>
                    <a:lnTo>
                      <a:pt x="969695" y="1638300"/>
                    </a:lnTo>
                    <a:lnTo>
                      <a:pt x="971169" y="1638300"/>
                    </a:lnTo>
                    <a:lnTo>
                      <a:pt x="964323" y="1625600"/>
                    </a:lnTo>
                    <a:lnTo>
                      <a:pt x="961034" y="1625600"/>
                    </a:lnTo>
                    <a:lnTo>
                      <a:pt x="962482" y="1638300"/>
                    </a:lnTo>
                    <a:lnTo>
                      <a:pt x="957808" y="1638300"/>
                    </a:lnTo>
                    <a:lnTo>
                      <a:pt x="959548" y="1651000"/>
                    </a:lnTo>
                    <a:lnTo>
                      <a:pt x="948842" y="1651000"/>
                    </a:lnTo>
                    <a:lnTo>
                      <a:pt x="950226" y="1663700"/>
                    </a:lnTo>
                    <a:lnTo>
                      <a:pt x="950950" y="1663700"/>
                    </a:lnTo>
                    <a:lnTo>
                      <a:pt x="951826" y="1676400"/>
                    </a:lnTo>
                    <a:lnTo>
                      <a:pt x="952715" y="1676400"/>
                    </a:lnTo>
                    <a:lnTo>
                      <a:pt x="954697" y="1663700"/>
                    </a:lnTo>
                    <a:lnTo>
                      <a:pt x="964196" y="1663700"/>
                    </a:lnTo>
                    <a:lnTo>
                      <a:pt x="961174" y="1676400"/>
                    </a:lnTo>
                    <a:lnTo>
                      <a:pt x="956894" y="1676400"/>
                    </a:lnTo>
                    <a:lnTo>
                      <a:pt x="950404" y="1689100"/>
                    </a:lnTo>
                    <a:lnTo>
                      <a:pt x="948156" y="1676400"/>
                    </a:lnTo>
                    <a:lnTo>
                      <a:pt x="951826" y="1676400"/>
                    </a:lnTo>
                    <a:lnTo>
                      <a:pt x="945629" y="1663700"/>
                    </a:lnTo>
                    <a:lnTo>
                      <a:pt x="938695" y="1663700"/>
                    </a:lnTo>
                    <a:lnTo>
                      <a:pt x="943749" y="1676400"/>
                    </a:lnTo>
                    <a:lnTo>
                      <a:pt x="943559" y="1676400"/>
                    </a:lnTo>
                    <a:lnTo>
                      <a:pt x="946810" y="1689100"/>
                    </a:lnTo>
                    <a:lnTo>
                      <a:pt x="939203" y="1689100"/>
                    </a:lnTo>
                    <a:lnTo>
                      <a:pt x="938491" y="1687322"/>
                    </a:lnTo>
                    <a:lnTo>
                      <a:pt x="938618" y="1689100"/>
                    </a:lnTo>
                    <a:lnTo>
                      <a:pt x="931799" y="1689100"/>
                    </a:lnTo>
                    <a:lnTo>
                      <a:pt x="933488" y="1701800"/>
                    </a:lnTo>
                    <a:lnTo>
                      <a:pt x="928471" y="1701800"/>
                    </a:lnTo>
                    <a:lnTo>
                      <a:pt x="934123" y="1714500"/>
                    </a:lnTo>
                    <a:lnTo>
                      <a:pt x="928751" y="1714500"/>
                    </a:lnTo>
                    <a:lnTo>
                      <a:pt x="930617" y="1727200"/>
                    </a:lnTo>
                    <a:lnTo>
                      <a:pt x="932434" y="1727200"/>
                    </a:lnTo>
                    <a:lnTo>
                      <a:pt x="928001" y="1737944"/>
                    </a:lnTo>
                    <a:lnTo>
                      <a:pt x="929373" y="1739900"/>
                    </a:lnTo>
                    <a:lnTo>
                      <a:pt x="927201" y="1739900"/>
                    </a:lnTo>
                    <a:lnTo>
                      <a:pt x="924890" y="1739900"/>
                    </a:lnTo>
                    <a:lnTo>
                      <a:pt x="927747" y="1752600"/>
                    </a:lnTo>
                    <a:lnTo>
                      <a:pt x="921613" y="1752600"/>
                    </a:lnTo>
                    <a:lnTo>
                      <a:pt x="936078" y="1765300"/>
                    </a:lnTo>
                    <a:lnTo>
                      <a:pt x="934008" y="1752600"/>
                    </a:lnTo>
                    <a:lnTo>
                      <a:pt x="943775" y="1752600"/>
                    </a:lnTo>
                    <a:lnTo>
                      <a:pt x="941146" y="1739900"/>
                    </a:lnTo>
                    <a:lnTo>
                      <a:pt x="940320" y="1739900"/>
                    </a:lnTo>
                    <a:lnTo>
                      <a:pt x="939139" y="1727200"/>
                    </a:lnTo>
                    <a:lnTo>
                      <a:pt x="940765" y="1727200"/>
                    </a:lnTo>
                    <a:lnTo>
                      <a:pt x="942467" y="1714500"/>
                    </a:lnTo>
                    <a:lnTo>
                      <a:pt x="944245" y="1714500"/>
                    </a:lnTo>
                    <a:lnTo>
                      <a:pt x="946861" y="1701800"/>
                    </a:lnTo>
                    <a:lnTo>
                      <a:pt x="950734" y="1701800"/>
                    </a:lnTo>
                    <a:lnTo>
                      <a:pt x="954976" y="1689100"/>
                    </a:lnTo>
                    <a:lnTo>
                      <a:pt x="969530" y="1689100"/>
                    </a:lnTo>
                    <a:lnTo>
                      <a:pt x="976020" y="1676400"/>
                    </a:lnTo>
                    <a:lnTo>
                      <a:pt x="997521" y="1676400"/>
                    </a:lnTo>
                    <a:lnTo>
                      <a:pt x="1005128" y="1663700"/>
                    </a:lnTo>
                    <a:lnTo>
                      <a:pt x="1055585" y="1663700"/>
                    </a:lnTo>
                    <a:lnTo>
                      <a:pt x="1064044" y="1651000"/>
                    </a:lnTo>
                    <a:lnTo>
                      <a:pt x="1084021" y="1651000"/>
                    </a:lnTo>
                    <a:lnTo>
                      <a:pt x="1087310" y="1638300"/>
                    </a:lnTo>
                    <a:lnTo>
                      <a:pt x="1088923" y="1638300"/>
                    </a:lnTo>
                    <a:lnTo>
                      <a:pt x="1089342" y="1625600"/>
                    </a:lnTo>
                    <a:lnTo>
                      <a:pt x="1091933" y="1625600"/>
                    </a:lnTo>
                    <a:lnTo>
                      <a:pt x="1095032" y="1612900"/>
                    </a:lnTo>
                    <a:lnTo>
                      <a:pt x="1098232" y="1600200"/>
                    </a:lnTo>
                    <a:lnTo>
                      <a:pt x="1105471" y="1587500"/>
                    </a:lnTo>
                    <a:lnTo>
                      <a:pt x="1106690" y="1587500"/>
                    </a:lnTo>
                    <a:lnTo>
                      <a:pt x="1109687" y="1574800"/>
                    </a:lnTo>
                    <a:lnTo>
                      <a:pt x="1110348" y="1574800"/>
                    </a:lnTo>
                    <a:lnTo>
                      <a:pt x="1107655" y="1562100"/>
                    </a:lnTo>
                    <a:lnTo>
                      <a:pt x="1115783" y="1562100"/>
                    </a:lnTo>
                    <a:lnTo>
                      <a:pt x="1109611" y="1549400"/>
                    </a:lnTo>
                    <a:lnTo>
                      <a:pt x="1109522" y="1546987"/>
                    </a:lnTo>
                    <a:lnTo>
                      <a:pt x="1107351" y="1549400"/>
                    </a:lnTo>
                    <a:lnTo>
                      <a:pt x="1109154" y="1536700"/>
                    </a:lnTo>
                    <a:lnTo>
                      <a:pt x="1109522" y="1546987"/>
                    </a:lnTo>
                    <a:lnTo>
                      <a:pt x="1118781" y="1536700"/>
                    </a:lnTo>
                    <a:lnTo>
                      <a:pt x="1116126" y="1536700"/>
                    </a:lnTo>
                    <a:lnTo>
                      <a:pt x="1119886" y="1524000"/>
                    </a:lnTo>
                    <a:lnTo>
                      <a:pt x="1131912" y="1524000"/>
                    </a:lnTo>
                    <a:lnTo>
                      <a:pt x="1134186" y="1511300"/>
                    </a:lnTo>
                    <a:lnTo>
                      <a:pt x="1137386" y="1511300"/>
                    </a:lnTo>
                    <a:lnTo>
                      <a:pt x="1143914" y="1498600"/>
                    </a:lnTo>
                    <a:lnTo>
                      <a:pt x="1145413" y="1498600"/>
                    </a:lnTo>
                    <a:lnTo>
                      <a:pt x="1148232" y="1485900"/>
                    </a:lnTo>
                    <a:lnTo>
                      <a:pt x="1149845" y="1485900"/>
                    </a:lnTo>
                    <a:lnTo>
                      <a:pt x="1151229" y="1473200"/>
                    </a:lnTo>
                    <a:lnTo>
                      <a:pt x="1156195" y="1460500"/>
                    </a:lnTo>
                    <a:lnTo>
                      <a:pt x="1158595" y="1460500"/>
                    </a:lnTo>
                    <a:lnTo>
                      <a:pt x="1160830" y="1447800"/>
                    </a:lnTo>
                    <a:lnTo>
                      <a:pt x="1161757" y="1447800"/>
                    </a:lnTo>
                    <a:lnTo>
                      <a:pt x="1158151" y="1422400"/>
                    </a:lnTo>
                    <a:lnTo>
                      <a:pt x="1156436" y="1422400"/>
                    </a:lnTo>
                    <a:lnTo>
                      <a:pt x="1155344" y="1409700"/>
                    </a:lnTo>
                    <a:lnTo>
                      <a:pt x="1154760" y="1409700"/>
                    </a:lnTo>
                    <a:lnTo>
                      <a:pt x="1154760" y="1435100"/>
                    </a:lnTo>
                    <a:lnTo>
                      <a:pt x="1151636" y="1447800"/>
                    </a:lnTo>
                    <a:lnTo>
                      <a:pt x="1150950" y="1447800"/>
                    </a:lnTo>
                    <a:lnTo>
                      <a:pt x="1147889" y="1460500"/>
                    </a:lnTo>
                    <a:lnTo>
                      <a:pt x="1148600" y="1460500"/>
                    </a:lnTo>
                    <a:lnTo>
                      <a:pt x="1146632" y="1473200"/>
                    </a:lnTo>
                    <a:lnTo>
                      <a:pt x="1141615" y="1460500"/>
                    </a:lnTo>
                    <a:lnTo>
                      <a:pt x="1147889" y="1460500"/>
                    </a:lnTo>
                    <a:lnTo>
                      <a:pt x="1144092" y="1447800"/>
                    </a:lnTo>
                    <a:lnTo>
                      <a:pt x="1137704" y="1447800"/>
                    </a:lnTo>
                    <a:lnTo>
                      <a:pt x="1137704" y="1473200"/>
                    </a:lnTo>
                    <a:lnTo>
                      <a:pt x="1136294" y="1485900"/>
                    </a:lnTo>
                    <a:lnTo>
                      <a:pt x="1130909" y="1485900"/>
                    </a:lnTo>
                    <a:lnTo>
                      <a:pt x="1133932" y="1473200"/>
                    </a:lnTo>
                    <a:lnTo>
                      <a:pt x="1137704" y="1473200"/>
                    </a:lnTo>
                    <a:lnTo>
                      <a:pt x="1137704" y="1447800"/>
                    </a:lnTo>
                    <a:lnTo>
                      <a:pt x="1134948" y="1447800"/>
                    </a:lnTo>
                    <a:lnTo>
                      <a:pt x="1132293" y="1435100"/>
                    </a:lnTo>
                    <a:lnTo>
                      <a:pt x="1154760" y="1435100"/>
                    </a:lnTo>
                    <a:lnTo>
                      <a:pt x="1154760" y="1409700"/>
                    </a:lnTo>
                    <a:lnTo>
                      <a:pt x="1154049" y="1409700"/>
                    </a:lnTo>
                    <a:lnTo>
                      <a:pt x="1153464" y="1397000"/>
                    </a:lnTo>
                    <a:lnTo>
                      <a:pt x="1155547" y="1397000"/>
                    </a:lnTo>
                    <a:lnTo>
                      <a:pt x="1147927" y="1384300"/>
                    </a:lnTo>
                    <a:lnTo>
                      <a:pt x="1149743" y="1384300"/>
                    </a:lnTo>
                    <a:lnTo>
                      <a:pt x="1146822" y="1376362"/>
                    </a:lnTo>
                    <a:lnTo>
                      <a:pt x="1146822" y="1397000"/>
                    </a:lnTo>
                    <a:lnTo>
                      <a:pt x="1145413" y="1409700"/>
                    </a:lnTo>
                    <a:lnTo>
                      <a:pt x="1139469" y="1397000"/>
                    </a:lnTo>
                    <a:lnTo>
                      <a:pt x="1142301" y="1397000"/>
                    </a:lnTo>
                    <a:lnTo>
                      <a:pt x="1141323" y="1384300"/>
                    </a:lnTo>
                    <a:lnTo>
                      <a:pt x="1144638" y="1397000"/>
                    </a:lnTo>
                    <a:lnTo>
                      <a:pt x="1146822" y="1397000"/>
                    </a:lnTo>
                    <a:lnTo>
                      <a:pt x="1146822" y="1376362"/>
                    </a:lnTo>
                    <a:lnTo>
                      <a:pt x="1145070" y="1371600"/>
                    </a:lnTo>
                    <a:lnTo>
                      <a:pt x="1136980" y="1371600"/>
                    </a:lnTo>
                    <a:lnTo>
                      <a:pt x="1136662" y="1358900"/>
                    </a:lnTo>
                    <a:lnTo>
                      <a:pt x="1136446" y="1358900"/>
                    </a:lnTo>
                    <a:lnTo>
                      <a:pt x="1136446" y="1384300"/>
                    </a:lnTo>
                    <a:lnTo>
                      <a:pt x="1130503" y="1384300"/>
                    </a:lnTo>
                    <a:lnTo>
                      <a:pt x="1132687" y="1371600"/>
                    </a:lnTo>
                    <a:lnTo>
                      <a:pt x="1136446" y="1384300"/>
                    </a:lnTo>
                    <a:lnTo>
                      <a:pt x="1136446" y="1358900"/>
                    </a:lnTo>
                    <a:lnTo>
                      <a:pt x="1130134" y="1358900"/>
                    </a:lnTo>
                    <a:lnTo>
                      <a:pt x="1130871" y="1346200"/>
                    </a:lnTo>
                    <a:lnTo>
                      <a:pt x="1125791" y="1346200"/>
                    </a:lnTo>
                    <a:lnTo>
                      <a:pt x="1124712" y="1343494"/>
                    </a:lnTo>
                    <a:lnTo>
                      <a:pt x="1124712" y="1384300"/>
                    </a:lnTo>
                    <a:lnTo>
                      <a:pt x="1121371" y="1397000"/>
                    </a:lnTo>
                    <a:lnTo>
                      <a:pt x="1118450" y="1397000"/>
                    </a:lnTo>
                    <a:lnTo>
                      <a:pt x="1114729" y="1385201"/>
                    </a:lnTo>
                    <a:lnTo>
                      <a:pt x="1112481" y="1397000"/>
                    </a:lnTo>
                    <a:lnTo>
                      <a:pt x="1108964" y="1397000"/>
                    </a:lnTo>
                    <a:lnTo>
                      <a:pt x="1106982" y="1384300"/>
                    </a:lnTo>
                    <a:lnTo>
                      <a:pt x="1106843" y="1384300"/>
                    </a:lnTo>
                    <a:lnTo>
                      <a:pt x="1106576" y="1371600"/>
                    </a:lnTo>
                    <a:lnTo>
                      <a:pt x="1110373" y="1371600"/>
                    </a:lnTo>
                    <a:lnTo>
                      <a:pt x="1110742" y="1384300"/>
                    </a:lnTo>
                    <a:lnTo>
                      <a:pt x="1114450" y="1384300"/>
                    </a:lnTo>
                    <a:lnTo>
                      <a:pt x="1114729" y="1385201"/>
                    </a:lnTo>
                    <a:lnTo>
                      <a:pt x="1114907" y="1384300"/>
                    </a:lnTo>
                    <a:lnTo>
                      <a:pt x="1124712" y="1384300"/>
                    </a:lnTo>
                    <a:lnTo>
                      <a:pt x="1124712" y="1343494"/>
                    </a:lnTo>
                    <a:lnTo>
                      <a:pt x="1124038" y="1341818"/>
                    </a:lnTo>
                    <a:lnTo>
                      <a:pt x="1124038" y="1346200"/>
                    </a:lnTo>
                    <a:lnTo>
                      <a:pt x="1123073" y="1358900"/>
                    </a:lnTo>
                    <a:lnTo>
                      <a:pt x="1123975" y="1358900"/>
                    </a:lnTo>
                    <a:lnTo>
                      <a:pt x="1121333" y="1371600"/>
                    </a:lnTo>
                    <a:lnTo>
                      <a:pt x="1118793" y="1358900"/>
                    </a:lnTo>
                    <a:lnTo>
                      <a:pt x="1119962" y="1358900"/>
                    </a:lnTo>
                    <a:lnTo>
                      <a:pt x="1115669" y="1346200"/>
                    </a:lnTo>
                    <a:lnTo>
                      <a:pt x="1124038" y="1346200"/>
                    </a:lnTo>
                    <a:lnTo>
                      <a:pt x="1124038" y="1341818"/>
                    </a:lnTo>
                    <a:lnTo>
                      <a:pt x="1120724" y="1333500"/>
                    </a:lnTo>
                    <a:lnTo>
                      <a:pt x="1121562" y="1333500"/>
                    </a:lnTo>
                    <a:lnTo>
                      <a:pt x="1121930" y="1320800"/>
                    </a:lnTo>
                    <a:lnTo>
                      <a:pt x="1116850" y="1320800"/>
                    </a:lnTo>
                    <a:lnTo>
                      <a:pt x="1114437" y="1308239"/>
                    </a:lnTo>
                    <a:lnTo>
                      <a:pt x="1114437" y="1346200"/>
                    </a:lnTo>
                    <a:lnTo>
                      <a:pt x="1111504" y="1346200"/>
                    </a:lnTo>
                    <a:lnTo>
                      <a:pt x="1112964" y="1358900"/>
                    </a:lnTo>
                    <a:lnTo>
                      <a:pt x="1107020" y="1358900"/>
                    </a:lnTo>
                    <a:lnTo>
                      <a:pt x="1106258" y="1346200"/>
                    </a:lnTo>
                    <a:lnTo>
                      <a:pt x="1106995" y="1346200"/>
                    </a:lnTo>
                    <a:lnTo>
                      <a:pt x="1109218" y="1333500"/>
                    </a:lnTo>
                    <a:lnTo>
                      <a:pt x="1114437" y="1346200"/>
                    </a:lnTo>
                    <a:lnTo>
                      <a:pt x="1114437" y="1308239"/>
                    </a:lnTo>
                    <a:lnTo>
                      <a:pt x="1114412" y="1308100"/>
                    </a:lnTo>
                    <a:lnTo>
                      <a:pt x="1113802" y="1308100"/>
                    </a:lnTo>
                    <a:lnTo>
                      <a:pt x="1109586" y="1295400"/>
                    </a:lnTo>
                    <a:lnTo>
                      <a:pt x="1112405" y="1282700"/>
                    </a:lnTo>
                    <a:lnTo>
                      <a:pt x="1118044" y="1282700"/>
                    </a:lnTo>
                    <a:lnTo>
                      <a:pt x="1120152" y="1270000"/>
                    </a:lnTo>
                    <a:lnTo>
                      <a:pt x="1131824" y="1270000"/>
                    </a:lnTo>
                    <a:lnTo>
                      <a:pt x="1125829" y="1257300"/>
                    </a:lnTo>
                    <a:lnTo>
                      <a:pt x="1130173" y="1244600"/>
                    </a:lnTo>
                    <a:lnTo>
                      <a:pt x="1127353" y="1244600"/>
                    </a:lnTo>
                    <a:lnTo>
                      <a:pt x="1126731" y="1231900"/>
                    </a:lnTo>
                    <a:lnTo>
                      <a:pt x="1134135" y="1231900"/>
                    </a:lnTo>
                    <a:lnTo>
                      <a:pt x="1134148" y="1219200"/>
                    </a:lnTo>
                    <a:lnTo>
                      <a:pt x="1137818" y="1219200"/>
                    </a:lnTo>
                    <a:lnTo>
                      <a:pt x="1138224" y="1206500"/>
                    </a:lnTo>
                    <a:lnTo>
                      <a:pt x="1139164" y="1206500"/>
                    </a:lnTo>
                    <a:lnTo>
                      <a:pt x="1142631" y="1193800"/>
                    </a:lnTo>
                    <a:lnTo>
                      <a:pt x="1136103" y="1193800"/>
                    </a:lnTo>
                    <a:lnTo>
                      <a:pt x="1135291" y="1206500"/>
                    </a:lnTo>
                    <a:lnTo>
                      <a:pt x="1133602" y="1206500"/>
                    </a:lnTo>
                    <a:lnTo>
                      <a:pt x="1132878" y="1193800"/>
                    </a:lnTo>
                    <a:lnTo>
                      <a:pt x="1135024" y="1193800"/>
                    </a:lnTo>
                    <a:lnTo>
                      <a:pt x="1134478" y="1181100"/>
                    </a:lnTo>
                    <a:lnTo>
                      <a:pt x="1132890" y="1168400"/>
                    </a:lnTo>
                    <a:lnTo>
                      <a:pt x="1140548" y="1168400"/>
                    </a:lnTo>
                    <a:lnTo>
                      <a:pt x="1133830" y="1155700"/>
                    </a:lnTo>
                    <a:lnTo>
                      <a:pt x="1131976" y="1155700"/>
                    </a:lnTo>
                    <a:lnTo>
                      <a:pt x="1132865" y="1168400"/>
                    </a:lnTo>
                    <a:lnTo>
                      <a:pt x="1131062" y="1168400"/>
                    </a:lnTo>
                    <a:lnTo>
                      <a:pt x="1131062" y="1219200"/>
                    </a:lnTo>
                    <a:lnTo>
                      <a:pt x="1124000" y="1219200"/>
                    </a:lnTo>
                    <a:lnTo>
                      <a:pt x="1123975" y="1206500"/>
                    </a:lnTo>
                    <a:lnTo>
                      <a:pt x="1130096" y="1206500"/>
                    </a:lnTo>
                    <a:lnTo>
                      <a:pt x="1131062" y="1219200"/>
                    </a:lnTo>
                    <a:lnTo>
                      <a:pt x="1131062" y="1168400"/>
                    </a:lnTo>
                    <a:lnTo>
                      <a:pt x="1128191" y="1168400"/>
                    </a:lnTo>
                    <a:lnTo>
                      <a:pt x="1130681" y="1181100"/>
                    </a:lnTo>
                    <a:lnTo>
                      <a:pt x="1130503" y="1181100"/>
                    </a:lnTo>
                    <a:lnTo>
                      <a:pt x="1130541" y="1193800"/>
                    </a:lnTo>
                    <a:lnTo>
                      <a:pt x="1125194" y="1193800"/>
                    </a:lnTo>
                    <a:lnTo>
                      <a:pt x="1125194" y="1181100"/>
                    </a:lnTo>
                    <a:lnTo>
                      <a:pt x="1121638" y="1181100"/>
                    </a:lnTo>
                    <a:lnTo>
                      <a:pt x="1122984" y="1193800"/>
                    </a:lnTo>
                    <a:lnTo>
                      <a:pt x="1119657" y="1193800"/>
                    </a:lnTo>
                    <a:lnTo>
                      <a:pt x="1119365" y="1206500"/>
                    </a:lnTo>
                    <a:lnTo>
                      <a:pt x="1117028" y="1206500"/>
                    </a:lnTo>
                    <a:lnTo>
                      <a:pt x="1117028" y="1231900"/>
                    </a:lnTo>
                    <a:lnTo>
                      <a:pt x="1116647" y="1231900"/>
                    </a:lnTo>
                    <a:lnTo>
                      <a:pt x="1112177" y="1244600"/>
                    </a:lnTo>
                    <a:lnTo>
                      <a:pt x="1112024" y="1244600"/>
                    </a:lnTo>
                    <a:lnTo>
                      <a:pt x="1102144" y="1244600"/>
                    </a:lnTo>
                    <a:lnTo>
                      <a:pt x="1104976" y="1231900"/>
                    </a:lnTo>
                    <a:lnTo>
                      <a:pt x="1112024" y="1244600"/>
                    </a:lnTo>
                    <a:lnTo>
                      <a:pt x="1116647" y="1231900"/>
                    </a:lnTo>
                    <a:lnTo>
                      <a:pt x="1112583" y="1231900"/>
                    </a:lnTo>
                    <a:lnTo>
                      <a:pt x="1114069" y="1219200"/>
                    </a:lnTo>
                    <a:lnTo>
                      <a:pt x="1117028" y="1231900"/>
                    </a:lnTo>
                    <a:lnTo>
                      <a:pt x="1117028" y="1206500"/>
                    </a:lnTo>
                    <a:lnTo>
                      <a:pt x="1113231" y="1206500"/>
                    </a:lnTo>
                    <a:lnTo>
                      <a:pt x="1108443" y="1219200"/>
                    </a:lnTo>
                    <a:lnTo>
                      <a:pt x="1110246" y="1219200"/>
                    </a:lnTo>
                    <a:lnTo>
                      <a:pt x="1110589" y="1231900"/>
                    </a:lnTo>
                    <a:lnTo>
                      <a:pt x="1106157" y="1231900"/>
                    </a:lnTo>
                    <a:lnTo>
                      <a:pt x="1100315" y="1219200"/>
                    </a:lnTo>
                    <a:lnTo>
                      <a:pt x="1103998" y="1219200"/>
                    </a:lnTo>
                    <a:lnTo>
                      <a:pt x="1099439" y="1206500"/>
                    </a:lnTo>
                    <a:lnTo>
                      <a:pt x="1093698" y="1206500"/>
                    </a:lnTo>
                    <a:lnTo>
                      <a:pt x="1099362" y="1219200"/>
                    </a:lnTo>
                    <a:lnTo>
                      <a:pt x="1096314" y="1219200"/>
                    </a:lnTo>
                    <a:lnTo>
                      <a:pt x="1100162" y="1231900"/>
                    </a:lnTo>
                    <a:lnTo>
                      <a:pt x="1102067" y="1231900"/>
                    </a:lnTo>
                    <a:lnTo>
                      <a:pt x="1098892" y="1244600"/>
                    </a:lnTo>
                    <a:lnTo>
                      <a:pt x="1096568" y="1257300"/>
                    </a:lnTo>
                    <a:lnTo>
                      <a:pt x="1095489" y="1257300"/>
                    </a:lnTo>
                    <a:lnTo>
                      <a:pt x="1094803" y="1270000"/>
                    </a:lnTo>
                    <a:lnTo>
                      <a:pt x="1098638" y="1270000"/>
                    </a:lnTo>
                    <a:lnTo>
                      <a:pt x="1103744" y="1282661"/>
                    </a:lnTo>
                    <a:lnTo>
                      <a:pt x="1103261" y="1270000"/>
                    </a:lnTo>
                    <a:lnTo>
                      <a:pt x="1102918" y="1270000"/>
                    </a:lnTo>
                    <a:lnTo>
                      <a:pt x="1098257" y="1257300"/>
                    </a:lnTo>
                    <a:lnTo>
                      <a:pt x="1098092" y="1257300"/>
                    </a:lnTo>
                    <a:lnTo>
                      <a:pt x="1101826" y="1244600"/>
                    </a:lnTo>
                    <a:lnTo>
                      <a:pt x="1108532" y="1257300"/>
                    </a:lnTo>
                    <a:lnTo>
                      <a:pt x="1107960" y="1257300"/>
                    </a:lnTo>
                    <a:lnTo>
                      <a:pt x="1110310" y="1266761"/>
                    </a:lnTo>
                    <a:lnTo>
                      <a:pt x="1110742" y="1257300"/>
                    </a:lnTo>
                    <a:lnTo>
                      <a:pt x="1115593" y="1257300"/>
                    </a:lnTo>
                    <a:lnTo>
                      <a:pt x="1115822" y="1270000"/>
                    </a:lnTo>
                    <a:lnTo>
                      <a:pt x="1113155" y="1270000"/>
                    </a:lnTo>
                    <a:lnTo>
                      <a:pt x="1107554" y="1282700"/>
                    </a:lnTo>
                    <a:lnTo>
                      <a:pt x="1105674" y="1282700"/>
                    </a:lnTo>
                    <a:lnTo>
                      <a:pt x="1105674" y="1295400"/>
                    </a:lnTo>
                    <a:lnTo>
                      <a:pt x="1105674" y="1320800"/>
                    </a:lnTo>
                    <a:lnTo>
                      <a:pt x="1105204" y="1319987"/>
                    </a:lnTo>
                    <a:lnTo>
                      <a:pt x="1105204" y="1371600"/>
                    </a:lnTo>
                    <a:lnTo>
                      <a:pt x="1103541" y="1384300"/>
                    </a:lnTo>
                    <a:lnTo>
                      <a:pt x="1098245" y="1384300"/>
                    </a:lnTo>
                    <a:lnTo>
                      <a:pt x="1095489" y="1371600"/>
                    </a:lnTo>
                    <a:lnTo>
                      <a:pt x="1100188" y="1371600"/>
                    </a:lnTo>
                    <a:lnTo>
                      <a:pt x="1099312" y="1358900"/>
                    </a:lnTo>
                    <a:lnTo>
                      <a:pt x="1101864" y="1358900"/>
                    </a:lnTo>
                    <a:lnTo>
                      <a:pt x="1100975" y="1371600"/>
                    </a:lnTo>
                    <a:lnTo>
                      <a:pt x="1105204" y="1371600"/>
                    </a:lnTo>
                    <a:lnTo>
                      <a:pt x="1105204" y="1319987"/>
                    </a:lnTo>
                    <a:lnTo>
                      <a:pt x="1102347" y="1314996"/>
                    </a:lnTo>
                    <a:lnTo>
                      <a:pt x="1102347" y="1346200"/>
                    </a:lnTo>
                    <a:lnTo>
                      <a:pt x="1100543" y="1346200"/>
                    </a:lnTo>
                    <a:lnTo>
                      <a:pt x="1098600" y="1358900"/>
                    </a:lnTo>
                    <a:lnTo>
                      <a:pt x="1092708" y="1358900"/>
                    </a:lnTo>
                    <a:lnTo>
                      <a:pt x="1091819" y="1346200"/>
                    </a:lnTo>
                    <a:lnTo>
                      <a:pt x="1092187" y="1346200"/>
                    </a:lnTo>
                    <a:lnTo>
                      <a:pt x="1095070" y="1333500"/>
                    </a:lnTo>
                    <a:lnTo>
                      <a:pt x="1091082" y="1333500"/>
                    </a:lnTo>
                    <a:lnTo>
                      <a:pt x="1095921" y="1321079"/>
                    </a:lnTo>
                    <a:lnTo>
                      <a:pt x="1095844" y="1320800"/>
                    </a:lnTo>
                    <a:lnTo>
                      <a:pt x="1094244" y="1320800"/>
                    </a:lnTo>
                    <a:lnTo>
                      <a:pt x="1098029" y="1308100"/>
                    </a:lnTo>
                    <a:lnTo>
                      <a:pt x="1102017" y="1320800"/>
                    </a:lnTo>
                    <a:lnTo>
                      <a:pt x="1096035" y="1320800"/>
                    </a:lnTo>
                    <a:lnTo>
                      <a:pt x="1095921" y="1321079"/>
                    </a:lnTo>
                    <a:lnTo>
                      <a:pt x="1099337" y="1333500"/>
                    </a:lnTo>
                    <a:lnTo>
                      <a:pt x="1096556" y="1333500"/>
                    </a:lnTo>
                    <a:lnTo>
                      <a:pt x="1102347" y="1346200"/>
                    </a:lnTo>
                    <a:lnTo>
                      <a:pt x="1102347" y="1314996"/>
                    </a:lnTo>
                    <a:lnTo>
                      <a:pt x="1098397" y="1308100"/>
                    </a:lnTo>
                    <a:lnTo>
                      <a:pt x="1098270" y="1308100"/>
                    </a:lnTo>
                    <a:lnTo>
                      <a:pt x="1105674" y="1295400"/>
                    </a:lnTo>
                    <a:lnTo>
                      <a:pt x="1105674" y="1282700"/>
                    </a:lnTo>
                    <a:lnTo>
                      <a:pt x="1103757" y="1282700"/>
                    </a:lnTo>
                    <a:lnTo>
                      <a:pt x="1096505" y="1282700"/>
                    </a:lnTo>
                    <a:lnTo>
                      <a:pt x="1096505" y="1295400"/>
                    </a:lnTo>
                    <a:lnTo>
                      <a:pt x="1095159" y="1308100"/>
                    </a:lnTo>
                    <a:lnTo>
                      <a:pt x="1094054" y="1308100"/>
                    </a:lnTo>
                    <a:lnTo>
                      <a:pt x="1092111" y="1320800"/>
                    </a:lnTo>
                    <a:lnTo>
                      <a:pt x="1091184" y="1320800"/>
                    </a:lnTo>
                    <a:lnTo>
                      <a:pt x="1085938" y="1310703"/>
                    </a:lnTo>
                    <a:lnTo>
                      <a:pt x="1085938" y="1333500"/>
                    </a:lnTo>
                    <a:lnTo>
                      <a:pt x="1081189" y="1346200"/>
                    </a:lnTo>
                    <a:lnTo>
                      <a:pt x="1076464" y="1346200"/>
                    </a:lnTo>
                    <a:lnTo>
                      <a:pt x="1076388" y="1333500"/>
                    </a:lnTo>
                    <a:lnTo>
                      <a:pt x="1076210" y="1333500"/>
                    </a:lnTo>
                    <a:lnTo>
                      <a:pt x="1076210" y="1346200"/>
                    </a:lnTo>
                    <a:lnTo>
                      <a:pt x="1073467" y="1358900"/>
                    </a:lnTo>
                    <a:lnTo>
                      <a:pt x="1068578" y="1346200"/>
                    </a:lnTo>
                    <a:lnTo>
                      <a:pt x="1076210" y="1346200"/>
                    </a:lnTo>
                    <a:lnTo>
                      <a:pt x="1076210" y="1333500"/>
                    </a:lnTo>
                    <a:lnTo>
                      <a:pt x="1070279" y="1333500"/>
                    </a:lnTo>
                    <a:lnTo>
                      <a:pt x="1072896" y="1320800"/>
                    </a:lnTo>
                    <a:lnTo>
                      <a:pt x="1070279" y="1320800"/>
                    </a:lnTo>
                    <a:lnTo>
                      <a:pt x="1070330" y="1308100"/>
                    </a:lnTo>
                    <a:lnTo>
                      <a:pt x="1074039" y="1308100"/>
                    </a:lnTo>
                    <a:lnTo>
                      <a:pt x="1076248" y="1295400"/>
                    </a:lnTo>
                    <a:lnTo>
                      <a:pt x="1075055" y="1295400"/>
                    </a:lnTo>
                    <a:lnTo>
                      <a:pt x="1078090" y="1282700"/>
                    </a:lnTo>
                    <a:lnTo>
                      <a:pt x="1083360" y="1282700"/>
                    </a:lnTo>
                    <a:lnTo>
                      <a:pt x="1084173" y="1295400"/>
                    </a:lnTo>
                    <a:lnTo>
                      <a:pt x="1080985" y="1295400"/>
                    </a:lnTo>
                    <a:lnTo>
                      <a:pt x="1080909" y="1308100"/>
                    </a:lnTo>
                    <a:lnTo>
                      <a:pt x="1076185" y="1308100"/>
                    </a:lnTo>
                    <a:lnTo>
                      <a:pt x="1079792" y="1320800"/>
                    </a:lnTo>
                    <a:lnTo>
                      <a:pt x="1072896" y="1320800"/>
                    </a:lnTo>
                    <a:lnTo>
                      <a:pt x="1078014" y="1333500"/>
                    </a:lnTo>
                    <a:lnTo>
                      <a:pt x="1085938" y="1333500"/>
                    </a:lnTo>
                    <a:lnTo>
                      <a:pt x="1085938" y="1310703"/>
                    </a:lnTo>
                    <a:lnTo>
                      <a:pt x="1084592" y="1308100"/>
                    </a:lnTo>
                    <a:lnTo>
                      <a:pt x="1093279" y="1308100"/>
                    </a:lnTo>
                    <a:lnTo>
                      <a:pt x="1093787" y="1295400"/>
                    </a:lnTo>
                    <a:lnTo>
                      <a:pt x="1096505" y="1295400"/>
                    </a:lnTo>
                    <a:lnTo>
                      <a:pt x="1096505" y="1282700"/>
                    </a:lnTo>
                    <a:lnTo>
                      <a:pt x="1093482" y="1282700"/>
                    </a:lnTo>
                    <a:lnTo>
                      <a:pt x="1093851" y="1270000"/>
                    </a:lnTo>
                    <a:lnTo>
                      <a:pt x="1087945" y="1270000"/>
                    </a:lnTo>
                    <a:lnTo>
                      <a:pt x="1087272" y="1257300"/>
                    </a:lnTo>
                    <a:lnTo>
                      <a:pt x="1090752" y="1257300"/>
                    </a:lnTo>
                    <a:lnTo>
                      <a:pt x="1093685" y="1244600"/>
                    </a:lnTo>
                    <a:lnTo>
                      <a:pt x="1095502" y="1244600"/>
                    </a:lnTo>
                    <a:lnTo>
                      <a:pt x="1093876" y="1231900"/>
                    </a:lnTo>
                    <a:lnTo>
                      <a:pt x="1081544" y="1231900"/>
                    </a:lnTo>
                    <a:lnTo>
                      <a:pt x="1081925" y="1244600"/>
                    </a:lnTo>
                    <a:lnTo>
                      <a:pt x="1078357" y="1244600"/>
                    </a:lnTo>
                    <a:lnTo>
                      <a:pt x="1078496" y="1257300"/>
                    </a:lnTo>
                    <a:lnTo>
                      <a:pt x="1082167" y="1257300"/>
                    </a:lnTo>
                    <a:lnTo>
                      <a:pt x="1085951" y="1270000"/>
                    </a:lnTo>
                    <a:lnTo>
                      <a:pt x="1074293" y="1270000"/>
                    </a:lnTo>
                    <a:lnTo>
                      <a:pt x="1074293" y="1282700"/>
                    </a:lnTo>
                    <a:lnTo>
                      <a:pt x="1070749" y="1282700"/>
                    </a:lnTo>
                    <a:lnTo>
                      <a:pt x="1066190" y="1293291"/>
                    </a:lnTo>
                    <a:lnTo>
                      <a:pt x="1067371" y="1295400"/>
                    </a:lnTo>
                    <a:lnTo>
                      <a:pt x="1065276" y="1295400"/>
                    </a:lnTo>
                    <a:lnTo>
                      <a:pt x="1054163" y="1295400"/>
                    </a:lnTo>
                    <a:lnTo>
                      <a:pt x="1056741" y="1282700"/>
                    </a:lnTo>
                    <a:lnTo>
                      <a:pt x="1052347" y="1282700"/>
                    </a:lnTo>
                    <a:lnTo>
                      <a:pt x="1050480" y="1295400"/>
                    </a:lnTo>
                    <a:lnTo>
                      <a:pt x="1053515" y="1295400"/>
                    </a:lnTo>
                    <a:lnTo>
                      <a:pt x="1056182" y="1308100"/>
                    </a:lnTo>
                    <a:lnTo>
                      <a:pt x="1061288" y="1308100"/>
                    </a:lnTo>
                    <a:lnTo>
                      <a:pt x="1059256" y="1320419"/>
                    </a:lnTo>
                    <a:lnTo>
                      <a:pt x="1059192" y="1320800"/>
                    </a:lnTo>
                    <a:lnTo>
                      <a:pt x="1059370" y="1320800"/>
                    </a:lnTo>
                    <a:lnTo>
                      <a:pt x="1066114" y="1320800"/>
                    </a:lnTo>
                    <a:lnTo>
                      <a:pt x="1062672" y="1333500"/>
                    </a:lnTo>
                    <a:lnTo>
                      <a:pt x="1064475" y="1333500"/>
                    </a:lnTo>
                    <a:lnTo>
                      <a:pt x="1064031" y="1346200"/>
                    </a:lnTo>
                    <a:lnTo>
                      <a:pt x="1061580" y="1346200"/>
                    </a:lnTo>
                    <a:lnTo>
                      <a:pt x="1061656" y="1333500"/>
                    </a:lnTo>
                    <a:lnTo>
                      <a:pt x="1055370" y="1333500"/>
                    </a:lnTo>
                    <a:lnTo>
                      <a:pt x="1053922" y="1320800"/>
                    </a:lnTo>
                    <a:lnTo>
                      <a:pt x="1047470" y="1320800"/>
                    </a:lnTo>
                    <a:lnTo>
                      <a:pt x="1051572" y="1308100"/>
                    </a:lnTo>
                    <a:lnTo>
                      <a:pt x="1046264" y="1308100"/>
                    </a:lnTo>
                    <a:lnTo>
                      <a:pt x="1046264" y="1314615"/>
                    </a:lnTo>
                    <a:lnTo>
                      <a:pt x="1046505" y="1320800"/>
                    </a:lnTo>
                    <a:lnTo>
                      <a:pt x="1046264" y="1320800"/>
                    </a:lnTo>
                    <a:lnTo>
                      <a:pt x="1046264" y="1314615"/>
                    </a:lnTo>
                    <a:lnTo>
                      <a:pt x="1046086" y="1310182"/>
                    </a:lnTo>
                    <a:lnTo>
                      <a:pt x="1045210" y="1320800"/>
                    </a:lnTo>
                    <a:lnTo>
                      <a:pt x="1038529" y="1320800"/>
                    </a:lnTo>
                    <a:lnTo>
                      <a:pt x="1036434" y="1308100"/>
                    </a:lnTo>
                    <a:lnTo>
                      <a:pt x="1028547" y="1308100"/>
                    </a:lnTo>
                    <a:lnTo>
                      <a:pt x="1034288" y="1295400"/>
                    </a:lnTo>
                    <a:lnTo>
                      <a:pt x="1022654" y="1295400"/>
                    </a:lnTo>
                    <a:lnTo>
                      <a:pt x="1027569" y="1282661"/>
                    </a:lnTo>
                    <a:lnTo>
                      <a:pt x="1035812" y="1270050"/>
                    </a:lnTo>
                    <a:lnTo>
                      <a:pt x="1031100" y="1270000"/>
                    </a:lnTo>
                    <a:lnTo>
                      <a:pt x="1026452" y="1282700"/>
                    </a:lnTo>
                    <a:lnTo>
                      <a:pt x="1015174" y="1282700"/>
                    </a:lnTo>
                    <a:lnTo>
                      <a:pt x="1021638" y="1270000"/>
                    </a:lnTo>
                    <a:lnTo>
                      <a:pt x="1018209" y="1270000"/>
                    </a:lnTo>
                    <a:lnTo>
                      <a:pt x="1021105" y="1257300"/>
                    </a:lnTo>
                    <a:lnTo>
                      <a:pt x="1029423" y="1257300"/>
                    </a:lnTo>
                    <a:lnTo>
                      <a:pt x="1027468" y="1244600"/>
                    </a:lnTo>
                    <a:lnTo>
                      <a:pt x="1021384" y="1244600"/>
                    </a:lnTo>
                    <a:lnTo>
                      <a:pt x="1020470" y="1257300"/>
                    </a:lnTo>
                    <a:lnTo>
                      <a:pt x="1013460" y="1257300"/>
                    </a:lnTo>
                    <a:lnTo>
                      <a:pt x="1015923" y="1244600"/>
                    </a:lnTo>
                    <a:lnTo>
                      <a:pt x="1020864" y="1244600"/>
                    </a:lnTo>
                    <a:lnTo>
                      <a:pt x="1029931" y="1231900"/>
                    </a:lnTo>
                    <a:lnTo>
                      <a:pt x="1033487" y="1219200"/>
                    </a:lnTo>
                    <a:lnTo>
                      <a:pt x="1041984" y="1206500"/>
                    </a:lnTo>
                    <a:lnTo>
                      <a:pt x="1036802" y="1206500"/>
                    </a:lnTo>
                    <a:lnTo>
                      <a:pt x="1038453" y="1193800"/>
                    </a:lnTo>
                    <a:lnTo>
                      <a:pt x="1046810" y="1193800"/>
                    </a:lnTo>
                    <a:lnTo>
                      <a:pt x="1043711" y="1206500"/>
                    </a:lnTo>
                    <a:lnTo>
                      <a:pt x="1046175" y="1206500"/>
                    </a:lnTo>
                    <a:lnTo>
                      <a:pt x="1045476" y="1219200"/>
                    </a:lnTo>
                    <a:lnTo>
                      <a:pt x="1040384" y="1219200"/>
                    </a:lnTo>
                    <a:lnTo>
                      <a:pt x="1034808" y="1231900"/>
                    </a:lnTo>
                    <a:lnTo>
                      <a:pt x="1035761" y="1231900"/>
                    </a:lnTo>
                    <a:lnTo>
                      <a:pt x="1033856" y="1244600"/>
                    </a:lnTo>
                    <a:lnTo>
                      <a:pt x="1037234" y="1244600"/>
                    </a:lnTo>
                    <a:lnTo>
                      <a:pt x="1040244" y="1231900"/>
                    </a:lnTo>
                    <a:lnTo>
                      <a:pt x="1044206" y="1231900"/>
                    </a:lnTo>
                    <a:lnTo>
                      <a:pt x="1048486" y="1219200"/>
                    </a:lnTo>
                    <a:lnTo>
                      <a:pt x="1059370" y="1219200"/>
                    </a:lnTo>
                    <a:lnTo>
                      <a:pt x="1059484" y="1206500"/>
                    </a:lnTo>
                    <a:lnTo>
                      <a:pt x="1061847" y="1206500"/>
                    </a:lnTo>
                    <a:lnTo>
                      <a:pt x="1065453" y="1193800"/>
                    </a:lnTo>
                    <a:lnTo>
                      <a:pt x="1071841" y="1193800"/>
                    </a:lnTo>
                    <a:lnTo>
                      <a:pt x="1072159" y="1181100"/>
                    </a:lnTo>
                    <a:lnTo>
                      <a:pt x="1073810" y="1181100"/>
                    </a:lnTo>
                    <a:lnTo>
                      <a:pt x="1075728" y="1168400"/>
                    </a:lnTo>
                    <a:lnTo>
                      <a:pt x="1078268" y="1168400"/>
                    </a:lnTo>
                    <a:lnTo>
                      <a:pt x="1080960" y="1155700"/>
                    </a:lnTo>
                    <a:lnTo>
                      <a:pt x="1081862" y="1155700"/>
                    </a:lnTo>
                    <a:lnTo>
                      <a:pt x="1082941" y="1143000"/>
                    </a:lnTo>
                    <a:lnTo>
                      <a:pt x="1083983" y="1129969"/>
                    </a:lnTo>
                    <a:lnTo>
                      <a:pt x="1084757" y="1117600"/>
                    </a:lnTo>
                    <a:lnTo>
                      <a:pt x="1085075" y="1117600"/>
                    </a:lnTo>
                    <a:lnTo>
                      <a:pt x="1084935" y="1104900"/>
                    </a:lnTo>
                    <a:lnTo>
                      <a:pt x="1084364" y="1104900"/>
                    </a:lnTo>
                    <a:lnTo>
                      <a:pt x="1083081" y="1092200"/>
                    </a:lnTo>
                    <a:lnTo>
                      <a:pt x="1080846" y="1079500"/>
                    </a:lnTo>
                    <a:lnTo>
                      <a:pt x="1078420" y="1079500"/>
                    </a:lnTo>
                    <a:lnTo>
                      <a:pt x="1076883" y="1066800"/>
                    </a:lnTo>
                    <a:lnTo>
                      <a:pt x="1076553" y="1066800"/>
                    </a:lnTo>
                    <a:lnTo>
                      <a:pt x="1076325" y="1065885"/>
                    </a:lnTo>
                    <a:lnTo>
                      <a:pt x="1076325" y="1130363"/>
                    </a:lnTo>
                    <a:lnTo>
                      <a:pt x="1075817" y="1143000"/>
                    </a:lnTo>
                    <a:lnTo>
                      <a:pt x="1074737" y="1143000"/>
                    </a:lnTo>
                    <a:lnTo>
                      <a:pt x="1073835" y="1155700"/>
                    </a:lnTo>
                    <a:lnTo>
                      <a:pt x="1073518" y="1168400"/>
                    </a:lnTo>
                    <a:lnTo>
                      <a:pt x="1070305" y="1168400"/>
                    </a:lnTo>
                    <a:lnTo>
                      <a:pt x="1066698" y="1181100"/>
                    </a:lnTo>
                    <a:lnTo>
                      <a:pt x="1064958" y="1181100"/>
                    </a:lnTo>
                    <a:lnTo>
                      <a:pt x="1063625" y="1193800"/>
                    </a:lnTo>
                    <a:lnTo>
                      <a:pt x="1055204" y="1193800"/>
                    </a:lnTo>
                    <a:lnTo>
                      <a:pt x="1052296" y="1206500"/>
                    </a:lnTo>
                    <a:lnTo>
                      <a:pt x="1046607" y="1206500"/>
                    </a:lnTo>
                    <a:lnTo>
                      <a:pt x="1051674" y="1193800"/>
                    </a:lnTo>
                    <a:lnTo>
                      <a:pt x="1051445" y="1193800"/>
                    </a:lnTo>
                    <a:lnTo>
                      <a:pt x="1052703" y="1181100"/>
                    </a:lnTo>
                    <a:lnTo>
                      <a:pt x="1055649" y="1181100"/>
                    </a:lnTo>
                    <a:lnTo>
                      <a:pt x="1060526" y="1168400"/>
                    </a:lnTo>
                    <a:lnTo>
                      <a:pt x="1059484" y="1168400"/>
                    </a:lnTo>
                    <a:lnTo>
                      <a:pt x="1059014" y="1155700"/>
                    </a:lnTo>
                    <a:lnTo>
                      <a:pt x="1061821" y="1155700"/>
                    </a:lnTo>
                    <a:lnTo>
                      <a:pt x="1062342" y="1143000"/>
                    </a:lnTo>
                    <a:lnTo>
                      <a:pt x="1067523" y="1143000"/>
                    </a:lnTo>
                    <a:lnTo>
                      <a:pt x="1063142" y="1130300"/>
                    </a:lnTo>
                    <a:lnTo>
                      <a:pt x="1066977" y="1130300"/>
                    </a:lnTo>
                    <a:lnTo>
                      <a:pt x="1068578" y="1117600"/>
                    </a:lnTo>
                    <a:lnTo>
                      <a:pt x="1075486" y="1117600"/>
                    </a:lnTo>
                    <a:lnTo>
                      <a:pt x="1076325" y="1130363"/>
                    </a:lnTo>
                    <a:lnTo>
                      <a:pt x="1076325" y="1065885"/>
                    </a:lnTo>
                    <a:lnTo>
                      <a:pt x="1073416" y="1054100"/>
                    </a:lnTo>
                    <a:lnTo>
                      <a:pt x="1070864" y="1054100"/>
                    </a:lnTo>
                    <a:lnTo>
                      <a:pt x="1068324" y="1041400"/>
                    </a:lnTo>
                    <a:lnTo>
                      <a:pt x="1065872" y="1041400"/>
                    </a:lnTo>
                    <a:lnTo>
                      <a:pt x="1064958" y="1028700"/>
                    </a:lnTo>
                    <a:lnTo>
                      <a:pt x="1064475" y="1028700"/>
                    </a:lnTo>
                    <a:lnTo>
                      <a:pt x="1064387" y="1028103"/>
                    </a:lnTo>
                    <a:lnTo>
                      <a:pt x="1064387" y="1054100"/>
                    </a:lnTo>
                    <a:lnTo>
                      <a:pt x="1062888" y="1066800"/>
                    </a:lnTo>
                    <a:lnTo>
                      <a:pt x="1060386" y="1066800"/>
                    </a:lnTo>
                    <a:lnTo>
                      <a:pt x="1059561" y="1054100"/>
                    </a:lnTo>
                    <a:lnTo>
                      <a:pt x="1064387" y="1054100"/>
                    </a:lnTo>
                    <a:lnTo>
                      <a:pt x="1064387" y="1028103"/>
                    </a:lnTo>
                    <a:lnTo>
                      <a:pt x="1062609" y="1016000"/>
                    </a:lnTo>
                    <a:lnTo>
                      <a:pt x="1060627" y="1016000"/>
                    </a:lnTo>
                    <a:lnTo>
                      <a:pt x="1059180" y="1005878"/>
                    </a:lnTo>
                    <a:lnTo>
                      <a:pt x="1059180" y="1104900"/>
                    </a:lnTo>
                    <a:lnTo>
                      <a:pt x="1059078" y="1117600"/>
                    </a:lnTo>
                    <a:lnTo>
                      <a:pt x="1055649" y="1117600"/>
                    </a:lnTo>
                    <a:lnTo>
                      <a:pt x="1055649" y="1168400"/>
                    </a:lnTo>
                    <a:lnTo>
                      <a:pt x="1039660" y="1168400"/>
                    </a:lnTo>
                    <a:lnTo>
                      <a:pt x="1042644" y="1181100"/>
                    </a:lnTo>
                    <a:lnTo>
                      <a:pt x="1033614" y="1181100"/>
                    </a:lnTo>
                    <a:lnTo>
                      <a:pt x="1036332" y="1193800"/>
                    </a:lnTo>
                    <a:lnTo>
                      <a:pt x="1036116" y="1193800"/>
                    </a:lnTo>
                    <a:lnTo>
                      <a:pt x="1034453" y="1206500"/>
                    </a:lnTo>
                    <a:lnTo>
                      <a:pt x="1028014" y="1206500"/>
                    </a:lnTo>
                    <a:lnTo>
                      <a:pt x="1024280" y="1216710"/>
                    </a:lnTo>
                    <a:lnTo>
                      <a:pt x="1024280" y="1231900"/>
                    </a:lnTo>
                    <a:lnTo>
                      <a:pt x="1015174" y="1244600"/>
                    </a:lnTo>
                    <a:lnTo>
                      <a:pt x="1014437" y="1231900"/>
                    </a:lnTo>
                    <a:lnTo>
                      <a:pt x="1013231" y="1231900"/>
                    </a:lnTo>
                    <a:lnTo>
                      <a:pt x="1013256" y="1219200"/>
                    </a:lnTo>
                    <a:lnTo>
                      <a:pt x="1016292" y="1219200"/>
                    </a:lnTo>
                    <a:lnTo>
                      <a:pt x="1016609" y="1231900"/>
                    </a:lnTo>
                    <a:lnTo>
                      <a:pt x="1024280" y="1231900"/>
                    </a:lnTo>
                    <a:lnTo>
                      <a:pt x="1024280" y="1216710"/>
                    </a:lnTo>
                    <a:lnTo>
                      <a:pt x="1023480" y="1218895"/>
                    </a:lnTo>
                    <a:lnTo>
                      <a:pt x="1023645" y="1219200"/>
                    </a:lnTo>
                    <a:lnTo>
                      <a:pt x="1023366" y="1219200"/>
                    </a:lnTo>
                    <a:lnTo>
                      <a:pt x="1023480" y="1218895"/>
                    </a:lnTo>
                    <a:lnTo>
                      <a:pt x="1016355" y="1206500"/>
                    </a:lnTo>
                    <a:lnTo>
                      <a:pt x="1015390" y="1206500"/>
                    </a:lnTo>
                    <a:lnTo>
                      <a:pt x="1013091" y="1193800"/>
                    </a:lnTo>
                    <a:lnTo>
                      <a:pt x="1017574" y="1193800"/>
                    </a:lnTo>
                    <a:lnTo>
                      <a:pt x="1020140" y="1181100"/>
                    </a:lnTo>
                    <a:lnTo>
                      <a:pt x="1013866" y="1181100"/>
                    </a:lnTo>
                    <a:lnTo>
                      <a:pt x="1012405" y="1193800"/>
                    </a:lnTo>
                    <a:lnTo>
                      <a:pt x="1005801" y="1193800"/>
                    </a:lnTo>
                    <a:lnTo>
                      <a:pt x="1005281" y="1181100"/>
                    </a:lnTo>
                    <a:lnTo>
                      <a:pt x="1012240" y="1181100"/>
                    </a:lnTo>
                    <a:lnTo>
                      <a:pt x="1011339" y="1168400"/>
                    </a:lnTo>
                    <a:lnTo>
                      <a:pt x="1021791" y="1168400"/>
                    </a:lnTo>
                    <a:lnTo>
                      <a:pt x="1020876" y="1181100"/>
                    </a:lnTo>
                    <a:lnTo>
                      <a:pt x="1027264" y="1181100"/>
                    </a:lnTo>
                    <a:lnTo>
                      <a:pt x="1027480" y="1193800"/>
                    </a:lnTo>
                    <a:lnTo>
                      <a:pt x="1030211" y="1193800"/>
                    </a:lnTo>
                    <a:lnTo>
                      <a:pt x="1033614" y="1181100"/>
                    </a:lnTo>
                    <a:lnTo>
                      <a:pt x="1032433" y="1181100"/>
                    </a:lnTo>
                    <a:lnTo>
                      <a:pt x="1035977" y="1168400"/>
                    </a:lnTo>
                    <a:lnTo>
                      <a:pt x="1037158" y="1168400"/>
                    </a:lnTo>
                    <a:lnTo>
                      <a:pt x="1035367" y="1155700"/>
                    </a:lnTo>
                    <a:lnTo>
                      <a:pt x="1026960" y="1155700"/>
                    </a:lnTo>
                    <a:lnTo>
                      <a:pt x="1030211" y="1143000"/>
                    </a:lnTo>
                    <a:lnTo>
                      <a:pt x="1031125" y="1143000"/>
                    </a:lnTo>
                    <a:lnTo>
                      <a:pt x="1035405" y="1155700"/>
                    </a:lnTo>
                    <a:lnTo>
                      <a:pt x="1047724" y="1155700"/>
                    </a:lnTo>
                    <a:lnTo>
                      <a:pt x="1051560" y="1143000"/>
                    </a:lnTo>
                    <a:lnTo>
                      <a:pt x="1053833" y="1155700"/>
                    </a:lnTo>
                    <a:lnTo>
                      <a:pt x="1052588" y="1155700"/>
                    </a:lnTo>
                    <a:lnTo>
                      <a:pt x="1055649" y="1168400"/>
                    </a:lnTo>
                    <a:lnTo>
                      <a:pt x="1055649" y="1117600"/>
                    </a:lnTo>
                    <a:lnTo>
                      <a:pt x="1055395" y="1117600"/>
                    </a:lnTo>
                    <a:lnTo>
                      <a:pt x="1050988" y="1130300"/>
                    </a:lnTo>
                    <a:lnTo>
                      <a:pt x="1047559" y="1117600"/>
                    </a:lnTo>
                    <a:lnTo>
                      <a:pt x="1048740" y="1117600"/>
                    </a:lnTo>
                    <a:lnTo>
                      <a:pt x="1046238" y="1104900"/>
                    </a:lnTo>
                    <a:lnTo>
                      <a:pt x="1059180" y="1104900"/>
                    </a:lnTo>
                    <a:lnTo>
                      <a:pt x="1059180" y="1005878"/>
                    </a:lnTo>
                    <a:lnTo>
                      <a:pt x="1058811" y="1003300"/>
                    </a:lnTo>
                    <a:lnTo>
                      <a:pt x="1058075" y="1003300"/>
                    </a:lnTo>
                    <a:lnTo>
                      <a:pt x="1058075" y="1054100"/>
                    </a:lnTo>
                    <a:lnTo>
                      <a:pt x="1046276" y="1054100"/>
                    </a:lnTo>
                    <a:lnTo>
                      <a:pt x="1052944" y="1041400"/>
                    </a:lnTo>
                    <a:lnTo>
                      <a:pt x="1055662" y="1041400"/>
                    </a:lnTo>
                    <a:lnTo>
                      <a:pt x="1058075" y="1054100"/>
                    </a:lnTo>
                    <a:lnTo>
                      <a:pt x="1058075" y="1003300"/>
                    </a:lnTo>
                    <a:lnTo>
                      <a:pt x="1057973" y="1041400"/>
                    </a:lnTo>
                    <a:lnTo>
                      <a:pt x="1055751" y="1041400"/>
                    </a:lnTo>
                    <a:lnTo>
                      <a:pt x="1055751" y="1028700"/>
                    </a:lnTo>
                    <a:lnTo>
                      <a:pt x="1057148" y="1028700"/>
                    </a:lnTo>
                    <a:lnTo>
                      <a:pt x="1057973" y="1041400"/>
                    </a:lnTo>
                    <a:lnTo>
                      <a:pt x="1057973" y="1003300"/>
                    </a:lnTo>
                    <a:lnTo>
                      <a:pt x="1057452" y="1003300"/>
                    </a:lnTo>
                    <a:lnTo>
                      <a:pt x="1056373" y="990600"/>
                    </a:lnTo>
                    <a:lnTo>
                      <a:pt x="1055255" y="990600"/>
                    </a:lnTo>
                    <a:lnTo>
                      <a:pt x="1059510" y="977900"/>
                    </a:lnTo>
                    <a:lnTo>
                      <a:pt x="1060208" y="977900"/>
                    </a:lnTo>
                    <a:lnTo>
                      <a:pt x="1061262" y="965200"/>
                    </a:lnTo>
                    <a:lnTo>
                      <a:pt x="1063269" y="965200"/>
                    </a:lnTo>
                    <a:lnTo>
                      <a:pt x="1064577" y="952500"/>
                    </a:lnTo>
                    <a:lnTo>
                      <a:pt x="1071384" y="952500"/>
                    </a:lnTo>
                    <a:lnTo>
                      <a:pt x="1069949" y="965200"/>
                    </a:lnTo>
                    <a:lnTo>
                      <a:pt x="1070597" y="965200"/>
                    </a:lnTo>
                    <a:lnTo>
                      <a:pt x="1067257" y="977900"/>
                    </a:lnTo>
                    <a:lnTo>
                      <a:pt x="1066520" y="990600"/>
                    </a:lnTo>
                    <a:lnTo>
                      <a:pt x="1075931" y="977900"/>
                    </a:lnTo>
                    <a:lnTo>
                      <a:pt x="1072654" y="977900"/>
                    </a:lnTo>
                    <a:lnTo>
                      <a:pt x="1072261" y="965200"/>
                    </a:lnTo>
                    <a:lnTo>
                      <a:pt x="1076363" y="965200"/>
                    </a:lnTo>
                    <a:lnTo>
                      <a:pt x="1078407" y="952500"/>
                    </a:lnTo>
                    <a:lnTo>
                      <a:pt x="1080223" y="952500"/>
                    </a:lnTo>
                    <a:lnTo>
                      <a:pt x="1081062" y="965200"/>
                    </a:lnTo>
                    <a:lnTo>
                      <a:pt x="1080871" y="965200"/>
                    </a:lnTo>
                    <a:lnTo>
                      <a:pt x="1083665" y="977900"/>
                    </a:lnTo>
                    <a:lnTo>
                      <a:pt x="1089494" y="977900"/>
                    </a:lnTo>
                    <a:lnTo>
                      <a:pt x="1086967" y="990600"/>
                    </a:lnTo>
                    <a:lnTo>
                      <a:pt x="1092796" y="990600"/>
                    </a:lnTo>
                    <a:lnTo>
                      <a:pt x="1092860" y="1003300"/>
                    </a:lnTo>
                    <a:lnTo>
                      <a:pt x="1089571" y="1003300"/>
                    </a:lnTo>
                    <a:lnTo>
                      <a:pt x="1090993" y="1016000"/>
                    </a:lnTo>
                    <a:lnTo>
                      <a:pt x="1097762" y="1016000"/>
                    </a:lnTo>
                    <a:lnTo>
                      <a:pt x="1094181" y="1028700"/>
                    </a:lnTo>
                    <a:lnTo>
                      <a:pt x="1101115" y="1028700"/>
                    </a:lnTo>
                    <a:lnTo>
                      <a:pt x="1097978" y="1041400"/>
                    </a:lnTo>
                    <a:lnTo>
                      <a:pt x="1104658" y="1041400"/>
                    </a:lnTo>
                    <a:lnTo>
                      <a:pt x="1108811" y="1028700"/>
                    </a:lnTo>
                    <a:lnTo>
                      <a:pt x="1102855" y="1028700"/>
                    </a:lnTo>
                    <a:lnTo>
                      <a:pt x="1102334" y="1016000"/>
                    </a:lnTo>
                    <a:lnTo>
                      <a:pt x="1099464" y="1016000"/>
                    </a:lnTo>
                    <a:lnTo>
                      <a:pt x="1101305" y="1003300"/>
                    </a:lnTo>
                    <a:lnTo>
                      <a:pt x="1097216" y="1003300"/>
                    </a:lnTo>
                    <a:lnTo>
                      <a:pt x="1100645" y="990600"/>
                    </a:lnTo>
                    <a:lnTo>
                      <a:pt x="1107655" y="990600"/>
                    </a:lnTo>
                    <a:lnTo>
                      <a:pt x="1108024" y="977900"/>
                    </a:lnTo>
                    <a:lnTo>
                      <a:pt x="1112240" y="977900"/>
                    </a:lnTo>
                    <a:lnTo>
                      <a:pt x="1113485" y="965200"/>
                    </a:lnTo>
                    <a:lnTo>
                      <a:pt x="1117295" y="965200"/>
                    </a:lnTo>
                    <a:lnTo>
                      <a:pt x="1120317" y="952500"/>
                    </a:lnTo>
                    <a:lnTo>
                      <a:pt x="1114602" y="952500"/>
                    </a:lnTo>
                    <a:lnTo>
                      <a:pt x="1107833" y="965200"/>
                    </a:lnTo>
                    <a:lnTo>
                      <a:pt x="1107478" y="952500"/>
                    </a:lnTo>
                    <a:lnTo>
                      <a:pt x="1105496" y="952500"/>
                    </a:lnTo>
                    <a:lnTo>
                      <a:pt x="1107592" y="939800"/>
                    </a:lnTo>
                    <a:lnTo>
                      <a:pt x="1109395" y="939800"/>
                    </a:lnTo>
                    <a:lnTo>
                      <a:pt x="1111313" y="952500"/>
                    </a:lnTo>
                    <a:lnTo>
                      <a:pt x="1112113" y="952500"/>
                    </a:lnTo>
                    <a:lnTo>
                      <a:pt x="1115148" y="939800"/>
                    </a:lnTo>
                    <a:lnTo>
                      <a:pt x="1124267" y="939800"/>
                    </a:lnTo>
                    <a:lnTo>
                      <a:pt x="1121943" y="927100"/>
                    </a:lnTo>
                    <a:lnTo>
                      <a:pt x="1127569" y="927100"/>
                    </a:lnTo>
                    <a:lnTo>
                      <a:pt x="1118666" y="914400"/>
                    </a:lnTo>
                    <a:lnTo>
                      <a:pt x="1116901" y="901700"/>
                    </a:lnTo>
                    <a:lnTo>
                      <a:pt x="1114463" y="901700"/>
                    </a:lnTo>
                    <a:lnTo>
                      <a:pt x="1113650" y="889000"/>
                    </a:lnTo>
                    <a:lnTo>
                      <a:pt x="1109814" y="889000"/>
                    </a:lnTo>
                    <a:lnTo>
                      <a:pt x="1112227" y="876300"/>
                    </a:lnTo>
                    <a:lnTo>
                      <a:pt x="1115301" y="876300"/>
                    </a:lnTo>
                    <a:lnTo>
                      <a:pt x="1119555" y="889000"/>
                    </a:lnTo>
                    <a:lnTo>
                      <a:pt x="1120635" y="889000"/>
                    </a:lnTo>
                    <a:lnTo>
                      <a:pt x="1122464" y="901700"/>
                    </a:lnTo>
                    <a:lnTo>
                      <a:pt x="1116901" y="901700"/>
                    </a:lnTo>
                    <a:lnTo>
                      <a:pt x="1124851" y="914400"/>
                    </a:lnTo>
                    <a:lnTo>
                      <a:pt x="1129157" y="914400"/>
                    </a:lnTo>
                    <a:lnTo>
                      <a:pt x="1128115" y="901700"/>
                    </a:lnTo>
                    <a:lnTo>
                      <a:pt x="1127506" y="901700"/>
                    </a:lnTo>
                    <a:lnTo>
                      <a:pt x="1130020" y="889000"/>
                    </a:lnTo>
                    <a:lnTo>
                      <a:pt x="1128547" y="889000"/>
                    </a:lnTo>
                    <a:lnTo>
                      <a:pt x="1128420" y="876300"/>
                    </a:lnTo>
                    <a:lnTo>
                      <a:pt x="1138377" y="876300"/>
                    </a:lnTo>
                    <a:lnTo>
                      <a:pt x="1141501" y="889000"/>
                    </a:lnTo>
                    <a:lnTo>
                      <a:pt x="1141996" y="889000"/>
                    </a:lnTo>
                    <a:lnTo>
                      <a:pt x="1142136" y="901700"/>
                    </a:lnTo>
                    <a:lnTo>
                      <a:pt x="1142580" y="901700"/>
                    </a:lnTo>
                    <a:lnTo>
                      <a:pt x="1141742" y="914400"/>
                    </a:lnTo>
                    <a:lnTo>
                      <a:pt x="1137107" y="914400"/>
                    </a:lnTo>
                    <a:lnTo>
                      <a:pt x="1135011" y="927100"/>
                    </a:lnTo>
                    <a:lnTo>
                      <a:pt x="1130541" y="927100"/>
                    </a:lnTo>
                    <a:lnTo>
                      <a:pt x="1125448" y="939800"/>
                    </a:lnTo>
                    <a:lnTo>
                      <a:pt x="1129157" y="939800"/>
                    </a:lnTo>
                    <a:lnTo>
                      <a:pt x="1125461" y="952500"/>
                    </a:lnTo>
                    <a:lnTo>
                      <a:pt x="1126312" y="952500"/>
                    </a:lnTo>
                    <a:lnTo>
                      <a:pt x="1125651" y="965200"/>
                    </a:lnTo>
                    <a:lnTo>
                      <a:pt x="1126528" y="965200"/>
                    </a:lnTo>
                    <a:lnTo>
                      <a:pt x="1126934" y="977900"/>
                    </a:lnTo>
                    <a:lnTo>
                      <a:pt x="1134643" y="977900"/>
                    </a:lnTo>
                    <a:lnTo>
                      <a:pt x="1140282" y="990600"/>
                    </a:lnTo>
                    <a:lnTo>
                      <a:pt x="1143469" y="990600"/>
                    </a:lnTo>
                    <a:lnTo>
                      <a:pt x="1148486" y="1003300"/>
                    </a:lnTo>
                    <a:lnTo>
                      <a:pt x="1143139" y="1003300"/>
                    </a:lnTo>
                    <a:lnTo>
                      <a:pt x="1158849" y="1016000"/>
                    </a:lnTo>
                    <a:lnTo>
                      <a:pt x="1159992" y="1016000"/>
                    </a:lnTo>
                    <a:lnTo>
                      <a:pt x="1160360" y="1028700"/>
                    </a:lnTo>
                    <a:lnTo>
                      <a:pt x="1165923" y="1028700"/>
                    </a:lnTo>
                    <a:lnTo>
                      <a:pt x="1167015" y="1041400"/>
                    </a:lnTo>
                    <a:lnTo>
                      <a:pt x="1165504" y="1041400"/>
                    </a:lnTo>
                    <a:lnTo>
                      <a:pt x="1153731" y="1028700"/>
                    </a:lnTo>
                    <a:lnTo>
                      <a:pt x="1152829" y="1028700"/>
                    </a:lnTo>
                    <a:lnTo>
                      <a:pt x="1153972" y="1041400"/>
                    </a:lnTo>
                    <a:lnTo>
                      <a:pt x="1159408" y="1041400"/>
                    </a:lnTo>
                    <a:lnTo>
                      <a:pt x="1164399" y="1041400"/>
                    </a:lnTo>
                    <a:lnTo>
                      <a:pt x="1167384" y="1054100"/>
                    </a:lnTo>
                    <a:lnTo>
                      <a:pt x="1174153" y="1054100"/>
                    </a:lnTo>
                    <a:lnTo>
                      <a:pt x="1173772" y="1066800"/>
                    </a:lnTo>
                    <a:lnTo>
                      <a:pt x="1174165" y="1066800"/>
                    </a:lnTo>
                    <a:lnTo>
                      <a:pt x="1177226" y="1079500"/>
                    </a:lnTo>
                    <a:lnTo>
                      <a:pt x="1175118" y="1079500"/>
                    </a:lnTo>
                    <a:lnTo>
                      <a:pt x="1179537" y="1092200"/>
                    </a:lnTo>
                    <a:lnTo>
                      <a:pt x="1171968" y="1092200"/>
                    </a:lnTo>
                    <a:lnTo>
                      <a:pt x="1172146" y="1104900"/>
                    </a:lnTo>
                    <a:lnTo>
                      <a:pt x="1174699" y="1104900"/>
                    </a:lnTo>
                    <a:lnTo>
                      <a:pt x="1173162" y="1117600"/>
                    </a:lnTo>
                    <a:lnTo>
                      <a:pt x="1170292" y="1117600"/>
                    </a:lnTo>
                    <a:lnTo>
                      <a:pt x="1171600" y="1130300"/>
                    </a:lnTo>
                    <a:lnTo>
                      <a:pt x="1165110" y="1130300"/>
                    </a:lnTo>
                    <a:lnTo>
                      <a:pt x="1170292" y="1117600"/>
                    </a:lnTo>
                    <a:lnTo>
                      <a:pt x="1164221" y="1117600"/>
                    </a:lnTo>
                    <a:lnTo>
                      <a:pt x="1168146" y="1104900"/>
                    </a:lnTo>
                    <a:lnTo>
                      <a:pt x="1165885" y="1104900"/>
                    </a:lnTo>
                    <a:lnTo>
                      <a:pt x="1167472" y="1092200"/>
                    </a:lnTo>
                    <a:lnTo>
                      <a:pt x="1164272" y="1092200"/>
                    </a:lnTo>
                    <a:lnTo>
                      <a:pt x="1167091" y="1079500"/>
                    </a:lnTo>
                    <a:lnTo>
                      <a:pt x="1163980" y="1079500"/>
                    </a:lnTo>
                    <a:lnTo>
                      <a:pt x="1163980" y="1155700"/>
                    </a:lnTo>
                    <a:lnTo>
                      <a:pt x="1156690" y="1155700"/>
                    </a:lnTo>
                    <a:lnTo>
                      <a:pt x="1156754" y="1143000"/>
                    </a:lnTo>
                    <a:lnTo>
                      <a:pt x="1162685" y="1143000"/>
                    </a:lnTo>
                    <a:lnTo>
                      <a:pt x="1163980" y="1155700"/>
                    </a:lnTo>
                    <a:lnTo>
                      <a:pt x="1163980" y="1079500"/>
                    </a:lnTo>
                    <a:lnTo>
                      <a:pt x="1161948" y="1079500"/>
                    </a:lnTo>
                    <a:lnTo>
                      <a:pt x="1162723" y="1092200"/>
                    </a:lnTo>
                    <a:lnTo>
                      <a:pt x="1157528" y="1079500"/>
                    </a:lnTo>
                    <a:lnTo>
                      <a:pt x="1157008" y="1092200"/>
                    </a:lnTo>
                    <a:lnTo>
                      <a:pt x="1154023" y="1092200"/>
                    </a:lnTo>
                    <a:lnTo>
                      <a:pt x="1159916" y="1104900"/>
                    </a:lnTo>
                    <a:lnTo>
                      <a:pt x="1151763" y="1104900"/>
                    </a:lnTo>
                    <a:lnTo>
                      <a:pt x="1158316" y="1117600"/>
                    </a:lnTo>
                    <a:lnTo>
                      <a:pt x="1159535" y="1117600"/>
                    </a:lnTo>
                    <a:lnTo>
                      <a:pt x="1160576" y="1130300"/>
                    </a:lnTo>
                    <a:lnTo>
                      <a:pt x="1153490" y="1130300"/>
                    </a:lnTo>
                    <a:lnTo>
                      <a:pt x="1154531" y="1117600"/>
                    </a:lnTo>
                    <a:lnTo>
                      <a:pt x="1151763" y="1117600"/>
                    </a:lnTo>
                    <a:lnTo>
                      <a:pt x="1151763" y="1104900"/>
                    </a:lnTo>
                    <a:lnTo>
                      <a:pt x="1148753" y="1104900"/>
                    </a:lnTo>
                    <a:lnTo>
                      <a:pt x="1151369" y="1092200"/>
                    </a:lnTo>
                    <a:lnTo>
                      <a:pt x="1146924" y="1092200"/>
                    </a:lnTo>
                    <a:lnTo>
                      <a:pt x="1146200" y="1079500"/>
                    </a:lnTo>
                    <a:lnTo>
                      <a:pt x="1144384" y="1079500"/>
                    </a:lnTo>
                    <a:lnTo>
                      <a:pt x="1146619" y="1092200"/>
                    </a:lnTo>
                    <a:lnTo>
                      <a:pt x="1137678" y="1092200"/>
                    </a:lnTo>
                    <a:lnTo>
                      <a:pt x="1147483" y="1104900"/>
                    </a:lnTo>
                    <a:lnTo>
                      <a:pt x="1138948" y="1104900"/>
                    </a:lnTo>
                    <a:lnTo>
                      <a:pt x="1136523" y="1117600"/>
                    </a:lnTo>
                    <a:lnTo>
                      <a:pt x="1135240" y="1117600"/>
                    </a:lnTo>
                    <a:lnTo>
                      <a:pt x="1142809" y="1130300"/>
                    </a:lnTo>
                    <a:lnTo>
                      <a:pt x="1138059" y="1130300"/>
                    </a:lnTo>
                    <a:lnTo>
                      <a:pt x="1143444" y="1143000"/>
                    </a:lnTo>
                    <a:lnTo>
                      <a:pt x="1136408" y="1143000"/>
                    </a:lnTo>
                    <a:lnTo>
                      <a:pt x="1136904" y="1155700"/>
                    </a:lnTo>
                    <a:lnTo>
                      <a:pt x="1145603" y="1155700"/>
                    </a:lnTo>
                    <a:lnTo>
                      <a:pt x="1147597" y="1143000"/>
                    </a:lnTo>
                    <a:lnTo>
                      <a:pt x="1148207" y="1143000"/>
                    </a:lnTo>
                    <a:lnTo>
                      <a:pt x="1145755" y="1130300"/>
                    </a:lnTo>
                    <a:lnTo>
                      <a:pt x="1146619" y="1130300"/>
                    </a:lnTo>
                    <a:lnTo>
                      <a:pt x="1144549" y="1117600"/>
                    </a:lnTo>
                    <a:lnTo>
                      <a:pt x="1151204" y="1117600"/>
                    </a:lnTo>
                    <a:lnTo>
                      <a:pt x="1151661" y="1130300"/>
                    </a:lnTo>
                    <a:lnTo>
                      <a:pt x="1151267" y="1130300"/>
                    </a:lnTo>
                    <a:lnTo>
                      <a:pt x="1153744" y="1143000"/>
                    </a:lnTo>
                    <a:lnTo>
                      <a:pt x="1153299" y="1143000"/>
                    </a:lnTo>
                    <a:lnTo>
                      <a:pt x="1155509" y="1155700"/>
                    </a:lnTo>
                    <a:lnTo>
                      <a:pt x="1152537" y="1155700"/>
                    </a:lnTo>
                    <a:lnTo>
                      <a:pt x="1157884" y="1168400"/>
                    </a:lnTo>
                    <a:lnTo>
                      <a:pt x="1147965" y="1168400"/>
                    </a:lnTo>
                    <a:lnTo>
                      <a:pt x="1152537" y="1155700"/>
                    </a:lnTo>
                    <a:lnTo>
                      <a:pt x="1145946" y="1155700"/>
                    </a:lnTo>
                    <a:lnTo>
                      <a:pt x="1144333" y="1168400"/>
                    </a:lnTo>
                    <a:lnTo>
                      <a:pt x="1146200" y="1168400"/>
                    </a:lnTo>
                    <a:lnTo>
                      <a:pt x="1146238" y="1181100"/>
                    </a:lnTo>
                    <a:lnTo>
                      <a:pt x="1144562" y="1181100"/>
                    </a:lnTo>
                    <a:lnTo>
                      <a:pt x="1143012" y="1193800"/>
                    </a:lnTo>
                    <a:lnTo>
                      <a:pt x="1149743" y="1193800"/>
                    </a:lnTo>
                    <a:lnTo>
                      <a:pt x="1154010" y="1181100"/>
                    </a:lnTo>
                    <a:lnTo>
                      <a:pt x="1157706" y="1181100"/>
                    </a:lnTo>
                    <a:lnTo>
                      <a:pt x="1160995" y="1168400"/>
                    </a:lnTo>
                    <a:lnTo>
                      <a:pt x="1164094" y="1168400"/>
                    </a:lnTo>
                    <a:lnTo>
                      <a:pt x="1167384" y="1155700"/>
                    </a:lnTo>
                    <a:lnTo>
                      <a:pt x="1167066" y="1155700"/>
                    </a:lnTo>
                    <a:lnTo>
                      <a:pt x="1166774" y="1143000"/>
                    </a:lnTo>
                    <a:lnTo>
                      <a:pt x="1170863" y="1143000"/>
                    </a:lnTo>
                    <a:lnTo>
                      <a:pt x="1176350" y="1130300"/>
                    </a:lnTo>
                    <a:lnTo>
                      <a:pt x="1176845" y="1130300"/>
                    </a:lnTo>
                    <a:lnTo>
                      <a:pt x="1179233" y="1117600"/>
                    </a:lnTo>
                    <a:lnTo>
                      <a:pt x="1185659" y="1117600"/>
                    </a:lnTo>
                    <a:lnTo>
                      <a:pt x="1186294" y="1104900"/>
                    </a:lnTo>
                    <a:lnTo>
                      <a:pt x="1188694" y="1092200"/>
                    </a:lnTo>
                    <a:lnTo>
                      <a:pt x="1189355" y="1079500"/>
                    </a:lnTo>
                    <a:lnTo>
                      <a:pt x="1188999" y="1079500"/>
                    </a:lnTo>
                    <a:lnTo>
                      <a:pt x="1186357" y="1066800"/>
                    </a:lnTo>
                    <a:lnTo>
                      <a:pt x="1184643" y="1054100"/>
                    </a:lnTo>
                    <a:lnTo>
                      <a:pt x="1183449" y="1041400"/>
                    </a:lnTo>
                    <a:lnTo>
                      <a:pt x="1182331" y="1028700"/>
                    </a:lnTo>
                    <a:lnTo>
                      <a:pt x="1182192" y="1016000"/>
                    </a:lnTo>
                    <a:lnTo>
                      <a:pt x="1183068" y="1016000"/>
                    </a:lnTo>
                    <a:lnTo>
                      <a:pt x="1184313" y="1003300"/>
                    </a:lnTo>
                    <a:lnTo>
                      <a:pt x="1185227" y="1003300"/>
                    </a:lnTo>
                    <a:lnTo>
                      <a:pt x="1185494" y="990600"/>
                    </a:lnTo>
                    <a:lnTo>
                      <a:pt x="1186535" y="990600"/>
                    </a:lnTo>
                    <a:lnTo>
                      <a:pt x="1182458" y="977900"/>
                    </a:lnTo>
                    <a:lnTo>
                      <a:pt x="1184275" y="977900"/>
                    </a:lnTo>
                    <a:lnTo>
                      <a:pt x="1186916" y="965200"/>
                    </a:lnTo>
                    <a:lnTo>
                      <a:pt x="1189812" y="965200"/>
                    </a:lnTo>
                    <a:lnTo>
                      <a:pt x="1192733" y="952500"/>
                    </a:lnTo>
                    <a:lnTo>
                      <a:pt x="1195489" y="952500"/>
                    </a:lnTo>
                    <a:lnTo>
                      <a:pt x="1197711" y="939800"/>
                    </a:lnTo>
                    <a:lnTo>
                      <a:pt x="1199553" y="939800"/>
                    </a:lnTo>
                    <a:lnTo>
                      <a:pt x="1200213" y="927100"/>
                    </a:lnTo>
                    <a:lnTo>
                      <a:pt x="1198918" y="927100"/>
                    </a:lnTo>
                    <a:lnTo>
                      <a:pt x="1197406" y="914400"/>
                    </a:lnTo>
                    <a:lnTo>
                      <a:pt x="1198232" y="914400"/>
                    </a:lnTo>
                    <a:lnTo>
                      <a:pt x="1196467" y="901700"/>
                    </a:lnTo>
                    <a:lnTo>
                      <a:pt x="1195171" y="889000"/>
                    </a:lnTo>
                    <a:lnTo>
                      <a:pt x="1192898" y="876300"/>
                    </a:lnTo>
                    <a:lnTo>
                      <a:pt x="1191717" y="876300"/>
                    </a:lnTo>
                    <a:lnTo>
                      <a:pt x="1190371" y="869467"/>
                    </a:lnTo>
                    <a:lnTo>
                      <a:pt x="1190371" y="914400"/>
                    </a:lnTo>
                    <a:lnTo>
                      <a:pt x="1190371" y="927100"/>
                    </a:lnTo>
                    <a:lnTo>
                      <a:pt x="1188618" y="927100"/>
                    </a:lnTo>
                    <a:lnTo>
                      <a:pt x="1186992" y="922578"/>
                    </a:lnTo>
                    <a:lnTo>
                      <a:pt x="1186992" y="927100"/>
                    </a:lnTo>
                    <a:lnTo>
                      <a:pt x="1181442" y="939800"/>
                    </a:lnTo>
                    <a:lnTo>
                      <a:pt x="1181925" y="939800"/>
                    </a:lnTo>
                    <a:lnTo>
                      <a:pt x="1181544" y="943063"/>
                    </a:lnTo>
                    <a:lnTo>
                      <a:pt x="1181544" y="1092200"/>
                    </a:lnTo>
                    <a:lnTo>
                      <a:pt x="1181049" y="1104900"/>
                    </a:lnTo>
                    <a:lnTo>
                      <a:pt x="1175537" y="1104900"/>
                    </a:lnTo>
                    <a:lnTo>
                      <a:pt x="1179995" y="1092200"/>
                    </a:lnTo>
                    <a:lnTo>
                      <a:pt x="1181544" y="1092200"/>
                    </a:lnTo>
                    <a:lnTo>
                      <a:pt x="1181544" y="943063"/>
                    </a:lnTo>
                    <a:lnTo>
                      <a:pt x="1180439" y="952500"/>
                    </a:lnTo>
                    <a:lnTo>
                      <a:pt x="1175791" y="952500"/>
                    </a:lnTo>
                    <a:lnTo>
                      <a:pt x="1175791" y="1016000"/>
                    </a:lnTo>
                    <a:lnTo>
                      <a:pt x="1175702" y="1028700"/>
                    </a:lnTo>
                    <a:lnTo>
                      <a:pt x="1169225" y="1028700"/>
                    </a:lnTo>
                    <a:lnTo>
                      <a:pt x="1169847" y="1016000"/>
                    </a:lnTo>
                    <a:lnTo>
                      <a:pt x="1175791" y="1016000"/>
                    </a:lnTo>
                    <a:lnTo>
                      <a:pt x="1175791" y="952500"/>
                    </a:lnTo>
                    <a:lnTo>
                      <a:pt x="1174902" y="952500"/>
                    </a:lnTo>
                    <a:lnTo>
                      <a:pt x="1174902" y="965200"/>
                    </a:lnTo>
                    <a:lnTo>
                      <a:pt x="1173137" y="977900"/>
                    </a:lnTo>
                    <a:lnTo>
                      <a:pt x="1168374" y="977900"/>
                    </a:lnTo>
                    <a:lnTo>
                      <a:pt x="1164996" y="965200"/>
                    </a:lnTo>
                    <a:lnTo>
                      <a:pt x="1165136" y="965200"/>
                    </a:lnTo>
                    <a:lnTo>
                      <a:pt x="1169212" y="952500"/>
                    </a:lnTo>
                    <a:lnTo>
                      <a:pt x="1166952" y="952500"/>
                    </a:lnTo>
                    <a:lnTo>
                      <a:pt x="1166139" y="939800"/>
                    </a:lnTo>
                    <a:lnTo>
                      <a:pt x="1173772" y="939800"/>
                    </a:lnTo>
                    <a:lnTo>
                      <a:pt x="1170635" y="952500"/>
                    </a:lnTo>
                    <a:lnTo>
                      <a:pt x="1169212" y="952500"/>
                    </a:lnTo>
                    <a:lnTo>
                      <a:pt x="1173619" y="965200"/>
                    </a:lnTo>
                    <a:lnTo>
                      <a:pt x="1174902" y="965200"/>
                    </a:lnTo>
                    <a:lnTo>
                      <a:pt x="1174902" y="952500"/>
                    </a:lnTo>
                    <a:lnTo>
                      <a:pt x="1173645" y="952500"/>
                    </a:lnTo>
                    <a:lnTo>
                      <a:pt x="1174813" y="939800"/>
                    </a:lnTo>
                    <a:lnTo>
                      <a:pt x="1175816" y="939800"/>
                    </a:lnTo>
                    <a:lnTo>
                      <a:pt x="1176299" y="927100"/>
                    </a:lnTo>
                    <a:lnTo>
                      <a:pt x="1177074" y="927100"/>
                    </a:lnTo>
                    <a:lnTo>
                      <a:pt x="1179728" y="914400"/>
                    </a:lnTo>
                    <a:lnTo>
                      <a:pt x="1182573" y="927100"/>
                    </a:lnTo>
                    <a:lnTo>
                      <a:pt x="1186992" y="927100"/>
                    </a:lnTo>
                    <a:lnTo>
                      <a:pt x="1186992" y="922578"/>
                    </a:lnTo>
                    <a:lnTo>
                      <a:pt x="1184059" y="914400"/>
                    </a:lnTo>
                    <a:lnTo>
                      <a:pt x="1190371" y="914400"/>
                    </a:lnTo>
                    <a:lnTo>
                      <a:pt x="1190371" y="869467"/>
                    </a:lnTo>
                    <a:lnTo>
                      <a:pt x="1189215" y="863600"/>
                    </a:lnTo>
                    <a:lnTo>
                      <a:pt x="1188212" y="863600"/>
                    </a:lnTo>
                    <a:lnTo>
                      <a:pt x="1186611" y="859091"/>
                    </a:lnTo>
                    <a:lnTo>
                      <a:pt x="1186611" y="901700"/>
                    </a:lnTo>
                    <a:lnTo>
                      <a:pt x="1182547" y="901700"/>
                    </a:lnTo>
                    <a:lnTo>
                      <a:pt x="1183690" y="889000"/>
                    </a:lnTo>
                    <a:lnTo>
                      <a:pt x="1186002" y="889000"/>
                    </a:lnTo>
                    <a:lnTo>
                      <a:pt x="1186611" y="901700"/>
                    </a:lnTo>
                    <a:lnTo>
                      <a:pt x="1186611" y="859091"/>
                    </a:lnTo>
                    <a:lnTo>
                      <a:pt x="1183716" y="850900"/>
                    </a:lnTo>
                    <a:lnTo>
                      <a:pt x="1181125" y="850900"/>
                    </a:lnTo>
                    <a:lnTo>
                      <a:pt x="1181125" y="876300"/>
                    </a:lnTo>
                    <a:lnTo>
                      <a:pt x="1178826" y="876300"/>
                    </a:lnTo>
                    <a:lnTo>
                      <a:pt x="1173924" y="863600"/>
                    </a:lnTo>
                    <a:lnTo>
                      <a:pt x="1173492" y="862825"/>
                    </a:lnTo>
                    <a:lnTo>
                      <a:pt x="1173492" y="914400"/>
                    </a:lnTo>
                    <a:lnTo>
                      <a:pt x="1173378" y="927100"/>
                    </a:lnTo>
                    <a:lnTo>
                      <a:pt x="1165758" y="927100"/>
                    </a:lnTo>
                    <a:lnTo>
                      <a:pt x="1167307" y="914400"/>
                    </a:lnTo>
                    <a:lnTo>
                      <a:pt x="1173492" y="914400"/>
                    </a:lnTo>
                    <a:lnTo>
                      <a:pt x="1173492" y="862825"/>
                    </a:lnTo>
                    <a:lnTo>
                      <a:pt x="1166926" y="850900"/>
                    </a:lnTo>
                    <a:lnTo>
                      <a:pt x="1164996" y="850900"/>
                    </a:lnTo>
                    <a:lnTo>
                      <a:pt x="1164996" y="927100"/>
                    </a:lnTo>
                    <a:lnTo>
                      <a:pt x="1157249" y="939800"/>
                    </a:lnTo>
                    <a:lnTo>
                      <a:pt x="1155471" y="939800"/>
                    </a:lnTo>
                    <a:lnTo>
                      <a:pt x="1155471" y="977900"/>
                    </a:lnTo>
                    <a:lnTo>
                      <a:pt x="1154760" y="990600"/>
                    </a:lnTo>
                    <a:lnTo>
                      <a:pt x="1147178" y="990600"/>
                    </a:lnTo>
                    <a:lnTo>
                      <a:pt x="1147013" y="977900"/>
                    </a:lnTo>
                    <a:lnTo>
                      <a:pt x="1155471" y="977900"/>
                    </a:lnTo>
                    <a:lnTo>
                      <a:pt x="1155471" y="939800"/>
                    </a:lnTo>
                    <a:lnTo>
                      <a:pt x="1155306" y="939800"/>
                    </a:lnTo>
                    <a:lnTo>
                      <a:pt x="1154976" y="927100"/>
                    </a:lnTo>
                    <a:lnTo>
                      <a:pt x="1156144" y="927100"/>
                    </a:lnTo>
                    <a:lnTo>
                      <a:pt x="1157312" y="914400"/>
                    </a:lnTo>
                    <a:lnTo>
                      <a:pt x="1162812" y="914400"/>
                    </a:lnTo>
                    <a:lnTo>
                      <a:pt x="1162202" y="927100"/>
                    </a:lnTo>
                    <a:lnTo>
                      <a:pt x="1164996" y="927100"/>
                    </a:lnTo>
                    <a:lnTo>
                      <a:pt x="1164996" y="850900"/>
                    </a:lnTo>
                    <a:lnTo>
                      <a:pt x="1163586" y="850900"/>
                    </a:lnTo>
                    <a:lnTo>
                      <a:pt x="1163523" y="876300"/>
                    </a:lnTo>
                    <a:lnTo>
                      <a:pt x="1162723" y="887907"/>
                    </a:lnTo>
                    <a:lnTo>
                      <a:pt x="1162723" y="889000"/>
                    </a:lnTo>
                    <a:lnTo>
                      <a:pt x="1156512" y="901700"/>
                    </a:lnTo>
                    <a:lnTo>
                      <a:pt x="1154976" y="901700"/>
                    </a:lnTo>
                    <a:lnTo>
                      <a:pt x="1162723" y="889000"/>
                    </a:lnTo>
                    <a:lnTo>
                      <a:pt x="1162723" y="887907"/>
                    </a:lnTo>
                    <a:lnTo>
                      <a:pt x="1162646" y="889000"/>
                    </a:lnTo>
                    <a:lnTo>
                      <a:pt x="1156512" y="889000"/>
                    </a:lnTo>
                    <a:lnTo>
                      <a:pt x="1155103" y="876300"/>
                    </a:lnTo>
                    <a:lnTo>
                      <a:pt x="1156233" y="876300"/>
                    </a:lnTo>
                    <a:lnTo>
                      <a:pt x="1157363" y="863600"/>
                    </a:lnTo>
                    <a:lnTo>
                      <a:pt x="1160170" y="876300"/>
                    </a:lnTo>
                    <a:lnTo>
                      <a:pt x="1163523" y="876300"/>
                    </a:lnTo>
                    <a:lnTo>
                      <a:pt x="1163523" y="850785"/>
                    </a:lnTo>
                    <a:lnTo>
                      <a:pt x="1157160" y="838200"/>
                    </a:lnTo>
                    <a:lnTo>
                      <a:pt x="1153756" y="838200"/>
                    </a:lnTo>
                    <a:lnTo>
                      <a:pt x="1148257" y="825500"/>
                    </a:lnTo>
                    <a:lnTo>
                      <a:pt x="1146289" y="813498"/>
                    </a:lnTo>
                    <a:lnTo>
                      <a:pt x="1146289" y="939800"/>
                    </a:lnTo>
                    <a:lnTo>
                      <a:pt x="1145324" y="952500"/>
                    </a:lnTo>
                    <a:lnTo>
                      <a:pt x="1143215" y="965200"/>
                    </a:lnTo>
                    <a:lnTo>
                      <a:pt x="1135176" y="965200"/>
                    </a:lnTo>
                    <a:lnTo>
                      <a:pt x="1137881" y="952500"/>
                    </a:lnTo>
                    <a:lnTo>
                      <a:pt x="1140028" y="952500"/>
                    </a:lnTo>
                    <a:lnTo>
                      <a:pt x="1142085" y="939800"/>
                    </a:lnTo>
                    <a:lnTo>
                      <a:pt x="1146289" y="939800"/>
                    </a:lnTo>
                    <a:lnTo>
                      <a:pt x="1146289" y="813498"/>
                    </a:lnTo>
                    <a:lnTo>
                      <a:pt x="1146175" y="812800"/>
                    </a:lnTo>
                    <a:lnTo>
                      <a:pt x="1149997" y="812800"/>
                    </a:lnTo>
                    <a:lnTo>
                      <a:pt x="1154366" y="825500"/>
                    </a:lnTo>
                    <a:lnTo>
                      <a:pt x="1159522" y="825500"/>
                    </a:lnTo>
                    <a:lnTo>
                      <a:pt x="1163332" y="838200"/>
                    </a:lnTo>
                    <a:lnTo>
                      <a:pt x="1167269" y="838200"/>
                    </a:lnTo>
                    <a:lnTo>
                      <a:pt x="1170940" y="850900"/>
                    </a:lnTo>
                    <a:lnTo>
                      <a:pt x="1174838" y="850900"/>
                    </a:lnTo>
                    <a:lnTo>
                      <a:pt x="1178318" y="863600"/>
                    </a:lnTo>
                    <a:lnTo>
                      <a:pt x="1180668" y="863600"/>
                    </a:lnTo>
                    <a:lnTo>
                      <a:pt x="1181125" y="876300"/>
                    </a:lnTo>
                    <a:lnTo>
                      <a:pt x="1181125" y="850900"/>
                    </a:lnTo>
                    <a:lnTo>
                      <a:pt x="1180452" y="850900"/>
                    </a:lnTo>
                    <a:lnTo>
                      <a:pt x="1177429" y="838200"/>
                    </a:lnTo>
                    <a:lnTo>
                      <a:pt x="1173645" y="838200"/>
                    </a:lnTo>
                    <a:lnTo>
                      <a:pt x="1168654" y="825500"/>
                    </a:lnTo>
                    <a:lnTo>
                      <a:pt x="1164158" y="825500"/>
                    </a:lnTo>
                    <a:lnTo>
                      <a:pt x="1154391" y="800100"/>
                    </a:lnTo>
                    <a:lnTo>
                      <a:pt x="1153337" y="800100"/>
                    </a:lnTo>
                    <a:lnTo>
                      <a:pt x="1151343" y="787400"/>
                    </a:lnTo>
                    <a:lnTo>
                      <a:pt x="1149388" y="774700"/>
                    </a:lnTo>
                    <a:lnTo>
                      <a:pt x="1147483" y="774700"/>
                    </a:lnTo>
                    <a:lnTo>
                      <a:pt x="1145667" y="762000"/>
                    </a:lnTo>
                    <a:lnTo>
                      <a:pt x="1145235" y="753008"/>
                    </a:lnTo>
                    <a:lnTo>
                      <a:pt x="1145235" y="800100"/>
                    </a:lnTo>
                    <a:lnTo>
                      <a:pt x="1144270" y="800100"/>
                    </a:lnTo>
                    <a:lnTo>
                      <a:pt x="1141603" y="812800"/>
                    </a:lnTo>
                    <a:lnTo>
                      <a:pt x="1140155" y="800100"/>
                    </a:lnTo>
                    <a:lnTo>
                      <a:pt x="1139151" y="800100"/>
                    </a:lnTo>
                    <a:lnTo>
                      <a:pt x="1139151" y="825500"/>
                    </a:lnTo>
                    <a:lnTo>
                      <a:pt x="1128458" y="825500"/>
                    </a:lnTo>
                    <a:lnTo>
                      <a:pt x="1128458" y="800100"/>
                    </a:lnTo>
                    <a:lnTo>
                      <a:pt x="1133119" y="800100"/>
                    </a:lnTo>
                    <a:lnTo>
                      <a:pt x="1135583" y="812800"/>
                    </a:lnTo>
                    <a:lnTo>
                      <a:pt x="1139151" y="825500"/>
                    </a:lnTo>
                    <a:lnTo>
                      <a:pt x="1139151" y="800100"/>
                    </a:lnTo>
                    <a:lnTo>
                      <a:pt x="1138389" y="800100"/>
                    </a:lnTo>
                    <a:lnTo>
                      <a:pt x="1135964" y="787400"/>
                    </a:lnTo>
                    <a:lnTo>
                      <a:pt x="1134757" y="787400"/>
                    </a:lnTo>
                    <a:lnTo>
                      <a:pt x="1130884" y="774700"/>
                    </a:lnTo>
                    <a:lnTo>
                      <a:pt x="1129919" y="762000"/>
                    </a:lnTo>
                    <a:lnTo>
                      <a:pt x="1125270" y="762000"/>
                    </a:lnTo>
                    <a:lnTo>
                      <a:pt x="1125270" y="863600"/>
                    </a:lnTo>
                    <a:lnTo>
                      <a:pt x="1122603" y="876300"/>
                    </a:lnTo>
                    <a:lnTo>
                      <a:pt x="1119327" y="863600"/>
                    </a:lnTo>
                    <a:lnTo>
                      <a:pt x="1111592" y="863600"/>
                    </a:lnTo>
                    <a:lnTo>
                      <a:pt x="1112926" y="850900"/>
                    </a:lnTo>
                    <a:lnTo>
                      <a:pt x="1120165" y="850900"/>
                    </a:lnTo>
                    <a:lnTo>
                      <a:pt x="1119822" y="863600"/>
                    </a:lnTo>
                    <a:lnTo>
                      <a:pt x="1125270" y="863600"/>
                    </a:lnTo>
                    <a:lnTo>
                      <a:pt x="1125270" y="762000"/>
                    </a:lnTo>
                    <a:lnTo>
                      <a:pt x="1123721" y="762000"/>
                    </a:lnTo>
                    <a:lnTo>
                      <a:pt x="1123416" y="751840"/>
                    </a:lnTo>
                    <a:lnTo>
                      <a:pt x="1123416" y="825500"/>
                    </a:lnTo>
                    <a:lnTo>
                      <a:pt x="1117600" y="825500"/>
                    </a:lnTo>
                    <a:lnTo>
                      <a:pt x="1117828" y="838200"/>
                    </a:lnTo>
                    <a:lnTo>
                      <a:pt x="1113599" y="838200"/>
                    </a:lnTo>
                    <a:lnTo>
                      <a:pt x="1112481" y="825500"/>
                    </a:lnTo>
                    <a:lnTo>
                      <a:pt x="1112812" y="825500"/>
                    </a:lnTo>
                    <a:lnTo>
                      <a:pt x="1112304" y="812800"/>
                    </a:lnTo>
                    <a:lnTo>
                      <a:pt x="1113218" y="800100"/>
                    </a:lnTo>
                    <a:lnTo>
                      <a:pt x="1113764" y="787400"/>
                    </a:lnTo>
                    <a:lnTo>
                      <a:pt x="1120241" y="787400"/>
                    </a:lnTo>
                    <a:lnTo>
                      <a:pt x="1121219" y="800100"/>
                    </a:lnTo>
                    <a:lnTo>
                      <a:pt x="1121956" y="800100"/>
                    </a:lnTo>
                    <a:lnTo>
                      <a:pt x="1123416" y="825500"/>
                    </a:lnTo>
                    <a:lnTo>
                      <a:pt x="1123416" y="751840"/>
                    </a:lnTo>
                    <a:lnTo>
                      <a:pt x="1123340" y="749300"/>
                    </a:lnTo>
                    <a:lnTo>
                      <a:pt x="1117612" y="736600"/>
                    </a:lnTo>
                    <a:lnTo>
                      <a:pt x="1111910" y="711200"/>
                    </a:lnTo>
                    <a:lnTo>
                      <a:pt x="1111770" y="711200"/>
                    </a:lnTo>
                    <a:lnTo>
                      <a:pt x="1111326" y="698500"/>
                    </a:lnTo>
                    <a:lnTo>
                      <a:pt x="1109484" y="698500"/>
                    </a:lnTo>
                    <a:lnTo>
                      <a:pt x="1109484" y="914400"/>
                    </a:lnTo>
                    <a:lnTo>
                      <a:pt x="1106551" y="927100"/>
                    </a:lnTo>
                    <a:lnTo>
                      <a:pt x="1103325" y="921385"/>
                    </a:lnTo>
                    <a:lnTo>
                      <a:pt x="1103325" y="977900"/>
                    </a:lnTo>
                    <a:lnTo>
                      <a:pt x="1099248" y="977900"/>
                    </a:lnTo>
                    <a:lnTo>
                      <a:pt x="1101458" y="965200"/>
                    </a:lnTo>
                    <a:lnTo>
                      <a:pt x="1097229" y="965200"/>
                    </a:lnTo>
                    <a:lnTo>
                      <a:pt x="1098715" y="952500"/>
                    </a:lnTo>
                    <a:lnTo>
                      <a:pt x="1096645" y="952500"/>
                    </a:lnTo>
                    <a:lnTo>
                      <a:pt x="1095679" y="947610"/>
                    </a:lnTo>
                    <a:lnTo>
                      <a:pt x="1095679" y="965200"/>
                    </a:lnTo>
                    <a:lnTo>
                      <a:pt x="1093406" y="977900"/>
                    </a:lnTo>
                    <a:lnTo>
                      <a:pt x="1085164" y="965200"/>
                    </a:lnTo>
                    <a:lnTo>
                      <a:pt x="1084630" y="965200"/>
                    </a:lnTo>
                    <a:lnTo>
                      <a:pt x="1084135" y="952500"/>
                    </a:lnTo>
                    <a:lnTo>
                      <a:pt x="1082078" y="952500"/>
                    </a:lnTo>
                    <a:lnTo>
                      <a:pt x="1082408" y="939800"/>
                    </a:lnTo>
                    <a:lnTo>
                      <a:pt x="1089266" y="939800"/>
                    </a:lnTo>
                    <a:lnTo>
                      <a:pt x="1087628" y="952500"/>
                    </a:lnTo>
                    <a:lnTo>
                      <a:pt x="1094803" y="952500"/>
                    </a:lnTo>
                    <a:lnTo>
                      <a:pt x="1093571" y="965200"/>
                    </a:lnTo>
                    <a:lnTo>
                      <a:pt x="1095679" y="965200"/>
                    </a:lnTo>
                    <a:lnTo>
                      <a:pt x="1095679" y="947610"/>
                    </a:lnTo>
                    <a:lnTo>
                      <a:pt x="1094143" y="939800"/>
                    </a:lnTo>
                    <a:lnTo>
                      <a:pt x="1094346" y="939800"/>
                    </a:lnTo>
                    <a:lnTo>
                      <a:pt x="1091692" y="927100"/>
                    </a:lnTo>
                    <a:lnTo>
                      <a:pt x="1094346" y="927100"/>
                    </a:lnTo>
                    <a:lnTo>
                      <a:pt x="1094346" y="939800"/>
                    </a:lnTo>
                    <a:lnTo>
                      <a:pt x="1098092" y="939800"/>
                    </a:lnTo>
                    <a:lnTo>
                      <a:pt x="1101128" y="952500"/>
                    </a:lnTo>
                    <a:lnTo>
                      <a:pt x="1103287" y="952500"/>
                    </a:lnTo>
                    <a:lnTo>
                      <a:pt x="1103249" y="965200"/>
                    </a:lnTo>
                    <a:lnTo>
                      <a:pt x="1101458" y="965200"/>
                    </a:lnTo>
                    <a:lnTo>
                      <a:pt x="1103325" y="977900"/>
                    </a:lnTo>
                    <a:lnTo>
                      <a:pt x="1103325" y="921385"/>
                    </a:lnTo>
                    <a:lnTo>
                      <a:pt x="1099388" y="914400"/>
                    </a:lnTo>
                    <a:lnTo>
                      <a:pt x="1102741" y="914400"/>
                    </a:lnTo>
                    <a:lnTo>
                      <a:pt x="1094676" y="901700"/>
                    </a:lnTo>
                    <a:lnTo>
                      <a:pt x="1105674" y="901700"/>
                    </a:lnTo>
                    <a:lnTo>
                      <a:pt x="1104925" y="914400"/>
                    </a:lnTo>
                    <a:lnTo>
                      <a:pt x="1109484" y="914400"/>
                    </a:lnTo>
                    <a:lnTo>
                      <a:pt x="1109484" y="698500"/>
                    </a:lnTo>
                    <a:lnTo>
                      <a:pt x="1107313" y="698500"/>
                    </a:lnTo>
                    <a:lnTo>
                      <a:pt x="1107313" y="825500"/>
                    </a:lnTo>
                    <a:lnTo>
                      <a:pt x="1103515" y="825500"/>
                    </a:lnTo>
                    <a:lnTo>
                      <a:pt x="1103515" y="876300"/>
                    </a:lnTo>
                    <a:lnTo>
                      <a:pt x="1103515" y="889000"/>
                    </a:lnTo>
                    <a:lnTo>
                      <a:pt x="1095565" y="889000"/>
                    </a:lnTo>
                    <a:lnTo>
                      <a:pt x="1096975" y="876300"/>
                    </a:lnTo>
                    <a:lnTo>
                      <a:pt x="1091374" y="876300"/>
                    </a:lnTo>
                    <a:lnTo>
                      <a:pt x="1094003" y="863600"/>
                    </a:lnTo>
                    <a:lnTo>
                      <a:pt x="1095095" y="863600"/>
                    </a:lnTo>
                    <a:lnTo>
                      <a:pt x="1095540" y="850900"/>
                    </a:lnTo>
                    <a:lnTo>
                      <a:pt x="1098169" y="850900"/>
                    </a:lnTo>
                    <a:lnTo>
                      <a:pt x="1102944" y="863600"/>
                    </a:lnTo>
                    <a:lnTo>
                      <a:pt x="1096810" y="863600"/>
                    </a:lnTo>
                    <a:lnTo>
                      <a:pt x="1100950" y="876300"/>
                    </a:lnTo>
                    <a:lnTo>
                      <a:pt x="1103515" y="876300"/>
                    </a:lnTo>
                    <a:lnTo>
                      <a:pt x="1103515" y="825500"/>
                    </a:lnTo>
                    <a:lnTo>
                      <a:pt x="1102194" y="825500"/>
                    </a:lnTo>
                    <a:lnTo>
                      <a:pt x="1102575" y="812800"/>
                    </a:lnTo>
                    <a:lnTo>
                      <a:pt x="1106792" y="812800"/>
                    </a:lnTo>
                    <a:lnTo>
                      <a:pt x="1107313" y="825500"/>
                    </a:lnTo>
                    <a:lnTo>
                      <a:pt x="1107313" y="698500"/>
                    </a:lnTo>
                    <a:lnTo>
                      <a:pt x="1104874" y="698500"/>
                    </a:lnTo>
                    <a:lnTo>
                      <a:pt x="1105103" y="685800"/>
                    </a:lnTo>
                    <a:lnTo>
                      <a:pt x="1110119" y="685800"/>
                    </a:lnTo>
                    <a:lnTo>
                      <a:pt x="1113218" y="698500"/>
                    </a:lnTo>
                    <a:lnTo>
                      <a:pt x="1111326" y="698500"/>
                    </a:lnTo>
                    <a:lnTo>
                      <a:pt x="1116545" y="711200"/>
                    </a:lnTo>
                    <a:lnTo>
                      <a:pt x="1119936" y="711200"/>
                    </a:lnTo>
                    <a:lnTo>
                      <a:pt x="1121829" y="723900"/>
                    </a:lnTo>
                    <a:lnTo>
                      <a:pt x="1124546" y="723900"/>
                    </a:lnTo>
                    <a:lnTo>
                      <a:pt x="1127582" y="736600"/>
                    </a:lnTo>
                    <a:lnTo>
                      <a:pt x="1130414" y="736600"/>
                    </a:lnTo>
                    <a:lnTo>
                      <a:pt x="1132535" y="749300"/>
                    </a:lnTo>
                    <a:lnTo>
                      <a:pt x="1136510" y="749300"/>
                    </a:lnTo>
                    <a:lnTo>
                      <a:pt x="1135888" y="762000"/>
                    </a:lnTo>
                    <a:lnTo>
                      <a:pt x="1139672" y="762000"/>
                    </a:lnTo>
                    <a:lnTo>
                      <a:pt x="1141285" y="774700"/>
                    </a:lnTo>
                    <a:lnTo>
                      <a:pt x="1142504" y="787400"/>
                    </a:lnTo>
                    <a:lnTo>
                      <a:pt x="1145235" y="800100"/>
                    </a:lnTo>
                    <a:lnTo>
                      <a:pt x="1145235" y="753008"/>
                    </a:lnTo>
                    <a:lnTo>
                      <a:pt x="1145057" y="749300"/>
                    </a:lnTo>
                    <a:lnTo>
                      <a:pt x="1145400" y="749300"/>
                    </a:lnTo>
                    <a:lnTo>
                      <a:pt x="1145743" y="736600"/>
                    </a:lnTo>
                    <a:lnTo>
                      <a:pt x="1146213" y="736600"/>
                    </a:lnTo>
                    <a:lnTo>
                      <a:pt x="1147279" y="723900"/>
                    </a:lnTo>
                    <a:lnTo>
                      <a:pt x="1149273" y="723900"/>
                    </a:lnTo>
                    <a:lnTo>
                      <a:pt x="1151686" y="711200"/>
                    </a:lnTo>
                    <a:lnTo>
                      <a:pt x="1152753" y="698500"/>
                    </a:lnTo>
                    <a:lnTo>
                      <a:pt x="1157122" y="685800"/>
                    </a:lnTo>
                    <a:lnTo>
                      <a:pt x="1153337" y="685800"/>
                    </a:lnTo>
                    <a:lnTo>
                      <a:pt x="1152639" y="698500"/>
                    </a:lnTo>
                    <a:lnTo>
                      <a:pt x="1146784" y="685800"/>
                    </a:lnTo>
                    <a:lnTo>
                      <a:pt x="1147991" y="685800"/>
                    </a:lnTo>
                    <a:lnTo>
                      <a:pt x="1151851" y="673100"/>
                    </a:lnTo>
                    <a:lnTo>
                      <a:pt x="1148867" y="673100"/>
                    </a:lnTo>
                    <a:lnTo>
                      <a:pt x="1144524" y="685800"/>
                    </a:lnTo>
                    <a:lnTo>
                      <a:pt x="1142796" y="685800"/>
                    </a:lnTo>
                    <a:lnTo>
                      <a:pt x="1142796" y="723900"/>
                    </a:lnTo>
                    <a:lnTo>
                      <a:pt x="1138732" y="736600"/>
                    </a:lnTo>
                    <a:lnTo>
                      <a:pt x="1132992" y="736600"/>
                    </a:lnTo>
                    <a:lnTo>
                      <a:pt x="1129957" y="723900"/>
                    </a:lnTo>
                    <a:lnTo>
                      <a:pt x="1128877" y="711200"/>
                    </a:lnTo>
                    <a:lnTo>
                      <a:pt x="1124673" y="711200"/>
                    </a:lnTo>
                    <a:lnTo>
                      <a:pt x="1123086" y="698500"/>
                    </a:lnTo>
                    <a:lnTo>
                      <a:pt x="1119835" y="698500"/>
                    </a:lnTo>
                    <a:lnTo>
                      <a:pt x="1118539" y="685800"/>
                    </a:lnTo>
                    <a:lnTo>
                      <a:pt x="1127074" y="685800"/>
                    </a:lnTo>
                    <a:lnTo>
                      <a:pt x="1129703" y="698500"/>
                    </a:lnTo>
                    <a:lnTo>
                      <a:pt x="1132624" y="698500"/>
                    </a:lnTo>
                    <a:lnTo>
                      <a:pt x="1135392" y="711200"/>
                    </a:lnTo>
                    <a:lnTo>
                      <a:pt x="1134846" y="711200"/>
                    </a:lnTo>
                    <a:lnTo>
                      <a:pt x="1137323" y="723900"/>
                    </a:lnTo>
                    <a:lnTo>
                      <a:pt x="1142796" y="723900"/>
                    </a:lnTo>
                    <a:lnTo>
                      <a:pt x="1142796" y="685800"/>
                    </a:lnTo>
                    <a:lnTo>
                      <a:pt x="1140117" y="685800"/>
                    </a:lnTo>
                    <a:lnTo>
                      <a:pt x="1139774" y="673100"/>
                    </a:lnTo>
                    <a:lnTo>
                      <a:pt x="1138770" y="673100"/>
                    </a:lnTo>
                    <a:lnTo>
                      <a:pt x="1135392" y="660400"/>
                    </a:lnTo>
                    <a:lnTo>
                      <a:pt x="1147419" y="660400"/>
                    </a:lnTo>
                    <a:lnTo>
                      <a:pt x="1144651" y="673100"/>
                    </a:lnTo>
                    <a:lnTo>
                      <a:pt x="1148600" y="673100"/>
                    </a:lnTo>
                    <a:lnTo>
                      <a:pt x="1149515" y="660400"/>
                    </a:lnTo>
                    <a:lnTo>
                      <a:pt x="1155674" y="660400"/>
                    </a:lnTo>
                    <a:lnTo>
                      <a:pt x="1156208" y="673100"/>
                    </a:lnTo>
                    <a:lnTo>
                      <a:pt x="1156487" y="673100"/>
                    </a:lnTo>
                    <a:lnTo>
                      <a:pt x="1157490" y="685800"/>
                    </a:lnTo>
                    <a:lnTo>
                      <a:pt x="1166850" y="685800"/>
                    </a:lnTo>
                    <a:lnTo>
                      <a:pt x="1166901" y="673100"/>
                    </a:lnTo>
                    <a:lnTo>
                      <a:pt x="1166063" y="673100"/>
                    </a:lnTo>
                    <a:lnTo>
                      <a:pt x="1171676" y="660400"/>
                    </a:lnTo>
                    <a:lnTo>
                      <a:pt x="1170838" y="660400"/>
                    </a:lnTo>
                    <a:lnTo>
                      <a:pt x="1173378" y="647700"/>
                    </a:lnTo>
                    <a:lnTo>
                      <a:pt x="1178750" y="647700"/>
                    </a:lnTo>
                    <a:lnTo>
                      <a:pt x="1180909" y="635000"/>
                    </a:lnTo>
                    <a:lnTo>
                      <a:pt x="1173403" y="635000"/>
                    </a:lnTo>
                    <a:lnTo>
                      <a:pt x="1171079" y="622300"/>
                    </a:lnTo>
                    <a:lnTo>
                      <a:pt x="1182395" y="622300"/>
                    </a:lnTo>
                    <a:lnTo>
                      <a:pt x="1182395" y="635000"/>
                    </a:lnTo>
                    <a:lnTo>
                      <a:pt x="1184884" y="635000"/>
                    </a:lnTo>
                    <a:lnTo>
                      <a:pt x="1187856" y="622300"/>
                    </a:lnTo>
                    <a:lnTo>
                      <a:pt x="1195260" y="609600"/>
                    </a:lnTo>
                    <a:lnTo>
                      <a:pt x="1199883" y="609600"/>
                    </a:lnTo>
                    <a:lnTo>
                      <a:pt x="1203185" y="596900"/>
                    </a:lnTo>
                    <a:lnTo>
                      <a:pt x="1207973" y="584200"/>
                    </a:lnTo>
                    <a:lnTo>
                      <a:pt x="1213396" y="584200"/>
                    </a:lnTo>
                    <a:lnTo>
                      <a:pt x="1218730" y="571500"/>
                    </a:lnTo>
                    <a:lnTo>
                      <a:pt x="1223264" y="558800"/>
                    </a:lnTo>
                    <a:lnTo>
                      <a:pt x="1226794" y="558800"/>
                    </a:lnTo>
                    <a:lnTo>
                      <a:pt x="1230401" y="546100"/>
                    </a:lnTo>
                    <a:lnTo>
                      <a:pt x="1233830" y="546100"/>
                    </a:lnTo>
                    <a:lnTo>
                      <a:pt x="1236840" y="533400"/>
                    </a:lnTo>
                    <a:lnTo>
                      <a:pt x="1239418" y="520700"/>
                    </a:lnTo>
                    <a:lnTo>
                      <a:pt x="1241425" y="520700"/>
                    </a:lnTo>
                    <a:lnTo>
                      <a:pt x="1242745" y="508000"/>
                    </a:lnTo>
                    <a:lnTo>
                      <a:pt x="1243279" y="495300"/>
                    </a:lnTo>
                    <a:lnTo>
                      <a:pt x="1243431" y="482600"/>
                    </a:lnTo>
                    <a:lnTo>
                      <a:pt x="1243380" y="469900"/>
                    </a:lnTo>
                    <a:lnTo>
                      <a:pt x="1242682" y="469900"/>
                    </a:lnTo>
                    <a:lnTo>
                      <a:pt x="1239202" y="444500"/>
                    </a:lnTo>
                    <a:lnTo>
                      <a:pt x="1239774" y="444500"/>
                    </a:lnTo>
                    <a:lnTo>
                      <a:pt x="1238694" y="441426"/>
                    </a:lnTo>
                    <a:lnTo>
                      <a:pt x="1238694" y="469900"/>
                    </a:lnTo>
                    <a:lnTo>
                      <a:pt x="1238415" y="482600"/>
                    </a:lnTo>
                    <a:lnTo>
                      <a:pt x="1237754" y="482600"/>
                    </a:lnTo>
                    <a:lnTo>
                      <a:pt x="1238415" y="495300"/>
                    </a:lnTo>
                    <a:lnTo>
                      <a:pt x="1238453" y="508000"/>
                    </a:lnTo>
                    <a:lnTo>
                      <a:pt x="1236522" y="508000"/>
                    </a:lnTo>
                    <a:lnTo>
                      <a:pt x="1231379" y="520700"/>
                    </a:lnTo>
                    <a:lnTo>
                      <a:pt x="1230630" y="520700"/>
                    </a:lnTo>
                    <a:lnTo>
                      <a:pt x="1232738" y="533400"/>
                    </a:lnTo>
                    <a:lnTo>
                      <a:pt x="1231620" y="533400"/>
                    </a:lnTo>
                    <a:lnTo>
                      <a:pt x="1228852" y="546100"/>
                    </a:lnTo>
                    <a:lnTo>
                      <a:pt x="1216799" y="546100"/>
                    </a:lnTo>
                    <a:lnTo>
                      <a:pt x="1213916" y="539242"/>
                    </a:lnTo>
                    <a:lnTo>
                      <a:pt x="1213916" y="558800"/>
                    </a:lnTo>
                    <a:lnTo>
                      <a:pt x="1211059" y="558800"/>
                    </a:lnTo>
                    <a:lnTo>
                      <a:pt x="1209319" y="571500"/>
                    </a:lnTo>
                    <a:lnTo>
                      <a:pt x="1206906" y="571500"/>
                    </a:lnTo>
                    <a:lnTo>
                      <a:pt x="1203172" y="584200"/>
                    </a:lnTo>
                    <a:lnTo>
                      <a:pt x="1195184" y="584200"/>
                    </a:lnTo>
                    <a:lnTo>
                      <a:pt x="1195692" y="571500"/>
                    </a:lnTo>
                    <a:lnTo>
                      <a:pt x="1199375" y="571500"/>
                    </a:lnTo>
                    <a:lnTo>
                      <a:pt x="1199540" y="558800"/>
                    </a:lnTo>
                    <a:lnTo>
                      <a:pt x="1204988" y="558800"/>
                    </a:lnTo>
                    <a:lnTo>
                      <a:pt x="1207643" y="546100"/>
                    </a:lnTo>
                    <a:lnTo>
                      <a:pt x="1213154" y="546100"/>
                    </a:lnTo>
                    <a:lnTo>
                      <a:pt x="1213916" y="558800"/>
                    </a:lnTo>
                    <a:lnTo>
                      <a:pt x="1213916" y="539242"/>
                    </a:lnTo>
                    <a:lnTo>
                      <a:pt x="1211465" y="533400"/>
                    </a:lnTo>
                    <a:lnTo>
                      <a:pt x="1195527" y="533400"/>
                    </a:lnTo>
                    <a:lnTo>
                      <a:pt x="1195184" y="530860"/>
                    </a:lnTo>
                    <a:lnTo>
                      <a:pt x="1195184" y="546100"/>
                    </a:lnTo>
                    <a:lnTo>
                      <a:pt x="1195184" y="558800"/>
                    </a:lnTo>
                    <a:lnTo>
                      <a:pt x="1193546" y="558800"/>
                    </a:lnTo>
                    <a:lnTo>
                      <a:pt x="1193546" y="609600"/>
                    </a:lnTo>
                    <a:lnTo>
                      <a:pt x="1181709" y="609600"/>
                    </a:lnTo>
                    <a:lnTo>
                      <a:pt x="1188466" y="596900"/>
                    </a:lnTo>
                    <a:lnTo>
                      <a:pt x="1184859" y="596900"/>
                    </a:lnTo>
                    <a:lnTo>
                      <a:pt x="1185316" y="584200"/>
                    </a:lnTo>
                    <a:lnTo>
                      <a:pt x="1184910" y="584200"/>
                    </a:lnTo>
                    <a:lnTo>
                      <a:pt x="1188415" y="571500"/>
                    </a:lnTo>
                    <a:lnTo>
                      <a:pt x="1191793" y="584200"/>
                    </a:lnTo>
                    <a:lnTo>
                      <a:pt x="1191056" y="584200"/>
                    </a:lnTo>
                    <a:lnTo>
                      <a:pt x="1188681" y="596900"/>
                    </a:lnTo>
                    <a:lnTo>
                      <a:pt x="1192974" y="596900"/>
                    </a:lnTo>
                    <a:lnTo>
                      <a:pt x="1193546" y="609600"/>
                    </a:lnTo>
                    <a:lnTo>
                      <a:pt x="1193546" y="558800"/>
                    </a:lnTo>
                    <a:lnTo>
                      <a:pt x="1179944" y="558800"/>
                    </a:lnTo>
                    <a:lnTo>
                      <a:pt x="1179614" y="546100"/>
                    </a:lnTo>
                    <a:lnTo>
                      <a:pt x="1179118" y="546100"/>
                    </a:lnTo>
                    <a:lnTo>
                      <a:pt x="1179118" y="584200"/>
                    </a:lnTo>
                    <a:lnTo>
                      <a:pt x="1171943" y="584200"/>
                    </a:lnTo>
                    <a:lnTo>
                      <a:pt x="1170673" y="571500"/>
                    </a:lnTo>
                    <a:lnTo>
                      <a:pt x="1177607" y="571500"/>
                    </a:lnTo>
                    <a:lnTo>
                      <a:pt x="1179118" y="584200"/>
                    </a:lnTo>
                    <a:lnTo>
                      <a:pt x="1179118" y="546100"/>
                    </a:lnTo>
                    <a:lnTo>
                      <a:pt x="1173962" y="546100"/>
                    </a:lnTo>
                    <a:lnTo>
                      <a:pt x="1175219" y="558800"/>
                    </a:lnTo>
                    <a:lnTo>
                      <a:pt x="1170165" y="558800"/>
                    </a:lnTo>
                    <a:lnTo>
                      <a:pt x="1168781" y="546100"/>
                    </a:lnTo>
                    <a:lnTo>
                      <a:pt x="1166863" y="546100"/>
                    </a:lnTo>
                    <a:lnTo>
                      <a:pt x="1162875" y="546100"/>
                    </a:lnTo>
                    <a:lnTo>
                      <a:pt x="1164056" y="558800"/>
                    </a:lnTo>
                    <a:lnTo>
                      <a:pt x="1165072" y="558800"/>
                    </a:lnTo>
                    <a:lnTo>
                      <a:pt x="1156766" y="571500"/>
                    </a:lnTo>
                    <a:lnTo>
                      <a:pt x="1166190" y="571500"/>
                    </a:lnTo>
                    <a:lnTo>
                      <a:pt x="1165034" y="584200"/>
                    </a:lnTo>
                    <a:lnTo>
                      <a:pt x="1165923" y="584200"/>
                    </a:lnTo>
                    <a:lnTo>
                      <a:pt x="1166914" y="596900"/>
                    </a:lnTo>
                    <a:lnTo>
                      <a:pt x="1162570" y="596900"/>
                    </a:lnTo>
                    <a:lnTo>
                      <a:pt x="1161415" y="609600"/>
                    </a:lnTo>
                    <a:lnTo>
                      <a:pt x="1172921" y="609600"/>
                    </a:lnTo>
                    <a:lnTo>
                      <a:pt x="1170508" y="622300"/>
                    </a:lnTo>
                    <a:lnTo>
                      <a:pt x="1168603" y="622300"/>
                    </a:lnTo>
                    <a:lnTo>
                      <a:pt x="1168603" y="647700"/>
                    </a:lnTo>
                    <a:lnTo>
                      <a:pt x="1163320" y="660400"/>
                    </a:lnTo>
                    <a:lnTo>
                      <a:pt x="1157566" y="660400"/>
                    </a:lnTo>
                    <a:lnTo>
                      <a:pt x="1160551" y="647700"/>
                    </a:lnTo>
                    <a:lnTo>
                      <a:pt x="1150975" y="647700"/>
                    </a:lnTo>
                    <a:lnTo>
                      <a:pt x="1151394" y="635000"/>
                    </a:lnTo>
                    <a:lnTo>
                      <a:pt x="1165631" y="635000"/>
                    </a:lnTo>
                    <a:lnTo>
                      <a:pt x="1165110" y="647700"/>
                    </a:lnTo>
                    <a:lnTo>
                      <a:pt x="1168603" y="647700"/>
                    </a:lnTo>
                    <a:lnTo>
                      <a:pt x="1168603" y="622300"/>
                    </a:lnTo>
                    <a:lnTo>
                      <a:pt x="1165034" y="622300"/>
                    </a:lnTo>
                    <a:lnTo>
                      <a:pt x="1161034" y="609600"/>
                    </a:lnTo>
                    <a:lnTo>
                      <a:pt x="1152042" y="609600"/>
                    </a:lnTo>
                    <a:lnTo>
                      <a:pt x="1151559" y="596900"/>
                    </a:lnTo>
                    <a:lnTo>
                      <a:pt x="1161376" y="596900"/>
                    </a:lnTo>
                    <a:lnTo>
                      <a:pt x="1160843" y="584200"/>
                    </a:lnTo>
                    <a:lnTo>
                      <a:pt x="1150302" y="584200"/>
                    </a:lnTo>
                    <a:lnTo>
                      <a:pt x="1151153" y="596900"/>
                    </a:lnTo>
                    <a:lnTo>
                      <a:pt x="1149019" y="596900"/>
                    </a:lnTo>
                    <a:lnTo>
                      <a:pt x="1149019" y="609600"/>
                    </a:lnTo>
                    <a:lnTo>
                      <a:pt x="1148905" y="622300"/>
                    </a:lnTo>
                    <a:lnTo>
                      <a:pt x="1144651" y="622300"/>
                    </a:lnTo>
                    <a:lnTo>
                      <a:pt x="1143673" y="609600"/>
                    </a:lnTo>
                    <a:lnTo>
                      <a:pt x="1149019" y="609600"/>
                    </a:lnTo>
                    <a:lnTo>
                      <a:pt x="1149019" y="596900"/>
                    </a:lnTo>
                    <a:lnTo>
                      <a:pt x="1147965" y="596900"/>
                    </a:lnTo>
                    <a:lnTo>
                      <a:pt x="1148715" y="584200"/>
                    </a:lnTo>
                    <a:lnTo>
                      <a:pt x="1149362" y="584200"/>
                    </a:lnTo>
                    <a:lnTo>
                      <a:pt x="1147546" y="571500"/>
                    </a:lnTo>
                    <a:lnTo>
                      <a:pt x="1141730" y="571500"/>
                    </a:lnTo>
                    <a:lnTo>
                      <a:pt x="1141730" y="609600"/>
                    </a:lnTo>
                    <a:lnTo>
                      <a:pt x="1138605" y="609600"/>
                    </a:lnTo>
                    <a:lnTo>
                      <a:pt x="1140523" y="622300"/>
                    </a:lnTo>
                    <a:lnTo>
                      <a:pt x="1140764" y="622300"/>
                    </a:lnTo>
                    <a:lnTo>
                      <a:pt x="1136561" y="635000"/>
                    </a:lnTo>
                    <a:lnTo>
                      <a:pt x="1135316" y="635000"/>
                    </a:lnTo>
                    <a:lnTo>
                      <a:pt x="1138148" y="647700"/>
                    </a:lnTo>
                    <a:lnTo>
                      <a:pt x="1130503" y="647700"/>
                    </a:lnTo>
                    <a:lnTo>
                      <a:pt x="1131874" y="635000"/>
                    </a:lnTo>
                    <a:lnTo>
                      <a:pt x="1129487" y="635000"/>
                    </a:lnTo>
                    <a:lnTo>
                      <a:pt x="1138605" y="609600"/>
                    </a:lnTo>
                    <a:lnTo>
                      <a:pt x="1135240" y="609600"/>
                    </a:lnTo>
                    <a:lnTo>
                      <a:pt x="1136332" y="596900"/>
                    </a:lnTo>
                    <a:lnTo>
                      <a:pt x="1139672" y="596900"/>
                    </a:lnTo>
                    <a:lnTo>
                      <a:pt x="1141730" y="609600"/>
                    </a:lnTo>
                    <a:lnTo>
                      <a:pt x="1141730" y="571500"/>
                    </a:lnTo>
                    <a:lnTo>
                      <a:pt x="1139507" y="571500"/>
                    </a:lnTo>
                    <a:lnTo>
                      <a:pt x="1134249" y="584200"/>
                    </a:lnTo>
                    <a:lnTo>
                      <a:pt x="1135291" y="571500"/>
                    </a:lnTo>
                    <a:lnTo>
                      <a:pt x="1136891" y="558800"/>
                    </a:lnTo>
                    <a:lnTo>
                      <a:pt x="1126934" y="558800"/>
                    </a:lnTo>
                    <a:lnTo>
                      <a:pt x="1122540" y="571500"/>
                    </a:lnTo>
                    <a:lnTo>
                      <a:pt x="1122540" y="558800"/>
                    </a:lnTo>
                    <a:lnTo>
                      <a:pt x="1121346" y="558800"/>
                    </a:lnTo>
                    <a:lnTo>
                      <a:pt x="1116926" y="571500"/>
                    </a:lnTo>
                    <a:lnTo>
                      <a:pt x="1113878" y="571500"/>
                    </a:lnTo>
                    <a:lnTo>
                      <a:pt x="1116126" y="584200"/>
                    </a:lnTo>
                    <a:lnTo>
                      <a:pt x="1122172" y="584200"/>
                    </a:lnTo>
                    <a:lnTo>
                      <a:pt x="1124089" y="571500"/>
                    </a:lnTo>
                    <a:lnTo>
                      <a:pt x="1132217" y="571500"/>
                    </a:lnTo>
                    <a:lnTo>
                      <a:pt x="1133944" y="584200"/>
                    </a:lnTo>
                    <a:lnTo>
                      <a:pt x="1134237" y="584200"/>
                    </a:lnTo>
                    <a:lnTo>
                      <a:pt x="1122045" y="596900"/>
                    </a:lnTo>
                    <a:lnTo>
                      <a:pt x="1133005" y="596900"/>
                    </a:lnTo>
                    <a:lnTo>
                      <a:pt x="1129677" y="609600"/>
                    </a:lnTo>
                    <a:lnTo>
                      <a:pt x="1133665" y="609600"/>
                    </a:lnTo>
                    <a:lnTo>
                      <a:pt x="1132357" y="622300"/>
                    </a:lnTo>
                    <a:lnTo>
                      <a:pt x="1124343" y="622300"/>
                    </a:lnTo>
                    <a:lnTo>
                      <a:pt x="1124343" y="660400"/>
                    </a:lnTo>
                    <a:lnTo>
                      <a:pt x="1119784" y="660400"/>
                    </a:lnTo>
                    <a:lnTo>
                      <a:pt x="1119301" y="647700"/>
                    </a:lnTo>
                    <a:lnTo>
                      <a:pt x="1123848" y="647700"/>
                    </a:lnTo>
                    <a:lnTo>
                      <a:pt x="1124343" y="660400"/>
                    </a:lnTo>
                    <a:lnTo>
                      <a:pt x="1124343" y="622300"/>
                    </a:lnTo>
                    <a:lnTo>
                      <a:pt x="1119860" y="622300"/>
                    </a:lnTo>
                    <a:lnTo>
                      <a:pt x="1125296" y="609600"/>
                    </a:lnTo>
                    <a:lnTo>
                      <a:pt x="1123264" y="609600"/>
                    </a:lnTo>
                    <a:lnTo>
                      <a:pt x="1120051" y="596900"/>
                    </a:lnTo>
                    <a:lnTo>
                      <a:pt x="1110030" y="596900"/>
                    </a:lnTo>
                    <a:lnTo>
                      <a:pt x="1106373" y="609600"/>
                    </a:lnTo>
                    <a:lnTo>
                      <a:pt x="1119149" y="609600"/>
                    </a:lnTo>
                    <a:lnTo>
                      <a:pt x="1118311" y="622300"/>
                    </a:lnTo>
                    <a:lnTo>
                      <a:pt x="1106843" y="622300"/>
                    </a:lnTo>
                    <a:lnTo>
                      <a:pt x="1103922" y="609600"/>
                    </a:lnTo>
                    <a:lnTo>
                      <a:pt x="1101661" y="609600"/>
                    </a:lnTo>
                    <a:lnTo>
                      <a:pt x="1101661" y="762000"/>
                    </a:lnTo>
                    <a:lnTo>
                      <a:pt x="1101204" y="774700"/>
                    </a:lnTo>
                    <a:lnTo>
                      <a:pt x="1099604" y="774700"/>
                    </a:lnTo>
                    <a:lnTo>
                      <a:pt x="1099604" y="825500"/>
                    </a:lnTo>
                    <a:lnTo>
                      <a:pt x="1098054" y="838200"/>
                    </a:lnTo>
                    <a:lnTo>
                      <a:pt x="1090815" y="838200"/>
                    </a:lnTo>
                    <a:lnTo>
                      <a:pt x="1090193" y="825500"/>
                    </a:lnTo>
                    <a:lnTo>
                      <a:pt x="1087335" y="825500"/>
                    </a:lnTo>
                    <a:lnTo>
                      <a:pt x="1090015" y="812800"/>
                    </a:lnTo>
                    <a:lnTo>
                      <a:pt x="1093508" y="825500"/>
                    </a:lnTo>
                    <a:lnTo>
                      <a:pt x="1099604" y="825500"/>
                    </a:lnTo>
                    <a:lnTo>
                      <a:pt x="1099604" y="774700"/>
                    </a:lnTo>
                    <a:lnTo>
                      <a:pt x="1097280" y="774700"/>
                    </a:lnTo>
                    <a:lnTo>
                      <a:pt x="1092796" y="762000"/>
                    </a:lnTo>
                    <a:lnTo>
                      <a:pt x="1091958" y="749300"/>
                    </a:lnTo>
                    <a:lnTo>
                      <a:pt x="1091120" y="749300"/>
                    </a:lnTo>
                    <a:lnTo>
                      <a:pt x="1095603" y="736600"/>
                    </a:lnTo>
                    <a:lnTo>
                      <a:pt x="1098461" y="749300"/>
                    </a:lnTo>
                    <a:lnTo>
                      <a:pt x="1100620" y="762000"/>
                    </a:lnTo>
                    <a:lnTo>
                      <a:pt x="1101661" y="762000"/>
                    </a:lnTo>
                    <a:lnTo>
                      <a:pt x="1101661" y="609600"/>
                    </a:lnTo>
                    <a:lnTo>
                      <a:pt x="1097165" y="609600"/>
                    </a:lnTo>
                    <a:lnTo>
                      <a:pt x="1097165" y="635000"/>
                    </a:lnTo>
                    <a:lnTo>
                      <a:pt x="1095794" y="635000"/>
                    </a:lnTo>
                    <a:lnTo>
                      <a:pt x="1092606" y="647700"/>
                    </a:lnTo>
                    <a:lnTo>
                      <a:pt x="1088351" y="635000"/>
                    </a:lnTo>
                    <a:lnTo>
                      <a:pt x="1090066" y="635000"/>
                    </a:lnTo>
                    <a:lnTo>
                      <a:pt x="1089634" y="622300"/>
                    </a:lnTo>
                    <a:lnTo>
                      <a:pt x="1086192" y="622300"/>
                    </a:lnTo>
                    <a:lnTo>
                      <a:pt x="1085469" y="609600"/>
                    </a:lnTo>
                    <a:lnTo>
                      <a:pt x="1087704" y="609600"/>
                    </a:lnTo>
                    <a:lnTo>
                      <a:pt x="1092669" y="622300"/>
                    </a:lnTo>
                    <a:lnTo>
                      <a:pt x="1095705" y="622300"/>
                    </a:lnTo>
                    <a:lnTo>
                      <a:pt x="1097165" y="635000"/>
                    </a:lnTo>
                    <a:lnTo>
                      <a:pt x="1097165" y="609600"/>
                    </a:lnTo>
                    <a:lnTo>
                      <a:pt x="1095603" y="609600"/>
                    </a:lnTo>
                    <a:lnTo>
                      <a:pt x="1091349" y="596900"/>
                    </a:lnTo>
                    <a:lnTo>
                      <a:pt x="1088301" y="584200"/>
                    </a:lnTo>
                    <a:lnTo>
                      <a:pt x="1084580" y="584200"/>
                    </a:lnTo>
                    <a:lnTo>
                      <a:pt x="1084402" y="571500"/>
                    </a:lnTo>
                    <a:lnTo>
                      <a:pt x="1082484" y="571500"/>
                    </a:lnTo>
                    <a:lnTo>
                      <a:pt x="1082484" y="596900"/>
                    </a:lnTo>
                    <a:lnTo>
                      <a:pt x="1080414" y="609600"/>
                    </a:lnTo>
                    <a:lnTo>
                      <a:pt x="1076134" y="609600"/>
                    </a:lnTo>
                    <a:lnTo>
                      <a:pt x="1078280" y="596900"/>
                    </a:lnTo>
                    <a:lnTo>
                      <a:pt x="1082484" y="596900"/>
                    </a:lnTo>
                    <a:lnTo>
                      <a:pt x="1082484" y="571500"/>
                    </a:lnTo>
                    <a:lnTo>
                      <a:pt x="1078293" y="571500"/>
                    </a:lnTo>
                    <a:lnTo>
                      <a:pt x="1073683" y="558800"/>
                    </a:lnTo>
                    <a:lnTo>
                      <a:pt x="1073454" y="558800"/>
                    </a:lnTo>
                    <a:lnTo>
                      <a:pt x="1069835" y="546100"/>
                    </a:lnTo>
                    <a:lnTo>
                      <a:pt x="1066025" y="546100"/>
                    </a:lnTo>
                    <a:lnTo>
                      <a:pt x="1062113" y="533400"/>
                    </a:lnTo>
                    <a:lnTo>
                      <a:pt x="1069492" y="533400"/>
                    </a:lnTo>
                    <a:lnTo>
                      <a:pt x="1060005" y="520700"/>
                    </a:lnTo>
                    <a:lnTo>
                      <a:pt x="1065352" y="508000"/>
                    </a:lnTo>
                    <a:lnTo>
                      <a:pt x="1065847" y="520700"/>
                    </a:lnTo>
                    <a:lnTo>
                      <a:pt x="1071956" y="520700"/>
                    </a:lnTo>
                    <a:lnTo>
                      <a:pt x="1073226" y="533400"/>
                    </a:lnTo>
                    <a:lnTo>
                      <a:pt x="1083030" y="533400"/>
                    </a:lnTo>
                    <a:lnTo>
                      <a:pt x="1083030" y="546100"/>
                    </a:lnTo>
                    <a:lnTo>
                      <a:pt x="1086535" y="546100"/>
                    </a:lnTo>
                    <a:lnTo>
                      <a:pt x="1085303" y="533400"/>
                    </a:lnTo>
                    <a:lnTo>
                      <a:pt x="1084999" y="533400"/>
                    </a:lnTo>
                    <a:lnTo>
                      <a:pt x="1086142" y="520700"/>
                    </a:lnTo>
                    <a:lnTo>
                      <a:pt x="1089253" y="508000"/>
                    </a:lnTo>
                    <a:lnTo>
                      <a:pt x="1085316" y="508000"/>
                    </a:lnTo>
                    <a:lnTo>
                      <a:pt x="1085837" y="495300"/>
                    </a:lnTo>
                    <a:lnTo>
                      <a:pt x="1099235" y="495300"/>
                    </a:lnTo>
                    <a:lnTo>
                      <a:pt x="1099616" y="482600"/>
                    </a:lnTo>
                    <a:lnTo>
                      <a:pt x="1108354" y="482600"/>
                    </a:lnTo>
                    <a:lnTo>
                      <a:pt x="1112545" y="495300"/>
                    </a:lnTo>
                    <a:lnTo>
                      <a:pt x="1166507" y="495300"/>
                    </a:lnTo>
                    <a:lnTo>
                      <a:pt x="1170749" y="508000"/>
                    </a:lnTo>
                    <a:lnTo>
                      <a:pt x="1155801" y="508000"/>
                    </a:lnTo>
                    <a:lnTo>
                      <a:pt x="1154430" y="520700"/>
                    </a:lnTo>
                    <a:lnTo>
                      <a:pt x="1159167" y="520700"/>
                    </a:lnTo>
                    <a:lnTo>
                      <a:pt x="1158024" y="533400"/>
                    </a:lnTo>
                    <a:lnTo>
                      <a:pt x="1153439" y="533400"/>
                    </a:lnTo>
                    <a:lnTo>
                      <a:pt x="1160094" y="546100"/>
                    </a:lnTo>
                    <a:lnTo>
                      <a:pt x="1163815" y="533400"/>
                    </a:lnTo>
                    <a:lnTo>
                      <a:pt x="1166863" y="546100"/>
                    </a:lnTo>
                    <a:lnTo>
                      <a:pt x="1169377" y="533400"/>
                    </a:lnTo>
                    <a:lnTo>
                      <a:pt x="1172921" y="533400"/>
                    </a:lnTo>
                    <a:lnTo>
                      <a:pt x="1171003" y="520700"/>
                    </a:lnTo>
                    <a:lnTo>
                      <a:pt x="1175829" y="520700"/>
                    </a:lnTo>
                    <a:lnTo>
                      <a:pt x="1173594" y="508000"/>
                    </a:lnTo>
                    <a:lnTo>
                      <a:pt x="1178788" y="520700"/>
                    </a:lnTo>
                    <a:lnTo>
                      <a:pt x="1179982" y="520700"/>
                    </a:lnTo>
                    <a:lnTo>
                      <a:pt x="1182827" y="533400"/>
                    </a:lnTo>
                    <a:lnTo>
                      <a:pt x="1188212" y="533400"/>
                    </a:lnTo>
                    <a:lnTo>
                      <a:pt x="1189050" y="546100"/>
                    </a:lnTo>
                    <a:lnTo>
                      <a:pt x="1195184" y="546100"/>
                    </a:lnTo>
                    <a:lnTo>
                      <a:pt x="1195184" y="530860"/>
                    </a:lnTo>
                    <a:lnTo>
                      <a:pt x="1193812" y="520700"/>
                    </a:lnTo>
                    <a:lnTo>
                      <a:pt x="1188580" y="520700"/>
                    </a:lnTo>
                    <a:lnTo>
                      <a:pt x="1183436" y="508000"/>
                    </a:lnTo>
                    <a:lnTo>
                      <a:pt x="1178255" y="508000"/>
                    </a:lnTo>
                    <a:lnTo>
                      <a:pt x="1172883" y="495300"/>
                    </a:lnTo>
                    <a:lnTo>
                      <a:pt x="1169822" y="495300"/>
                    </a:lnTo>
                    <a:lnTo>
                      <a:pt x="1165250" y="482600"/>
                    </a:lnTo>
                    <a:lnTo>
                      <a:pt x="1111923" y="482600"/>
                    </a:lnTo>
                    <a:lnTo>
                      <a:pt x="1106500" y="469900"/>
                    </a:lnTo>
                    <a:lnTo>
                      <a:pt x="1096086" y="469900"/>
                    </a:lnTo>
                    <a:lnTo>
                      <a:pt x="1091666" y="457200"/>
                    </a:lnTo>
                    <a:lnTo>
                      <a:pt x="1084922" y="457200"/>
                    </a:lnTo>
                    <a:lnTo>
                      <a:pt x="1084922" y="508000"/>
                    </a:lnTo>
                    <a:lnTo>
                      <a:pt x="1081151" y="508000"/>
                    </a:lnTo>
                    <a:lnTo>
                      <a:pt x="1081024" y="495985"/>
                    </a:lnTo>
                    <a:lnTo>
                      <a:pt x="1080884" y="495566"/>
                    </a:lnTo>
                    <a:lnTo>
                      <a:pt x="1080884" y="508000"/>
                    </a:lnTo>
                    <a:lnTo>
                      <a:pt x="1079398" y="520700"/>
                    </a:lnTo>
                    <a:lnTo>
                      <a:pt x="1073035" y="520700"/>
                    </a:lnTo>
                    <a:lnTo>
                      <a:pt x="1075690" y="508000"/>
                    </a:lnTo>
                    <a:lnTo>
                      <a:pt x="1076452" y="508000"/>
                    </a:lnTo>
                    <a:lnTo>
                      <a:pt x="1072426" y="495300"/>
                    </a:lnTo>
                    <a:lnTo>
                      <a:pt x="1079614" y="495300"/>
                    </a:lnTo>
                    <a:lnTo>
                      <a:pt x="1077239" y="508000"/>
                    </a:lnTo>
                    <a:lnTo>
                      <a:pt x="1080884" y="508000"/>
                    </a:lnTo>
                    <a:lnTo>
                      <a:pt x="1080884" y="495566"/>
                    </a:lnTo>
                    <a:lnTo>
                      <a:pt x="1080795" y="495300"/>
                    </a:lnTo>
                    <a:lnTo>
                      <a:pt x="1081011" y="495300"/>
                    </a:lnTo>
                    <a:lnTo>
                      <a:pt x="1081024" y="495985"/>
                    </a:lnTo>
                    <a:lnTo>
                      <a:pt x="1084922" y="508000"/>
                    </a:lnTo>
                    <a:lnTo>
                      <a:pt x="1084922" y="457200"/>
                    </a:lnTo>
                    <a:lnTo>
                      <a:pt x="1081709" y="457200"/>
                    </a:lnTo>
                    <a:lnTo>
                      <a:pt x="1088555" y="444500"/>
                    </a:lnTo>
                    <a:lnTo>
                      <a:pt x="1100175" y="444500"/>
                    </a:lnTo>
                    <a:lnTo>
                      <a:pt x="1106157" y="431800"/>
                    </a:lnTo>
                    <a:lnTo>
                      <a:pt x="1119454" y="431800"/>
                    </a:lnTo>
                    <a:lnTo>
                      <a:pt x="1124102" y="419100"/>
                    </a:lnTo>
                    <a:lnTo>
                      <a:pt x="1151051" y="419100"/>
                    </a:lnTo>
                    <a:lnTo>
                      <a:pt x="1161986" y="406400"/>
                    </a:lnTo>
                    <a:lnTo>
                      <a:pt x="1166190" y="393700"/>
                    </a:lnTo>
                    <a:lnTo>
                      <a:pt x="1180236" y="393700"/>
                    </a:lnTo>
                    <a:lnTo>
                      <a:pt x="1182331" y="381000"/>
                    </a:lnTo>
                    <a:lnTo>
                      <a:pt x="1192339" y="381000"/>
                    </a:lnTo>
                    <a:lnTo>
                      <a:pt x="1200518" y="393700"/>
                    </a:lnTo>
                    <a:lnTo>
                      <a:pt x="1206220" y="393700"/>
                    </a:lnTo>
                    <a:lnTo>
                      <a:pt x="1230858" y="431800"/>
                    </a:lnTo>
                    <a:lnTo>
                      <a:pt x="1238008" y="469900"/>
                    </a:lnTo>
                    <a:lnTo>
                      <a:pt x="1238694" y="469900"/>
                    </a:lnTo>
                    <a:lnTo>
                      <a:pt x="1238694" y="441426"/>
                    </a:lnTo>
                    <a:lnTo>
                      <a:pt x="1235316" y="431800"/>
                    </a:lnTo>
                    <a:lnTo>
                      <a:pt x="1236675" y="419100"/>
                    </a:lnTo>
                    <a:lnTo>
                      <a:pt x="1229969" y="419100"/>
                    </a:lnTo>
                    <a:lnTo>
                      <a:pt x="1225550" y="406400"/>
                    </a:lnTo>
                    <a:lnTo>
                      <a:pt x="1219187" y="406400"/>
                    </a:lnTo>
                    <a:lnTo>
                      <a:pt x="1212519" y="393700"/>
                    </a:lnTo>
                    <a:lnTo>
                      <a:pt x="1210170" y="381000"/>
                    </a:lnTo>
                    <a:lnTo>
                      <a:pt x="1208087" y="381000"/>
                    </a:lnTo>
                    <a:lnTo>
                      <a:pt x="1214501" y="368300"/>
                    </a:lnTo>
                    <a:lnTo>
                      <a:pt x="1213421" y="381000"/>
                    </a:lnTo>
                    <a:lnTo>
                      <a:pt x="1221206" y="381000"/>
                    </a:lnTo>
                    <a:lnTo>
                      <a:pt x="1220698" y="368300"/>
                    </a:lnTo>
                    <a:lnTo>
                      <a:pt x="1228382" y="368300"/>
                    </a:lnTo>
                    <a:lnTo>
                      <a:pt x="1221486" y="381000"/>
                    </a:lnTo>
                    <a:lnTo>
                      <a:pt x="1225194" y="381000"/>
                    </a:lnTo>
                    <a:lnTo>
                      <a:pt x="1223200" y="393700"/>
                    </a:lnTo>
                    <a:lnTo>
                      <a:pt x="1228750" y="393700"/>
                    </a:lnTo>
                    <a:lnTo>
                      <a:pt x="1233906" y="381000"/>
                    </a:lnTo>
                    <a:lnTo>
                      <a:pt x="1236865" y="381000"/>
                    </a:lnTo>
                    <a:lnTo>
                      <a:pt x="1241945" y="393700"/>
                    </a:lnTo>
                    <a:lnTo>
                      <a:pt x="1247990" y="393700"/>
                    </a:lnTo>
                    <a:lnTo>
                      <a:pt x="1249514" y="381000"/>
                    </a:lnTo>
                    <a:lnTo>
                      <a:pt x="1252969" y="393700"/>
                    </a:lnTo>
                    <a:lnTo>
                      <a:pt x="1255344" y="393700"/>
                    </a:lnTo>
                    <a:lnTo>
                      <a:pt x="1259649" y="406400"/>
                    </a:lnTo>
                    <a:lnTo>
                      <a:pt x="1267383" y="406400"/>
                    </a:lnTo>
                    <a:lnTo>
                      <a:pt x="1263218" y="419100"/>
                    </a:lnTo>
                    <a:lnTo>
                      <a:pt x="1264119" y="419100"/>
                    </a:lnTo>
                    <a:lnTo>
                      <a:pt x="1266202" y="431800"/>
                    </a:lnTo>
                    <a:lnTo>
                      <a:pt x="1264704" y="431800"/>
                    </a:lnTo>
                    <a:lnTo>
                      <a:pt x="1261008" y="444500"/>
                    </a:lnTo>
                    <a:lnTo>
                      <a:pt x="1266863" y="431800"/>
                    </a:lnTo>
                    <a:lnTo>
                      <a:pt x="1271295" y="444500"/>
                    </a:lnTo>
                    <a:lnTo>
                      <a:pt x="1273022" y="431800"/>
                    </a:lnTo>
                    <a:lnTo>
                      <a:pt x="1273314" y="431800"/>
                    </a:lnTo>
                    <a:lnTo>
                      <a:pt x="1273898" y="419100"/>
                    </a:lnTo>
                    <a:lnTo>
                      <a:pt x="1266659" y="419100"/>
                    </a:lnTo>
                    <a:lnTo>
                      <a:pt x="1271041" y="406400"/>
                    </a:lnTo>
                    <a:lnTo>
                      <a:pt x="1279245" y="419100"/>
                    </a:lnTo>
                    <a:lnTo>
                      <a:pt x="1273898" y="419100"/>
                    </a:lnTo>
                    <a:lnTo>
                      <a:pt x="1280223" y="431800"/>
                    </a:lnTo>
                    <a:lnTo>
                      <a:pt x="1277912" y="431800"/>
                    </a:lnTo>
                    <a:lnTo>
                      <a:pt x="1277429" y="444500"/>
                    </a:lnTo>
                    <a:lnTo>
                      <a:pt x="1271295" y="444500"/>
                    </a:lnTo>
                    <a:lnTo>
                      <a:pt x="1268120" y="457200"/>
                    </a:lnTo>
                    <a:lnTo>
                      <a:pt x="1268310" y="457200"/>
                    </a:lnTo>
                    <a:lnTo>
                      <a:pt x="1278204" y="444500"/>
                    </a:lnTo>
                    <a:lnTo>
                      <a:pt x="1281823" y="444500"/>
                    </a:lnTo>
                    <a:lnTo>
                      <a:pt x="1281049" y="457200"/>
                    </a:lnTo>
                    <a:lnTo>
                      <a:pt x="1273365" y="457200"/>
                    </a:lnTo>
                    <a:lnTo>
                      <a:pt x="1270939" y="469900"/>
                    </a:lnTo>
                    <a:lnTo>
                      <a:pt x="1282128" y="469900"/>
                    </a:lnTo>
                    <a:lnTo>
                      <a:pt x="1282293" y="457200"/>
                    </a:lnTo>
                    <a:lnTo>
                      <a:pt x="1287970" y="457200"/>
                    </a:lnTo>
                    <a:lnTo>
                      <a:pt x="1288897" y="444500"/>
                    </a:lnTo>
                    <a:lnTo>
                      <a:pt x="1291983" y="444500"/>
                    </a:lnTo>
                    <a:lnTo>
                      <a:pt x="1295133" y="431800"/>
                    </a:lnTo>
                    <a:lnTo>
                      <a:pt x="1300797" y="431800"/>
                    </a:lnTo>
                    <a:lnTo>
                      <a:pt x="1300543" y="433324"/>
                    </a:lnTo>
                    <a:lnTo>
                      <a:pt x="1300543" y="482600"/>
                    </a:lnTo>
                    <a:lnTo>
                      <a:pt x="1299260" y="482600"/>
                    </a:lnTo>
                    <a:lnTo>
                      <a:pt x="1299260" y="546100"/>
                    </a:lnTo>
                    <a:lnTo>
                      <a:pt x="1291247" y="546100"/>
                    </a:lnTo>
                    <a:lnTo>
                      <a:pt x="1295920" y="533400"/>
                    </a:lnTo>
                    <a:lnTo>
                      <a:pt x="1299260" y="546100"/>
                    </a:lnTo>
                    <a:lnTo>
                      <a:pt x="1299260" y="482600"/>
                    </a:lnTo>
                    <a:lnTo>
                      <a:pt x="1298016" y="482600"/>
                    </a:lnTo>
                    <a:lnTo>
                      <a:pt x="1298016" y="495300"/>
                    </a:lnTo>
                    <a:lnTo>
                      <a:pt x="1296974" y="508000"/>
                    </a:lnTo>
                    <a:lnTo>
                      <a:pt x="1295095" y="508000"/>
                    </a:lnTo>
                    <a:lnTo>
                      <a:pt x="1292618" y="495300"/>
                    </a:lnTo>
                    <a:lnTo>
                      <a:pt x="1298016" y="495300"/>
                    </a:lnTo>
                    <a:lnTo>
                      <a:pt x="1298016" y="482600"/>
                    </a:lnTo>
                    <a:lnTo>
                      <a:pt x="1292352" y="482600"/>
                    </a:lnTo>
                    <a:lnTo>
                      <a:pt x="1294447" y="469900"/>
                    </a:lnTo>
                    <a:lnTo>
                      <a:pt x="1298397" y="469900"/>
                    </a:lnTo>
                    <a:lnTo>
                      <a:pt x="1300543" y="482600"/>
                    </a:lnTo>
                    <a:lnTo>
                      <a:pt x="1300543" y="433324"/>
                    </a:lnTo>
                    <a:lnTo>
                      <a:pt x="1298676" y="444500"/>
                    </a:lnTo>
                    <a:lnTo>
                      <a:pt x="1292123" y="444500"/>
                    </a:lnTo>
                    <a:lnTo>
                      <a:pt x="1292123" y="457200"/>
                    </a:lnTo>
                    <a:lnTo>
                      <a:pt x="1292466" y="457200"/>
                    </a:lnTo>
                    <a:lnTo>
                      <a:pt x="1290167" y="469900"/>
                    </a:lnTo>
                    <a:lnTo>
                      <a:pt x="1282458" y="469900"/>
                    </a:lnTo>
                    <a:lnTo>
                      <a:pt x="1274102" y="482600"/>
                    </a:lnTo>
                    <a:lnTo>
                      <a:pt x="1292199" y="482600"/>
                    </a:lnTo>
                    <a:lnTo>
                      <a:pt x="1286294" y="495300"/>
                    </a:lnTo>
                    <a:lnTo>
                      <a:pt x="1291678" y="495300"/>
                    </a:lnTo>
                    <a:lnTo>
                      <a:pt x="1291869" y="508000"/>
                    </a:lnTo>
                    <a:lnTo>
                      <a:pt x="1287246" y="508000"/>
                    </a:lnTo>
                    <a:lnTo>
                      <a:pt x="1295895" y="520700"/>
                    </a:lnTo>
                    <a:lnTo>
                      <a:pt x="1287145" y="520700"/>
                    </a:lnTo>
                    <a:lnTo>
                      <a:pt x="1283296" y="533400"/>
                    </a:lnTo>
                    <a:lnTo>
                      <a:pt x="1292860" y="533400"/>
                    </a:lnTo>
                    <a:lnTo>
                      <a:pt x="1290497" y="546100"/>
                    </a:lnTo>
                    <a:lnTo>
                      <a:pt x="1289342" y="546100"/>
                    </a:lnTo>
                    <a:lnTo>
                      <a:pt x="1289342" y="584200"/>
                    </a:lnTo>
                    <a:lnTo>
                      <a:pt x="1283970" y="596900"/>
                    </a:lnTo>
                    <a:lnTo>
                      <a:pt x="1280629" y="584200"/>
                    </a:lnTo>
                    <a:lnTo>
                      <a:pt x="1289342" y="584200"/>
                    </a:lnTo>
                    <a:lnTo>
                      <a:pt x="1289342" y="546100"/>
                    </a:lnTo>
                    <a:lnTo>
                      <a:pt x="1280922" y="546100"/>
                    </a:lnTo>
                    <a:lnTo>
                      <a:pt x="1282890" y="558800"/>
                    </a:lnTo>
                    <a:lnTo>
                      <a:pt x="1287411" y="558800"/>
                    </a:lnTo>
                    <a:lnTo>
                      <a:pt x="1282992" y="571500"/>
                    </a:lnTo>
                    <a:lnTo>
                      <a:pt x="1276616" y="571500"/>
                    </a:lnTo>
                    <a:lnTo>
                      <a:pt x="1279029" y="584200"/>
                    </a:lnTo>
                    <a:lnTo>
                      <a:pt x="1280007" y="584200"/>
                    </a:lnTo>
                    <a:lnTo>
                      <a:pt x="1276299" y="596900"/>
                    </a:lnTo>
                    <a:lnTo>
                      <a:pt x="1272844" y="596900"/>
                    </a:lnTo>
                    <a:lnTo>
                      <a:pt x="1267739" y="609600"/>
                    </a:lnTo>
                    <a:lnTo>
                      <a:pt x="1271981" y="609600"/>
                    </a:lnTo>
                    <a:lnTo>
                      <a:pt x="1266151" y="622300"/>
                    </a:lnTo>
                    <a:lnTo>
                      <a:pt x="1263015" y="622300"/>
                    </a:lnTo>
                    <a:lnTo>
                      <a:pt x="1258912" y="635000"/>
                    </a:lnTo>
                    <a:lnTo>
                      <a:pt x="1253312" y="647700"/>
                    </a:lnTo>
                    <a:lnTo>
                      <a:pt x="1247508" y="647700"/>
                    </a:lnTo>
                    <a:lnTo>
                      <a:pt x="1245527" y="660400"/>
                    </a:lnTo>
                    <a:lnTo>
                      <a:pt x="1244320" y="660400"/>
                    </a:lnTo>
                    <a:lnTo>
                      <a:pt x="1241399" y="673100"/>
                    </a:lnTo>
                    <a:lnTo>
                      <a:pt x="1238758" y="673100"/>
                    </a:lnTo>
                    <a:lnTo>
                      <a:pt x="1236433" y="685800"/>
                    </a:lnTo>
                    <a:lnTo>
                      <a:pt x="1234490" y="698500"/>
                    </a:lnTo>
                    <a:lnTo>
                      <a:pt x="1233335" y="698500"/>
                    </a:lnTo>
                    <a:lnTo>
                      <a:pt x="1231671" y="711200"/>
                    </a:lnTo>
                    <a:lnTo>
                      <a:pt x="1227543" y="711200"/>
                    </a:lnTo>
                    <a:lnTo>
                      <a:pt x="1228445" y="723900"/>
                    </a:lnTo>
                    <a:lnTo>
                      <a:pt x="1227620" y="736600"/>
                    </a:lnTo>
                    <a:lnTo>
                      <a:pt x="1229194" y="749300"/>
                    </a:lnTo>
                    <a:lnTo>
                      <a:pt x="1234046" y="749300"/>
                    </a:lnTo>
                    <a:lnTo>
                      <a:pt x="1237310" y="762000"/>
                    </a:lnTo>
                    <a:lnTo>
                      <a:pt x="1241386" y="774700"/>
                    </a:lnTo>
                    <a:lnTo>
                      <a:pt x="1245527" y="787400"/>
                    </a:lnTo>
                    <a:lnTo>
                      <a:pt x="1248968" y="800100"/>
                    </a:lnTo>
                    <a:lnTo>
                      <a:pt x="1240256" y="800100"/>
                    </a:lnTo>
                    <a:lnTo>
                      <a:pt x="1237754" y="787400"/>
                    </a:lnTo>
                    <a:lnTo>
                      <a:pt x="1236294" y="787400"/>
                    </a:lnTo>
                    <a:lnTo>
                      <a:pt x="1233004" y="774700"/>
                    </a:lnTo>
                    <a:lnTo>
                      <a:pt x="1228305" y="774700"/>
                    </a:lnTo>
                    <a:lnTo>
                      <a:pt x="1227836" y="772934"/>
                    </a:lnTo>
                    <a:lnTo>
                      <a:pt x="1228001" y="774700"/>
                    </a:lnTo>
                    <a:lnTo>
                      <a:pt x="1226058" y="774700"/>
                    </a:lnTo>
                    <a:lnTo>
                      <a:pt x="1223848" y="787400"/>
                    </a:lnTo>
                    <a:lnTo>
                      <a:pt x="1225080" y="787400"/>
                    </a:lnTo>
                    <a:lnTo>
                      <a:pt x="1225702" y="800100"/>
                    </a:lnTo>
                    <a:lnTo>
                      <a:pt x="1228991" y="800100"/>
                    </a:lnTo>
                    <a:lnTo>
                      <a:pt x="1230274" y="812800"/>
                    </a:lnTo>
                    <a:lnTo>
                      <a:pt x="1233335" y="812800"/>
                    </a:lnTo>
                    <a:lnTo>
                      <a:pt x="1233119" y="825500"/>
                    </a:lnTo>
                    <a:lnTo>
                      <a:pt x="1234592" y="825500"/>
                    </a:lnTo>
                    <a:lnTo>
                      <a:pt x="1236040" y="838200"/>
                    </a:lnTo>
                    <a:lnTo>
                      <a:pt x="1235329" y="838200"/>
                    </a:lnTo>
                    <a:lnTo>
                      <a:pt x="1239202" y="850900"/>
                    </a:lnTo>
                    <a:lnTo>
                      <a:pt x="1241285" y="850900"/>
                    </a:lnTo>
                    <a:lnTo>
                      <a:pt x="1239456" y="838200"/>
                    </a:lnTo>
                    <a:lnTo>
                      <a:pt x="1253159" y="850900"/>
                    </a:lnTo>
                    <a:lnTo>
                      <a:pt x="1245196" y="850900"/>
                    </a:lnTo>
                    <a:lnTo>
                      <a:pt x="1254188" y="863600"/>
                    </a:lnTo>
                    <a:lnTo>
                      <a:pt x="1246581" y="863600"/>
                    </a:lnTo>
                    <a:lnTo>
                      <a:pt x="1245196" y="850900"/>
                    </a:lnTo>
                    <a:lnTo>
                      <a:pt x="1243368" y="850900"/>
                    </a:lnTo>
                    <a:lnTo>
                      <a:pt x="1243660" y="863130"/>
                    </a:lnTo>
                    <a:lnTo>
                      <a:pt x="1244206" y="863600"/>
                    </a:lnTo>
                    <a:lnTo>
                      <a:pt x="1244053" y="863600"/>
                    </a:lnTo>
                    <a:lnTo>
                      <a:pt x="1243571" y="876300"/>
                    </a:lnTo>
                    <a:lnTo>
                      <a:pt x="1244066" y="876300"/>
                    </a:lnTo>
                    <a:lnTo>
                      <a:pt x="1249070" y="889000"/>
                    </a:lnTo>
                    <a:lnTo>
                      <a:pt x="1247990" y="876300"/>
                    </a:lnTo>
                    <a:lnTo>
                      <a:pt x="1253985" y="876300"/>
                    </a:lnTo>
                    <a:lnTo>
                      <a:pt x="1255382" y="863600"/>
                    </a:lnTo>
                    <a:lnTo>
                      <a:pt x="1254975" y="863600"/>
                    </a:lnTo>
                    <a:lnTo>
                      <a:pt x="1253515" y="850900"/>
                    </a:lnTo>
                    <a:lnTo>
                      <a:pt x="1254734" y="850900"/>
                    </a:lnTo>
                    <a:lnTo>
                      <a:pt x="1258887" y="863384"/>
                    </a:lnTo>
                    <a:lnTo>
                      <a:pt x="1258874" y="862901"/>
                    </a:lnTo>
                    <a:lnTo>
                      <a:pt x="1257350" y="850900"/>
                    </a:lnTo>
                    <a:lnTo>
                      <a:pt x="1262646" y="850900"/>
                    </a:lnTo>
                    <a:lnTo>
                      <a:pt x="1259027" y="862901"/>
                    </a:lnTo>
                    <a:lnTo>
                      <a:pt x="1258963" y="863600"/>
                    </a:lnTo>
                    <a:lnTo>
                      <a:pt x="1258887" y="863384"/>
                    </a:lnTo>
                    <a:lnTo>
                      <a:pt x="1258824" y="863600"/>
                    </a:lnTo>
                    <a:lnTo>
                      <a:pt x="1256563" y="863600"/>
                    </a:lnTo>
                    <a:lnTo>
                      <a:pt x="1259941" y="876300"/>
                    </a:lnTo>
                    <a:lnTo>
                      <a:pt x="1256423" y="876300"/>
                    </a:lnTo>
                    <a:lnTo>
                      <a:pt x="1253985" y="889000"/>
                    </a:lnTo>
                    <a:lnTo>
                      <a:pt x="1257160" y="889000"/>
                    </a:lnTo>
                    <a:lnTo>
                      <a:pt x="1264107" y="889000"/>
                    </a:lnTo>
                    <a:lnTo>
                      <a:pt x="1263967" y="901700"/>
                    </a:lnTo>
                    <a:lnTo>
                      <a:pt x="1257160" y="889000"/>
                    </a:lnTo>
                    <a:lnTo>
                      <a:pt x="1255293" y="901700"/>
                    </a:lnTo>
                    <a:lnTo>
                      <a:pt x="1263154" y="901700"/>
                    </a:lnTo>
                    <a:lnTo>
                      <a:pt x="1263078" y="914400"/>
                    </a:lnTo>
                    <a:lnTo>
                      <a:pt x="1262659" y="914400"/>
                    </a:lnTo>
                    <a:lnTo>
                      <a:pt x="1261694" y="927100"/>
                    </a:lnTo>
                    <a:lnTo>
                      <a:pt x="1259967" y="927100"/>
                    </a:lnTo>
                    <a:lnTo>
                      <a:pt x="1257261" y="939800"/>
                    </a:lnTo>
                    <a:lnTo>
                      <a:pt x="1244955" y="939800"/>
                    </a:lnTo>
                    <a:lnTo>
                      <a:pt x="1246784" y="952500"/>
                    </a:lnTo>
                    <a:lnTo>
                      <a:pt x="1253604" y="952500"/>
                    </a:lnTo>
                    <a:lnTo>
                      <a:pt x="1250340" y="965200"/>
                    </a:lnTo>
                    <a:lnTo>
                      <a:pt x="1254683" y="965200"/>
                    </a:lnTo>
                    <a:lnTo>
                      <a:pt x="1252512" y="977900"/>
                    </a:lnTo>
                    <a:lnTo>
                      <a:pt x="1255268" y="977900"/>
                    </a:lnTo>
                    <a:lnTo>
                      <a:pt x="1252905" y="990600"/>
                    </a:lnTo>
                    <a:lnTo>
                      <a:pt x="1259420" y="990600"/>
                    </a:lnTo>
                    <a:lnTo>
                      <a:pt x="1258963" y="1003300"/>
                    </a:lnTo>
                    <a:lnTo>
                      <a:pt x="1263764" y="1003300"/>
                    </a:lnTo>
                    <a:lnTo>
                      <a:pt x="1270647" y="1016000"/>
                    </a:lnTo>
                    <a:lnTo>
                      <a:pt x="1271104" y="1016000"/>
                    </a:lnTo>
                    <a:lnTo>
                      <a:pt x="1266685" y="1028700"/>
                    </a:lnTo>
                    <a:lnTo>
                      <a:pt x="1271181" y="1028700"/>
                    </a:lnTo>
                    <a:lnTo>
                      <a:pt x="1272133" y="1041400"/>
                    </a:lnTo>
                    <a:lnTo>
                      <a:pt x="1268183" y="1041400"/>
                    </a:lnTo>
                    <a:lnTo>
                      <a:pt x="1269390" y="1054100"/>
                    </a:lnTo>
                    <a:lnTo>
                      <a:pt x="1268234" y="1054100"/>
                    </a:lnTo>
                    <a:lnTo>
                      <a:pt x="1263497" y="1066800"/>
                    </a:lnTo>
                    <a:lnTo>
                      <a:pt x="1266444" y="1066800"/>
                    </a:lnTo>
                    <a:lnTo>
                      <a:pt x="1269263" y="1079500"/>
                    </a:lnTo>
                    <a:lnTo>
                      <a:pt x="1268120" y="1079500"/>
                    </a:lnTo>
                    <a:lnTo>
                      <a:pt x="1267942" y="1092200"/>
                    </a:lnTo>
                    <a:lnTo>
                      <a:pt x="1269352" y="1104900"/>
                    </a:lnTo>
                    <a:lnTo>
                      <a:pt x="1262913" y="1104900"/>
                    </a:lnTo>
                    <a:lnTo>
                      <a:pt x="1263192" y="1117600"/>
                    </a:lnTo>
                    <a:lnTo>
                      <a:pt x="1259928" y="1130300"/>
                    </a:lnTo>
                    <a:lnTo>
                      <a:pt x="1256703" y="1130300"/>
                    </a:lnTo>
                    <a:lnTo>
                      <a:pt x="1254506" y="1143000"/>
                    </a:lnTo>
                    <a:lnTo>
                      <a:pt x="1254239" y="1143000"/>
                    </a:lnTo>
                    <a:lnTo>
                      <a:pt x="1251877" y="1155700"/>
                    </a:lnTo>
                    <a:lnTo>
                      <a:pt x="1249248" y="1155700"/>
                    </a:lnTo>
                    <a:lnTo>
                      <a:pt x="1246619" y="1168400"/>
                    </a:lnTo>
                    <a:lnTo>
                      <a:pt x="1244180" y="1168400"/>
                    </a:lnTo>
                    <a:lnTo>
                      <a:pt x="1244358" y="1181100"/>
                    </a:lnTo>
                    <a:lnTo>
                      <a:pt x="1248625" y="1181100"/>
                    </a:lnTo>
                    <a:lnTo>
                      <a:pt x="1243838" y="1193800"/>
                    </a:lnTo>
                    <a:lnTo>
                      <a:pt x="1239431" y="1193800"/>
                    </a:lnTo>
                    <a:lnTo>
                      <a:pt x="1237272" y="1206500"/>
                    </a:lnTo>
                    <a:lnTo>
                      <a:pt x="1235811" y="1206500"/>
                    </a:lnTo>
                    <a:lnTo>
                      <a:pt x="1232750" y="1219200"/>
                    </a:lnTo>
                    <a:lnTo>
                      <a:pt x="1223289" y="1219200"/>
                    </a:lnTo>
                    <a:lnTo>
                      <a:pt x="1223289" y="1308100"/>
                    </a:lnTo>
                    <a:lnTo>
                      <a:pt x="1218247" y="1320800"/>
                    </a:lnTo>
                    <a:lnTo>
                      <a:pt x="1213650" y="1308100"/>
                    </a:lnTo>
                    <a:lnTo>
                      <a:pt x="1223289" y="1308100"/>
                    </a:lnTo>
                    <a:lnTo>
                      <a:pt x="1223289" y="1219200"/>
                    </a:lnTo>
                    <a:lnTo>
                      <a:pt x="1220089" y="1219200"/>
                    </a:lnTo>
                    <a:lnTo>
                      <a:pt x="1207655" y="1231900"/>
                    </a:lnTo>
                    <a:lnTo>
                      <a:pt x="1188948" y="1231900"/>
                    </a:lnTo>
                    <a:lnTo>
                      <a:pt x="1194930" y="1244600"/>
                    </a:lnTo>
                    <a:lnTo>
                      <a:pt x="1201089" y="1244600"/>
                    </a:lnTo>
                    <a:lnTo>
                      <a:pt x="1207706" y="1231900"/>
                    </a:lnTo>
                    <a:lnTo>
                      <a:pt x="1220393" y="1231900"/>
                    </a:lnTo>
                    <a:lnTo>
                      <a:pt x="1218628" y="1244600"/>
                    </a:lnTo>
                    <a:lnTo>
                      <a:pt x="1218133" y="1244600"/>
                    </a:lnTo>
                    <a:lnTo>
                      <a:pt x="1218133" y="1282700"/>
                    </a:lnTo>
                    <a:lnTo>
                      <a:pt x="1212608" y="1282700"/>
                    </a:lnTo>
                    <a:lnTo>
                      <a:pt x="1212608" y="1270000"/>
                    </a:lnTo>
                    <a:lnTo>
                      <a:pt x="1216025" y="1270000"/>
                    </a:lnTo>
                    <a:lnTo>
                      <a:pt x="1218133" y="1282700"/>
                    </a:lnTo>
                    <a:lnTo>
                      <a:pt x="1218133" y="1244600"/>
                    </a:lnTo>
                    <a:lnTo>
                      <a:pt x="1215529" y="1244600"/>
                    </a:lnTo>
                    <a:lnTo>
                      <a:pt x="1213459" y="1257300"/>
                    </a:lnTo>
                    <a:lnTo>
                      <a:pt x="1211846" y="1257300"/>
                    </a:lnTo>
                    <a:lnTo>
                      <a:pt x="1211846" y="1295400"/>
                    </a:lnTo>
                    <a:lnTo>
                      <a:pt x="1206411" y="1295400"/>
                    </a:lnTo>
                    <a:lnTo>
                      <a:pt x="1206487" y="1282700"/>
                    </a:lnTo>
                    <a:lnTo>
                      <a:pt x="1208278" y="1282700"/>
                    </a:lnTo>
                    <a:lnTo>
                      <a:pt x="1211846" y="1295400"/>
                    </a:lnTo>
                    <a:lnTo>
                      <a:pt x="1211846" y="1257300"/>
                    </a:lnTo>
                    <a:lnTo>
                      <a:pt x="1208671" y="1257300"/>
                    </a:lnTo>
                    <a:lnTo>
                      <a:pt x="1209116" y="1270000"/>
                    </a:lnTo>
                    <a:lnTo>
                      <a:pt x="1202093" y="1270000"/>
                    </a:lnTo>
                    <a:lnTo>
                      <a:pt x="1201928" y="1282700"/>
                    </a:lnTo>
                    <a:lnTo>
                      <a:pt x="1199705" y="1282700"/>
                    </a:lnTo>
                    <a:lnTo>
                      <a:pt x="1199705" y="1295400"/>
                    </a:lnTo>
                    <a:lnTo>
                      <a:pt x="1201305" y="1295400"/>
                    </a:lnTo>
                    <a:lnTo>
                      <a:pt x="1201191" y="1308100"/>
                    </a:lnTo>
                    <a:lnTo>
                      <a:pt x="1198892" y="1308100"/>
                    </a:lnTo>
                    <a:lnTo>
                      <a:pt x="1195819" y="1320800"/>
                    </a:lnTo>
                    <a:lnTo>
                      <a:pt x="1203134" y="1320800"/>
                    </a:lnTo>
                    <a:lnTo>
                      <a:pt x="1200594" y="1333500"/>
                    </a:lnTo>
                    <a:lnTo>
                      <a:pt x="1201483" y="1333500"/>
                    </a:lnTo>
                    <a:lnTo>
                      <a:pt x="1199095" y="1334312"/>
                    </a:lnTo>
                    <a:lnTo>
                      <a:pt x="1198600" y="1346200"/>
                    </a:lnTo>
                    <a:lnTo>
                      <a:pt x="1209535" y="1346200"/>
                    </a:lnTo>
                    <a:lnTo>
                      <a:pt x="1204595" y="1358900"/>
                    </a:lnTo>
                    <a:lnTo>
                      <a:pt x="1198359" y="1346200"/>
                    </a:lnTo>
                    <a:lnTo>
                      <a:pt x="1193304" y="1346200"/>
                    </a:lnTo>
                    <a:lnTo>
                      <a:pt x="1191425" y="1358900"/>
                    </a:lnTo>
                    <a:lnTo>
                      <a:pt x="1196314" y="1358900"/>
                    </a:lnTo>
                    <a:lnTo>
                      <a:pt x="1192898" y="1371498"/>
                    </a:lnTo>
                    <a:lnTo>
                      <a:pt x="1217612" y="1358900"/>
                    </a:lnTo>
                    <a:lnTo>
                      <a:pt x="1219898" y="1371600"/>
                    </a:lnTo>
                    <a:lnTo>
                      <a:pt x="1221473" y="1371600"/>
                    </a:lnTo>
                    <a:lnTo>
                      <a:pt x="1225550" y="1384300"/>
                    </a:lnTo>
                    <a:lnTo>
                      <a:pt x="1226413" y="1384300"/>
                    </a:lnTo>
                    <a:lnTo>
                      <a:pt x="1226959" y="1397000"/>
                    </a:lnTo>
                    <a:lnTo>
                      <a:pt x="1227899" y="1397000"/>
                    </a:lnTo>
                    <a:lnTo>
                      <a:pt x="1222146" y="1409700"/>
                    </a:lnTo>
                    <a:lnTo>
                      <a:pt x="1206830" y="1409700"/>
                    </a:lnTo>
                    <a:lnTo>
                      <a:pt x="1211389" y="1403350"/>
                    </a:lnTo>
                    <a:lnTo>
                      <a:pt x="1195819" y="1409700"/>
                    </a:lnTo>
                    <a:lnTo>
                      <a:pt x="1204353" y="1409700"/>
                    </a:lnTo>
                    <a:lnTo>
                      <a:pt x="1192237" y="1422400"/>
                    </a:lnTo>
                    <a:lnTo>
                      <a:pt x="1192669" y="1422400"/>
                    </a:lnTo>
                    <a:lnTo>
                      <a:pt x="1224940" y="1409700"/>
                    </a:lnTo>
                    <a:lnTo>
                      <a:pt x="1228826" y="1422400"/>
                    </a:lnTo>
                    <a:lnTo>
                      <a:pt x="1226858" y="1422400"/>
                    </a:lnTo>
                    <a:lnTo>
                      <a:pt x="1230147" y="1435100"/>
                    </a:lnTo>
                    <a:lnTo>
                      <a:pt x="1229550" y="1435100"/>
                    </a:lnTo>
                    <a:lnTo>
                      <a:pt x="1220990" y="1447800"/>
                    </a:lnTo>
                    <a:lnTo>
                      <a:pt x="1220025" y="1447800"/>
                    </a:lnTo>
                    <a:lnTo>
                      <a:pt x="1220025" y="1485900"/>
                    </a:lnTo>
                    <a:lnTo>
                      <a:pt x="1211072" y="1485900"/>
                    </a:lnTo>
                    <a:lnTo>
                      <a:pt x="1214742" y="1473200"/>
                    </a:lnTo>
                    <a:lnTo>
                      <a:pt x="1220025" y="1485900"/>
                    </a:lnTo>
                    <a:lnTo>
                      <a:pt x="1220025" y="1447800"/>
                    </a:lnTo>
                    <a:lnTo>
                      <a:pt x="1210691" y="1447800"/>
                    </a:lnTo>
                    <a:lnTo>
                      <a:pt x="1208709" y="1460500"/>
                    </a:lnTo>
                    <a:lnTo>
                      <a:pt x="1218285" y="1460500"/>
                    </a:lnTo>
                    <a:lnTo>
                      <a:pt x="1214424" y="1473200"/>
                    </a:lnTo>
                    <a:lnTo>
                      <a:pt x="1210373" y="1473200"/>
                    </a:lnTo>
                    <a:lnTo>
                      <a:pt x="1187069" y="1485900"/>
                    </a:lnTo>
                    <a:lnTo>
                      <a:pt x="1190879" y="1485900"/>
                    </a:lnTo>
                    <a:lnTo>
                      <a:pt x="1197406" y="1498600"/>
                    </a:lnTo>
                    <a:lnTo>
                      <a:pt x="1201039" y="1498600"/>
                    </a:lnTo>
                    <a:lnTo>
                      <a:pt x="1205509" y="1485900"/>
                    </a:lnTo>
                    <a:lnTo>
                      <a:pt x="1204633" y="1498600"/>
                    </a:lnTo>
                    <a:lnTo>
                      <a:pt x="1209636" y="1498600"/>
                    </a:lnTo>
                    <a:lnTo>
                      <a:pt x="1191577" y="1511300"/>
                    </a:lnTo>
                    <a:lnTo>
                      <a:pt x="1183741" y="1511300"/>
                    </a:lnTo>
                    <a:lnTo>
                      <a:pt x="1179169" y="1521599"/>
                    </a:lnTo>
                    <a:lnTo>
                      <a:pt x="1197089" y="1511300"/>
                    </a:lnTo>
                    <a:lnTo>
                      <a:pt x="1205318" y="1511300"/>
                    </a:lnTo>
                    <a:lnTo>
                      <a:pt x="1201674" y="1524000"/>
                    </a:lnTo>
                    <a:lnTo>
                      <a:pt x="1202105" y="1524000"/>
                    </a:lnTo>
                    <a:lnTo>
                      <a:pt x="1204023" y="1536700"/>
                    </a:lnTo>
                    <a:lnTo>
                      <a:pt x="1202410" y="1536700"/>
                    </a:lnTo>
                    <a:lnTo>
                      <a:pt x="1201737" y="1549400"/>
                    </a:lnTo>
                    <a:lnTo>
                      <a:pt x="1183030" y="1549400"/>
                    </a:lnTo>
                    <a:lnTo>
                      <a:pt x="1178090" y="1562100"/>
                    </a:lnTo>
                    <a:lnTo>
                      <a:pt x="1196835" y="1562100"/>
                    </a:lnTo>
                    <a:lnTo>
                      <a:pt x="1203172" y="1549400"/>
                    </a:lnTo>
                    <a:lnTo>
                      <a:pt x="1199527" y="1562100"/>
                    </a:lnTo>
                    <a:lnTo>
                      <a:pt x="1178013" y="1574800"/>
                    </a:lnTo>
                    <a:lnTo>
                      <a:pt x="1196403" y="1574800"/>
                    </a:lnTo>
                    <a:lnTo>
                      <a:pt x="1194181" y="1587500"/>
                    </a:lnTo>
                    <a:lnTo>
                      <a:pt x="1190713" y="1587500"/>
                    </a:lnTo>
                    <a:lnTo>
                      <a:pt x="1188783" y="1597253"/>
                    </a:lnTo>
                    <a:lnTo>
                      <a:pt x="1188783" y="1625600"/>
                    </a:lnTo>
                    <a:lnTo>
                      <a:pt x="1186726" y="1625600"/>
                    </a:lnTo>
                    <a:lnTo>
                      <a:pt x="1186713" y="1638300"/>
                    </a:lnTo>
                    <a:lnTo>
                      <a:pt x="1183728" y="1638300"/>
                    </a:lnTo>
                    <a:lnTo>
                      <a:pt x="1180160" y="1625600"/>
                    </a:lnTo>
                    <a:lnTo>
                      <a:pt x="1181747" y="1625600"/>
                    </a:lnTo>
                    <a:lnTo>
                      <a:pt x="1183754" y="1612900"/>
                    </a:lnTo>
                    <a:lnTo>
                      <a:pt x="1187881" y="1612900"/>
                    </a:lnTo>
                    <a:lnTo>
                      <a:pt x="1188783" y="1625600"/>
                    </a:lnTo>
                    <a:lnTo>
                      <a:pt x="1188783" y="1597253"/>
                    </a:lnTo>
                    <a:lnTo>
                      <a:pt x="1188199" y="1600200"/>
                    </a:lnTo>
                    <a:lnTo>
                      <a:pt x="1180172" y="1600200"/>
                    </a:lnTo>
                    <a:lnTo>
                      <a:pt x="1174330" y="1609521"/>
                    </a:lnTo>
                    <a:lnTo>
                      <a:pt x="1174330" y="1638300"/>
                    </a:lnTo>
                    <a:lnTo>
                      <a:pt x="1171079" y="1651000"/>
                    </a:lnTo>
                    <a:lnTo>
                      <a:pt x="1168069" y="1638300"/>
                    </a:lnTo>
                    <a:lnTo>
                      <a:pt x="1166952" y="1638300"/>
                    </a:lnTo>
                    <a:lnTo>
                      <a:pt x="1165542" y="1625600"/>
                    </a:lnTo>
                    <a:lnTo>
                      <a:pt x="1171067" y="1625600"/>
                    </a:lnTo>
                    <a:lnTo>
                      <a:pt x="1169860" y="1638300"/>
                    </a:lnTo>
                    <a:lnTo>
                      <a:pt x="1174330" y="1638300"/>
                    </a:lnTo>
                    <a:lnTo>
                      <a:pt x="1174330" y="1609521"/>
                    </a:lnTo>
                    <a:lnTo>
                      <a:pt x="1172210" y="1612900"/>
                    </a:lnTo>
                    <a:lnTo>
                      <a:pt x="1163840" y="1612900"/>
                    </a:lnTo>
                    <a:lnTo>
                      <a:pt x="1154468" y="1625600"/>
                    </a:lnTo>
                    <a:lnTo>
                      <a:pt x="1153782" y="1625600"/>
                    </a:lnTo>
                    <a:lnTo>
                      <a:pt x="1154823" y="1638300"/>
                    </a:lnTo>
                    <a:lnTo>
                      <a:pt x="1152194" y="1638300"/>
                    </a:lnTo>
                    <a:lnTo>
                      <a:pt x="1152194" y="1651000"/>
                    </a:lnTo>
                    <a:lnTo>
                      <a:pt x="1147508" y="1651000"/>
                    </a:lnTo>
                    <a:lnTo>
                      <a:pt x="1147787" y="1663700"/>
                    </a:lnTo>
                    <a:lnTo>
                      <a:pt x="1143749" y="1676400"/>
                    </a:lnTo>
                    <a:lnTo>
                      <a:pt x="1140574" y="1676400"/>
                    </a:lnTo>
                    <a:lnTo>
                      <a:pt x="1142072" y="1689100"/>
                    </a:lnTo>
                    <a:lnTo>
                      <a:pt x="1133436" y="1689100"/>
                    </a:lnTo>
                    <a:lnTo>
                      <a:pt x="1132281" y="1701800"/>
                    </a:lnTo>
                    <a:lnTo>
                      <a:pt x="1103439" y="1701800"/>
                    </a:lnTo>
                    <a:lnTo>
                      <a:pt x="1098931" y="1714500"/>
                    </a:lnTo>
                    <a:lnTo>
                      <a:pt x="1090549" y="1701800"/>
                    </a:lnTo>
                    <a:lnTo>
                      <a:pt x="1087056" y="1714500"/>
                    </a:lnTo>
                    <a:lnTo>
                      <a:pt x="1054811" y="1714500"/>
                    </a:lnTo>
                    <a:lnTo>
                      <a:pt x="1058570" y="1727200"/>
                    </a:lnTo>
                    <a:lnTo>
                      <a:pt x="1064869" y="1727200"/>
                    </a:lnTo>
                    <a:lnTo>
                      <a:pt x="1065276" y="1739900"/>
                    </a:lnTo>
                    <a:lnTo>
                      <a:pt x="1052347" y="1739900"/>
                    </a:lnTo>
                    <a:lnTo>
                      <a:pt x="1055966" y="1727200"/>
                    </a:lnTo>
                    <a:lnTo>
                      <a:pt x="1046060" y="1727200"/>
                    </a:lnTo>
                    <a:lnTo>
                      <a:pt x="1051839" y="1714500"/>
                    </a:lnTo>
                    <a:lnTo>
                      <a:pt x="1043508" y="1714500"/>
                    </a:lnTo>
                    <a:lnTo>
                      <a:pt x="1044651" y="1727200"/>
                    </a:lnTo>
                    <a:lnTo>
                      <a:pt x="1044460" y="1727200"/>
                    </a:lnTo>
                    <a:lnTo>
                      <a:pt x="1040612" y="1739900"/>
                    </a:lnTo>
                    <a:lnTo>
                      <a:pt x="1035265" y="1739900"/>
                    </a:lnTo>
                    <a:lnTo>
                      <a:pt x="1035265" y="1752600"/>
                    </a:lnTo>
                    <a:lnTo>
                      <a:pt x="1027214" y="1752600"/>
                    </a:lnTo>
                    <a:lnTo>
                      <a:pt x="1021930" y="1739900"/>
                    </a:lnTo>
                    <a:lnTo>
                      <a:pt x="1021613" y="1739900"/>
                    </a:lnTo>
                    <a:lnTo>
                      <a:pt x="1021613" y="1778000"/>
                    </a:lnTo>
                    <a:lnTo>
                      <a:pt x="1019606" y="1778000"/>
                    </a:lnTo>
                    <a:lnTo>
                      <a:pt x="1014564" y="1790700"/>
                    </a:lnTo>
                    <a:lnTo>
                      <a:pt x="1009548" y="1778000"/>
                    </a:lnTo>
                    <a:lnTo>
                      <a:pt x="1011643" y="1778000"/>
                    </a:lnTo>
                    <a:lnTo>
                      <a:pt x="1012151" y="1765300"/>
                    </a:lnTo>
                    <a:lnTo>
                      <a:pt x="1017968" y="1765300"/>
                    </a:lnTo>
                    <a:lnTo>
                      <a:pt x="1021613" y="1778000"/>
                    </a:lnTo>
                    <a:lnTo>
                      <a:pt x="1021613" y="1739900"/>
                    </a:lnTo>
                    <a:lnTo>
                      <a:pt x="1011237" y="1739900"/>
                    </a:lnTo>
                    <a:lnTo>
                      <a:pt x="1013891" y="1727200"/>
                    </a:lnTo>
                    <a:lnTo>
                      <a:pt x="1026160" y="1727200"/>
                    </a:lnTo>
                    <a:lnTo>
                      <a:pt x="1024204" y="1739900"/>
                    </a:lnTo>
                    <a:lnTo>
                      <a:pt x="1028026" y="1739900"/>
                    </a:lnTo>
                    <a:lnTo>
                      <a:pt x="1030312" y="1727200"/>
                    </a:lnTo>
                    <a:lnTo>
                      <a:pt x="1027163" y="1727200"/>
                    </a:lnTo>
                    <a:lnTo>
                      <a:pt x="1016736" y="1714500"/>
                    </a:lnTo>
                    <a:lnTo>
                      <a:pt x="1011072" y="1714500"/>
                    </a:lnTo>
                    <a:lnTo>
                      <a:pt x="1005408" y="1727200"/>
                    </a:lnTo>
                    <a:lnTo>
                      <a:pt x="1009307" y="1727200"/>
                    </a:lnTo>
                    <a:lnTo>
                      <a:pt x="1008595" y="1739900"/>
                    </a:lnTo>
                    <a:lnTo>
                      <a:pt x="999248" y="1727200"/>
                    </a:lnTo>
                    <a:lnTo>
                      <a:pt x="1004189" y="1739900"/>
                    </a:lnTo>
                    <a:lnTo>
                      <a:pt x="999299" y="1739900"/>
                    </a:lnTo>
                    <a:lnTo>
                      <a:pt x="1002411" y="1752600"/>
                    </a:lnTo>
                    <a:lnTo>
                      <a:pt x="999337" y="1752600"/>
                    </a:lnTo>
                    <a:lnTo>
                      <a:pt x="1004811" y="1765300"/>
                    </a:lnTo>
                    <a:lnTo>
                      <a:pt x="1001560" y="1765300"/>
                    </a:lnTo>
                    <a:lnTo>
                      <a:pt x="1003515" y="1778000"/>
                    </a:lnTo>
                    <a:lnTo>
                      <a:pt x="1005547" y="1778000"/>
                    </a:lnTo>
                    <a:lnTo>
                      <a:pt x="1010132" y="1790700"/>
                    </a:lnTo>
                    <a:lnTo>
                      <a:pt x="997724" y="1790700"/>
                    </a:lnTo>
                    <a:lnTo>
                      <a:pt x="991057" y="1803400"/>
                    </a:lnTo>
                    <a:lnTo>
                      <a:pt x="1011834" y="1803400"/>
                    </a:lnTo>
                    <a:lnTo>
                      <a:pt x="1005395" y="1816100"/>
                    </a:lnTo>
                    <a:lnTo>
                      <a:pt x="1021422" y="1816100"/>
                    </a:lnTo>
                    <a:lnTo>
                      <a:pt x="1019124" y="1803400"/>
                    </a:lnTo>
                    <a:lnTo>
                      <a:pt x="1029881" y="1803400"/>
                    </a:lnTo>
                    <a:lnTo>
                      <a:pt x="1027874" y="1816100"/>
                    </a:lnTo>
                    <a:lnTo>
                      <a:pt x="1038428" y="1816100"/>
                    </a:lnTo>
                    <a:lnTo>
                      <a:pt x="1034389" y="1803400"/>
                    </a:lnTo>
                    <a:lnTo>
                      <a:pt x="1034008" y="1803400"/>
                    </a:lnTo>
                    <a:lnTo>
                      <a:pt x="1035227" y="1790700"/>
                    </a:lnTo>
                    <a:lnTo>
                      <a:pt x="1041603" y="1790700"/>
                    </a:lnTo>
                    <a:lnTo>
                      <a:pt x="1045298" y="1803400"/>
                    </a:lnTo>
                    <a:lnTo>
                      <a:pt x="1046378" y="1803400"/>
                    </a:lnTo>
                    <a:lnTo>
                      <a:pt x="1046619" y="1816100"/>
                    </a:lnTo>
                    <a:lnTo>
                      <a:pt x="1043139" y="1816100"/>
                    </a:lnTo>
                    <a:lnTo>
                      <a:pt x="1040638" y="1828800"/>
                    </a:lnTo>
                    <a:lnTo>
                      <a:pt x="1036027" y="1828800"/>
                    </a:lnTo>
                    <a:lnTo>
                      <a:pt x="1036396" y="1841500"/>
                    </a:lnTo>
                    <a:lnTo>
                      <a:pt x="1034249" y="1841500"/>
                    </a:lnTo>
                    <a:lnTo>
                      <a:pt x="1031786" y="1854200"/>
                    </a:lnTo>
                    <a:lnTo>
                      <a:pt x="1030211" y="1866900"/>
                    </a:lnTo>
                    <a:lnTo>
                      <a:pt x="1028877" y="1866900"/>
                    </a:lnTo>
                    <a:lnTo>
                      <a:pt x="1030643" y="1892300"/>
                    </a:lnTo>
                    <a:lnTo>
                      <a:pt x="1025194" y="1892300"/>
                    </a:lnTo>
                    <a:lnTo>
                      <a:pt x="1031392" y="1905000"/>
                    </a:lnTo>
                    <a:lnTo>
                      <a:pt x="1045286" y="1905000"/>
                    </a:lnTo>
                    <a:lnTo>
                      <a:pt x="1047216" y="1917700"/>
                    </a:lnTo>
                    <a:lnTo>
                      <a:pt x="1045565" y="1917700"/>
                    </a:lnTo>
                    <a:lnTo>
                      <a:pt x="1051013" y="1930400"/>
                    </a:lnTo>
                    <a:lnTo>
                      <a:pt x="1053071" y="1930400"/>
                    </a:lnTo>
                    <a:lnTo>
                      <a:pt x="1056741" y="1943100"/>
                    </a:lnTo>
                    <a:lnTo>
                      <a:pt x="1068755" y="1943100"/>
                    </a:lnTo>
                    <a:lnTo>
                      <a:pt x="1070241" y="1930400"/>
                    </a:lnTo>
                    <a:lnTo>
                      <a:pt x="1076579" y="1930400"/>
                    </a:lnTo>
                    <a:lnTo>
                      <a:pt x="1074813" y="1943100"/>
                    </a:lnTo>
                    <a:lnTo>
                      <a:pt x="1069759" y="1943100"/>
                    </a:lnTo>
                    <a:lnTo>
                      <a:pt x="1074013" y="1955800"/>
                    </a:lnTo>
                    <a:lnTo>
                      <a:pt x="1074318" y="1955800"/>
                    </a:lnTo>
                    <a:lnTo>
                      <a:pt x="1083462" y="1968500"/>
                    </a:lnTo>
                    <a:lnTo>
                      <a:pt x="1087589" y="1981200"/>
                    </a:lnTo>
                    <a:lnTo>
                      <a:pt x="1093711" y="1981200"/>
                    </a:lnTo>
                    <a:lnTo>
                      <a:pt x="1095336" y="1993900"/>
                    </a:lnTo>
                    <a:lnTo>
                      <a:pt x="1095743" y="1993900"/>
                    </a:lnTo>
                    <a:lnTo>
                      <a:pt x="1098753" y="2006600"/>
                    </a:lnTo>
                    <a:lnTo>
                      <a:pt x="1095070" y="2019300"/>
                    </a:lnTo>
                    <a:lnTo>
                      <a:pt x="1091628" y="2019300"/>
                    </a:lnTo>
                    <a:lnTo>
                      <a:pt x="1093533" y="2032000"/>
                    </a:lnTo>
                    <a:lnTo>
                      <a:pt x="1096670" y="2032000"/>
                    </a:lnTo>
                    <a:lnTo>
                      <a:pt x="1095667" y="2019300"/>
                    </a:lnTo>
                    <a:lnTo>
                      <a:pt x="1099642" y="2019300"/>
                    </a:lnTo>
                    <a:lnTo>
                      <a:pt x="1102842" y="2032000"/>
                    </a:lnTo>
                    <a:lnTo>
                      <a:pt x="1112926" y="2032000"/>
                    </a:lnTo>
                    <a:lnTo>
                      <a:pt x="1113777" y="2044700"/>
                    </a:lnTo>
                    <a:lnTo>
                      <a:pt x="1119784" y="2044700"/>
                    </a:lnTo>
                    <a:lnTo>
                      <a:pt x="1121232" y="2057400"/>
                    </a:lnTo>
                    <a:lnTo>
                      <a:pt x="1126451" y="2057400"/>
                    </a:lnTo>
                    <a:lnTo>
                      <a:pt x="1123492" y="2044700"/>
                    </a:lnTo>
                    <a:lnTo>
                      <a:pt x="1122146" y="2044700"/>
                    </a:lnTo>
                    <a:lnTo>
                      <a:pt x="1126236" y="2032000"/>
                    </a:lnTo>
                    <a:lnTo>
                      <a:pt x="1126464" y="2019300"/>
                    </a:lnTo>
                    <a:lnTo>
                      <a:pt x="1129538" y="2006600"/>
                    </a:lnTo>
                    <a:lnTo>
                      <a:pt x="1134237" y="2006600"/>
                    </a:lnTo>
                    <a:lnTo>
                      <a:pt x="1137297" y="1993900"/>
                    </a:lnTo>
                    <a:lnTo>
                      <a:pt x="1131417" y="1993900"/>
                    </a:lnTo>
                    <a:lnTo>
                      <a:pt x="1128483" y="1981200"/>
                    </a:lnTo>
                    <a:lnTo>
                      <a:pt x="1125105" y="1981200"/>
                    </a:lnTo>
                    <a:lnTo>
                      <a:pt x="1125105" y="2032000"/>
                    </a:lnTo>
                    <a:lnTo>
                      <a:pt x="1116888" y="2032000"/>
                    </a:lnTo>
                    <a:lnTo>
                      <a:pt x="1117092" y="2019300"/>
                    </a:lnTo>
                    <a:lnTo>
                      <a:pt x="1121473" y="2019300"/>
                    </a:lnTo>
                    <a:lnTo>
                      <a:pt x="1125105" y="2032000"/>
                    </a:lnTo>
                    <a:lnTo>
                      <a:pt x="1125105" y="1981200"/>
                    </a:lnTo>
                    <a:lnTo>
                      <a:pt x="1124889" y="1981200"/>
                    </a:lnTo>
                    <a:lnTo>
                      <a:pt x="1129017" y="1968500"/>
                    </a:lnTo>
                    <a:lnTo>
                      <a:pt x="1131811" y="1968500"/>
                    </a:lnTo>
                    <a:lnTo>
                      <a:pt x="1132039" y="1975002"/>
                    </a:lnTo>
                    <a:lnTo>
                      <a:pt x="1134503" y="1968500"/>
                    </a:lnTo>
                    <a:lnTo>
                      <a:pt x="1133767" y="1968500"/>
                    </a:lnTo>
                    <a:lnTo>
                      <a:pt x="1132890" y="1955800"/>
                    </a:lnTo>
                    <a:lnTo>
                      <a:pt x="1132624" y="1943100"/>
                    </a:lnTo>
                    <a:lnTo>
                      <a:pt x="1132814" y="1943100"/>
                    </a:lnTo>
                    <a:lnTo>
                      <a:pt x="1133500" y="1930400"/>
                    </a:lnTo>
                    <a:lnTo>
                      <a:pt x="1137526" y="1917700"/>
                    </a:lnTo>
                    <a:lnTo>
                      <a:pt x="1132763" y="1917700"/>
                    </a:lnTo>
                    <a:lnTo>
                      <a:pt x="1135443" y="1905000"/>
                    </a:lnTo>
                    <a:lnTo>
                      <a:pt x="1144422" y="1905000"/>
                    </a:lnTo>
                    <a:lnTo>
                      <a:pt x="1140383" y="1917700"/>
                    </a:lnTo>
                    <a:lnTo>
                      <a:pt x="1150404" y="1917700"/>
                    </a:lnTo>
                    <a:lnTo>
                      <a:pt x="1152271" y="1905000"/>
                    </a:lnTo>
                    <a:lnTo>
                      <a:pt x="1155509" y="1905000"/>
                    </a:lnTo>
                    <a:lnTo>
                      <a:pt x="1156487" y="1892300"/>
                    </a:lnTo>
                    <a:lnTo>
                      <a:pt x="1153731" y="1892300"/>
                    </a:lnTo>
                    <a:lnTo>
                      <a:pt x="1152906" y="1879600"/>
                    </a:lnTo>
                    <a:lnTo>
                      <a:pt x="1158417" y="1866900"/>
                    </a:lnTo>
                    <a:lnTo>
                      <a:pt x="1160627" y="1866900"/>
                    </a:lnTo>
                    <a:lnTo>
                      <a:pt x="1164831" y="1854200"/>
                    </a:lnTo>
                    <a:lnTo>
                      <a:pt x="1167511" y="1854200"/>
                    </a:lnTo>
                    <a:lnTo>
                      <a:pt x="1167409" y="1841500"/>
                    </a:lnTo>
                    <a:lnTo>
                      <a:pt x="1166876" y="1841500"/>
                    </a:lnTo>
                    <a:lnTo>
                      <a:pt x="1166977" y="1828800"/>
                    </a:lnTo>
                    <a:lnTo>
                      <a:pt x="1168590" y="1828800"/>
                    </a:lnTo>
                    <a:lnTo>
                      <a:pt x="1169085" y="1816100"/>
                    </a:lnTo>
                    <a:lnTo>
                      <a:pt x="1169682" y="1816100"/>
                    </a:lnTo>
                    <a:lnTo>
                      <a:pt x="1171232" y="1803400"/>
                    </a:lnTo>
                    <a:lnTo>
                      <a:pt x="1170114" y="1803400"/>
                    </a:lnTo>
                    <a:lnTo>
                      <a:pt x="1168146" y="1790700"/>
                    </a:lnTo>
                    <a:lnTo>
                      <a:pt x="1167295" y="1790700"/>
                    </a:lnTo>
                    <a:lnTo>
                      <a:pt x="1165199" y="1778000"/>
                    </a:lnTo>
                    <a:lnTo>
                      <a:pt x="1162710" y="1778000"/>
                    </a:lnTo>
                    <a:lnTo>
                      <a:pt x="1161605" y="1773224"/>
                    </a:lnTo>
                    <a:lnTo>
                      <a:pt x="1161605" y="1803400"/>
                    </a:lnTo>
                    <a:lnTo>
                      <a:pt x="1160221" y="1816100"/>
                    </a:lnTo>
                    <a:lnTo>
                      <a:pt x="1159827" y="1816100"/>
                    </a:lnTo>
                    <a:lnTo>
                      <a:pt x="1159306" y="1828800"/>
                    </a:lnTo>
                    <a:lnTo>
                      <a:pt x="1159586" y="1828800"/>
                    </a:lnTo>
                    <a:lnTo>
                      <a:pt x="1161478" y="1841500"/>
                    </a:lnTo>
                    <a:lnTo>
                      <a:pt x="1160399" y="1841500"/>
                    </a:lnTo>
                    <a:lnTo>
                      <a:pt x="1147597" y="1852142"/>
                    </a:lnTo>
                    <a:lnTo>
                      <a:pt x="1147597" y="1892300"/>
                    </a:lnTo>
                    <a:lnTo>
                      <a:pt x="1141450" y="1892300"/>
                    </a:lnTo>
                    <a:lnTo>
                      <a:pt x="1139837" y="1879600"/>
                    </a:lnTo>
                    <a:lnTo>
                      <a:pt x="1145755" y="1879600"/>
                    </a:lnTo>
                    <a:lnTo>
                      <a:pt x="1147597" y="1892300"/>
                    </a:lnTo>
                    <a:lnTo>
                      <a:pt x="1147597" y="1852142"/>
                    </a:lnTo>
                    <a:lnTo>
                      <a:pt x="1145120" y="1854200"/>
                    </a:lnTo>
                    <a:lnTo>
                      <a:pt x="1136205" y="1854200"/>
                    </a:lnTo>
                    <a:lnTo>
                      <a:pt x="1136205" y="1866900"/>
                    </a:lnTo>
                    <a:lnTo>
                      <a:pt x="1134694" y="1879600"/>
                    </a:lnTo>
                    <a:lnTo>
                      <a:pt x="1132319" y="1866900"/>
                    </a:lnTo>
                    <a:lnTo>
                      <a:pt x="1136205" y="1866900"/>
                    </a:lnTo>
                    <a:lnTo>
                      <a:pt x="1136205" y="1854200"/>
                    </a:lnTo>
                    <a:lnTo>
                      <a:pt x="1131392" y="1854200"/>
                    </a:lnTo>
                    <a:lnTo>
                      <a:pt x="1129118" y="1859889"/>
                    </a:lnTo>
                    <a:lnTo>
                      <a:pt x="1129118" y="1943100"/>
                    </a:lnTo>
                    <a:lnTo>
                      <a:pt x="1123302" y="1943100"/>
                    </a:lnTo>
                    <a:lnTo>
                      <a:pt x="1123302" y="1981200"/>
                    </a:lnTo>
                    <a:lnTo>
                      <a:pt x="1120584" y="1993900"/>
                    </a:lnTo>
                    <a:lnTo>
                      <a:pt x="1118336" y="1993900"/>
                    </a:lnTo>
                    <a:lnTo>
                      <a:pt x="1116660" y="2006600"/>
                    </a:lnTo>
                    <a:lnTo>
                      <a:pt x="1115606" y="2019300"/>
                    </a:lnTo>
                    <a:lnTo>
                      <a:pt x="1099820" y="2019300"/>
                    </a:lnTo>
                    <a:lnTo>
                      <a:pt x="1103718" y="2006600"/>
                    </a:lnTo>
                    <a:lnTo>
                      <a:pt x="1105306" y="2006600"/>
                    </a:lnTo>
                    <a:lnTo>
                      <a:pt x="1107503" y="1993900"/>
                    </a:lnTo>
                    <a:lnTo>
                      <a:pt x="1103769" y="1993900"/>
                    </a:lnTo>
                    <a:lnTo>
                      <a:pt x="1102169" y="1981200"/>
                    </a:lnTo>
                    <a:lnTo>
                      <a:pt x="1108773" y="1981200"/>
                    </a:lnTo>
                    <a:lnTo>
                      <a:pt x="1109408" y="1968500"/>
                    </a:lnTo>
                    <a:lnTo>
                      <a:pt x="1122006" y="1968500"/>
                    </a:lnTo>
                    <a:lnTo>
                      <a:pt x="1120228" y="1981200"/>
                    </a:lnTo>
                    <a:lnTo>
                      <a:pt x="1123302" y="1981200"/>
                    </a:lnTo>
                    <a:lnTo>
                      <a:pt x="1123302" y="1943100"/>
                    </a:lnTo>
                    <a:lnTo>
                      <a:pt x="1119238" y="1943100"/>
                    </a:lnTo>
                    <a:lnTo>
                      <a:pt x="1115174" y="1955800"/>
                    </a:lnTo>
                    <a:lnTo>
                      <a:pt x="1111440" y="1955800"/>
                    </a:lnTo>
                    <a:lnTo>
                      <a:pt x="1103337" y="1968500"/>
                    </a:lnTo>
                    <a:lnTo>
                      <a:pt x="1102499" y="1968500"/>
                    </a:lnTo>
                    <a:lnTo>
                      <a:pt x="1100353" y="1981200"/>
                    </a:lnTo>
                    <a:lnTo>
                      <a:pt x="1097622" y="1968500"/>
                    </a:lnTo>
                    <a:lnTo>
                      <a:pt x="1090231" y="1968500"/>
                    </a:lnTo>
                    <a:lnTo>
                      <a:pt x="1101661" y="1955800"/>
                    </a:lnTo>
                    <a:lnTo>
                      <a:pt x="1091488" y="1955800"/>
                    </a:lnTo>
                    <a:lnTo>
                      <a:pt x="1094752" y="1943100"/>
                    </a:lnTo>
                    <a:lnTo>
                      <a:pt x="1103134" y="1943100"/>
                    </a:lnTo>
                    <a:lnTo>
                      <a:pt x="1102982" y="1955800"/>
                    </a:lnTo>
                    <a:lnTo>
                      <a:pt x="1104328" y="1955800"/>
                    </a:lnTo>
                    <a:lnTo>
                      <a:pt x="1105674" y="1943100"/>
                    </a:lnTo>
                    <a:lnTo>
                      <a:pt x="1114437" y="1943100"/>
                    </a:lnTo>
                    <a:lnTo>
                      <a:pt x="1120343" y="1930400"/>
                    </a:lnTo>
                    <a:lnTo>
                      <a:pt x="1124953" y="1930400"/>
                    </a:lnTo>
                    <a:lnTo>
                      <a:pt x="1129118" y="1943100"/>
                    </a:lnTo>
                    <a:lnTo>
                      <a:pt x="1129118" y="1859889"/>
                    </a:lnTo>
                    <a:lnTo>
                      <a:pt x="1126312" y="1866900"/>
                    </a:lnTo>
                    <a:lnTo>
                      <a:pt x="1112316" y="1866900"/>
                    </a:lnTo>
                    <a:lnTo>
                      <a:pt x="1112316" y="1879600"/>
                    </a:lnTo>
                    <a:lnTo>
                      <a:pt x="1107833" y="1892300"/>
                    </a:lnTo>
                    <a:lnTo>
                      <a:pt x="1088631" y="1892300"/>
                    </a:lnTo>
                    <a:lnTo>
                      <a:pt x="1095273" y="1879600"/>
                    </a:lnTo>
                    <a:lnTo>
                      <a:pt x="1112316" y="1879600"/>
                    </a:lnTo>
                    <a:lnTo>
                      <a:pt x="1112316" y="1866900"/>
                    </a:lnTo>
                    <a:lnTo>
                      <a:pt x="1106347" y="1866900"/>
                    </a:lnTo>
                    <a:lnTo>
                      <a:pt x="1114844" y="1854200"/>
                    </a:lnTo>
                    <a:lnTo>
                      <a:pt x="1100391" y="1854200"/>
                    </a:lnTo>
                    <a:lnTo>
                      <a:pt x="1100391" y="1866900"/>
                    </a:lnTo>
                    <a:lnTo>
                      <a:pt x="1094752" y="1879600"/>
                    </a:lnTo>
                    <a:lnTo>
                      <a:pt x="1085596" y="1879600"/>
                    </a:lnTo>
                    <a:lnTo>
                      <a:pt x="1085596" y="1892300"/>
                    </a:lnTo>
                    <a:lnTo>
                      <a:pt x="1082179" y="1905000"/>
                    </a:lnTo>
                    <a:lnTo>
                      <a:pt x="1078738" y="1905000"/>
                    </a:lnTo>
                    <a:lnTo>
                      <a:pt x="1076020" y="1892300"/>
                    </a:lnTo>
                    <a:lnTo>
                      <a:pt x="1074864" y="1892300"/>
                    </a:lnTo>
                    <a:lnTo>
                      <a:pt x="1074864" y="1905000"/>
                    </a:lnTo>
                    <a:lnTo>
                      <a:pt x="1068857" y="1905000"/>
                    </a:lnTo>
                    <a:lnTo>
                      <a:pt x="1068857" y="1917700"/>
                    </a:lnTo>
                    <a:lnTo>
                      <a:pt x="1059395" y="1917700"/>
                    </a:lnTo>
                    <a:lnTo>
                      <a:pt x="1052995" y="1905000"/>
                    </a:lnTo>
                    <a:lnTo>
                      <a:pt x="1054354" y="1892300"/>
                    </a:lnTo>
                    <a:lnTo>
                      <a:pt x="1055179" y="1892300"/>
                    </a:lnTo>
                    <a:lnTo>
                      <a:pt x="1053922" y="1879600"/>
                    </a:lnTo>
                    <a:lnTo>
                      <a:pt x="1060450" y="1879600"/>
                    </a:lnTo>
                    <a:lnTo>
                      <a:pt x="1061847" y="1892300"/>
                    </a:lnTo>
                    <a:lnTo>
                      <a:pt x="1064450" y="1892300"/>
                    </a:lnTo>
                    <a:lnTo>
                      <a:pt x="1066215" y="1905000"/>
                    </a:lnTo>
                    <a:lnTo>
                      <a:pt x="1068857" y="1917700"/>
                    </a:lnTo>
                    <a:lnTo>
                      <a:pt x="1068857" y="1905000"/>
                    </a:lnTo>
                    <a:lnTo>
                      <a:pt x="1067943" y="1905000"/>
                    </a:lnTo>
                    <a:lnTo>
                      <a:pt x="1067523" y="1892300"/>
                    </a:lnTo>
                    <a:lnTo>
                      <a:pt x="1073835" y="1892300"/>
                    </a:lnTo>
                    <a:lnTo>
                      <a:pt x="1074864" y="1905000"/>
                    </a:lnTo>
                    <a:lnTo>
                      <a:pt x="1074864" y="1892300"/>
                    </a:lnTo>
                    <a:lnTo>
                      <a:pt x="1074127" y="1892300"/>
                    </a:lnTo>
                    <a:lnTo>
                      <a:pt x="1079842" y="1879600"/>
                    </a:lnTo>
                    <a:lnTo>
                      <a:pt x="1072540" y="1879600"/>
                    </a:lnTo>
                    <a:lnTo>
                      <a:pt x="1076045" y="1866900"/>
                    </a:lnTo>
                    <a:lnTo>
                      <a:pt x="1081176" y="1866900"/>
                    </a:lnTo>
                    <a:lnTo>
                      <a:pt x="1081544" y="1879600"/>
                    </a:lnTo>
                    <a:lnTo>
                      <a:pt x="1079842" y="1879600"/>
                    </a:lnTo>
                    <a:lnTo>
                      <a:pt x="1084808" y="1892300"/>
                    </a:lnTo>
                    <a:lnTo>
                      <a:pt x="1085596" y="1892300"/>
                    </a:lnTo>
                    <a:lnTo>
                      <a:pt x="1085596" y="1879600"/>
                    </a:lnTo>
                    <a:lnTo>
                      <a:pt x="1085151" y="1879600"/>
                    </a:lnTo>
                    <a:lnTo>
                      <a:pt x="1084618" y="1866900"/>
                    </a:lnTo>
                    <a:lnTo>
                      <a:pt x="1100391" y="1866900"/>
                    </a:lnTo>
                    <a:lnTo>
                      <a:pt x="1100391" y="1854200"/>
                    </a:lnTo>
                    <a:lnTo>
                      <a:pt x="1083551" y="1854200"/>
                    </a:lnTo>
                    <a:lnTo>
                      <a:pt x="1075588" y="1866900"/>
                    </a:lnTo>
                    <a:lnTo>
                      <a:pt x="1047216" y="1866900"/>
                    </a:lnTo>
                    <a:lnTo>
                      <a:pt x="1045578" y="1870316"/>
                    </a:lnTo>
                    <a:lnTo>
                      <a:pt x="1045578" y="1892300"/>
                    </a:lnTo>
                    <a:lnTo>
                      <a:pt x="1042454" y="1892300"/>
                    </a:lnTo>
                    <a:lnTo>
                      <a:pt x="1041654" y="1879600"/>
                    </a:lnTo>
                    <a:lnTo>
                      <a:pt x="1043597" y="1879600"/>
                    </a:lnTo>
                    <a:lnTo>
                      <a:pt x="1045578" y="1892300"/>
                    </a:lnTo>
                    <a:lnTo>
                      <a:pt x="1045578" y="1870316"/>
                    </a:lnTo>
                    <a:lnTo>
                      <a:pt x="1041120" y="1879600"/>
                    </a:lnTo>
                    <a:lnTo>
                      <a:pt x="1040561" y="1879600"/>
                    </a:lnTo>
                    <a:lnTo>
                      <a:pt x="1036739" y="1866900"/>
                    </a:lnTo>
                    <a:lnTo>
                      <a:pt x="1041603" y="1866900"/>
                    </a:lnTo>
                    <a:lnTo>
                      <a:pt x="1046988" y="1854200"/>
                    </a:lnTo>
                    <a:lnTo>
                      <a:pt x="1044435" y="1854200"/>
                    </a:lnTo>
                    <a:lnTo>
                      <a:pt x="1040307" y="1841500"/>
                    </a:lnTo>
                    <a:lnTo>
                      <a:pt x="1050290" y="1841500"/>
                    </a:lnTo>
                    <a:lnTo>
                      <a:pt x="1047648" y="1854200"/>
                    </a:lnTo>
                    <a:lnTo>
                      <a:pt x="1051877" y="1854200"/>
                    </a:lnTo>
                    <a:lnTo>
                      <a:pt x="1056690" y="1841500"/>
                    </a:lnTo>
                    <a:lnTo>
                      <a:pt x="1061847" y="1841500"/>
                    </a:lnTo>
                    <a:lnTo>
                      <a:pt x="1067142" y="1828800"/>
                    </a:lnTo>
                    <a:lnTo>
                      <a:pt x="1070203" y="1828800"/>
                    </a:lnTo>
                    <a:lnTo>
                      <a:pt x="1066850" y="1816100"/>
                    </a:lnTo>
                    <a:lnTo>
                      <a:pt x="1074242" y="1816100"/>
                    </a:lnTo>
                    <a:lnTo>
                      <a:pt x="1074242" y="1803400"/>
                    </a:lnTo>
                    <a:lnTo>
                      <a:pt x="1064323" y="1803400"/>
                    </a:lnTo>
                    <a:lnTo>
                      <a:pt x="1060551" y="1803400"/>
                    </a:lnTo>
                    <a:lnTo>
                      <a:pt x="1060551" y="1828800"/>
                    </a:lnTo>
                    <a:lnTo>
                      <a:pt x="1052753" y="1828800"/>
                    </a:lnTo>
                    <a:lnTo>
                      <a:pt x="1050607" y="1816100"/>
                    </a:lnTo>
                    <a:lnTo>
                      <a:pt x="1052664" y="1816100"/>
                    </a:lnTo>
                    <a:lnTo>
                      <a:pt x="1060551" y="1828800"/>
                    </a:lnTo>
                    <a:lnTo>
                      <a:pt x="1060551" y="1803400"/>
                    </a:lnTo>
                    <a:lnTo>
                      <a:pt x="1050620" y="1803400"/>
                    </a:lnTo>
                    <a:lnTo>
                      <a:pt x="1048435" y="1790700"/>
                    </a:lnTo>
                    <a:lnTo>
                      <a:pt x="1059078" y="1790700"/>
                    </a:lnTo>
                    <a:lnTo>
                      <a:pt x="1054760" y="1778000"/>
                    </a:lnTo>
                    <a:lnTo>
                      <a:pt x="1057821" y="1778000"/>
                    </a:lnTo>
                    <a:lnTo>
                      <a:pt x="1055776" y="1765300"/>
                    </a:lnTo>
                    <a:lnTo>
                      <a:pt x="1044232" y="1765300"/>
                    </a:lnTo>
                    <a:lnTo>
                      <a:pt x="1049045" y="1778000"/>
                    </a:lnTo>
                    <a:lnTo>
                      <a:pt x="1038047" y="1778000"/>
                    </a:lnTo>
                    <a:lnTo>
                      <a:pt x="1044232" y="1765300"/>
                    </a:lnTo>
                    <a:lnTo>
                      <a:pt x="1036497" y="1765300"/>
                    </a:lnTo>
                    <a:lnTo>
                      <a:pt x="1038898" y="1752600"/>
                    </a:lnTo>
                    <a:lnTo>
                      <a:pt x="1068311" y="1752600"/>
                    </a:lnTo>
                    <a:lnTo>
                      <a:pt x="1067206" y="1739900"/>
                    </a:lnTo>
                    <a:lnTo>
                      <a:pt x="1073023" y="1739900"/>
                    </a:lnTo>
                    <a:lnTo>
                      <a:pt x="1075690" y="1727200"/>
                    </a:lnTo>
                    <a:lnTo>
                      <a:pt x="1079017" y="1727200"/>
                    </a:lnTo>
                    <a:lnTo>
                      <a:pt x="1083094" y="1739900"/>
                    </a:lnTo>
                    <a:lnTo>
                      <a:pt x="1087374" y="1739900"/>
                    </a:lnTo>
                    <a:lnTo>
                      <a:pt x="1085621" y="1752600"/>
                    </a:lnTo>
                    <a:lnTo>
                      <a:pt x="1095463" y="1752600"/>
                    </a:lnTo>
                    <a:lnTo>
                      <a:pt x="1096378" y="1739900"/>
                    </a:lnTo>
                    <a:lnTo>
                      <a:pt x="1090066" y="1739900"/>
                    </a:lnTo>
                    <a:lnTo>
                      <a:pt x="1089101" y="1727200"/>
                    </a:lnTo>
                    <a:lnTo>
                      <a:pt x="1096378" y="1739900"/>
                    </a:lnTo>
                    <a:lnTo>
                      <a:pt x="1099375" y="1739900"/>
                    </a:lnTo>
                    <a:lnTo>
                      <a:pt x="1100429" y="1727200"/>
                    </a:lnTo>
                    <a:lnTo>
                      <a:pt x="1108468" y="1727200"/>
                    </a:lnTo>
                    <a:lnTo>
                      <a:pt x="1108468" y="1739900"/>
                    </a:lnTo>
                    <a:lnTo>
                      <a:pt x="1111707" y="1739900"/>
                    </a:lnTo>
                    <a:lnTo>
                      <a:pt x="1104798" y="1752600"/>
                    </a:lnTo>
                    <a:lnTo>
                      <a:pt x="1105585" y="1752600"/>
                    </a:lnTo>
                    <a:lnTo>
                      <a:pt x="1105687" y="1755127"/>
                    </a:lnTo>
                    <a:lnTo>
                      <a:pt x="1106957" y="1752600"/>
                    </a:lnTo>
                    <a:lnTo>
                      <a:pt x="1113599" y="1752600"/>
                    </a:lnTo>
                    <a:lnTo>
                      <a:pt x="1106106" y="1765300"/>
                    </a:lnTo>
                    <a:lnTo>
                      <a:pt x="1109738" y="1765300"/>
                    </a:lnTo>
                    <a:lnTo>
                      <a:pt x="1107605" y="1778000"/>
                    </a:lnTo>
                    <a:lnTo>
                      <a:pt x="1124788" y="1778000"/>
                    </a:lnTo>
                    <a:lnTo>
                      <a:pt x="1124292" y="1765300"/>
                    </a:lnTo>
                    <a:lnTo>
                      <a:pt x="1125753" y="1765300"/>
                    </a:lnTo>
                    <a:lnTo>
                      <a:pt x="1123873" y="1752600"/>
                    </a:lnTo>
                    <a:lnTo>
                      <a:pt x="1122426" y="1752600"/>
                    </a:lnTo>
                    <a:lnTo>
                      <a:pt x="1123873" y="1739900"/>
                    </a:lnTo>
                    <a:lnTo>
                      <a:pt x="1127633" y="1752600"/>
                    </a:lnTo>
                    <a:lnTo>
                      <a:pt x="1129195" y="1752600"/>
                    </a:lnTo>
                    <a:lnTo>
                      <a:pt x="1127785" y="1765300"/>
                    </a:lnTo>
                    <a:lnTo>
                      <a:pt x="1128953" y="1765300"/>
                    </a:lnTo>
                    <a:lnTo>
                      <a:pt x="1127518" y="1778000"/>
                    </a:lnTo>
                    <a:lnTo>
                      <a:pt x="1132281" y="1778000"/>
                    </a:lnTo>
                    <a:lnTo>
                      <a:pt x="1127785" y="1790700"/>
                    </a:lnTo>
                    <a:lnTo>
                      <a:pt x="1145108" y="1790700"/>
                    </a:lnTo>
                    <a:lnTo>
                      <a:pt x="1136103" y="1778000"/>
                    </a:lnTo>
                    <a:lnTo>
                      <a:pt x="1134795" y="1778000"/>
                    </a:lnTo>
                    <a:lnTo>
                      <a:pt x="1137373" y="1765300"/>
                    </a:lnTo>
                    <a:lnTo>
                      <a:pt x="1140548" y="1765300"/>
                    </a:lnTo>
                    <a:lnTo>
                      <a:pt x="1143381" y="1778000"/>
                    </a:lnTo>
                    <a:lnTo>
                      <a:pt x="1145730" y="1778000"/>
                    </a:lnTo>
                    <a:lnTo>
                      <a:pt x="1146492" y="1790700"/>
                    </a:lnTo>
                    <a:lnTo>
                      <a:pt x="1150937" y="1790700"/>
                    </a:lnTo>
                    <a:lnTo>
                      <a:pt x="1153922" y="1778000"/>
                    </a:lnTo>
                    <a:lnTo>
                      <a:pt x="1157071" y="1778000"/>
                    </a:lnTo>
                    <a:lnTo>
                      <a:pt x="1159548" y="1790700"/>
                    </a:lnTo>
                    <a:lnTo>
                      <a:pt x="1161605" y="1803400"/>
                    </a:lnTo>
                    <a:lnTo>
                      <a:pt x="1161605" y="1773224"/>
                    </a:lnTo>
                    <a:lnTo>
                      <a:pt x="1159776" y="1765300"/>
                    </a:lnTo>
                    <a:lnTo>
                      <a:pt x="1154391" y="1765300"/>
                    </a:lnTo>
                    <a:lnTo>
                      <a:pt x="1153414" y="1752600"/>
                    </a:lnTo>
                    <a:lnTo>
                      <a:pt x="1151293" y="1752600"/>
                    </a:lnTo>
                    <a:lnTo>
                      <a:pt x="1145857" y="1739900"/>
                    </a:lnTo>
                    <a:lnTo>
                      <a:pt x="1141920" y="1739900"/>
                    </a:lnTo>
                    <a:lnTo>
                      <a:pt x="1137767" y="1727200"/>
                    </a:lnTo>
                    <a:lnTo>
                      <a:pt x="1142695" y="1727200"/>
                    </a:lnTo>
                    <a:lnTo>
                      <a:pt x="1148092" y="1739900"/>
                    </a:lnTo>
                    <a:lnTo>
                      <a:pt x="1149400" y="1739900"/>
                    </a:lnTo>
                    <a:lnTo>
                      <a:pt x="1158976" y="1752600"/>
                    </a:lnTo>
                    <a:lnTo>
                      <a:pt x="1160018" y="1752600"/>
                    </a:lnTo>
                    <a:lnTo>
                      <a:pt x="1158265" y="1739900"/>
                    </a:lnTo>
                    <a:lnTo>
                      <a:pt x="1159205" y="1739900"/>
                    </a:lnTo>
                    <a:lnTo>
                      <a:pt x="1161630" y="1727200"/>
                    </a:lnTo>
                    <a:lnTo>
                      <a:pt x="1163104" y="1739900"/>
                    </a:lnTo>
                    <a:lnTo>
                      <a:pt x="1163916" y="1739900"/>
                    </a:lnTo>
                    <a:lnTo>
                      <a:pt x="1163701" y="1752600"/>
                    </a:lnTo>
                    <a:lnTo>
                      <a:pt x="1168476" y="1739900"/>
                    </a:lnTo>
                    <a:lnTo>
                      <a:pt x="1173873" y="1746986"/>
                    </a:lnTo>
                    <a:lnTo>
                      <a:pt x="1171600" y="1739900"/>
                    </a:lnTo>
                    <a:lnTo>
                      <a:pt x="1178369" y="1739900"/>
                    </a:lnTo>
                    <a:lnTo>
                      <a:pt x="1184160" y="1752600"/>
                    </a:lnTo>
                    <a:lnTo>
                      <a:pt x="1190498" y="1752600"/>
                    </a:lnTo>
                    <a:lnTo>
                      <a:pt x="1191907" y="1739900"/>
                    </a:lnTo>
                    <a:lnTo>
                      <a:pt x="1194320" y="1739900"/>
                    </a:lnTo>
                    <a:lnTo>
                      <a:pt x="1192237" y="1727200"/>
                    </a:lnTo>
                    <a:lnTo>
                      <a:pt x="1200619" y="1727200"/>
                    </a:lnTo>
                    <a:lnTo>
                      <a:pt x="1201140" y="1714500"/>
                    </a:lnTo>
                    <a:lnTo>
                      <a:pt x="1195590" y="1714500"/>
                    </a:lnTo>
                    <a:lnTo>
                      <a:pt x="1196517" y="1701800"/>
                    </a:lnTo>
                    <a:lnTo>
                      <a:pt x="1192555" y="1701800"/>
                    </a:lnTo>
                    <a:lnTo>
                      <a:pt x="1192555" y="1714500"/>
                    </a:lnTo>
                    <a:lnTo>
                      <a:pt x="1191552" y="1714500"/>
                    </a:lnTo>
                    <a:lnTo>
                      <a:pt x="1190548" y="1727200"/>
                    </a:lnTo>
                    <a:lnTo>
                      <a:pt x="1190028" y="1727200"/>
                    </a:lnTo>
                    <a:lnTo>
                      <a:pt x="1190028" y="1739900"/>
                    </a:lnTo>
                    <a:lnTo>
                      <a:pt x="1179207" y="1739900"/>
                    </a:lnTo>
                    <a:lnTo>
                      <a:pt x="1183424" y="1727200"/>
                    </a:lnTo>
                    <a:lnTo>
                      <a:pt x="1185494" y="1727200"/>
                    </a:lnTo>
                    <a:lnTo>
                      <a:pt x="1190028" y="1739900"/>
                    </a:lnTo>
                    <a:lnTo>
                      <a:pt x="1190028" y="1727200"/>
                    </a:lnTo>
                    <a:lnTo>
                      <a:pt x="1187462" y="1727200"/>
                    </a:lnTo>
                    <a:lnTo>
                      <a:pt x="1187958" y="1714500"/>
                    </a:lnTo>
                    <a:lnTo>
                      <a:pt x="1186662" y="1714500"/>
                    </a:lnTo>
                    <a:lnTo>
                      <a:pt x="1190650" y="1701800"/>
                    </a:lnTo>
                    <a:lnTo>
                      <a:pt x="1192555" y="1714500"/>
                    </a:lnTo>
                    <a:lnTo>
                      <a:pt x="1192555" y="1701800"/>
                    </a:lnTo>
                    <a:lnTo>
                      <a:pt x="1191209" y="1701800"/>
                    </a:lnTo>
                    <a:lnTo>
                      <a:pt x="1193190" y="1689100"/>
                    </a:lnTo>
                    <a:lnTo>
                      <a:pt x="1191209" y="1689100"/>
                    </a:lnTo>
                    <a:lnTo>
                      <a:pt x="1190548" y="1676400"/>
                    </a:lnTo>
                    <a:lnTo>
                      <a:pt x="1185862" y="1676400"/>
                    </a:lnTo>
                    <a:lnTo>
                      <a:pt x="1185862" y="1689100"/>
                    </a:lnTo>
                    <a:lnTo>
                      <a:pt x="1181404" y="1689100"/>
                    </a:lnTo>
                    <a:lnTo>
                      <a:pt x="1182319" y="1701800"/>
                    </a:lnTo>
                    <a:lnTo>
                      <a:pt x="1185227" y="1701800"/>
                    </a:lnTo>
                    <a:lnTo>
                      <a:pt x="1183424" y="1714500"/>
                    </a:lnTo>
                    <a:lnTo>
                      <a:pt x="1179817" y="1714500"/>
                    </a:lnTo>
                    <a:lnTo>
                      <a:pt x="1180452" y="1727200"/>
                    </a:lnTo>
                    <a:lnTo>
                      <a:pt x="1175880" y="1727200"/>
                    </a:lnTo>
                    <a:lnTo>
                      <a:pt x="1175981" y="1714500"/>
                    </a:lnTo>
                    <a:lnTo>
                      <a:pt x="1175181" y="1714500"/>
                    </a:lnTo>
                    <a:lnTo>
                      <a:pt x="1180211" y="1701800"/>
                    </a:lnTo>
                    <a:lnTo>
                      <a:pt x="1173314" y="1701800"/>
                    </a:lnTo>
                    <a:lnTo>
                      <a:pt x="1173314" y="1714500"/>
                    </a:lnTo>
                    <a:lnTo>
                      <a:pt x="1169822" y="1727200"/>
                    </a:lnTo>
                    <a:lnTo>
                      <a:pt x="1169250" y="1727200"/>
                    </a:lnTo>
                    <a:lnTo>
                      <a:pt x="1170114" y="1739900"/>
                    </a:lnTo>
                    <a:lnTo>
                      <a:pt x="1168552" y="1739900"/>
                    </a:lnTo>
                    <a:lnTo>
                      <a:pt x="1169250" y="1727200"/>
                    </a:lnTo>
                    <a:lnTo>
                      <a:pt x="1168742" y="1727200"/>
                    </a:lnTo>
                    <a:lnTo>
                      <a:pt x="1169860" y="1714500"/>
                    </a:lnTo>
                    <a:lnTo>
                      <a:pt x="1161770" y="1714500"/>
                    </a:lnTo>
                    <a:lnTo>
                      <a:pt x="1161516" y="1727200"/>
                    </a:lnTo>
                    <a:lnTo>
                      <a:pt x="1155357" y="1727200"/>
                    </a:lnTo>
                    <a:lnTo>
                      <a:pt x="1151496" y="1739900"/>
                    </a:lnTo>
                    <a:lnTo>
                      <a:pt x="1147851" y="1727200"/>
                    </a:lnTo>
                    <a:lnTo>
                      <a:pt x="1148181" y="1727200"/>
                    </a:lnTo>
                    <a:lnTo>
                      <a:pt x="1149337" y="1714500"/>
                    </a:lnTo>
                    <a:lnTo>
                      <a:pt x="1143368" y="1714500"/>
                    </a:lnTo>
                    <a:lnTo>
                      <a:pt x="1142822" y="1713052"/>
                    </a:lnTo>
                    <a:lnTo>
                      <a:pt x="1142339" y="1714500"/>
                    </a:lnTo>
                    <a:lnTo>
                      <a:pt x="1134618" y="1714500"/>
                    </a:lnTo>
                    <a:lnTo>
                      <a:pt x="1135595" y="1727200"/>
                    </a:lnTo>
                    <a:lnTo>
                      <a:pt x="1126172" y="1727200"/>
                    </a:lnTo>
                    <a:lnTo>
                      <a:pt x="1124267" y="1714500"/>
                    </a:lnTo>
                    <a:lnTo>
                      <a:pt x="1131023" y="1714500"/>
                    </a:lnTo>
                    <a:lnTo>
                      <a:pt x="1134884" y="1701800"/>
                    </a:lnTo>
                    <a:lnTo>
                      <a:pt x="1138542" y="1701800"/>
                    </a:lnTo>
                    <a:lnTo>
                      <a:pt x="1142822" y="1713052"/>
                    </a:lnTo>
                    <a:lnTo>
                      <a:pt x="1146517" y="1701800"/>
                    </a:lnTo>
                    <a:lnTo>
                      <a:pt x="1155941" y="1714500"/>
                    </a:lnTo>
                    <a:lnTo>
                      <a:pt x="1159243" y="1714500"/>
                    </a:lnTo>
                    <a:lnTo>
                      <a:pt x="1163777" y="1701800"/>
                    </a:lnTo>
                    <a:lnTo>
                      <a:pt x="1164640" y="1701800"/>
                    </a:lnTo>
                    <a:lnTo>
                      <a:pt x="1171841" y="1714500"/>
                    </a:lnTo>
                    <a:lnTo>
                      <a:pt x="1173314" y="1714500"/>
                    </a:lnTo>
                    <a:lnTo>
                      <a:pt x="1173314" y="1701800"/>
                    </a:lnTo>
                    <a:lnTo>
                      <a:pt x="1173035" y="1701800"/>
                    </a:lnTo>
                    <a:lnTo>
                      <a:pt x="1176032" y="1689100"/>
                    </a:lnTo>
                    <a:lnTo>
                      <a:pt x="1178496" y="1689100"/>
                    </a:lnTo>
                    <a:lnTo>
                      <a:pt x="1176121" y="1676400"/>
                    </a:lnTo>
                    <a:lnTo>
                      <a:pt x="1169377" y="1676400"/>
                    </a:lnTo>
                    <a:lnTo>
                      <a:pt x="1172832" y="1689100"/>
                    </a:lnTo>
                    <a:lnTo>
                      <a:pt x="1175308" y="1689100"/>
                    </a:lnTo>
                    <a:lnTo>
                      <a:pt x="1168374" y="1701800"/>
                    </a:lnTo>
                    <a:lnTo>
                      <a:pt x="1164742" y="1695157"/>
                    </a:lnTo>
                    <a:lnTo>
                      <a:pt x="1163726" y="1701800"/>
                    </a:lnTo>
                    <a:lnTo>
                      <a:pt x="1151978" y="1701800"/>
                    </a:lnTo>
                    <a:lnTo>
                      <a:pt x="1146860" y="1689100"/>
                    </a:lnTo>
                    <a:lnTo>
                      <a:pt x="1157757" y="1689100"/>
                    </a:lnTo>
                    <a:lnTo>
                      <a:pt x="1158252" y="1676400"/>
                    </a:lnTo>
                    <a:lnTo>
                      <a:pt x="1164323" y="1676400"/>
                    </a:lnTo>
                    <a:lnTo>
                      <a:pt x="1162507" y="1663700"/>
                    </a:lnTo>
                    <a:lnTo>
                      <a:pt x="1159167" y="1663700"/>
                    </a:lnTo>
                    <a:lnTo>
                      <a:pt x="1159281" y="1651000"/>
                    </a:lnTo>
                    <a:lnTo>
                      <a:pt x="1166190" y="1651000"/>
                    </a:lnTo>
                    <a:lnTo>
                      <a:pt x="1164996" y="1663700"/>
                    </a:lnTo>
                    <a:lnTo>
                      <a:pt x="1169085" y="1663700"/>
                    </a:lnTo>
                    <a:lnTo>
                      <a:pt x="1175461" y="1663700"/>
                    </a:lnTo>
                    <a:lnTo>
                      <a:pt x="1179322" y="1676400"/>
                    </a:lnTo>
                    <a:lnTo>
                      <a:pt x="1184859" y="1676400"/>
                    </a:lnTo>
                    <a:lnTo>
                      <a:pt x="1185862" y="1689100"/>
                    </a:lnTo>
                    <a:lnTo>
                      <a:pt x="1185862" y="1676400"/>
                    </a:lnTo>
                    <a:lnTo>
                      <a:pt x="1185684" y="1676400"/>
                    </a:lnTo>
                    <a:lnTo>
                      <a:pt x="1184376" y="1663700"/>
                    </a:lnTo>
                    <a:lnTo>
                      <a:pt x="1177886" y="1663700"/>
                    </a:lnTo>
                    <a:lnTo>
                      <a:pt x="1180604" y="1651000"/>
                    </a:lnTo>
                    <a:lnTo>
                      <a:pt x="1182560" y="1651000"/>
                    </a:lnTo>
                    <a:lnTo>
                      <a:pt x="1188491" y="1663700"/>
                    </a:lnTo>
                    <a:lnTo>
                      <a:pt x="1195400" y="1663700"/>
                    </a:lnTo>
                    <a:lnTo>
                      <a:pt x="1195362" y="1676400"/>
                    </a:lnTo>
                    <a:lnTo>
                      <a:pt x="1199349" y="1676400"/>
                    </a:lnTo>
                    <a:lnTo>
                      <a:pt x="1199502" y="1663700"/>
                    </a:lnTo>
                    <a:lnTo>
                      <a:pt x="1207350" y="1663700"/>
                    </a:lnTo>
                    <a:lnTo>
                      <a:pt x="1207731" y="1676400"/>
                    </a:lnTo>
                    <a:lnTo>
                      <a:pt x="1213358" y="1676400"/>
                    </a:lnTo>
                    <a:lnTo>
                      <a:pt x="1209281" y="1689100"/>
                    </a:lnTo>
                    <a:lnTo>
                      <a:pt x="1203985" y="1676400"/>
                    </a:lnTo>
                    <a:lnTo>
                      <a:pt x="1200823" y="1676400"/>
                    </a:lnTo>
                    <a:lnTo>
                      <a:pt x="1195730" y="1689100"/>
                    </a:lnTo>
                    <a:lnTo>
                      <a:pt x="1193190" y="1689100"/>
                    </a:lnTo>
                    <a:lnTo>
                      <a:pt x="1197660" y="1701800"/>
                    </a:lnTo>
                    <a:lnTo>
                      <a:pt x="1202563" y="1701800"/>
                    </a:lnTo>
                    <a:lnTo>
                      <a:pt x="1203223" y="1714500"/>
                    </a:lnTo>
                    <a:lnTo>
                      <a:pt x="1207223" y="1714500"/>
                    </a:lnTo>
                    <a:lnTo>
                      <a:pt x="1209484" y="1727200"/>
                    </a:lnTo>
                    <a:lnTo>
                      <a:pt x="1203312" y="1727200"/>
                    </a:lnTo>
                    <a:lnTo>
                      <a:pt x="1199286" y="1739900"/>
                    </a:lnTo>
                    <a:lnTo>
                      <a:pt x="1210868" y="1739900"/>
                    </a:lnTo>
                    <a:lnTo>
                      <a:pt x="1209713" y="1727200"/>
                    </a:lnTo>
                    <a:lnTo>
                      <a:pt x="1226667" y="1727200"/>
                    </a:lnTo>
                    <a:lnTo>
                      <a:pt x="1221524" y="1739900"/>
                    </a:lnTo>
                    <a:lnTo>
                      <a:pt x="1231582" y="1739900"/>
                    </a:lnTo>
                    <a:lnTo>
                      <a:pt x="1230972" y="1752600"/>
                    </a:lnTo>
                    <a:lnTo>
                      <a:pt x="1238859" y="1752600"/>
                    </a:lnTo>
                    <a:lnTo>
                      <a:pt x="1239113" y="1765300"/>
                    </a:lnTo>
                    <a:lnTo>
                      <a:pt x="1239469" y="1765300"/>
                    </a:lnTo>
                    <a:lnTo>
                      <a:pt x="1241082" y="1778000"/>
                    </a:lnTo>
                    <a:lnTo>
                      <a:pt x="1232674" y="1778000"/>
                    </a:lnTo>
                    <a:lnTo>
                      <a:pt x="1237132" y="1790700"/>
                    </a:lnTo>
                    <a:lnTo>
                      <a:pt x="1234147" y="1790700"/>
                    </a:lnTo>
                    <a:lnTo>
                      <a:pt x="1232674" y="1778000"/>
                    </a:lnTo>
                    <a:lnTo>
                      <a:pt x="1230490" y="1778000"/>
                    </a:lnTo>
                    <a:lnTo>
                      <a:pt x="1230426" y="1774266"/>
                    </a:lnTo>
                    <a:lnTo>
                      <a:pt x="1230426" y="1790700"/>
                    </a:lnTo>
                    <a:lnTo>
                      <a:pt x="1229855" y="1790700"/>
                    </a:lnTo>
                    <a:lnTo>
                      <a:pt x="1224800" y="1803400"/>
                    </a:lnTo>
                    <a:lnTo>
                      <a:pt x="1223619" y="1803400"/>
                    </a:lnTo>
                    <a:lnTo>
                      <a:pt x="1223619" y="1816100"/>
                    </a:lnTo>
                    <a:lnTo>
                      <a:pt x="1215402" y="1828800"/>
                    </a:lnTo>
                    <a:lnTo>
                      <a:pt x="1212507" y="1816100"/>
                    </a:lnTo>
                    <a:lnTo>
                      <a:pt x="1211262" y="1816100"/>
                    </a:lnTo>
                    <a:lnTo>
                      <a:pt x="1215021" y="1808289"/>
                    </a:lnTo>
                    <a:lnTo>
                      <a:pt x="1210310" y="1816100"/>
                    </a:lnTo>
                    <a:lnTo>
                      <a:pt x="1205191" y="1790700"/>
                    </a:lnTo>
                    <a:lnTo>
                      <a:pt x="1204988" y="1790700"/>
                    </a:lnTo>
                    <a:lnTo>
                      <a:pt x="1213421" y="1778000"/>
                    </a:lnTo>
                    <a:lnTo>
                      <a:pt x="1215466" y="1790700"/>
                    </a:lnTo>
                    <a:lnTo>
                      <a:pt x="1214945" y="1790700"/>
                    </a:lnTo>
                    <a:lnTo>
                      <a:pt x="1217980" y="1803400"/>
                    </a:lnTo>
                    <a:lnTo>
                      <a:pt x="1217599" y="1804035"/>
                    </a:lnTo>
                    <a:lnTo>
                      <a:pt x="1221562" y="1816100"/>
                    </a:lnTo>
                    <a:lnTo>
                      <a:pt x="1223619" y="1816100"/>
                    </a:lnTo>
                    <a:lnTo>
                      <a:pt x="1223619" y="1803400"/>
                    </a:lnTo>
                    <a:lnTo>
                      <a:pt x="1222806" y="1803400"/>
                    </a:lnTo>
                    <a:lnTo>
                      <a:pt x="1223264" y="1790700"/>
                    </a:lnTo>
                    <a:lnTo>
                      <a:pt x="1224737" y="1790700"/>
                    </a:lnTo>
                    <a:lnTo>
                      <a:pt x="1226527" y="1778000"/>
                    </a:lnTo>
                    <a:lnTo>
                      <a:pt x="1229144" y="1778000"/>
                    </a:lnTo>
                    <a:lnTo>
                      <a:pt x="1230426" y="1790700"/>
                    </a:lnTo>
                    <a:lnTo>
                      <a:pt x="1230426" y="1774266"/>
                    </a:lnTo>
                    <a:lnTo>
                      <a:pt x="1230274" y="1765300"/>
                    </a:lnTo>
                    <a:lnTo>
                      <a:pt x="1223810" y="1765300"/>
                    </a:lnTo>
                    <a:lnTo>
                      <a:pt x="1224140" y="1752600"/>
                    </a:lnTo>
                    <a:lnTo>
                      <a:pt x="1223657" y="1752600"/>
                    </a:lnTo>
                    <a:lnTo>
                      <a:pt x="1223657" y="1765300"/>
                    </a:lnTo>
                    <a:lnTo>
                      <a:pt x="1218476" y="1778000"/>
                    </a:lnTo>
                    <a:lnTo>
                      <a:pt x="1217066" y="1778000"/>
                    </a:lnTo>
                    <a:lnTo>
                      <a:pt x="1215034" y="1765300"/>
                    </a:lnTo>
                    <a:lnTo>
                      <a:pt x="1223657" y="1765300"/>
                    </a:lnTo>
                    <a:lnTo>
                      <a:pt x="1223657" y="1752600"/>
                    </a:lnTo>
                    <a:lnTo>
                      <a:pt x="1220990" y="1752600"/>
                    </a:lnTo>
                    <a:lnTo>
                      <a:pt x="1218336" y="1739900"/>
                    </a:lnTo>
                    <a:lnTo>
                      <a:pt x="1214869" y="1739900"/>
                    </a:lnTo>
                    <a:lnTo>
                      <a:pt x="1215771" y="1752600"/>
                    </a:lnTo>
                    <a:lnTo>
                      <a:pt x="1212748" y="1752600"/>
                    </a:lnTo>
                    <a:lnTo>
                      <a:pt x="1213231" y="1739900"/>
                    </a:lnTo>
                    <a:lnTo>
                      <a:pt x="1212723" y="1739900"/>
                    </a:lnTo>
                    <a:lnTo>
                      <a:pt x="1205890" y="1752600"/>
                    </a:lnTo>
                    <a:lnTo>
                      <a:pt x="1202194" y="1752600"/>
                    </a:lnTo>
                    <a:lnTo>
                      <a:pt x="1199108" y="1739900"/>
                    </a:lnTo>
                    <a:lnTo>
                      <a:pt x="1195133" y="1739900"/>
                    </a:lnTo>
                    <a:lnTo>
                      <a:pt x="1196136" y="1752600"/>
                    </a:lnTo>
                    <a:lnTo>
                      <a:pt x="1192834" y="1752600"/>
                    </a:lnTo>
                    <a:lnTo>
                      <a:pt x="1190320" y="1765300"/>
                    </a:lnTo>
                    <a:lnTo>
                      <a:pt x="1198333" y="1765300"/>
                    </a:lnTo>
                    <a:lnTo>
                      <a:pt x="1196797" y="1752600"/>
                    </a:lnTo>
                    <a:lnTo>
                      <a:pt x="1202169" y="1752600"/>
                    </a:lnTo>
                    <a:lnTo>
                      <a:pt x="1207782" y="1765300"/>
                    </a:lnTo>
                    <a:lnTo>
                      <a:pt x="1210500" y="1765300"/>
                    </a:lnTo>
                    <a:lnTo>
                      <a:pt x="1212507" y="1778000"/>
                    </a:lnTo>
                    <a:lnTo>
                      <a:pt x="1206004" y="1778000"/>
                    </a:lnTo>
                    <a:lnTo>
                      <a:pt x="1201966" y="1765300"/>
                    </a:lnTo>
                    <a:lnTo>
                      <a:pt x="1198664" y="1765300"/>
                    </a:lnTo>
                    <a:lnTo>
                      <a:pt x="1191717" y="1778000"/>
                    </a:lnTo>
                    <a:lnTo>
                      <a:pt x="1191247" y="1778000"/>
                    </a:lnTo>
                    <a:lnTo>
                      <a:pt x="1191247" y="1790700"/>
                    </a:lnTo>
                    <a:lnTo>
                      <a:pt x="1180020" y="1790700"/>
                    </a:lnTo>
                    <a:lnTo>
                      <a:pt x="1183170" y="1778000"/>
                    </a:lnTo>
                    <a:lnTo>
                      <a:pt x="1178204" y="1778000"/>
                    </a:lnTo>
                    <a:lnTo>
                      <a:pt x="1178471" y="1768690"/>
                    </a:lnTo>
                    <a:lnTo>
                      <a:pt x="1176502" y="1765300"/>
                    </a:lnTo>
                    <a:lnTo>
                      <a:pt x="1178572" y="1765300"/>
                    </a:lnTo>
                    <a:lnTo>
                      <a:pt x="1178471" y="1768690"/>
                    </a:lnTo>
                    <a:lnTo>
                      <a:pt x="1191247" y="1790700"/>
                    </a:lnTo>
                    <a:lnTo>
                      <a:pt x="1191247" y="1778000"/>
                    </a:lnTo>
                    <a:lnTo>
                      <a:pt x="1190142" y="1778000"/>
                    </a:lnTo>
                    <a:lnTo>
                      <a:pt x="1184922" y="1765300"/>
                    </a:lnTo>
                    <a:lnTo>
                      <a:pt x="1183881" y="1765300"/>
                    </a:lnTo>
                    <a:lnTo>
                      <a:pt x="1179449" y="1752600"/>
                    </a:lnTo>
                    <a:lnTo>
                      <a:pt x="1178928" y="1752600"/>
                    </a:lnTo>
                    <a:lnTo>
                      <a:pt x="1171003" y="1765300"/>
                    </a:lnTo>
                    <a:lnTo>
                      <a:pt x="1163929" y="1752600"/>
                    </a:lnTo>
                    <a:lnTo>
                      <a:pt x="1163739" y="1752600"/>
                    </a:lnTo>
                    <a:lnTo>
                      <a:pt x="1166482" y="1765300"/>
                    </a:lnTo>
                    <a:lnTo>
                      <a:pt x="1168527" y="1765300"/>
                    </a:lnTo>
                    <a:lnTo>
                      <a:pt x="1171181" y="1778000"/>
                    </a:lnTo>
                    <a:lnTo>
                      <a:pt x="1175346" y="1778000"/>
                    </a:lnTo>
                    <a:lnTo>
                      <a:pt x="1177074" y="1790700"/>
                    </a:lnTo>
                    <a:lnTo>
                      <a:pt x="1178052" y="1790700"/>
                    </a:lnTo>
                    <a:lnTo>
                      <a:pt x="1179245" y="1803400"/>
                    </a:lnTo>
                    <a:lnTo>
                      <a:pt x="1179791" y="1803400"/>
                    </a:lnTo>
                    <a:lnTo>
                      <a:pt x="1180249" y="1816100"/>
                    </a:lnTo>
                    <a:lnTo>
                      <a:pt x="1179156" y="1816100"/>
                    </a:lnTo>
                    <a:lnTo>
                      <a:pt x="1178153" y="1828800"/>
                    </a:lnTo>
                    <a:lnTo>
                      <a:pt x="1177417" y="1828800"/>
                    </a:lnTo>
                    <a:lnTo>
                      <a:pt x="1173314" y="1854200"/>
                    </a:lnTo>
                    <a:lnTo>
                      <a:pt x="1173467" y="1854200"/>
                    </a:lnTo>
                    <a:lnTo>
                      <a:pt x="1173073" y="1866900"/>
                    </a:lnTo>
                    <a:lnTo>
                      <a:pt x="1172705" y="1866900"/>
                    </a:lnTo>
                    <a:lnTo>
                      <a:pt x="1163497" y="1879600"/>
                    </a:lnTo>
                    <a:lnTo>
                      <a:pt x="1163967" y="1879600"/>
                    </a:lnTo>
                    <a:lnTo>
                      <a:pt x="1165847" y="1892300"/>
                    </a:lnTo>
                    <a:lnTo>
                      <a:pt x="1159548" y="1892300"/>
                    </a:lnTo>
                    <a:lnTo>
                      <a:pt x="1161262" y="1905000"/>
                    </a:lnTo>
                    <a:lnTo>
                      <a:pt x="1160805" y="1917700"/>
                    </a:lnTo>
                    <a:lnTo>
                      <a:pt x="1159713" y="1917700"/>
                    </a:lnTo>
                    <a:lnTo>
                      <a:pt x="1159510" y="1930400"/>
                    </a:lnTo>
                    <a:lnTo>
                      <a:pt x="1164729" y="1930400"/>
                    </a:lnTo>
                    <a:lnTo>
                      <a:pt x="1166075" y="1917700"/>
                    </a:lnTo>
                    <a:lnTo>
                      <a:pt x="1166685" y="1905000"/>
                    </a:lnTo>
                    <a:lnTo>
                      <a:pt x="1166926" y="1892300"/>
                    </a:lnTo>
                    <a:lnTo>
                      <a:pt x="1169377" y="1892300"/>
                    </a:lnTo>
                    <a:lnTo>
                      <a:pt x="1180909" y="1879600"/>
                    </a:lnTo>
                    <a:lnTo>
                      <a:pt x="1181468" y="1892300"/>
                    </a:lnTo>
                    <a:lnTo>
                      <a:pt x="1182547" y="1892300"/>
                    </a:lnTo>
                    <a:lnTo>
                      <a:pt x="1182204" y="1905000"/>
                    </a:lnTo>
                    <a:lnTo>
                      <a:pt x="1181011" y="1905000"/>
                    </a:lnTo>
                    <a:lnTo>
                      <a:pt x="1178420" y="1917700"/>
                    </a:lnTo>
                    <a:lnTo>
                      <a:pt x="1175067" y="1917700"/>
                    </a:lnTo>
                    <a:lnTo>
                      <a:pt x="1173302" y="1930400"/>
                    </a:lnTo>
                    <a:lnTo>
                      <a:pt x="1179334" y="1930400"/>
                    </a:lnTo>
                    <a:lnTo>
                      <a:pt x="1180998" y="1917700"/>
                    </a:lnTo>
                    <a:lnTo>
                      <a:pt x="1182992" y="1917700"/>
                    </a:lnTo>
                    <a:lnTo>
                      <a:pt x="1185265" y="1905000"/>
                    </a:lnTo>
                    <a:lnTo>
                      <a:pt x="1189799" y="1905000"/>
                    </a:lnTo>
                    <a:lnTo>
                      <a:pt x="1190879" y="1892300"/>
                    </a:lnTo>
                    <a:lnTo>
                      <a:pt x="1186395" y="1892300"/>
                    </a:lnTo>
                    <a:lnTo>
                      <a:pt x="1185862" y="1879600"/>
                    </a:lnTo>
                    <a:lnTo>
                      <a:pt x="1186662" y="1879600"/>
                    </a:lnTo>
                    <a:lnTo>
                      <a:pt x="1183932" y="1866900"/>
                    </a:lnTo>
                    <a:lnTo>
                      <a:pt x="1179169" y="1866900"/>
                    </a:lnTo>
                    <a:lnTo>
                      <a:pt x="1180134" y="1854200"/>
                    </a:lnTo>
                    <a:lnTo>
                      <a:pt x="1177277" y="1854200"/>
                    </a:lnTo>
                    <a:lnTo>
                      <a:pt x="1179245" y="1841500"/>
                    </a:lnTo>
                    <a:lnTo>
                      <a:pt x="1182090" y="1841500"/>
                    </a:lnTo>
                    <a:lnTo>
                      <a:pt x="1181277" y="1828800"/>
                    </a:lnTo>
                    <a:lnTo>
                      <a:pt x="1183932" y="1828800"/>
                    </a:lnTo>
                    <a:lnTo>
                      <a:pt x="1181201" y="1816100"/>
                    </a:lnTo>
                    <a:lnTo>
                      <a:pt x="1187183" y="1816100"/>
                    </a:lnTo>
                    <a:lnTo>
                      <a:pt x="1189850" y="1803400"/>
                    </a:lnTo>
                    <a:lnTo>
                      <a:pt x="1182598" y="1803400"/>
                    </a:lnTo>
                    <a:lnTo>
                      <a:pt x="1191361" y="1790700"/>
                    </a:lnTo>
                    <a:lnTo>
                      <a:pt x="1193101" y="1790700"/>
                    </a:lnTo>
                    <a:lnTo>
                      <a:pt x="1191818" y="1778000"/>
                    </a:lnTo>
                    <a:lnTo>
                      <a:pt x="1202575" y="1778000"/>
                    </a:lnTo>
                    <a:lnTo>
                      <a:pt x="1203756" y="1790700"/>
                    </a:lnTo>
                    <a:lnTo>
                      <a:pt x="1202613" y="1803400"/>
                    </a:lnTo>
                    <a:lnTo>
                      <a:pt x="1204569" y="1803400"/>
                    </a:lnTo>
                    <a:lnTo>
                      <a:pt x="1207350" y="1816100"/>
                    </a:lnTo>
                    <a:lnTo>
                      <a:pt x="1209192" y="1816100"/>
                    </a:lnTo>
                    <a:lnTo>
                      <a:pt x="1209471" y="1828800"/>
                    </a:lnTo>
                    <a:lnTo>
                      <a:pt x="1209370" y="1841500"/>
                    </a:lnTo>
                    <a:lnTo>
                      <a:pt x="1208646" y="1841500"/>
                    </a:lnTo>
                    <a:lnTo>
                      <a:pt x="1208316" y="1854200"/>
                    </a:lnTo>
                    <a:lnTo>
                      <a:pt x="1209103" y="1854200"/>
                    </a:lnTo>
                    <a:lnTo>
                      <a:pt x="1203998" y="1866900"/>
                    </a:lnTo>
                    <a:lnTo>
                      <a:pt x="1203794" y="1866900"/>
                    </a:lnTo>
                    <a:lnTo>
                      <a:pt x="1205966" y="1879600"/>
                    </a:lnTo>
                    <a:lnTo>
                      <a:pt x="1211478" y="1879600"/>
                    </a:lnTo>
                    <a:lnTo>
                      <a:pt x="1206385" y="1892300"/>
                    </a:lnTo>
                    <a:lnTo>
                      <a:pt x="1210195" y="1892300"/>
                    </a:lnTo>
                    <a:lnTo>
                      <a:pt x="1214056" y="1879600"/>
                    </a:lnTo>
                    <a:lnTo>
                      <a:pt x="1217218" y="1879600"/>
                    </a:lnTo>
                    <a:lnTo>
                      <a:pt x="1210856" y="1866900"/>
                    </a:lnTo>
                    <a:lnTo>
                      <a:pt x="1211402" y="1866900"/>
                    </a:lnTo>
                    <a:lnTo>
                      <a:pt x="1211021" y="1854200"/>
                    </a:lnTo>
                    <a:lnTo>
                      <a:pt x="1218920" y="1854200"/>
                    </a:lnTo>
                    <a:lnTo>
                      <a:pt x="1217726" y="1841500"/>
                    </a:lnTo>
                    <a:lnTo>
                      <a:pt x="1226997" y="1841500"/>
                    </a:lnTo>
                    <a:lnTo>
                      <a:pt x="1230972" y="1854200"/>
                    </a:lnTo>
                    <a:lnTo>
                      <a:pt x="1233893" y="1854200"/>
                    </a:lnTo>
                    <a:lnTo>
                      <a:pt x="1233157" y="1866900"/>
                    </a:lnTo>
                    <a:lnTo>
                      <a:pt x="1234986" y="1866900"/>
                    </a:lnTo>
                    <a:lnTo>
                      <a:pt x="1242644" y="1879600"/>
                    </a:lnTo>
                    <a:lnTo>
                      <a:pt x="1239202" y="1879600"/>
                    </a:lnTo>
                    <a:lnTo>
                      <a:pt x="1235405" y="1892300"/>
                    </a:lnTo>
                    <a:lnTo>
                      <a:pt x="1238084" y="1892300"/>
                    </a:lnTo>
                    <a:lnTo>
                      <a:pt x="1238084" y="1905000"/>
                    </a:lnTo>
                    <a:lnTo>
                      <a:pt x="1240116" y="1905000"/>
                    </a:lnTo>
                    <a:lnTo>
                      <a:pt x="1239761" y="1917700"/>
                    </a:lnTo>
                    <a:lnTo>
                      <a:pt x="1238097" y="1917700"/>
                    </a:lnTo>
                    <a:lnTo>
                      <a:pt x="1243660" y="1930400"/>
                    </a:lnTo>
                    <a:lnTo>
                      <a:pt x="1241717" y="1930400"/>
                    </a:lnTo>
                    <a:lnTo>
                      <a:pt x="1244358" y="1943100"/>
                    </a:lnTo>
                    <a:lnTo>
                      <a:pt x="1237246" y="1943100"/>
                    </a:lnTo>
                    <a:lnTo>
                      <a:pt x="1249921" y="1955800"/>
                    </a:lnTo>
                    <a:lnTo>
                      <a:pt x="1253591" y="1955800"/>
                    </a:lnTo>
                    <a:lnTo>
                      <a:pt x="1250759" y="1968500"/>
                    </a:lnTo>
                    <a:lnTo>
                      <a:pt x="1247736" y="1968500"/>
                    </a:lnTo>
                    <a:lnTo>
                      <a:pt x="1248321" y="1981200"/>
                    </a:lnTo>
                    <a:lnTo>
                      <a:pt x="1243812" y="1981200"/>
                    </a:lnTo>
                    <a:lnTo>
                      <a:pt x="1247736" y="1968500"/>
                    </a:lnTo>
                    <a:lnTo>
                      <a:pt x="1241691" y="1968500"/>
                    </a:lnTo>
                    <a:lnTo>
                      <a:pt x="1243215" y="1955800"/>
                    </a:lnTo>
                    <a:lnTo>
                      <a:pt x="1239939" y="1955800"/>
                    </a:lnTo>
                    <a:lnTo>
                      <a:pt x="1238694" y="1949932"/>
                    </a:lnTo>
                    <a:lnTo>
                      <a:pt x="1238694" y="1993900"/>
                    </a:lnTo>
                    <a:lnTo>
                      <a:pt x="1233195" y="2006600"/>
                    </a:lnTo>
                    <a:lnTo>
                      <a:pt x="1228039" y="2006600"/>
                    </a:lnTo>
                    <a:lnTo>
                      <a:pt x="1228039" y="2032000"/>
                    </a:lnTo>
                    <a:lnTo>
                      <a:pt x="1225702" y="2044700"/>
                    </a:lnTo>
                    <a:lnTo>
                      <a:pt x="1222171" y="2044700"/>
                    </a:lnTo>
                    <a:lnTo>
                      <a:pt x="1223022" y="2057400"/>
                    </a:lnTo>
                    <a:lnTo>
                      <a:pt x="1219796" y="2057400"/>
                    </a:lnTo>
                    <a:lnTo>
                      <a:pt x="1218768" y="2070100"/>
                    </a:lnTo>
                    <a:lnTo>
                      <a:pt x="1217053" y="2070100"/>
                    </a:lnTo>
                    <a:lnTo>
                      <a:pt x="1217053" y="2146300"/>
                    </a:lnTo>
                    <a:lnTo>
                      <a:pt x="1216787" y="2159000"/>
                    </a:lnTo>
                    <a:lnTo>
                      <a:pt x="1211021" y="2159000"/>
                    </a:lnTo>
                    <a:lnTo>
                      <a:pt x="1211300" y="2146300"/>
                    </a:lnTo>
                    <a:lnTo>
                      <a:pt x="1209001" y="2146300"/>
                    </a:lnTo>
                    <a:lnTo>
                      <a:pt x="1208646" y="2133600"/>
                    </a:lnTo>
                    <a:lnTo>
                      <a:pt x="1206944" y="2133600"/>
                    </a:lnTo>
                    <a:lnTo>
                      <a:pt x="1207757" y="2120900"/>
                    </a:lnTo>
                    <a:lnTo>
                      <a:pt x="1205814" y="2120900"/>
                    </a:lnTo>
                    <a:lnTo>
                      <a:pt x="1209382" y="2108200"/>
                    </a:lnTo>
                    <a:lnTo>
                      <a:pt x="1205572" y="2108200"/>
                    </a:lnTo>
                    <a:lnTo>
                      <a:pt x="1205242" y="2095500"/>
                    </a:lnTo>
                    <a:lnTo>
                      <a:pt x="1207198" y="2095500"/>
                    </a:lnTo>
                    <a:lnTo>
                      <a:pt x="1208544" y="2082800"/>
                    </a:lnTo>
                    <a:lnTo>
                      <a:pt x="1211999" y="2082800"/>
                    </a:lnTo>
                    <a:lnTo>
                      <a:pt x="1211999" y="2095500"/>
                    </a:lnTo>
                    <a:lnTo>
                      <a:pt x="1210691" y="2095500"/>
                    </a:lnTo>
                    <a:lnTo>
                      <a:pt x="1211732" y="2108200"/>
                    </a:lnTo>
                    <a:lnTo>
                      <a:pt x="1211338" y="2108200"/>
                    </a:lnTo>
                    <a:lnTo>
                      <a:pt x="1212253" y="2120900"/>
                    </a:lnTo>
                    <a:lnTo>
                      <a:pt x="1212926" y="2120900"/>
                    </a:lnTo>
                    <a:lnTo>
                      <a:pt x="1214081" y="2133600"/>
                    </a:lnTo>
                    <a:lnTo>
                      <a:pt x="1208646" y="2133600"/>
                    </a:lnTo>
                    <a:lnTo>
                      <a:pt x="1211605" y="2146300"/>
                    </a:lnTo>
                    <a:lnTo>
                      <a:pt x="1215199" y="2133600"/>
                    </a:lnTo>
                    <a:lnTo>
                      <a:pt x="1215440" y="2146300"/>
                    </a:lnTo>
                    <a:lnTo>
                      <a:pt x="1217053" y="2146300"/>
                    </a:lnTo>
                    <a:lnTo>
                      <a:pt x="1217053" y="2070100"/>
                    </a:lnTo>
                    <a:lnTo>
                      <a:pt x="1211643" y="2070100"/>
                    </a:lnTo>
                    <a:lnTo>
                      <a:pt x="1210373" y="2057400"/>
                    </a:lnTo>
                    <a:lnTo>
                      <a:pt x="1214564" y="2057400"/>
                    </a:lnTo>
                    <a:lnTo>
                      <a:pt x="1217637" y="2044700"/>
                    </a:lnTo>
                    <a:lnTo>
                      <a:pt x="1219898" y="2044700"/>
                    </a:lnTo>
                    <a:lnTo>
                      <a:pt x="1221320" y="2032000"/>
                    </a:lnTo>
                    <a:lnTo>
                      <a:pt x="1228039" y="2032000"/>
                    </a:lnTo>
                    <a:lnTo>
                      <a:pt x="1228039" y="2006600"/>
                    </a:lnTo>
                    <a:lnTo>
                      <a:pt x="1220800" y="2006600"/>
                    </a:lnTo>
                    <a:lnTo>
                      <a:pt x="1225804" y="2019300"/>
                    </a:lnTo>
                    <a:lnTo>
                      <a:pt x="1218260" y="2019300"/>
                    </a:lnTo>
                    <a:lnTo>
                      <a:pt x="1218946" y="2032000"/>
                    </a:lnTo>
                    <a:lnTo>
                      <a:pt x="1210818" y="2032000"/>
                    </a:lnTo>
                    <a:lnTo>
                      <a:pt x="1218260" y="2019300"/>
                    </a:lnTo>
                    <a:lnTo>
                      <a:pt x="1215758" y="2019300"/>
                    </a:lnTo>
                    <a:lnTo>
                      <a:pt x="1218031" y="2006600"/>
                    </a:lnTo>
                    <a:lnTo>
                      <a:pt x="1219250" y="2006600"/>
                    </a:lnTo>
                    <a:lnTo>
                      <a:pt x="1229029" y="1993900"/>
                    </a:lnTo>
                    <a:lnTo>
                      <a:pt x="1238694" y="1993900"/>
                    </a:lnTo>
                    <a:lnTo>
                      <a:pt x="1238694" y="1949932"/>
                    </a:lnTo>
                    <a:lnTo>
                      <a:pt x="1237246" y="1943100"/>
                    </a:lnTo>
                    <a:lnTo>
                      <a:pt x="1235481" y="1943100"/>
                    </a:lnTo>
                    <a:lnTo>
                      <a:pt x="1237653" y="1930400"/>
                    </a:lnTo>
                    <a:lnTo>
                      <a:pt x="1231785" y="1930400"/>
                    </a:lnTo>
                    <a:lnTo>
                      <a:pt x="1229448" y="1943100"/>
                    </a:lnTo>
                    <a:lnTo>
                      <a:pt x="1233678" y="1943100"/>
                    </a:lnTo>
                    <a:lnTo>
                      <a:pt x="1229233" y="1955800"/>
                    </a:lnTo>
                    <a:lnTo>
                      <a:pt x="1233779" y="1955800"/>
                    </a:lnTo>
                    <a:lnTo>
                      <a:pt x="1227747" y="1968500"/>
                    </a:lnTo>
                    <a:lnTo>
                      <a:pt x="1230464" y="1968500"/>
                    </a:lnTo>
                    <a:lnTo>
                      <a:pt x="1233373" y="1981200"/>
                    </a:lnTo>
                    <a:lnTo>
                      <a:pt x="1225092" y="1981200"/>
                    </a:lnTo>
                    <a:lnTo>
                      <a:pt x="1223149" y="1993900"/>
                    </a:lnTo>
                    <a:lnTo>
                      <a:pt x="1220965" y="1993900"/>
                    </a:lnTo>
                    <a:lnTo>
                      <a:pt x="1225092" y="1981200"/>
                    </a:lnTo>
                    <a:lnTo>
                      <a:pt x="1216901" y="1981200"/>
                    </a:lnTo>
                    <a:lnTo>
                      <a:pt x="1216901" y="1993900"/>
                    </a:lnTo>
                    <a:lnTo>
                      <a:pt x="1207300" y="2006600"/>
                    </a:lnTo>
                    <a:lnTo>
                      <a:pt x="1209281" y="2006600"/>
                    </a:lnTo>
                    <a:lnTo>
                      <a:pt x="1211046" y="2019300"/>
                    </a:lnTo>
                    <a:lnTo>
                      <a:pt x="1206677" y="2019300"/>
                    </a:lnTo>
                    <a:lnTo>
                      <a:pt x="1207681" y="2032000"/>
                    </a:lnTo>
                    <a:lnTo>
                      <a:pt x="1209624" y="2032000"/>
                    </a:lnTo>
                    <a:lnTo>
                      <a:pt x="1208443" y="2044700"/>
                    </a:lnTo>
                    <a:lnTo>
                      <a:pt x="1204912" y="2044700"/>
                    </a:lnTo>
                    <a:lnTo>
                      <a:pt x="1201064" y="2032000"/>
                    </a:lnTo>
                    <a:lnTo>
                      <a:pt x="1196530" y="2032000"/>
                    </a:lnTo>
                    <a:lnTo>
                      <a:pt x="1199007" y="2019300"/>
                    </a:lnTo>
                    <a:lnTo>
                      <a:pt x="1201623" y="2019300"/>
                    </a:lnTo>
                    <a:lnTo>
                      <a:pt x="1202042" y="2006600"/>
                    </a:lnTo>
                    <a:lnTo>
                      <a:pt x="1207300" y="2006600"/>
                    </a:lnTo>
                    <a:lnTo>
                      <a:pt x="1207668" y="1993900"/>
                    </a:lnTo>
                    <a:lnTo>
                      <a:pt x="1216901" y="1993900"/>
                    </a:lnTo>
                    <a:lnTo>
                      <a:pt x="1216901" y="1981200"/>
                    </a:lnTo>
                    <a:lnTo>
                      <a:pt x="1213739" y="1981200"/>
                    </a:lnTo>
                    <a:lnTo>
                      <a:pt x="1207363" y="1993900"/>
                    </a:lnTo>
                    <a:lnTo>
                      <a:pt x="1200683" y="1993900"/>
                    </a:lnTo>
                    <a:lnTo>
                      <a:pt x="1201280" y="2006600"/>
                    </a:lnTo>
                    <a:lnTo>
                      <a:pt x="1189139" y="2019300"/>
                    </a:lnTo>
                    <a:lnTo>
                      <a:pt x="1194257" y="2019300"/>
                    </a:lnTo>
                    <a:lnTo>
                      <a:pt x="1192136" y="2032000"/>
                    </a:lnTo>
                    <a:lnTo>
                      <a:pt x="1183868" y="2032000"/>
                    </a:lnTo>
                    <a:lnTo>
                      <a:pt x="1184084" y="2044700"/>
                    </a:lnTo>
                    <a:lnTo>
                      <a:pt x="1185862" y="2044700"/>
                    </a:lnTo>
                    <a:lnTo>
                      <a:pt x="1183881" y="2057400"/>
                    </a:lnTo>
                    <a:lnTo>
                      <a:pt x="1188567" y="2057400"/>
                    </a:lnTo>
                    <a:lnTo>
                      <a:pt x="1190879" y="2044700"/>
                    </a:lnTo>
                    <a:lnTo>
                      <a:pt x="1191234" y="2044700"/>
                    </a:lnTo>
                    <a:lnTo>
                      <a:pt x="1193952" y="2032000"/>
                    </a:lnTo>
                    <a:lnTo>
                      <a:pt x="1200492" y="2044700"/>
                    </a:lnTo>
                    <a:lnTo>
                      <a:pt x="1196251" y="2044700"/>
                    </a:lnTo>
                    <a:lnTo>
                      <a:pt x="1199108" y="2057400"/>
                    </a:lnTo>
                    <a:lnTo>
                      <a:pt x="1189697" y="2057400"/>
                    </a:lnTo>
                    <a:lnTo>
                      <a:pt x="1190167" y="2070100"/>
                    </a:lnTo>
                    <a:lnTo>
                      <a:pt x="1199095" y="2070100"/>
                    </a:lnTo>
                    <a:lnTo>
                      <a:pt x="1196111" y="2082800"/>
                    </a:lnTo>
                    <a:lnTo>
                      <a:pt x="1202004" y="2082800"/>
                    </a:lnTo>
                    <a:lnTo>
                      <a:pt x="1195298" y="2095500"/>
                    </a:lnTo>
                    <a:lnTo>
                      <a:pt x="1201293" y="2095500"/>
                    </a:lnTo>
                    <a:lnTo>
                      <a:pt x="1200111" y="2108200"/>
                    </a:lnTo>
                    <a:lnTo>
                      <a:pt x="1200708" y="2108200"/>
                    </a:lnTo>
                    <a:lnTo>
                      <a:pt x="1201508" y="2120900"/>
                    </a:lnTo>
                    <a:lnTo>
                      <a:pt x="1202829" y="2120900"/>
                    </a:lnTo>
                    <a:lnTo>
                      <a:pt x="1196136" y="2133600"/>
                    </a:lnTo>
                    <a:lnTo>
                      <a:pt x="1203490" y="2133600"/>
                    </a:lnTo>
                    <a:lnTo>
                      <a:pt x="1198092" y="2146300"/>
                    </a:lnTo>
                    <a:lnTo>
                      <a:pt x="1206195" y="2146300"/>
                    </a:lnTo>
                    <a:lnTo>
                      <a:pt x="1203413" y="2159000"/>
                    </a:lnTo>
                    <a:lnTo>
                      <a:pt x="1202563" y="2159000"/>
                    </a:lnTo>
                    <a:lnTo>
                      <a:pt x="1202321" y="2169439"/>
                    </a:lnTo>
                    <a:lnTo>
                      <a:pt x="1207363" y="2159000"/>
                    </a:lnTo>
                    <a:lnTo>
                      <a:pt x="1213446" y="2170607"/>
                    </a:lnTo>
                    <a:lnTo>
                      <a:pt x="1219454" y="2159000"/>
                    </a:lnTo>
                    <a:lnTo>
                      <a:pt x="1221130" y="2171700"/>
                    </a:lnTo>
                    <a:lnTo>
                      <a:pt x="1217168" y="2171700"/>
                    </a:lnTo>
                    <a:lnTo>
                      <a:pt x="1213739" y="2184400"/>
                    </a:lnTo>
                    <a:lnTo>
                      <a:pt x="1214462" y="2184400"/>
                    </a:lnTo>
                    <a:lnTo>
                      <a:pt x="1215047" y="2197100"/>
                    </a:lnTo>
                    <a:lnTo>
                      <a:pt x="1217625" y="2197100"/>
                    </a:lnTo>
                    <a:lnTo>
                      <a:pt x="1216494" y="2209800"/>
                    </a:lnTo>
                    <a:lnTo>
                      <a:pt x="1226261" y="2209800"/>
                    </a:lnTo>
                    <a:lnTo>
                      <a:pt x="1218806" y="2197100"/>
                    </a:lnTo>
                    <a:lnTo>
                      <a:pt x="1224927" y="2184400"/>
                    </a:lnTo>
                    <a:lnTo>
                      <a:pt x="1228344" y="2197100"/>
                    </a:lnTo>
                    <a:lnTo>
                      <a:pt x="1230998" y="2197100"/>
                    </a:lnTo>
                    <a:lnTo>
                      <a:pt x="1231747" y="2184400"/>
                    </a:lnTo>
                    <a:lnTo>
                      <a:pt x="1226083" y="2184400"/>
                    </a:lnTo>
                    <a:lnTo>
                      <a:pt x="1229855" y="2171700"/>
                    </a:lnTo>
                    <a:lnTo>
                      <a:pt x="1233601" y="2171700"/>
                    </a:lnTo>
                    <a:lnTo>
                      <a:pt x="1236675" y="2184400"/>
                    </a:lnTo>
                    <a:lnTo>
                      <a:pt x="1231747" y="2184400"/>
                    </a:lnTo>
                    <a:lnTo>
                      <a:pt x="1236764" y="2197100"/>
                    </a:lnTo>
                    <a:lnTo>
                      <a:pt x="1239875" y="2197100"/>
                    </a:lnTo>
                    <a:lnTo>
                      <a:pt x="1240688" y="2209800"/>
                    </a:lnTo>
                    <a:lnTo>
                      <a:pt x="1231417" y="2209800"/>
                    </a:lnTo>
                    <a:lnTo>
                      <a:pt x="1232306" y="2222500"/>
                    </a:lnTo>
                    <a:lnTo>
                      <a:pt x="1211008" y="2222500"/>
                    </a:lnTo>
                    <a:lnTo>
                      <a:pt x="1208709" y="2235200"/>
                    </a:lnTo>
                    <a:lnTo>
                      <a:pt x="1231163" y="2235200"/>
                    </a:lnTo>
                    <a:lnTo>
                      <a:pt x="1235925" y="2222500"/>
                    </a:lnTo>
                    <a:lnTo>
                      <a:pt x="1240358" y="2222500"/>
                    </a:lnTo>
                    <a:lnTo>
                      <a:pt x="1244193" y="2209800"/>
                    </a:lnTo>
                    <a:lnTo>
                      <a:pt x="1257820" y="2209800"/>
                    </a:lnTo>
                    <a:lnTo>
                      <a:pt x="1256588" y="2197100"/>
                    </a:lnTo>
                    <a:lnTo>
                      <a:pt x="1248537" y="2197100"/>
                    </a:lnTo>
                    <a:lnTo>
                      <a:pt x="1248930" y="2184400"/>
                    </a:lnTo>
                    <a:lnTo>
                      <a:pt x="1257896" y="2184400"/>
                    </a:lnTo>
                    <a:lnTo>
                      <a:pt x="1257871" y="2171700"/>
                    </a:lnTo>
                    <a:lnTo>
                      <a:pt x="1257249" y="2171700"/>
                    </a:lnTo>
                    <a:lnTo>
                      <a:pt x="1255382" y="2159000"/>
                    </a:lnTo>
                    <a:lnTo>
                      <a:pt x="1252905" y="2159000"/>
                    </a:lnTo>
                    <a:lnTo>
                      <a:pt x="1251394" y="2171700"/>
                    </a:lnTo>
                    <a:lnTo>
                      <a:pt x="1248486" y="2171700"/>
                    </a:lnTo>
                    <a:lnTo>
                      <a:pt x="1245412" y="2159000"/>
                    </a:lnTo>
                    <a:lnTo>
                      <a:pt x="1238097" y="2159000"/>
                    </a:lnTo>
                    <a:lnTo>
                      <a:pt x="1238948" y="2146300"/>
                    </a:lnTo>
                    <a:lnTo>
                      <a:pt x="1243253" y="2146300"/>
                    </a:lnTo>
                    <a:lnTo>
                      <a:pt x="1245844" y="2159000"/>
                    </a:lnTo>
                    <a:lnTo>
                      <a:pt x="1251000" y="2159000"/>
                    </a:lnTo>
                    <a:lnTo>
                      <a:pt x="1250835" y="2146300"/>
                    </a:lnTo>
                    <a:lnTo>
                      <a:pt x="1262138" y="2146300"/>
                    </a:lnTo>
                    <a:lnTo>
                      <a:pt x="1259484" y="2159000"/>
                    </a:lnTo>
                    <a:lnTo>
                      <a:pt x="1264704" y="2159000"/>
                    </a:lnTo>
                    <a:lnTo>
                      <a:pt x="1264069" y="2171700"/>
                    </a:lnTo>
                    <a:lnTo>
                      <a:pt x="1271676" y="2171700"/>
                    </a:lnTo>
                    <a:lnTo>
                      <a:pt x="1266761" y="2184400"/>
                    </a:lnTo>
                    <a:lnTo>
                      <a:pt x="1268107" y="2184400"/>
                    </a:lnTo>
                    <a:lnTo>
                      <a:pt x="1265237" y="2197100"/>
                    </a:lnTo>
                    <a:lnTo>
                      <a:pt x="1267612" y="2197100"/>
                    </a:lnTo>
                    <a:lnTo>
                      <a:pt x="1259801" y="2209800"/>
                    </a:lnTo>
                    <a:lnTo>
                      <a:pt x="1263459" y="2209800"/>
                    </a:lnTo>
                    <a:lnTo>
                      <a:pt x="1267675" y="2222500"/>
                    </a:lnTo>
                    <a:lnTo>
                      <a:pt x="1277505" y="2222500"/>
                    </a:lnTo>
                    <a:lnTo>
                      <a:pt x="1282814" y="2235200"/>
                    </a:lnTo>
                    <a:lnTo>
                      <a:pt x="1298816" y="2235200"/>
                    </a:lnTo>
                    <a:lnTo>
                      <a:pt x="1297470" y="2222500"/>
                    </a:lnTo>
                    <a:lnTo>
                      <a:pt x="1292656" y="2222500"/>
                    </a:lnTo>
                    <a:lnTo>
                      <a:pt x="1296504" y="2209800"/>
                    </a:lnTo>
                    <a:lnTo>
                      <a:pt x="1295958" y="2209800"/>
                    </a:lnTo>
                    <a:lnTo>
                      <a:pt x="1298549" y="2197100"/>
                    </a:lnTo>
                    <a:lnTo>
                      <a:pt x="1303909" y="2197100"/>
                    </a:lnTo>
                    <a:lnTo>
                      <a:pt x="1307884" y="2184400"/>
                    </a:lnTo>
                    <a:lnTo>
                      <a:pt x="1306576" y="2184400"/>
                    </a:lnTo>
                    <a:lnTo>
                      <a:pt x="1305610" y="2171700"/>
                    </a:lnTo>
                    <a:lnTo>
                      <a:pt x="1301953" y="2171700"/>
                    </a:lnTo>
                    <a:lnTo>
                      <a:pt x="1305674" y="2159000"/>
                    </a:lnTo>
                    <a:lnTo>
                      <a:pt x="1307566" y="2171700"/>
                    </a:lnTo>
                    <a:lnTo>
                      <a:pt x="1321587" y="2171700"/>
                    </a:lnTo>
                    <a:lnTo>
                      <a:pt x="1321206" y="2184400"/>
                    </a:lnTo>
                    <a:lnTo>
                      <a:pt x="1318920" y="2184400"/>
                    </a:lnTo>
                    <a:lnTo>
                      <a:pt x="1318437" y="2197100"/>
                    </a:lnTo>
                    <a:lnTo>
                      <a:pt x="1316977" y="2197100"/>
                    </a:lnTo>
                    <a:lnTo>
                      <a:pt x="1313561" y="2209800"/>
                    </a:lnTo>
                    <a:lnTo>
                      <a:pt x="1310055" y="2209800"/>
                    </a:lnTo>
                    <a:lnTo>
                      <a:pt x="1307846" y="2197100"/>
                    </a:lnTo>
                    <a:lnTo>
                      <a:pt x="1307122" y="2197100"/>
                    </a:lnTo>
                    <a:lnTo>
                      <a:pt x="1307122" y="2209800"/>
                    </a:lnTo>
                    <a:lnTo>
                      <a:pt x="1301762" y="2209800"/>
                    </a:lnTo>
                    <a:lnTo>
                      <a:pt x="1297914" y="2222500"/>
                    </a:lnTo>
                    <a:lnTo>
                      <a:pt x="1304632" y="2222500"/>
                    </a:lnTo>
                    <a:lnTo>
                      <a:pt x="1302092" y="2235200"/>
                    </a:lnTo>
                    <a:lnTo>
                      <a:pt x="1314361" y="2235200"/>
                    </a:lnTo>
                    <a:lnTo>
                      <a:pt x="1320965" y="2222500"/>
                    </a:lnTo>
                    <a:lnTo>
                      <a:pt x="1325473" y="2235200"/>
                    </a:lnTo>
                    <a:lnTo>
                      <a:pt x="1343952" y="2235200"/>
                    </a:lnTo>
                    <a:lnTo>
                      <a:pt x="1343342" y="2222500"/>
                    </a:lnTo>
                    <a:lnTo>
                      <a:pt x="1346428" y="2222500"/>
                    </a:lnTo>
                    <a:lnTo>
                      <a:pt x="1350924" y="2209800"/>
                    </a:lnTo>
                    <a:lnTo>
                      <a:pt x="1352981" y="2209800"/>
                    </a:lnTo>
                    <a:lnTo>
                      <a:pt x="1351127" y="2197100"/>
                    </a:lnTo>
                    <a:lnTo>
                      <a:pt x="1344244" y="2197100"/>
                    </a:lnTo>
                    <a:lnTo>
                      <a:pt x="1344244" y="2209800"/>
                    </a:lnTo>
                    <a:lnTo>
                      <a:pt x="1341602" y="2222500"/>
                    </a:lnTo>
                    <a:lnTo>
                      <a:pt x="1334973" y="2222500"/>
                    </a:lnTo>
                    <a:lnTo>
                      <a:pt x="1344244" y="2209800"/>
                    </a:lnTo>
                    <a:lnTo>
                      <a:pt x="1344244" y="2197100"/>
                    </a:lnTo>
                    <a:lnTo>
                      <a:pt x="1343914" y="2197100"/>
                    </a:lnTo>
                    <a:lnTo>
                      <a:pt x="1351534" y="2184400"/>
                    </a:lnTo>
                    <a:lnTo>
                      <a:pt x="1353820" y="2184400"/>
                    </a:lnTo>
                    <a:lnTo>
                      <a:pt x="1343685" y="2171700"/>
                    </a:lnTo>
                    <a:lnTo>
                      <a:pt x="1343101" y="2171700"/>
                    </a:lnTo>
                    <a:lnTo>
                      <a:pt x="1343101" y="2184400"/>
                    </a:lnTo>
                    <a:lnTo>
                      <a:pt x="1341374" y="2197100"/>
                    </a:lnTo>
                    <a:lnTo>
                      <a:pt x="1338567" y="2197100"/>
                    </a:lnTo>
                    <a:lnTo>
                      <a:pt x="1337805" y="2209800"/>
                    </a:lnTo>
                    <a:lnTo>
                      <a:pt x="1337030" y="2209800"/>
                    </a:lnTo>
                    <a:lnTo>
                      <a:pt x="1332903" y="2222500"/>
                    </a:lnTo>
                    <a:lnTo>
                      <a:pt x="1327658" y="2222500"/>
                    </a:lnTo>
                    <a:lnTo>
                      <a:pt x="1326362" y="2209800"/>
                    </a:lnTo>
                    <a:lnTo>
                      <a:pt x="1317040" y="2209800"/>
                    </a:lnTo>
                    <a:lnTo>
                      <a:pt x="1318641" y="2197100"/>
                    </a:lnTo>
                    <a:lnTo>
                      <a:pt x="1321765" y="2197100"/>
                    </a:lnTo>
                    <a:lnTo>
                      <a:pt x="1327810" y="2184400"/>
                    </a:lnTo>
                    <a:lnTo>
                      <a:pt x="1328915" y="2197100"/>
                    </a:lnTo>
                    <a:lnTo>
                      <a:pt x="1335430" y="2197100"/>
                    </a:lnTo>
                    <a:lnTo>
                      <a:pt x="1336865" y="2184400"/>
                    </a:lnTo>
                    <a:lnTo>
                      <a:pt x="1343101" y="2184400"/>
                    </a:lnTo>
                    <a:lnTo>
                      <a:pt x="1343101" y="2171700"/>
                    </a:lnTo>
                    <a:lnTo>
                      <a:pt x="1333906" y="2171700"/>
                    </a:lnTo>
                    <a:lnTo>
                      <a:pt x="1324432" y="2159000"/>
                    </a:lnTo>
                    <a:lnTo>
                      <a:pt x="1306957" y="2159000"/>
                    </a:lnTo>
                    <a:lnTo>
                      <a:pt x="1301381" y="2146300"/>
                    </a:lnTo>
                    <a:lnTo>
                      <a:pt x="1296949" y="2146300"/>
                    </a:lnTo>
                    <a:lnTo>
                      <a:pt x="1296949" y="2159000"/>
                    </a:lnTo>
                    <a:lnTo>
                      <a:pt x="1296949" y="2171700"/>
                    </a:lnTo>
                    <a:lnTo>
                      <a:pt x="1293812" y="2159000"/>
                    </a:lnTo>
                    <a:lnTo>
                      <a:pt x="1296949" y="2159000"/>
                    </a:lnTo>
                    <a:lnTo>
                      <a:pt x="1296949" y="2146300"/>
                    </a:lnTo>
                    <a:lnTo>
                      <a:pt x="1292326" y="2146300"/>
                    </a:lnTo>
                    <a:lnTo>
                      <a:pt x="1291183" y="2141855"/>
                    </a:lnTo>
                    <a:lnTo>
                      <a:pt x="1291183" y="2184400"/>
                    </a:lnTo>
                    <a:lnTo>
                      <a:pt x="1289900" y="2184400"/>
                    </a:lnTo>
                    <a:lnTo>
                      <a:pt x="1289164" y="2197100"/>
                    </a:lnTo>
                    <a:lnTo>
                      <a:pt x="1282738" y="2197100"/>
                    </a:lnTo>
                    <a:lnTo>
                      <a:pt x="1282776" y="2209800"/>
                    </a:lnTo>
                    <a:lnTo>
                      <a:pt x="1276870" y="2209800"/>
                    </a:lnTo>
                    <a:lnTo>
                      <a:pt x="1275143" y="2197100"/>
                    </a:lnTo>
                    <a:lnTo>
                      <a:pt x="1267739" y="2197100"/>
                    </a:lnTo>
                    <a:lnTo>
                      <a:pt x="1275854" y="2184400"/>
                    </a:lnTo>
                    <a:lnTo>
                      <a:pt x="1269174" y="2184400"/>
                    </a:lnTo>
                    <a:lnTo>
                      <a:pt x="1279004" y="2171700"/>
                    </a:lnTo>
                    <a:lnTo>
                      <a:pt x="1274508" y="2171700"/>
                    </a:lnTo>
                    <a:lnTo>
                      <a:pt x="1278255" y="2159000"/>
                    </a:lnTo>
                    <a:lnTo>
                      <a:pt x="1267993" y="2159000"/>
                    </a:lnTo>
                    <a:lnTo>
                      <a:pt x="1269847" y="2146300"/>
                    </a:lnTo>
                    <a:lnTo>
                      <a:pt x="1271028" y="2146300"/>
                    </a:lnTo>
                    <a:lnTo>
                      <a:pt x="1277188" y="2133600"/>
                    </a:lnTo>
                    <a:lnTo>
                      <a:pt x="1278661" y="2146300"/>
                    </a:lnTo>
                    <a:lnTo>
                      <a:pt x="1277023" y="2146300"/>
                    </a:lnTo>
                    <a:lnTo>
                      <a:pt x="1278712" y="2159000"/>
                    </a:lnTo>
                    <a:lnTo>
                      <a:pt x="1284782" y="2159000"/>
                    </a:lnTo>
                    <a:lnTo>
                      <a:pt x="1283703" y="2171700"/>
                    </a:lnTo>
                    <a:lnTo>
                      <a:pt x="1279004" y="2171700"/>
                    </a:lnTo>
                    <a:lnTo>
                      <a:pt x="1281595" y="2184400"/>
                    </a:lnTo>
                    <a:lnTo>
                      <a:pt x="1275854" y="2184400"/>
                    </a:lnTo>
                    <a:lnTo>
                      <a:pt x="1277442" y="2197100"/>
                    </a:lnTo>
                    <a:lnTo>
                      <a:pt x="1280325" y="2197100"/>
                    </a:lnTo>
                    <a:lnTo>
                      <a:pt x="1282331" y="2184400"/>
                    </a:lnTo>
                    <a:lnTo>
                      <a:pt x="1282560" y="2184400"/>
                    </a:lnTo>
                    <a:lnTo>
                      <a:pt x="1284960" y="2171700"/>
                    </a:lnTo>
                    <a:lnTo>
                      <a:pt x="1287449" y="2171700"/>
                    </a:lnTo>
                    <a:lnTo>
                      <a:pt x="1291183" y="2184400"/>
                    </a:lnTo>
                    <a:lnTo>
                      <a:pt x="1291183" y="2141855"/>
                    </a:lnTo>
                    <a:lnTo>
                      <a:pt x="1289062" y="2133600"/>
                    </a:lnTo>
                    <a:lnTo>
                      <a:pt x="1284884" y="2133600"/>
                    </a:lnTo>
                    <a:lnTo>
                      <a:pt x="1282153" y="2120900"/>
                    </a:lnTo>
                    <a:lnTo>
                      <a:pt x="1276692" y="2108200"/>
                    </a:lnTo>
                    <a:lnTo>
                      <a:pt x="1272082" y="2108200"/>
                    </a:lnTo>
                    <a:lnTo>
                      <a:pt x="1271549" y="2106257"/>
                    </a:lnTo>
                    <a:lnTo>
                      <a:pt x="1271549" y="2133600"/>
                    </a:lnTo>
                    <a:lnTo>
                      <a:pt x="1267612" y="2133600"/>
                    </a:lnTo>
                    <a:lnTo>
                      <a:pt x="1266050" y="2146300"/>
                    </a:lnTo>
                    <a:lnTo>
                      <a:pt x="1264272" y="2133600"/>
                    </a:lnTo>
                    <a:lnTo>
                      <a:pt x="1260779" y="2133600"/>
                    </a:lnTo>
                    <a:lnTo>
                      <a:pt x="1262151" y="2120900"/>
                    </a:lnTo>
                    <a:lnTo>
                      <a:pt x="1270406" y="2120900"/>
                    </a:lnTo>
                    <a:lnTo>
                      <a:pt x="1271549" y="2133600"/>
                    </a:lnTo>
                    <a:lnTo>
                      <a:pt x="1271549" y="2106257"/>
                    </a:lnTo>
                    <a:lnTo>
                      <a:pt x="1268603" y="2095500"/>
                    </a:lnTo>
                    <a:lnTo>
                      <a:pt x="1266507" y="2082800"/>
                    </a:lnTo>
                    <a:lnTo>
                      <a:pt x="1266253" y="2070100"/>
                    </a:lnTo>
                    <a:lnTo>
                      <a:pt x="1265237" y="2070100"/>
                    </a:lnTo>
                    <a:lnTo>
                      <a:pt x="1263573" y="2057400"/>
                    </a:lnTo>
                    <a:lnTo>
                      <a:pt x="1261313" y="2057400"/>
                    </a:lnTo>
                    <a:lnTo>
                      <a:pt x="1261516" y="2044700"/>
                    </a:lnTo>
                    <a:lnTo>
                      <a:pt x="1262049" y="2032000"/>
                    </a:lnTo>
                    <a:lnTo>
                      <a:pt x="1262926" y="2032000"/>
                    </a:lnTo>
                    <a:lnTo>
                      <a:pt x="1265161" y="2006600"/>
                    </a:lnTo>
                    <a:lnTo>
                      <a:pt x="1266126" y="2006600"/>
                    </a:lnTo>
                    <a:lnTo>
                      <a:pt x="1269657" y="1993900"/>
                    </a:lnTo>
                    <a:lnTo>
                      <a:pt x="1274102" y="1993900"/>
                    </a:lnTo>
                    <a:lnTo>
                      <a:pt x="1275168" y="1981200"/>
                    </a:lnTo>
                    <a:lnTo>
                      <a:pt x="1276451" y="1968500"/>
                    </a:lnTo>
                    <a:lnTo>
                      <a:pt x="1277353" y="1968500"/>
                    </a:lnTo>
                    <a:lnTo>
                      <a:pt x="1277620" y="1955800"/>
                    </a:lnTo>
                    <a:lnTo>
                      <a:pt x="1276959" y="1943100"/>
                    </a:lnTo>
                    <a:lnTo>
                      <a:pt x="1276426" y="1943100"/>
                    </a:lnTo>
                    <a:lnTo>
                      <a:pt x="1269453" y="1918893"/>
                    </a:lnTo>
                    <a:lnTo>
                      <a:pt x="1269453" y="1981200"/>
                    </a:lnTo>
                    <a:lnTo>
                      <a:pt x="1262418" y="1981200"/>
                    </a:lnTo>
                    <a:lnTo>
                      <a:pt x="1263827" y="1993900"/>
                    </a:lnTo>
                    <a:lnTo>
                      <a:pt x="1258760" y="1993900"/>
                    </a:lnTo>
                    <a:lnTo>
                      <a:pt x="1257769" y="1981200"/>
                    </a:lnTo>
                    <a:lnTo>
                      <a:pt x="1257566" y="1982241"/>
                    </a:lnTo>
                    <a:lnTo>
                      <a:pt x="1257566" y="2108200"/>
                    </a:lnTo>
                    <a:lnTo>
                      <a:pt x="1253680" y="2108200"/>
                    </a:lnTo>
                    <a:lnTo>
                      <a:pt x="1248587" y="2095500"/>
                    </a:lnTo>
                    <a:lnTo>
                      <a:pt x="1253845" y="2095500"/>
                    </a:lnTo>
                    <a:lnTo>
                      <a:pt x="1257566" y="2108200"/>
                    </a:lnTo>
                    <a:lnTo>
                      <a:pt x="1257566" y="1982241"/>
                    </a:lnTo>
                    <a:lnTo>
                      <a:pt x="1255268" y="1993900"/>
                    </a:lnTo>
                    <a:lnTo>
                      <a:pt x="1252829" y="1993900"/>
                    </a:lnTo>
                    <a:lnTo>
                      <a:pt x="1252220" y="1991194"/>
                    </a:lnTo>
                    <a:lnTo>
                      <a:pt x="1252220" y="1993900"/>
                    </a:lnTo>
                    <a:lnTo>
                      <a:pt x="1248029" y="2006600"/>
                    </a:lnTo>
                    <a:lnTo>
                      <a:pt x="1252143" y="2006600"/>
                    </a:lnTo>
                    <a:lnTo>
                      <a:pt x="1246682" y="2019300"/>
                    </a:lnTo>
                    <a:lnTo>
                      <a:pt x="1246238" y="2019300"/>
                    </a:lnTo>
                    <a:lnTo>
                      <a:pt x="1246238" y="2070100"/>
                    </a:lnTo>
                    <a:lnTo>
                      <a:pt x="1241869" y="2070100"/>
                    </a:lnTo>
                    <a:lnTo>
                      <a:pt x="1243330" y="2057400"/>
                    </a:lnTo>
                    <a:lnTo>
                      <a:pt x="1246238" y="2070100"/>
                    </a:lnTo>
                    <a:lnTo>
                      <a:pt x="1246238" y="2019300"/>
                    </a:lnTo>
                    <a:lnTo>
                      <a:pt x="1246060" y="2019300"/>
                    </a:lnTo>
                    <a:lnTo>
                      <a:pt x="1244625" y="2032000"/>
                    </a:lnTo>
                    <a:lnTo>
                      <a:pt x="1240878" y="2032000"/>
                    </a:lnTo>
                    <a:lnTo>
                      <a:pt x="1240878" y="2095500"/>
                    </a:lnTo>
                    <a:lnTo>
                      <a:pt x="1239672" y="2104059"/>
                    </a:lnTo>
                    <a:lnTo>
                      <a:pt x="1239672" y="2120900"/>
                    </a:lnTo>
                    <a:lnTo>
                      <a:pt x="1239354" y="2133600"/>
                    </a:lnTo>
                    <a:lnTo>
                      <a:pt x="1234554" y="2133600"/>
                    </a:lnTo>
                    <a:lnTo>
                      <a:pt x="1233385" y="2120900"/>
                    </a:lnTo>
                    <a:lnTo>
                      <a:pt x="1239672" y="2120900"/>
                    </a:lnTo>
                    <a:lnTo>
                      <a:pt x="1239672" y="2104059"/>
                    </a:lnTo>
                    <a:lnTo>
                      <a:pt x="1239088" y="2108200"/>
                    </a:lnTo>
                    <a:lnTo>
                      <a:pt x="1236065" y="2108200"/>
                    </a:lnTo>
                    <a:lnTo>
                      <a:pt x="1233944" y="2095500"/>
                    </a:lnTo>
                    <a:lnTo>
                      <a:pt x="1234503" y="2095500"/>
                    </a:lnTo>
                    <a:lnTo>
                      <a:pt x="1233131" y="2082800"/>
                    </a:lnTo>
                    <a:lnTo>
                      <a:pt x="1232090" y="2082800"/>
                    </a:lnTo>
                    <a:lnTo>
                      <a:pt x="1232801" y="2070100"/>
                    </a:lnTo>
                    <a:lnTo>
                      <a:pt x="1236713" y="2070100"/>
                    </a:lnTo>
                    <a:lnTo>
                      <a:pt x="1238288" y="2082800"/>
                    </a:lnTo>
                    <a:lnTo>
                      <a:pt x="1238123" y="2082800"/>
                    </a:lnTo>
                    <a:lnTo>
                      <a:pt x="1236878" y="2095500"/>
                    </a:lnTo>
                    <a:lnTo>
                      <a:pt x="1240878" y="2095500"/>
                    </a:lnTo>
                    <a:lnTo>
                      <a:pt x="1240878" y="2032000"/>
                    </a:lnTo>
                    <a:lnTo>
                      <a:pt x="1238415" y="2032000"/>
                    </a:lnTo>
                    <a:lnTo>
                      <a:pt x="1238173" y="2044700"/>
                    </a:lnTo>
                    <a:lnTo>
                      <a:pt x="1233436" y="2044700"/>
                    </a:lnTo>
                    <a:lnTo>
                      <a:pt x="1234059" y="2057400"/>
                    </a:lnTo>
                    <a:lnTo>
                      <a:pt x="1231315" y="2057400"/>
                    </a:lnTo>
                    <a:lnTo>
                      <a:pt x="1231315" y="2159000"/>
                    </a:lnTo>
                    <a:lnTo>
                      <a:pt x="1220127" y="2159000"/>
                    </a:lnTo>
                    <a:lnTo>
                      <a:pt x="1228775" y="2146300"/>
                    </a:lnTo>
                    <a:lnTo>
                      <a:pt x="1231315" y="2159000"/>
                    </a:lnTo>
                    <a:lnTo>
                      <a:pt x="1231315" y="2057400"/>
                    </a:lnTo>
                    <a:lnTo>
                      <a:pt x="1226566" y="2057400"/>
                    </a:lnTo>
                    <a:lnTo>
                      <a:pt x="1227366" y="2044700"/>
                    </a:lnTo>
                    <a:lnTo>
                      <a:pt x="1231341" y="2044700"/>
                    </a:lnTo>
                    <a:lnTo>
                      <a:pt x="1233690" y="2032000"/>
                    </a:lnTo>
                    <a:lnTo>
                      <a:pt x="1236662" y="2032000"/>
                    </a:lnTo>
                    <a:lnTo>
                      <a:pt x="1236129" y="2019300"/>
                    </a:lnTo>
                    <a:lnTo>
                      <a:pt x="1240396" y="2019300"/>
                    </a:lnTo>
                    <a:lnTo>
                      <a:pt x="1236535" y="2006600"/>
                    </a:lnTo>
                    <a:lnTo>
                      <a:pt x="1242885" y="2006600"/>
                    </a:lnTo>
                    <a:lnTo>
                      <a:pt x="1242568" y="1993900"/>
                    </a:lnTo>
                    <a:lnTo>
                      <a:pt x="1252220" y="1993900"/>
                    </a:lnTo>
                    <a:lnTo>
                      <a:pt x="1252220" y="1991194"/>
                    </a:lnTo>
                    <a:lnTo>
                      <a:pt x="1249972" y="1981200"/>
                    </a:lnTo>
                    <a:lnTo>
                      <a:pt x="1257769" y="1981200"/>
                    </a:lnTo>
                    <a:lnTo>
                      <a:pt x="1258443" y="1981200"/>
                    </a:lnTo>
                    <a:lnTo>
                      <a:pt x="1260779" y="1968500"/>
                    </a:lnTo>
                    <a:lnTo>
                      <a:pt x="1260043" y="1968500"/>
                    </a:lnTo>
                    <a:lnTo>
                      <a:pt x="1265453" y="1955800"/>
                    </a:lnTo>
                    <a:lnTo>
                      <a:pt x="1265123" y="1955800"/>
                    </a:lnTo>
                    <a:lnTo>
                      <a:pt x="1265948" y="1943100"/>
                    </a:lnTo>
                    <a:lnTo>
                      <a:pt x="1258773" y="1943100"/>
                    </a:lnTo>
                    <a:lnTo>
                      <a:pt x="1258366" y="1930400"/>
                    </a:lnTo>
                    <a:lnTo>
                      <a:pt x="1254442" y="1930400"/>
                    </a:lnTo>
                    <a:lnTo>
                      <a:pt x="1257998" y="1917700"/>
                    </a:lnTo>
                    <a:lnTo>
                      <a:pt x="1255191" y="1917700"/>
                    </a:lnTo>
                    <a:lnTo>
                      <a:pt x="1251953" y="1930400"/>
                    </a:lnTo>
                    <a:lnTo>
                      <a:pt x="1248270" y="1917700"/>
                    </a:lnTo>
                    <a:lnTo>
                      <a:pt x="1249641" y="1917700"/>
                    </a:lnTo>
                    <a:lnTo>
                      <a:pt x="1257630" y="1905000"/>
                    </a:lnTo>
                    <a:lnTo>
                      <a:pt x="1262761" y="1917700"/>
                    </a:lnTo>
                    <a:lnTo>
                      <a:pt x="1260373" y="1917700"/>
                    </a:lnTo>
                    <a:lnTo>
                      <a:pt x="1267663" y="1930400"/>
                    </a:lnTo>
                    <a:lnTo>
                      <a:pt x="1267320" y="1930400"/>
                    </a:lnTo>
                    <a:lnTo>
                      <a:pt x="1268247" y="1943100"/>
                    </a:lnTo>
                    <a:lnTo>
                      <a:pt x="1267218" y="1943100"/>
                    </a:lnTo>
                    <a:lnTo>
                      <a:pt x="1267218" y="1955800"/>
                    </a:lnTo>
                    <a:lnTo>
                      <a:pt x="1269123" y="1955800"/>
                    </a:lnTo>
                    <a:lnTo>
                      <a:pt x="1269072" y="1968500"/>
                    </a:lnTo>
                    <a:lnTo>
                      <a:pt x="1268133" y="1968500"/>
                    </a:lnTo>
                    <a:lnTo>
                      <a:pt x="1269453" y="1981200"/>
                    </a:lnTo>
                    <a:lnTo>
                      <a:pt x="1269453" y="1918893"/>
                    </a:lnTo>
                    <a:lnTo>
                      <a:pt x="1261795" y="1892300"/>
                    </a:lnTo>
                    <a:lnTo>
                      <a:pt x="1260182" y="1892300"/>
                    </a:lnTo>
                    <a:lnTo>
                      <a:pt x="1259941" y="1879600"/>
                    </a:lnTo>
                    <a:lnTo>
                      <a:pt x="1260614" y="1879600"/>
                    </a:lnTo>
                    <a:lnTo>
                      <a:pt x="1262786" y="1866900"/>
                    </a:lnTo>
                    <a:lnTo>
                      <a:pt x="1265770" y="1866900"/>
                    </a:lnTo>
                    <a:lnTo>
                      <a:pt x="1263091" y="1854200"/>
                    </a:lnTo>
                    <a:lnTo>
                      <a:pt x="1269136" y="1854200"/>
                    </a:lnTo>
                    <a:lnTo>
                      <a:pt x="1270546" y="1841500"/>
                    </a:lnTo>
                    <a:lnTo>
                      <a:pt x="1272425" y="1841500"/>
                    </a:lnTo>
                    <a:lnTo>
                      <a:pt x="1274965" y="1828800"/>
                    </a:lnTo>
                    <a:lnTo>
                      <a:pt x="1277696" y="1828800"/>
                    </a:lnTo>
                    <a:lnTo>
                      <a:pt x="1280172" y="1816100"/>
                    </a:lnTo>
                    <a:lnTo>
                      <a:pt x="1282890" y="1816100"/>
                    </a:lnTo>
                    <a:lnTo>
                      <a:pt x="1277645" y="1803400"/>
                    </a:lnTo>
                    <a:lnTo>
                      <a:pt x="1276959" y="1803400"/>
                    </a:lnTo>
                    <a:lnTo>
                      <a:pt x="1275219" y="1796338"/>
                    </a:lnTo>
                    <a:lnTo>
                      <a:pt x="1275219" y="1816100"/>
                    </a:lnTo>
                    <a:lnTo>
                      <a:pt x="1274927" y="1828800"/>
                    </a:lnTo>
                    <a:lnTo>
                      <a:pt x="1269593" y="1828800"/>
                    </a:lnTo>
                    <a:lnTo>
                      <a:pt x="1267460" y="1841500"/>
                    </a:lnTo>
                    <a:lnTo>
                      <a:pt x="1266545" y="1828800"/>
                    </a:lnTo>
                    <a:lnTo>
                      <a:pt x="1260817" y="1828800"/>
                    </a:lnTo>
                    <a:lnTo>
                      <a:pt x="1263599" y="1816100"/>
                    </a:lnTo>
                    <a:lnTo>
                      <a:pt x="1264500" y="1816100"/>
                    </a:lnTo>
                    <a:lnTo>
                      <a:pt x="1266164" y="1803400"/>
                    </a:lnTo>
                    <a:lnTo>
                      <a:pt x="1273390" y="1803400"/>
                    </a:lnTo>
                    <a:lnTo>
                      <a:pt x="1272082" y="1816100"/>
                    </a:lnTo>
                    <a:lnTo>
                      <a:pt x="1275219" y="1816100"/>
                    </a:lnTo>
                    <a:lnTo>
                      <a:pt x="1275219" y="1796338"/>
                    </a:lnTo>
                    <a:lnTo>
                      <a:pt x="1273835" y="1790700"/>
                    </a:lnTo>
                    <a:lnTo>
                      <a:pt x="1272819" y="1790700"/>
                    </a:lnTo>
                    <a:lnTo>
                      <a:pt x="1272082" y="1778000"/>
                    </a:lnTo>
                    <a:lnTo>
                      <a:pt x="1266723" y="1778000"/>
                    </a:lnTo>
                    <a:lnTo>
                      <a:pt x="1265542" y="1790700"/>
                    </a:lnTo>
                    <a:lnTo>
                      <a:pt x="1264259" y="1790700"/>
                    </a:lnTo>
                    <a:lnTo>
                      <a:pt x="1261795" y="1803400"/>
                    </a:lnTo>
                    <a:lnTo>
                      <a:pt x="1257833" y="1803400"/>
                    </a:lnTo>
                    <a:lnTo>
                      <a:pt x="1257833" y="1828800"/>
                    </a:lnTo>
                    <a:lnTo>
                      <a:pt x="1249375" y="1828800"/>
                    </a:lnTo>
                    <a:lnTo>
                      <a:pt x="1249286" y="1828355"/>
                    </a:lnTo>
                    <a:lnTo>
                      <a:pt x="1249222" y="1828800"/>
                    </a:lnTo>
                    <a:lnTo>
                      <a:pt x="1242021" y="1828800"/>
                    </a:lnTo>
                    <a:lnTo>
                      <a:pt x="1253528" y="1841500"/>
                    </a:lnTo>
                    <a:lnTo>
                      <a:pt x="1255166" y="1841500"/>
                    </a:lnTo>
                    <a:lnTo>
                      <a:pt x="1255344" y="1854200"/>
                    </a:lnTo>
                    <a:lnTo>
                      <a:pt x="1251889" y="1854200"/>
                    </a:lnTo>
                    <a:lnTo>
                      <a:pt x="1256588" y="1866900"/>
                    </a:lnTo>
                    <a:lnTo>
                      <a:pt x="1256525" y="1905000"/>
                    </a:lnTo>
                    <a:lnTo>
                      <a:pt x="1247533" y="1917700"/>
                    </a:lnTo>
                    <a:lnTo>
                      <a:pt x="1244066" y="1905000"/>
                    </a:lnTo>
                    <a:lnTo>
                      <a:pt x="1256525" y="1905000"/>
                    </a:lnTo>
                    <a:lnTo>
                      <a:pt x="1256525" y="1866900"/>
                    </a:lnTo>
                    <a:lnTo>
                      <a:pt x="1244688" y="1866900"/>
                    </a:lnTo>
                    <a:lnTo>
                      <a:pt x="1246746" y="1879600"/>
                    </a:lnTo>
                    <a:lnTo>
                      <a:pt x="1252562" y="1879600"/>
                    </a:lnTo>
                    <a:lnTo>
                      <a:pt x="1254899" y="1892300"/>
                    </a:lnTo>
                    <a:lnTo>
                      <a:pt x="1243101" y="1892300"/>
                    </a:lnTo>
                    <a:lnTo>
                      <a:pt x="1243101" y="1879600"/>
                    </a:lnTo>
                    <a:lnTo>
                      <a:pt x="1244688" y="1879600"/>
                    </a:lnTo>
                    <a:lnTo>
                      <a:pt x="1244688" y="1866900"/>
                    </a:lnTo>
                    <a:lnTo>
                      <a:pt x="1236421" y="1866900"/>
                    </a:lnTo>
                    <a:lnTo>
                      <a:pt x="1247279" y="1854200"/>
                    </a:lnTo>
                    <a:lnTo>
                      <a:pt x="1237246" y="1854200"/>
                    </a:lnTo>
                    <a:lnTo>
                      <a:pt x="1235913" y="1854200"/>
                    </a:lnTo>
                    <a:lnTo>
                      <a:pt x="1236624" y="1852510"/>
                    </a:lnTo>
                    <a:lnTo>
                      <a:pt x="1232598" y="1841500"/>
                    </a:lnTo>
                    <a:lnTo>
                      <a:pt x="1236027" y="1841500"/>
                    </a:lnTo>
                    <a:lnTo>
                      <a:pt x="1236929" y="1828800"/>
                    </a:lnTo>
                    <a:lnTo>
                      <a:pt x="1240955" y="1828800"/>
                    </a:lnTo>
                    <a:lnTo>
                      <a:pt x="1245133" y="1816100"/>
                    </a:lnTo>
                    <a:lnTo>
                      <a:pt x="1243431" y="1816100"/>
                    </a:lnTo>
                    <a:lnTo>
                      <a:pt x="1247355" y="1803400"/>
                    </a:lnTo>
                    <a:lnTo>
                      <a:pt x="1241132" y="1803400"/>
                    </a:lnTo>
                    <a:lnTo>
                      <a:pt x="1239977" y="1816100"/>
                    </a:lnTo>
                    <a:lnTo>
                      <a:pt x="1238643" y="1816100"/>
                    </a:lnTo>
                    <a:lnTo>
                      <a:pt x="1236675" y="1828800"/>
                    </a:lnTo>
                    <a:lnTo>
                      <a:pt x="1229626" y="1828800"/>
                    </a:lnTo>
                    <a:lnTo>
                      <a:pt x="1226769" y="1816100"/>
                    </a:lnTo>
                    <a:lnTo>
                      <a:pt x="1224737" y="1816100"/>
                    </a:lnTo>
                    <a:lnTo>
                      <a:pt x="1225448" y="1803400"/>
                    </a:lnTo>
                    <a:lnTo>
                      <a:pt x="1239608" y="1803400"/>
                    </a:lnTo>
                    <a:lnTo>
                      <a:pt x="1237945" y="1790700"/>
                    </a:lnTo>
                    <a:lnTo>
                      <a:pt x="1246797" y="1790700"/>
                    </a:lnTo>
                    <a:lnTo>
                      <a:pt x="1247355" y="1803400"/>
                    </a:lnTo>
                    <a:lnTo>
                      <a:pt x="1249438" y="1816100"/>
                    </a:lnTo>
                    <a:lnTo>
                      <a:pt x="1246987" y="1816100"/>
                    </a:lnTo>
                    <a:lnTo>
                      <a:pt x="1249286" y="1828355"/>
                    </a:lnTo>
                    <a:lnTo>
                      <a:pt x="1251216" y="1816100"/>
                    </a:lnTo>
                    <a:lnTo>
                      <a:pt x="1257833" y="1828800"/>
                    </a:lnTo>
                    <a:lnTo>
                      <a:pt x="1257833" y="1803400"/>
                    </a:lnTo>
                    <a:lnTo>
                      <a:pt x="1252474" y="1803400"/>
                    </a:lnTo>
                    <a:lnTo>
                      <a:pt x="1250721" y="1790700"/>
                    </a:lnTo>
                    <a:lnTo>
                      <a:pt x="1252931" y="1790700"/>
                    </a:lnTo>
                    <a:lnTo>
                      <a:pt x="1259230" y="1778000"/>
                    </a:lnTo>
                    <a:lnTo>
                      <a:pt x="1254760" y="1778000"/>
                    </a:lnTo>
                    <a:lnTo>
                      <a:pt x="1249375" y="1790700"/>
                    </a:lnTo>
                    <a:lnTo>
                      <a:pt x="1247711" y="1778000"/>
                    </a:lnTo>
                    <a:lnTo>
                      <a:pt x="1247889" y="1778000"/>
                    </a:lnTo>
                    <a:lnTo>
                      <a:pt x="1248575" y="1765300"/>
                    </a:lnTo>
                    <a:lnTo>
                      <a:pt x="1243609" y="1765300"/>
                    </a:lnTo>
                    <a:lnTo>
                      <a:pt x="1247292" y="1752600"/>
                    </a:lnTo>
                    <a:lnTo>
                      <a:pt x="1239469" y="1752600"/>
                    </a:lnTo>
                    <a:lnTo>
                      <a:pt x="1239647" y="1739900"/>
                    </a:lnTo>
                    <a:lnTo>
                      <a:pt x="1233043" y="1739900"/>
                    </a:lnTo>
                    <a:lnTo>
                      <a:pt x="1234084" y="1727200"/>
                    </a:lnTo>
                    <a:lnTo>
                      <a:pt x="1227975" y="1727200"/>
                    </a:lnTo>
                    <a:lnTo>
                      <a:pt x="1229829" y="1714500"/>
                    </a:lnTo>
                    <a:lnTo>
                      <a:pt x="1232496" y="1714500"/>
                    </a:lnTo>
                    <a:lnTo>
                      <a:pt x="1239507" y="1727200"/>
                    </a:lnTo>
                    <a:lnTo>
                      <a:pt x="1240434" y="1727200"/>
                    </a:lnTo>
                    <a:lnTo>
                      <a:pt x="1244193" y="1731860"/>
                    </a:lnTo>
                    <a:lnTo>
                      <a:pt x="1244638" y="1727200"/>
                    </a:lnTo>
                    <a:lnTo>
                      <a:pt x="1243025" y="1727200"/>
                    </a:lnTo>
                    <a:lnTo>
                      <a:pt x="1248829" y="1714500"/>
                    </a:lnTo>
                    <a:lnTo>
                      <a:pt x="1237729" y="1714500"/>
                    </a:lnTo>
                    <a:lnTo>
                      <a:pt x="1235379" y="1701800"/>
                    </a:lnTo>
                    <a:lnTo>
                      <a:pt x="1244955" y="1689100"/>
                    </a:lnTo>
                    <a:lnTo>
                      <a:pt x="1249476" y="1676400"/>
                    </a:lnTo>
                    <a:lnTo>
                      <a:pt x="1263967" y="1676400"/>
                    </a:lnTo>
                    <a:lnTo>
                      <a:pt x="1268285" y="1663700"/>
                    </a:lnTo>
                    <a:lnTo>
                      <a:pt x="1272324" y="1663700"/>
                    </a:lnTo>
                    <a:lnTo>
                      <a:pt x="1276731" y="1651000"/>
                    </a:lnTo>
                    <a:lnTo>
                      <a:pt x="1281099" y="1651000"/>
                    </a:lnTo>
                    <a:lnTo>
                      <a:pt x="1288465" y="1638300"/>
                    </a:lnTo>
                    <a:lnTo>
                      <a:pt x="1290802" y="1638300"/>
                    </a:lnTo>
                    <a:lnTo>
                      <a:pt x="1299324" y="1625600"/>
                    </a:lnTo>
                    <a:lnTo>
                      <a:pt x="1302613" y="1612900"/>
                    </a:lnTo>
                    <a:lnTo>
                      <a:pt x="1308417" y="1600200"/>
                    </a:lnTo>
                    <a:lnTo>
                      <a:pt x="1310487" y="1600200"/>
                    </a:lnTo>
                    <a:lnTo>
                      <a:pt x="1314284" y="1587500"/>
                    </a:lnTo>
                    <a:lnTo>
                      <a:pt x="1320876" y="1587500"/>
                    </a:lnTo>
                    <a:lnTo>
                      <a:pt x="1319377" y="1574800"/>
                    </a:lnTo>
                    <a:lnTo>
                      <a:pt x="1319860" y="1574800"/>
                    </a:lnTo>
                    <a:lnTo>
                      <a:pt x="1321079" y="1562100"/>
                    </a:lnTo>
                    <a:lnTo>
                      <a:pt x="1319834" y="1549400"/>
                    </a:lnTo>
                    <a:lnTo>
                      <a:pt x="1317967" y="1536700"/>
                    </a:lnTo>
                    <a:lnTo>
                      <a:pt x="1316875" y="1536700"/>
                    </a:lnTo>
                    <a:lnTo>
                      <a:pt x="1316304" y="1524000"/>
                    </a:lnTo>
                    <a:lnTo>
                      <a:pt x="1314132" y="1524000"/>
                    </a:lnTo>
                    <a:lnTo>
                      <a:pt x="1314132" y="1549400"/>
                    </a:lnTo>
                    <a:lnTo>
                      <a:pt x="1312672" y="1562100"/>
                    </a:lnTo>
                    <a:lnTo>
                      <a:pt x="1312976" y="1562100"/>
                    </a:lnTo>
                    <a:lnTo>
                      <a:pt x="1312887" y="1574800"/>
                    </a:lnTo>
                    <a:lnTo>
                      <a:pt x="1311465" y="1574800"/>
                    </a:lnTo>
                    <a:lnTo>
                      <a:pt x="1310119" y="1587500"/>
                    </a:lnTo>
                    <a:lnTo>
                      <a:pt x="1302664" y="1587500"/>
                    </a:lnTo>
                    <a:lnTo>
                      <a:pt x="1297305" y="1575892"/>
                    </a:lnTo>
                    <a:lnTo>
                      <a:pt x="1301851" y="1587500"/>
                    </a:lnTo>
                    <a:lnTo>
                      <a:pt x="1300645" y="1587500"/>
                    </a:lnTo>
                    <a:lnTo>
                      <a:pt x="1301584" y="1600200"/>
                    </a:lnTo>
                    <a:lnTo>
                      <a:pt x="1297749" y="1600200"/>
                    </a:lnTo>
                    <a:lnTo>
                      <a:pt x="1297914" y="1612900"/>
                    </a:lnTo>
                    <a:lnTo>
                      <a:pt x="1292428" y="1612900"/>
                    </a:lnTo>
                    <a:lnTo>
                      <a:pt x="1286560" y="1625600"/>
                    </a:lnTo>
                    <a:lnTo>
                      <a:pt x="1273962" y="1625600"/>
                    </a:lnTo>
                    <a:lnTo>
                      <a:pt x="1280096" y="1638300"/>
                    </a:lnTo>
                    <a:lnTo>
                      <a:pt x="1270495" y="1638300"/>
                    </a:lnTo>
                    <a:lnTo>
                      <a:pt x="1266012" y="1630629"/>
                    </a:lnTo>
                    <a:lnTo>
                      <a:pt x="1266012" y="1638300"/>
                    </a:lnTo>
                    <a:lnTo>
                      <a:pt x="1265021" y="1651000"/>
                    </a:lnTo>
                    <a:lnTo>
                      <a:pt x="1263942" y="1641703"/>
                    </a:lnTo>
                    <a:lnTo>
                      <a:pt x="1263942" y="1651000"/>
                    </a:lnTo>
                    <a:lnTo>
                      <a:pt x="1260043" y="1663700"/>
                    </a:lnTo>
                    <a:lnTo>
                      <a:pt x="1249337" y="1663700"/>
                    </a:lnTo>
                    <a:lnTo>
                      <a:pt x="1248625" y="1676400"/>
                    </a:lnTo>
                    <a:lnTo>
                      <a:pt x="1241348" y="1663700"/>
                    </a:lnTo>
                    <a:lnTo>
                      <a:pt x="1240574" y="1666989"/>
                    </a:lnTo>
                    <a:lnTo>
                      <a:pt x="1241564" y="1676400"/>
                    </a:lnTo>
                    <a:lnTo>
                      <a:pt x="1238364" y="1676400"/>
                    </a:lnTo>
                    <a:lnTo>
                      <a:pt x="1240574" y="1666989"/>
                    </a:lnTo>
                    <a:lnTo>
                      <a:pt x="1240231" y="1663700"/>
                    </a:lnTo>
                    <a:lnTo>
                      <a:pt x="1241348" y="1663700"/>
                    </a:lnTo>
                    <a:lnTo>
                      <a:pt x="1246962" y="1663700"/>
                    </a:lnTo>
                    <a:lnTo>
                      <a:pt x="1259420" y="1651000"/>
                    </a:lnTo>
                    <a:lnTo>
                      <a:pt x="1252524" y="1651000"/>
                    </a:lnTo>
                    <a:lnTo>
                      <a:pt x="1253147" y="1638300"/>
                    </a:lnTo>
                    <a:lnTo>
                      <a:pt x="1248918" y="1638300"/>
                    </a:lnTo>
                    <a:lnTo>
                      <a:pt x="1247927" y="1625600"/>
                    </a:lnTo>
                    <a:lnTo>
                      <a:pt x="1256563" y="1625600"/>
                    </a:lnTo>
                    <a:lnTo>
                      <a:pt x="1258303" y="1638300"/>
                    </a:lnTo>
                    <a:lnTo>
                      <a:pt x="1256296" y="1638300"/>
                    </a:lnTo>
                    <a:lnTo>
                      <a:pt x="1260157" y="1651000"/>
                    </a:lnTo>
                    <a:lnTo>
                      <a:pt x="1263942" y="1651000"/>
                    </a:lnTo>
                    <a:lnTo>
                      <a:pt x="1263942" y="1641703"/>
                    </a:lnTo>
                    <a:lnTo>
                      <a:pt x="1263548" y="1638300"/>
                    </a:lnTo>
                    <a:lnTo>
                      <a:pt x="1266012" y="1638300"/>
                    </a:lnTo>
                    <a:lnTo>
                      <a:pt x="1266012" y="1630629"/>
                    </a:lnTo>
                    <a:lnTo>
                      <a:pt x="1263078" y="1625600"/>
                    </a:lnTo>
                    <a:lnTo>
                      <a:pt x="1271917" y="1625600"/>
                    </a:lnTo>
                    <a:lnTo>
                      <a:pt x="1280998" y="1612900"/>
                    </a:lnTo>
                    <a:lnTo>
                      <a:pt x="1288173" y="1612900"/>
                    </a:lnTo>
                    <a:lnTo>
                      <a:pt x="1288846" y="1600200"/>
                    </a:lnTo>
                    <a:lnTo>
                      <a:pt x="1289850" y="1600200"/>
                    </a:lnTo>
                    <a:lnTo>
                      <a:pt x="1287703" y="1587500"/>
                    </a:lnTo>
                    <a:lnTo>
                      <a:pt x="1295679" y="1587500"/>
                    </a:lnTo>
                    <a:lnTo>
                      <a:pt x="1290510" y="1574800"/>
                    </a:lnTo>
                    <a:lnTo>
                      <a:pt x="1284859" y="1574800"/>
                    </a:lnTo>
                    <a:lnTo>
                      <a:pt x="1286624" y="1587500"/>
                    </a:lnTo>
                    <a:lnTo>
                      <a:pt x="1281747" y="1587500"/>
                    </a:lnTo>
                    <a:lnTo>
                      <a:pt x="1278242" y="1600200"/>
                    </a:lnTo>
                    <a:lnTo>
                      <a:pt x="1278102" y="1600200"/>
                    </a:lnTo>
                    <a:lnTo>
                      <a:pt x="1277442" y="1612900"/>
                    </a:lnTo>
                    <a:lnTo>
                      <a:pt x="1266177" y="1612900"/>
                    </a:lnTo>
                    <a:lnTo>
                      <a:pt x="1261605" y="1600200"/>
                    </a:lnTo>
                    <a:lnTo>
                      <a:pt x="1269644" y="1600200"/>
                    </a:lnTo>
                    <a:lnTo>
                      <a:pt x="1267663" y="1587500"/>
                    </a:lnTo>
                    <a:lnTo>
                      <a:pt x="1270685" y="1587500"/>
                    </a:lnTo>
                    <a:lnTo>
                      <a:pt x="1267714" y="1574800"/>
                    </a:lnTo>
                    <a:lnTo>
                      <a:pt x="1268526" y="1574800"/>
                    </a:lnTo>
                    <a:lnTo>
                      <a:pt x="1268882" y="1562100"/>
                    </a:lnTo>
                    <a:lnTo>
                      <a:pt x="1265504" y="1562100"/>
                    </a:lnTo>
                    <a:lnTo>
                      <a:pt x="1265504" y="1587500"/>
                    </a:lnTo>
                    <a:lnTo>
                      <a:pt x="1261186" y="1587500"/>
                    </a:lnTo>
                    <a:lnTo>
                      <a:pt x="1260309" y="1600200"/>
                    </a:lnTo>
                    <a:lnTo>
                      <a:pt x="1258087" y="1600200"/>
                    </a:lnTo>
                    <a:lnTo>
                      <a:pt x="1256042" y="1612900"/>
                    </a:lnTo>
                    <a:lnTo>
                      <a:pt x="1249400" y="1612900"/>
                    </a:lnTo>
                    <a:lnTo>
                      <a:pt x="1247508" y="1603717"/>
                    </a:lnTo>
                    <a:lnTo>
                      <a:pt x="1247508" y="1638300"/>
                    </a:lnTo>
                    <a:lnTo>
                      <a:pt x="1238567" y="1638300"/>
                    </a:lnTo>
                    <a:lnTo>
                      <a:pt x="1243888" y="1651000"/>
                    </a:lnTo>
                    <a:lnTo>
                      <a:pt x="1236522" y="1651000"/>
                    </a:lnTo>
                    <a:lnTo>
                      <a:pt x="1230896" y="1663700"/>
                    </a:lnTo>
                    <a:lnTo>
                      <a:pt x="1229690" y="1651000"/>
                    </a:lnTo>
                    <a:lnTo>
                      <a:pt x="1233195" y="1651000"/>
                    </a:lnTo>
                    <a:lnTo>
                      <a:pt x="1233144" y="1638300"/>
                    </a:lnTo>
                    <a:lnTo>
                      <a:pt x="1238059" y="1638300"/>
                    </a:lnTo>
                    <a:lnTo>
                      <a:pt x="1242237" y="1625600"/>
                    </a:lnTo>
                    <a:lnTo>
                      <a:pt x="1247508" y="1638300"/>
                    </a:lnTo>
                    <a:lnTo>
                      <a:pt x="1247508" y="1603717"/>
                    </a:lnTo>
                    <a:lnTo>
                      <a:pt x="1246784" y="1600200"/>
                    </a:lnTo>
                    <a:lnTo>
                      <a:pt x="1249540" y="1600200"/>
                    </a:lnTo>
                    <a:lnTo>
                      <a:pt x="1244777" y="1587500"/>
                    </a:lnTo>
                    <a:lnTo>
                      <a:pt x="1246441" y="1587500"/>
                    </a:lnTo>
                    <a:lnTo>
                      <a:pt x="1244866" y="1574800"/>
                    </a:lnTo>
                    <a:lnTo>
                      <a:pt x="1251394" y="1574800"/>
                    </a:lnTo>
                    <a:lnTo>
                      <a:pt x="1246441" y="1587500"/>
                    </a:lnTo>
                    <a:lnTo>
                      <a:pt x="1258646" y="1587500"/>
                    </a:lnTo>
                    <a:lnTo>
                      <a:pt x="1261300" y="1574800"/>
                    </a:lnTo>
                    <a:lnTo>
                      <a:pt x="1265504" y="1587500"/>
                    </a:lnTo>
                    <a:lnTo>
                      <a:pt x="1265504" y="1562100"/>
                    </a:lnTo>
                    <a:lnTo>
                      <a:pt x="1261503" y="1562100"/>
                    </a:lnTo>
                    <a:lnTo>
                      <a:pt x="1259408" y="1574800"/>
                    </a:lnTo>
                    <a:lnTo>
                      <a:pt x="1253604" y="1574800"/>
                    </a:lnTo>
                    <a:lnTo>
                      <a:pt x="1254620" y="1562100"/>
                    </a:lnTo>
                    <a:lnTo>
                      <a:pt x="1259382" y="1562100"/>
                    </a:lnTo>
                    <a:lnTo>
                      <a:pt x="1260716" y="1549400"/>
                    </a:lnTo>
                    <a:lnTo>
                      <a:pt x="1269580" y="1549400"/>
                    </a:lnTo>
                    <a:lnTo>
                      <a:pt x="1263383" y="1536700"/>
                    </a:lnTo>
                    <a:lnTo>
                      <a:pt x="1258862" y="1536700"/>
                    </a:lnTo>
                    <a:lnTo>
                      <a:pt x="1257071" y="1549400"/>
                    </a:lnTo>
                    <a:lnTo>
                      <a:pt x="1254633" y="1549400"/>
                    </a:lnTo>
                    <a:lnTo>
                      <a:pt x="1252753" y="1562100"/>
                    </a:lnTo>
                    <a:lnTo>
                      <a:pt x="1249845" y="1562100"/>
                    </a:lnTo>
                    <a:lnTo>
                      <a:pt x="1249527" y="1549400"/>
                    </a:lnTo>
                    <a:lnTo>
                      <a:pt x="1250213" y="1549400"/>
                    </a:lnTo>
                    <a:lnTo>
                      <a:pt x="1252143" y="1536700"/>
                    </a:lnTo>
                    <a:lnTo>
                      <a:pt x="1253528" y="1524000"/>
                    </a:lnTo>
                    <a:lnTo>
                      <a:pt x="1261313" y="1524000"/>
                    </a:lnTo>
                    <a:lnTo>
                      <a:pt x="1252613" y="1511300"/>
                    </a:lnTo>
                    <a:lnTo>
                      <a:pt x="1258290" y="1511300"/>
                    </a:lnTo>
                    <a:lnTo>
                      <a:pt x="1250924" y="1498600"/>
                    </a:lnTo>
                    <a:lnTo>
                      <a:pt x="1250645" y="1509814"/>
                    </a:lnTo>
                    <a:lnTo>
                      <a:pt x="1251216" y="1511300"/>
                    </a:lnTo>
                    <a:lnTo>
                      <a:pt x="1250619" y="1510855"/>
                    </a:lnTo>
                    <a:lnTo>
                      <a:pt x="1250607" y="1511300"/>
                    </a:lnTo>
                    <a:lnTo>
                      <a:pt x="1249705" y="1524000"/>
                    </a:lnTo>
                    <a:lnTo>
                      <a:pt x="1245908" y="1524000"/>
                    </a:lnTo>
                    <a:lnTo>
                      <a:pt x="1249146" y="1536700"/>
                    </a:lnTo>
                    <a:lnTo>
                      <a:pt x="1248752" y="1536700"/>
                    </a:lnTo>
                    <a:lnTo>
                      <a:pt x="1243685" y="1549400"/>
                    </a:lnTo>
                    <a:lnTo>
                      <a:pt x="1243241" y="1562100"/>
                    </a:lnTo>
                    <a:lnTo>
                      <a:pt x="1242263" y="1562100"/>
                    </a:lnTo>
                    <a:lnTo>
                      <a:pt x="1243876" y="1574800"/>
                    </a:lnTo>
                    <a:lnTo>
                      <a:pt x="1242695" y="1574800"/>
                    </a:lnTo>
                    <a:lnTo>
                      <a:pt x="1242695" y="1587500"/>
                    </a:lnTo>
                    <a:lnTo>
                      <a:pt x="1242009" y="1600200"/>
                    </a:lnTo>
                    <a:lnTo>
                      <a:pt x="1241120" y="1600200"/>
                    </a:lnTo>
                    <a:lnTo>
                      <a:pt x="1238745" y="1612900"/>
                    </a:lnTo>
                    <a:lnTo>
                      <a:pt x="1233982" y="1612900"/>
                    </a:lnTo>
                    <a:lnTo>
                      <a:pt x="1233436" y="1604098"/>
                    </a:lnTo>
                    <a:lnTo>
                      <a:pt x="1233436" y="1625600"/>
                    </a:lnTo>
                    <a:lnTo>
                      <a:pt x="1228064" y="1625600"/>
                    </a:lnTo>
                    <a:lnTo>
                      <a:pt x="1228064" y="1714500"/>
                    </a:lnTo>
                    <a:lnTo>
                      <a:pt x="1222476" y="1714500"/>
                    </a:lnTo>
                    <a:lnTo>
                      <a:pt x="1220647" y="1701800"/>
                    </a:lnTo>
                    <a:lnTo>
                      <a:pt x="1228064" y="1714500"/>
                    </a:lnTo>
                    <a:lnTo>
                      <a:pt x="1228064" y="1625600"/>
                    </a:lnTo>
                    <a:lnTo>
                      <a:pt x="1227340" y="1625600"/>
                    </a:lnTo>
                    <a:lnTo>
                      <a:pt x="1227340" y="1638300"/>
                    </a:lnTo>
                    <a:lnTo>
                      <a:pt x="1224102" y="1651000"/>
                    </a:lnTo>
                    <a:lnTo>
                      <a:pt x="1223594" y="1651000"/>
                    </a:lnTo>
                    <a:lnTo>
                      <a:pt x="1223594" y="1676400"/>
                    </a:lnTo>
                    <a:lnTo>
                      <a:pt x="1220457" y="1676400"/>
                    </a:lnTo>
                    <a:lnTo>
                      <a:pt x="1220457" y="1689100"/>
                    </a:lnTo>
                    <a:lnTo>
                      <a:pt x="1218438" y="1701800"/>
                    </a:lnTo>
                    <a:lnTo>
                      <a:pt x="1217688" y="1701800"/>
                    </a:lnTo>
                    <a:lnTo>
                      <a:pt x="1217320" y="1714500"/>
                    </a:lnTo>
                    <a:lnTo>
                      <a:pt x="1209751" y="1714500"/>
                    </a:lnTo>
                    <a:lnTo>
                      <a:pt x="1210652" y="1701800"/>
                    </a:lnTo>
                    <a:lnTo>
                      <a:pt x="1210830" y="1701800"/>
                    </a:lnTo>
                    <a:lnTo>
                      <a:pt x="1211884" y="1689100"/>
                    </a:lnTo>
                    <a:lnTo>
                      <a:pt x="1220457" y="1689100"/>
                    </a:lnTo>
                    <a:lnTo>
                      <a:pt x="1220457" y="1676400"/>
                    </a:lnTo>
                    <a:lnTo>
                      <a:pt x="1215986" y="1676400"/>
                    </a:lnTo>
                    <a:lnTo>
                      <a:pt x="1217942" y="1663700"/>
                    </a:lnTo>
                    <a:lnTo>
                      <a:pt x="1223594" y="1676400"/>
                    </a:lnTo>
                    <a:lnTo>
                      <a:pt x="1223594" y="1651000"/>
                    </a:lnTo>
                    <a:lnTo>
                      <a:pt x="1221549" y="1651000"/>
                    </a:lnTo>
                    <a:lnTo>
                      <a:pt x="1220736" y="1638300"/>
                    </a:lnTo>
                    <a:lnTo>
                      <a:pt x="1227340" y="1638300"/>
                    </a:lnTo>
                    <a:lnTo>
                      <a:pt x="1227340" y="1625600"/>
                    </a:lnTo>
                    <a:lnTo>
                      <a:pt x="1223632" y="1625600"/>
                    </a:lnTo>
                    <a:lnTo>
                      <a:pt x="1225219" y="1612900"/>
                    </a:lnTo>
                    <a:lnTo>
                      <a:pt x="1222044" y="1612900"/>
                    </a:lnTo>
                    <a:lnTo>
                      <a:pt x="1222044" y="1625600"/>
                    </a:lnTo>
                    <a:lnTo>
                      <a:pt x="1219631" y="1637906"/>
                    </a:lnTo>
                    <a:lnTo>
                      <a:pt x="1219733" y="1638300"/>
                    </a:lnTo>
                    <a:lnTo>
                      <a:pt x="1219555" y="1638300"/>
                    </a:lnTo>
                    <a:lnTo>
                      <a:pt x="1219631" y="1637906"/>
                    </a:lnTo>
                    <a:lnTo>
                      <a:pt x="1217904" y="1631188"/>
                    </a:lnTo>
                    <a:lnTo>
                      <a:pt x="1217904" y="1651000"/>
                    </a:lnTo>
                    <a:lnTo>
                      <a:pt x="1216825" y="1663700"/>
                    </a:lnTo>
                    <a:lnTo>
                      <a:pt x="1214767" y="1663700"/>
                    </a:lnTo>
                    <a:lnTo>
                      <a:pt x="1213739" y="1651000"/>
                    </a:lnTo>
                    <a:lnTo>
                      <a:pt x="1217904" y="1651000"/>
                    </a:lnTo>
                    <a:lnTo>
                      <a:pt x="1217904" y="1631188"/>
                    </a:lnTo>
                    <a:lnTo>
                      <a:pt x="1216469" y="1625600"/>
                    </a:lnTo>
                    <a:lnTo>
                      <a:pt x="1212418" y="1625600"/>
                    </a:lnTo>
                    <a:lnTo>
                      <a:pt x="1212418" y="1651000"/>
                    </a:lnTo>
                    <a:lnTo>
                      <a:pt x="1205204" y="1651000"/>
                    </a:lnTo>
                    <a:lnTo>
                      <a:pt x="1206182" y="1638300"/>
                    </a:lnTo>
                    <a:lnTo>
                      <a:pt x="1210729" y="1638300"/>
                    </a:lnTo>
                    <a:lnTo>
                      <a:pt x="1212418" y="1651000"/>
                    </a:lnTo>
                    <a:lnTo>
                      <a:pt x="1212418" y="1625600"/>
                    </a:lnTo>
                    <a:lnTo>
                      <a:pt x="1209624" y="1625600"/>
                    </a:lnTo>
                    <a:lnTo>
                      <a:pt x="1210246" y="1612900"/>
                    </a:lnTo>
                    <a:lnTo>
                      <a:pt x="1208379" y="1612900"/>
                    </a:lnTo>
                    <a:lnTo>
                      <a:pt x="1208176" y="1600200"/>
                    </a:lnTo>
                    <a:lnTo>
                      <a:pt x="1210195" y="1600200"/>
                    </a:lnTo>
                    <a:lnTo>
                      <a:pt x="1210538" y="1587500"/>
                    </a:lnTo>
                    <a:lnTo>
                      <a:pt x="1212748" y="1587500"/>
                    </a:lnTo>
                    <a:lnTo>
                      <a:pt x="1219073" y="1600200"/>
                    </a:lnTo>
                    <a:lnTo>
                      <a:pt x="1212862" y="1600200"/>
                    </a:lnTo>
                    <a:lnTo>
                      <a:pt x="1212303" y="1612900"/>
                    </a:lnTo>
                    <a:lnTo>
                      <a:pt x="1215466" y="1612900"/>
                    </a:lnTo>
                    <a:lnTo>
                      <a:pt x="1217866" y="1625600"/>
                    </a:lnTo>
                    <a:lnTo>
                      <a:pt x="1222044" y="1625600"/>
                    </a:lnTo>
                    <a:lnTo>
                      <a:pt x="1222044" y="1612900"/>
                    </a:lnTo>
                    <a:lnTo>
                      <a:pt x="1219390" y="1612900"/>
                    </a:lnTo>
                    <a:lnTo>
                      <a:pt x="1220927" y="1600200"/>
                    </a:lnTo>
                    <a:lnTo>
                      <a:pt x="1223175" y="1600200"/>
                    </a:lnTo>
                    <a:lnTo>
                      <a:pt x="1222171" y="1587500"/>
                    </a:lnTo>
                    <a:lnTo>
                      <a:pt x="1230045" y="1587500"/>
                    </a:lnTo>
                    <a:lnTo>
                      <a:pt x="1231303" y="1600200"/>
                    </a:lnTo>
                    <a:lnTo>
                      <a:pt x="1229118" y="1600200"/>
                    </a:lnTo>
                    <a:lnTo>
                      <a:pt x="1226807" y="1612900"/>
                    </a:lnTo>
                    <a:lnTo>
                      <a:pt x="1229563" y="1612900"/>
                    </a:lnTo>
                    <a:lnTo>
                      <a:pt x="1233436" y="1625600"/>
                    </a:lnTo>
                    <a:lnTo>
                      <a:pt x="1233436" y="1604098"/>
                    </a:lnTo>
                    <a:lnTo>
                      <a:pt x="1233195" y="1600200"/>
                    </a:lnTo>
                    <a:lnTo>
                      <a:pt x="1236599" y="1600200"/>
                    </a:lnTo>
                    <a:lnTo>
                      <a:pt x="1236078" y="1587500"/>
                    </a:lnTo>
                    <a:lnTo>
                      <a:pt x="1242695" y="1587500"/>
                    </a:lnTo>
                    <a:lnTo>
                      <a:pt x="1242695" y="1574800"/>
                    </a:lnTo>
                    <a:lnTo>
                      <a:pt x="1232306" y="1574800"/>
                    </a:lnTo>
                    <a:lnTo>
                      <a:pt x="1235405" y="1562100"/>
                    </a:lnTo>
                    <a:lnTo>
                      <a:pt x="1236052" y="1562100"/>
                    </a:lnTo>
                    <a:lnTo>
                      <a:pt x="1232903" y="1556537"/>
                    </a:lnTo>
                    <a:lnTo>
                      <a:pt x="1232903" y="1562100"/>
                    </a:lnTo>
                    <a:lnTo>
                      <a:pt x="1227226" y="1574800"/>
                    </a:lnTo>
                    <a:lnTo>
                      <a:pt x="1223429" y="1574800"/>
                    </a:lnTo>
                    <a:lnTo>
                      <a:pt x="1220927" y="1587500"/>
                    </a:lnTo>
                    <a:lnTo>
                      <a:pt x="1215301" y="1587500"/>
                    </a:lnTo>
                    <a:lnTo>
                      <a:pt x="1217371" y="1574800"/>
                    </a:lnTo>
                    <a:lnTo>
                      <a:pt x="1220927" y="1562100"/>
                    </a:lnTo>
                    <a:lnTo>
                      <a:pt x="1232903" y="1562100"/>
                    </a:lnTo>
                    <a:lnTo>
                      <a:pt x="1232903" y="1556537"/>
                    </a:lnTo>
                    <a:lnTo>
                      <a:pt x="1228864" y="1549400"/>
                    </a:lnTo>
                    <a:lnTo>
                      <a:pt x="1235621" y="1536700"/>
                    </a:lnTo>
                    <a:lnTo>
                      <a:pt x="1238707" y="1536700"/>
                    </a:lnTo>
                    <a:lnTo>
                      <a:pt x="1239329" y="1524431"/>
                    </a:lnTo>
                    <a:lnTo>
                      <a:pt x="1239240" y="1521599"/>
                    </a:lnTo>
                    <a:lnTo>
                      <a:pt x="1238758" y="1511300"/>
                    </a:lnTo>
                    <a:lnTo>
                      <a:pt x="1236192" y="1511300"/>
                    </a:lnTo>
                    <a:lnTo>
                      <a:pt x="1234122" y="1498600"/>
                    </a:lnTo>
                    <a:lnTo>
                      <a:pt x="1231823" y="1498600"/>
                    </a:lnTo>
                    <a:lnTo>
                      <a:pt x="1234135" y="1485900"/>
                    </a:lnTo>
                    <a:lnTo>
                      <a:pt x="1241386" y="1485900"/>
                    </a:lnTo>
                    <a:lnTo>
                      <a:pt x="1236599" y="1473200"/>
                    </a:lnTo>
                    <a:lnTo>
                      <a:pt x="1234274" y="1473200"/>
                    </a:lnTo>
                    <a:lnTo>
                      <a:pt x="1230972" y="1464259"/>
                    </a:lnTo>
                    <a:lnTo>
                      <a:pt x="1230972" y="1511300"/>
                    </a:lnTo>
                    <a:lnTo>
                      <a:pt x="1229588" y="1524000"/>
                    </a:lnTo>
                    <a:lnTo>
                      <a:pt x="1229829" y="1524000"/>
                    </a:lnTo>
                    <a:lnTo>
                      <a:pt x="1230566" y="1536700"/>
                    </a:lnTo>
                    <a:lnTo>
                      <a:pt x="1228598" y="1536700"/>
                    </a:lnTo>
                    <a:lnTo>
                      <a:pt x="1224076" y="1549400"/>
                    </a:lnTo>
                    <a:lnTo>
                      <a:pt x="1219784" y="1549400"/>
                    </a:lnTo>
                    <a:lnTo>
                      <a:pt x="1215656" y="1562100"/>
                    </a:lnTo>
                    <a:lnTo>
                      <a:pt x="1211592" y="1574800"/>
                    </a:lnTo>
                    <a:lnTo>
                      <a:pt x="1207109" y="1574800"/>
                    </a:lnTo>
                    <a:lnTo>
                      <a:pt x="1207109" y="1625600"/>
                    </a:lnTo>
                    <a:lnTo>
                      <a:pt x="1205407" y="1638300"/>
                    </a:lnTo>
                    <a:lnTo>
                      <a:pt x="1202461" y="1638300"/>
                    </a:lnTo>
                    <a:lnTo>
                      <a:pt x="1201623" y="1625600"/>
                    </a:lnTo>
                    <a:lnTo>
                      <a:pt x="1207109" y="1625600"/>
                    </a:lnTo>
                    <a:lnTo>
                      <a:pt x="1207109" y="1574800"/>
                    </a:lnTo>
                    <a:lnTo>
                      <a:pt x="1205191" y="1574800"/>
                    </a:lnTo>
                    <a:lnTo>
                      <a:pt x="1204595" y="1587500"/>
                    </a:lnTo>
                    <a:lnTo>
                      <a:pt x="1199108" y="1587500"/>
                    </a:lnTo>
                    <a:lnTo>
                      <a:pt x="1204747" y="1574800"/>
                    </a:lnTo>
                    <a:lnTo>
                      <a:pt x="1207643" y="1562100"/>
                    </a:lnTo>
                    <a:lnTo>
                      <a:pt x="1209954" y="1562100"/>
                    </a:lnTo>
                    <a:lnTo>
                      <a:pt x="1211453" y="1549400"/>
                    </a:lnTo>
                    <a:lnTo>
                      <a:pt x="1210792" y="1536700"/>
                    </a:lnTo>
                    <a:lnTo>
                      <a:pt x="1208151" y="1524000"/>
                    </a:lnTo>
                    <a:lnTo>
                      <a:pt x="1207554" y="1524000"/>
                    </a:lnTo>
                    <a:lnTo>
                      <a:pt x="1212075" y="1511300"/>
                    </a:lnTo>
                    <a:lnTo>
                      <a:pt x="1215097" y="1498600"/>
                    </a:lnTo>
                    <a:lnTo>
                      <a:pt x="1222578" y="1498600"/>
                    </a:lnTo>
                    <a:lnTo>
                      <a:pt x="1227099" y="1511300"/>
                    </a:lnTo>
                    <a:lnTo>
                      <a:pt x="1230972" y="1511300"/>
                    </a:lnTo>
                    <a:lnTo>
                      <a:pt x="1230972" y="1464259"/>
                    </a:lnTo>
                    <a:lnTo>
                      <a:pt x="1229588" y="1460500"/>
                    </a:lnTo>
                    <a:lnTo>
                      <a:pt x="1235087" y="1460500"/>
                    </a:lnTo>
                    <a:lnTo>
                      <a:pt x="1234744" y="1447800"/>
                    </a:lnTo>
                    <a:lnTo>
                      <a:pt x="1242225" y="1447800"/>
                    </a:lnTo>
                    <a:lnTo>
                      <a:pt x="1238415" y="1435100"/>
                    </a:lnTo>
                    <a:lnTo>
                      <a:pt x="1233360" y="1435100"/>
                    </a:lnTo>
                    <a:lnTo>
                      <a:pt x="1234528" y="1422400"/>
                    </a:lnTo>
                    <a:lnTo>
                      <a:pt x="1233487" y="1422400"/>
                    </a:lnTo>
                    <a:lnTo>
                      <a:pt x="1233487" y="1409700"/>
                    </a:lnTo>
                    <a:lnTo>
                      <a:pt x="1232725" y="1409700"/>
                    </a:lnTo>
                    <a:lnTo>
                      <a:pt x="1233944" y="1397000"/>
                    </a:lnTo>
                    <a:lnTo>
                      <a:pt x="1231519" y="1397000"/>
                    </a:lnTo>
                    <a:lnTo>
                      <a:pt x="1234300" y="1384300"/>
                    </a:lnTo>
                    <a:lnTo>
                      <a:pt x="1232319" y="1384300"/>
                    </a:lnTo>
                    <a:lnTo>
                      <a:pt x="1229194" y="1371600"/>
                    </a:lnTo>
                    <a:lnTo>
                      <a:pt x="1228928" y="1371600"/>
                    </a:lnTo>
                    <a:lnTo>
                      <a:pt x="1225473" y="1358900"/>
                    </a:lnTo>
                    <a:lnTo>
                      <a:pt x="1233360" y="1358900"/>
                    </a:lnTo>
                    <a:lnTo>
                      <a:pt x="1232687" y="1371600"/>
                    </a:lnTo>
                    <a:lnTo>
                      <a:pt x="1237653" y="1371600"/>
                    </a:lnTo>
                    <a:lnTo>
                      <a:pt x="1238973" y="1384300"/>
                    </a:lnTo>
                    <a:lnTo>
                      <a:pt x="1239151" y="1384300"/>
                    </a:lnTo>
                    <a:lnTo>
                      <a:pt x="1238123" y="1397000"/>
                    </a:lnTo>
                    <a:lnTo>
                      <a:pt x="1237348" y="1397000"/>
                    </a:lnTo>
                    <a:lnTo>
                      <a:pt x="1237843" y="1409700"/>
                    </a:lnTo>
                    <a:lnTo>
                      <a:pt x="1240523" y="1409700"/>
                    </a:lnTo>
                    <a:lnTo>
                      <a:pt x="1246136" y="1422400"/>
                    </a:lnTo>
                    <a:lnTo>
                      <a:pt x="1254518" y="1422400"/>
                    </a:lnTo>
                    <a:lnTo>
                      <a:pt x="1246835" y="1409700"/>
                    </a:lnTo>
                    <a:lnTo>
                      <a:pt x="1262456" y="1409700"/>
                    </a:lnTo>
                    <a:lnTo>
                      <a:pt x="1264907" y="1422400"/>
                    </a:lnTo>
                    <a:lnTo>
                      <a:pt x="1262964" y="1422400"/>
                    </a:lnTo>
                    <a:lnTo>
                      <a:pt x="1265974" y="1435100"/>
                    </a:lnTo>
                    <a:lnTo>
                      <a:pt x="1262164" y="1435100"/>
                    </a:lnTo>
                    <a:lnTo>
                      <a:pt x="1267701" y="1447800"/>
                    </a:lnTo>
                    <a:lnTo>
                      <a:pt x="1275397" y="1447800"/>
                    </a:lnTo>
                    <a:lnTo>
                      <a:pt x="1269326" y="1460500"/>
                    </a:lnTo>
                    <a:lnTo>
                      <a:pt x="1273505" y="1460500"/>
                    </a:lnTo>
                    <a:lnTo>
                      <a:pt x="1273251" y="1473200"/>
                    </a:lnTo>
                    <a:lnTo>
                      <a:pt x="1281747" y="1473200"/>
                    </a:lnTo>
                    <a:lnTo>
                      <a:pt x="1280058" y="1485900"/>
                    </a:lnTo>
                    <a:lnTo>
                      <a:pt x="1283169" y="1485900"/>
                    </a:lnTo>
                    <a:lnTo>
                      <a:pt x="1282217" y="1495056"/>
                    </a:lnTo>
                    <a:lnTo>
                      <a:pt x="1284617" y="1485900"/>
                    </a:lnTo>
                    <a:lnTo>
                      <a:pt x="1284922" y="1485900"/>
                    </a:lnTo>
                    <a:lnTo>
                      <a:pt x="1290154" y="1498600"/>
                    </a:lnTo>
                    <a:lnTo>
                      <a:pt x="1285557" y="1498600"/>
                    </a:lnTo>
                    <a:lnTo>
                      <a:pt x="1284160" y="1511300"/>
                    </a:lnTo>
                    <a:lnTo>
                      <a:pt x="1282039" y="1511300"/>
                    </a:lnTo>
                    <a:lnTo>
                      <a:pt x="1281976" y="1524000"/>
                    </a:lnTo>
                    <a:lnTo>
                      <a:pt x="1291285" y="1524000"/>
                    </a:lnTo>
                    <a:lnTo>
                      <a:pt x="1288415" y="1536700"/>
                    </a:lnTo>
                    <a:lnTo>
                      <a:pt x="1294625" y="1536700"/>
                    </a:lnTo>
                    <a:lnTo>
                      <a:pt x="1295755" y="1524000"/>
                    </a:lnTo>
                    <a:lnTo>
                      <a:pt x="1298092" y="1524000"/>
                    </a:lnTo>
                    <a:lnTo>
                      <a:pt x="1295031" y="1511300"/>
                    </a:lnTo>
                    <a:lnTo>
                      <a:pt x="1292059" y="1511300"/>
                    </a:lnTo>
                    <a:lnTo>
                      <a:pt x="1291145" y="1498600"/>
                    </a:lnTo>
                    <a:lnTo>
                      <a:pt x="1298892" y="1498600"/>
                    </a:lnTo>
                    <a:lnTo>
                      <a:pt x="1299260" y="1511300"/>
                    </a:lnTo>
                    <a:lnTo>
                      <a:pt x="1298867" y="1511300"/>
                    </a:lnTo>
                    <a:lnTo>
                      <a:pt x="1306512" y="1524000"/>
                    </a:lnTo>
                    <a:lnTo>
                      <a:pt x="1309687" y="1524000"/>
                    </a:lnTo>
                    <a:lnTo>
                      <a:pt x="1307211" y="1536700"/>
                    </a:lnTo>
                    <a:lnTo>
                      <a:pt x="1311275" y="1536700"/>
                    </a:lnTo>
                    <a:lnTo>
                      <a:pt x="1311338" y="1549400"/>
                    </a:lnTo>
                    <a:lnTo>
                      <a:pt x="1314132" y="1549400"/>
                    </a:lnTo>
                    <a:lnTo>
                      <a:pt x="1314132" y="1524000"/>
                    </a:lnTo>
                    <a:lnTo>
                      <a:pt x="1312608" y="1524000"/>
                    </a:lnTo>
                    <a:lnTo>
                      <a:pt x="1310043" y="1511300"/>
                    </a:lnTo>
                    <a:lnTo>
                      <a:pt x="1305953" y="1498600"/>
                    </a:lnTo>
                    <a:lnTo>
                      <a:pt x="1301394" y="1498600"/>
                    </a:lnTo>
                    <a:lnTo>
                      <a:pt x="1296670" y="1485900"/>
                    </a:lnTo>
                    <a:lnTo>
                      <a:pt x="1292631" y="1485900"/>
                    </a:lnTo>
                    <a:lnTo>
                      <a:pt x="1290154" y="1473200"/>
                    </a:lnTo>
                    <a:lnTo>
                      <a:pt x="1286891" y="1473200"/>
                    </a:lnTo>
                    <a:lnTo>
                      <a:pt x="1283195" y="1460500"/>
                    </a:lnTo>
                    <a:lnTo>
                      <a:pt x="1279359" y="1460500"/>
                    </a:lnTo>
                    <a:lnTo>
                      <a:pt x="1285646" y="1447800"/>
                    </a:lnTo>
                    <a:lnTo>
                      <a:pt x="1278293" y="1447800"/>
                    </a:lnTo>
                    <a:lnTo>
                      <a:pt x="1280629" y="1435100"/>
                    </a:lnTo>
                    <a:lnTo>
                      <a:pt x="1281442" y="1435100"/>
                    </a:lnTo>
                    <a:lnTo>
                      <a:pt x="1282166" y="1422400"/>
                    </a:lnTo>
                    <a:lnTo>
                      <a:pt x="1286903" y="1422400"/>
                    </a:lnTo>
                    <a:lnTo>
                      <a:pt x="1290701" y="1409700"/>
                    </a:lnTo>
                    <a:lnTo>
                      <a:pt x="1295933" y="1409700"/>
                    </a:lnTo>
                    <a:lnTo>
                      <a:pt x="1296047" y="1403350"/>
                    </a:lnTo>
                    <a:lnTo>
                      <a:pt x="1296060" y="1384300"/>
                    </a:lnTo>
                    <a:lnTo>
                      <a:pt x="1293672" y="1384300"/>
                    </a:lnTo>
                    <a:lnTo>
                      <a:pt x="1291005" y="1371600"/>
                    </a:lnTo>
                    <a:lnTo>
                      <a:pt x="1290002" y="1371600"/>
                    </a:lnTo>
                    <a:lnTo>
                      <a:pt x="1287411" y="1358900"/>
                    </a:lnTo>
                    <a:lnTo>
                      <a:pt x="1286294" y="1358900"/>
                    </a:lnTo>
                    <a:lnTo>
                      <a:pt x="1286294" y="1409700"/>
                    </a:lnTo>
                    <a:lnTo>
                      <a:pt x="1277175" y="1409700"/>
                    </a:lnTo>
                    <a:lnTo>
                      <a:pt x="1276756" y="1422400"/>
                    </a:lnTo>
                    <a:lnTo>
                      <a:pt x="1272019" y="1409700"/>
                    </a:lnTo>
                    <a:lnTo>
                      <a:pt x="1270584" y="1422400"/>
                    </a:lnTo>
                    <a:lnTo>
                      <a:pt x="1266037" y="1409700"/>
                    </a:lnTo>
                    <a:lnTo>
                      <a:pt x="1270723" y="1409700"/>
                    </a:lnTo>
                    <a:lnTo>
                      <a:pt x="1276451" y="1397000"/>
                    </a:lnTo>
                    <a:lnTo>
                      <a:pt x="1276032" y="1397000"/>
                    </a:lnTo>
                    <a:lnTo>
                      <a:pt x="1275105" y="1390053"/>
                    </a:lnTo>
                    <a:lnTo>
                      <a:pt x="1271397" y="1397000"/>
                    </a:lnTo>
                    <a:lnTo>
                      <a:pt x="1269238" y="1397000"/>
                    </a:lnTo>
                    <a:lnTo>
                      <a:pt x="1263535" y="1384300"/>
                    </a:lnTo>
                    <a:lnTo>
                      <a:pt x="1261097" y="1397000"/>
                    </a:lnTo>
                    <a:lnTo>
                      <a:pt x="1259052" y="1397000"/>
                    </a:lnTo>
                    <a:lnTo>
                      <a:pt x="1257185" y="1384300"/>
                    </a:lnTo>
                    <a:lnTo>
                      <a:pt x="1255610" y="1384300"/>
                    </a:lnTo>
                    <a:lnTo>
                      <a:pt x="1255255" y="1371600"/>
                    </a:lnTo>
                    <a:lnTo>
                      <a:pt x="1254455" y="1371600"/>
                    </a:lnTo>
                    <a:lnTo>
                      <a:pt x="1254455" y="1397000"/>
                    </a:lnTo>
                    <a:lnTo>
                      <a:pt x="1244130" y="1409700"/>
                    </a:lnTo>
                    <a:lnTo>
                      <a:pt x="1241971" y="1409700"/>
                    </a:lnTo>
                    <a:lnTo>
                      <a:pt x="1243241" y="1397000"/>
                    </a:lnTo>
                    <a:lnTo>
                      <a:pt x="1244257" y="1397000"/>
                    </a:lnTo>
                    <a:lnTo>
                      <a:pt x="1242695" y="1384300"/>
                    </a:lnTo>
                    <a:lnTo>
                      <a:pt x="1249413" y="1384300"/>
                    </a:lnTo>
                    <a:lnTo>
                      <a:pt x="1250340" y="1384300"/>
                    </a:lnTo>
                    <a:lnTo>
                      <a:pt x="1247419" y="1371600"/>
                    </a:lnTo>
                    <a:lnTo>
                      <a:pt x="1245247" y="1371600"/>
                    </a:lnTo>
                    <a:lnTo>
                      <a:pt x="1246581" y="1358900"/>
                    </a:lnTo>
                    <a:lnTo>
                      <a:pt x="1248625" y="1358900"/>
                    </a:lnTo>
                    <a:lnTo>
                      <a:pt x="1248333" y="1371600"/>
                    </a:lnTo>
                    <a:lnTo>
                      <a:pt x="1250784" y="1371600"/>
                    </a:lnTo>
                    <a:lnTo>
                      <a:pt x="1250340" y="1384300"/>
                    </a:lnTo>
                    <a:lnTo>
                      <a:pt x="1252905" y="1384300"/>
                    </a:lnTo>
                    <a:lnTo>
                      <a:pt x="1253959" y="1397000"/>
                    </a:lnTo>
                    <a:lnTo>
                      <a:pt x="1254455" y="1397000"/>
                    </a:lnTo>
                    <a:lnTo>
                      <a:pt x="1254455" y="1371600"/>
                    </a:lnTo>
                    <a:lnTo>
                      <a:pt x="1253363" y="1371600"/>
                    </a:lnTo>
                    <a:lnTo>
                      <a:pt x="1252562" y="1358900"/>
                    </a:lnTo>
                    <a:lnTo>
                      <a:pt x="1252435" y="1358900"/>
                    </a:lnTo>
                    <a:lnTo>
                      <a:pt x="1252689" y="1346200"/>
                    </a:lnTo>
                    <a:lnTo>
                      <a:pt x="1250683" y="1346200"/>
                    </a:lnTo>
                    <a:lnTo>
                      <a:pt x="1254086" y="1333500"/>
                    </a:lnTo>
                    <a:lnTo>
                      <a:pt x="1256131" y="1333500"/>
                    </a:lnTo>
                    <a:lnTo>
                      <a:pt x="1256576" y="1320800"/>
                    </a:lnTo>
                    <a:lnTo>
                      <a:pt x="1258900" y="1320800"/>
                    </a:lnTo>
                    <a:lnTo>
                      <a:pt x="1259967" y="1333500"/>
                    </a:lnTo>
                    <a:lnTo>
                      <a:pt x="1262938" y="1333500"/>
                    </a:lnTo>
                    <a:lnTo>
                      <a:pt x="1261237" y="1320800"/>
                    </a:lnTo>
                    <a:lnTo>
                      <a:pt x="1262418" y="1320800"/>
                    </a:lnTo>
                    <a:lnTo>
                      <a:pt x="1261389" y="1308100"/>
                    </a:lnTo>
                    <a:lnTo>
                      <a:pt x="1255966" y="1295400"/>
                    </a:lnTo>
                    <a:lnTo>
                      <a:pt x="1266647" y="1295400"/>
                    </a:lnTo>
                    <a:lnTo>
                      <a:pt x="1267625" y="1282700"/>
                    </a:lnTo>
                    <a:lnTo>
                      <a:pt x="1269288" y="1282700"/>
                    </a:lnTo>
                    <a:lnTo>
                      <a:pt x="1270812" y="1295400"/>
                    </a:lnTo>
                    <a:lnTo>
                      <a:pt x="1277937" y="1295400"/>
                    </a:lnTo>
                    <a:lnTo>
                      <a:pt x="1274406" y="1308100"/>
                    </a:lnTo>
                    <a:lnTo>
                      <a:pt x="1272552" y="1308100"/>
                    </a:lnTo>
                    <a:lnTo>
                      <a:pt x="1272552" y="1346200"/>
                    </a:lnTo>
                    <a:lnTo>
                      <a:pt x="1272247" y="1358900"/>
                    </a:lnTo>
                    <a:lnTo>
                      <a:pt x="1268298" y="1358900"/>
                    </a:lnTo>
                    <a:lnTo>
                      <a:pt x="1268793" y="1346200"/>
                    </a:lnTo>
                    <a:lnTo>
                      <a:pt x="1272552" y="1346200"/>
                    </a:lnTo>
                    <a:lnTo>
                      <a:pt x="1272552" y="1308100"/>
                    </a:lnTo>
                    <a:lnTo>
                      <a:pt x="1272146" y="1308100"/>
                    </a:lnTo>
                    <a:lnTo>
                      <a:pt x="1268234" y="1295400"/>
                    </a:lnTo>
                    <a:lnTo>
                      <a:pt x="1267498" y="1295400"/>
                    </a:lnTo>
                    <a:lnTo>
                      <a:pt x="1261414" y="1308100"/>
                    </a:lnTo>
                    <a:lnTo>
                      <a:pt x="1270596" y="1308100"/>
                    </a:lnTo>
                    <a:lnTo>
                      <a:pt x="1271663" y="1320800"/>
                    </a:lnTo>
                    <a:lnTo>
                      <a:pt x="1270546" y="1320800"/>
                    </a:lnTo>
                    <a:lnTo>
                      <a:pt x="1262938" y="1333500"/>
                    </a:lnTo>
                    <a:lnTo>
                      <a:pt x="1264018" y="1333500"/>
                    </a:lnTo>
                    <a:lnTo>
                      <a:pt x="1264196" y="1346200"/>
                    </a:lnTo>
                    <a:lnTo>
                      <a:pt x="1256487" y="1346200"/>
                    </a:lnTo>
                    <a:lnTo>
                      <a:pt x="1258379" y="1358900"/>
                    </a:lnTo>
                    <a:lnTo>
                      <a:pt x="1256741" y="1358900"/>
                    </a:lnTo>
                    <a:lnTo>
                      <a:pt x="1263307" y="1371600"/>
                    </a:lnTo>
                    <a:lnTo>
                      <a:pt x="1263865" y="1371600"/>
                    </a:lnTo>
                    <a:lnTo>
                      <a:pt x="1272019" y="1371600"/>
                    </a:lnTo>
                    <a:lnTo>
                      <a:pt x="1272743" y="1358900"/>
                    </a:lnTo>
                    <a:lnTo>
                      <a:pt x="1276134" y="1371600"/>
                    </a:lnTo>
                    <a:lnTo>
                      <a:pt x="1283322" y="1371600"/>
                    </a:lnTo>
                    <a:lnTo>
                      <a:pt x="1284135" y="1384300"/>
                    </a:lnTo>
                    <a:lnTo>
                      <a:pt x="1283538" y="1384300"/>
                    </a:lnTo>
                    <a:lnTo>
                      <a:pt x="1285595" y="1397000"/>
                    </a:lnTo>
                    <a:lnTo>
                      <a:pt x="1283220" y="1397000"/>
                    </a:lnTo>
                    <a:lnTo>
                      <a:pt x="1286294" y="1409700"/>
                    </a:lnTo>
                    <a:lnTo>
                      <a:pt x="1286294" y="1358900"/>
                    </a:lnTo>
                    <a:lnTo>
                      <a:pt x="1280198" y="1358900"/>
                    </a:lnTo>
                    <a:lnTo>
                      <a:pt x="1282776" y="1346200"/>
                    </a:lnTo>
                    <a:lnTo>
                      <a:pt x="1284147" y="1333500"/>
                    </a:lnTo>
                    <a:lnTo>
                      <a:pt x="1289939" y="1320800"/>
                    </a:lnTo>
                    <a:lnTo>
                      <a:pt x="1290434" y="1320800"/>
                    </a:lnTo>
                    <a:lnTo>
                      <a:pt x="1291602" y="1308100"/>
                    </a:lnTo>
                    <a:lnTo>
                      <a:pt x="1290688" y="1308100"/>
                    </a:lnTo>
                    <a:lnTo>
                      <a:pt x="1285646" y="1295400"/>
                    </a:lnTo>
                    <a:lnTo>
                      <a:pt x="1285189" y="1295400"/>
                    </a:lnTo>
                    <a:lnTo>
                      <a:pt x="1285189" y="1308100"/>
                    </a:lnTo>
                    <a:lnTo>
                      <a:pt x="1282992" y="1320800"/>
                    </a:lnTo>
                    <a:lnTo>
                      <a:pt x="1284516" y="1320800"/>
                    </a:lnTo>
                    <a:lnTo>
                      <a:pt x="1279398" y="1333500"/>
                    </a:lnTo>
                    <a:lnTo>
                      <a:pt x="1277086" y="1320800"/>
                    </a:lnTo>
                    <a:lnTo>
                      <a:pt x="1277950" y="1320800"/>
                    </a:lnTo>
                    <a:lnTo>
                      <a:pt x="1279601" y="1308100"/>
                    </a:lnTo>
                    <a:lnTo>
                      <a:pt x="1285189" y="1308100"/>
                    </a:lnTo>
                    <a:lnTo>
                      <a:pt x="1285189" y="1295400"/>
                    </a:lnTo>
                    <a:lnTo>
                      <a:pt x="1282649" y="1295400"/>
                    </a:lnTo>
                    <a:lnTo>
                      <a:pt x="1279182" y="1282700"/>
                    </a:lnTo>
                    <a:lnTo>
                      <a:pt x="1278978" y="1282700"/>
                    </a:lnTo>
                    <a:lnTo>
                      <a:pt x="1283004" y="1270000"/>
                    </a:lnTo>
                    <a:lnTo>
                      <a:pt x="1286497" y="1270000"/>
                    </a:lnTo>
                    <a:lnTo>
                      <a:pt x="1293241" y="1257300"/>
                    </a:lnTo>
                    <a:lnTo>
                      <a:pt x="1296568" y="1257300"/>
                    </a:lnTo>
                    <a:lnTo>
                      <a:pt x="1300314" y="1244600"/>
                    </a:lnTo>
                    <a:lnTo>
                      <a:pt x="1296466" y="1244600"/>
                    </a:lnTo>
                    <a:lnTo>
                      <a:pt x="1286903" y="1257300"/>
                    </a:lnTo>
                    <a:lnTo>
                      <a:pt x="1282585" y="1257300"/>
                    </a:lnTo>
                    <a:lnTo>
                      <a:pt x="1275422" y="1270000"/>
                    </a:lnTo>
                    <a:lnTo>
                      <a:pt x="1266621" y="1270000"/>
                    </a:lnTo>
                    <a:lnTo>
                      <a:pt x="1263040" y="1257300"/>
                    </a:lnTo>
                    <a:lnTo>
                      <a:pt x="1261745" y="1257300"/>
                    </a:lnTo>
                    <a:lnTo>
                      <a:pt x="1261745" y="1270000"/>
                    </a:lnTo>
                    <a:lnTo>
                      <a:pt x="1260043" y="1282700"/>
                    </a:lnTo>
                    <a:lnTo>
                      <a:pt x="1258112" y="1282700"/>
                    </a:lnTo>
                    <a:lnTo>
                      <a:pt x="1254823" y="1270609"/>
                    </a:lnTo>
                    <a:lnTo>
                      <a:pt x="1254823" y="1295400"/>
                    </a:lnTo>
                    <a:lnTo>
                      <a:pt x="1248968" y="1295400"/>
                    </a:lnTo>
                    <a:lnTo>
                      <a:pt x="1248968" y="1308100"/>
                    </a:lnTo>
                    <a:lnTo>
                      <a:pt x="1239393" y="1308100"/>
                    </a:lnTo>
                    <a:lnTo>
                      <a:pt x="1236472" y="1320800"/>
                    </a:lnTo>
                    <a:lnTo>
                      <a:pt x="1242377" y="1320800"/>
                    </a:lnTo>
                    <a:lnTo>
                      <a:pt x="1246632" y="1333500"/>
                    </a:lnTo>
                    <a:lnTo>
                      <a:pt x="1245882" y="1333500"/>
                    </a:lnTo>
                    <a:lnTo>
                      <a:pt x="1245882" y="1346200"/>
                    </a:lnTo>
                    <a:lnTo>
                      <a:pt x="1243711" y="1358900"/>
                    </a:lnTo>
                    <a:lnTo>
                      <a:pt x="1235722" y="1358900"/>
                    </a:lnTo>
                    <a:lnTo>
                      <a:pt x="1236281" y="1346200"/>
                    </a:lnTo>
                    <a:lnTo>
                      <a:pt x="1245882" y="1346200"/>
                    </a:lnTo>
                    <a:lnTo>
                      <a:pt x="1245882" y="1333500"/>
                    </a:lnTo>
                    <a:lnTo>
                      <a:pt x="1232484" y="1333500"/>
                    </a:lnTo>
                    <a:lnTo>
                      <a:pt x="1231607" y="1320800"/>
                    </a:lnTo>
                    <a:lnTo>
                      <a:pt x="1229360" y="1320800"/>
                    </a:lnTo>
                    <a:lnTo>
                      <a:pt x="1226413" y="1333500"/>
                    </a:lnTo>
                    <a:lnTo>
                      <a:pt x="1231557" y="1333500"/>
                    </a:lnTo>
                    <a:lnTo>
                      <a:pt x="1231519" y="1346200"/>
                    </a:lnTo>
                    <a:lnTo>
                      <a:pt x="1225296" y="1346200"/>
                    </a:lnTo>
                    <a:lnTo>
                      <a:pt x="1226261" y="1333500"/>
                    </a:lnTo>
                    <a:lnTo>
                      <a:pt x="1226413" y="1333500"/>
                    </a:lnTo>
                    <a:lnTo>
                      <a:pt x="1219403" y="1320800"/>
                    </a:lnTo>
                    <a:lnTo>
                      <a:pt x="1227848" y="1320800"/>
                    </a:lnTo>
                    <a:lnTo>
                      <a:pt x="1228344" y="1308100"/>
                    </a:lnTo>
                    <a:lnTo>
                      <a:pt x="1223962" y="1308100"/>
                    </a:lnTo>
                    <a:lnTo>
                      <a:pt x="1223467" y="1295400"/>
                    </a:lnTo>
                    <a:lnTo>
                      <a:pt x="1230236" y="1295400"/>
                    </a:lnTo>
                    <a:lnTo>
                      <a:pt x="1230553" y="1308100"/>
                    </a:lnTo>
                    <a:lnTo>
                      <a:pt x="1238389" y="1308100"/>
                    </a:lnTo>
                    <a:lnTo>
                      <a:pt x="1237145" y="1295400"/>
                    </a:lnTo>
                    <a:lnTo>
                      <a:pt x="1238567" y="1295400"/>
                    </a:lnTo>
                    <a:lnTo>
                      <a:pt x="1235557" y="1282700"/>
                    </a:lnTo>
                    <a:lnTo>
                      <a:pt x="1230464" y="1295400"/>
                    </a:lnTo>
                    <a:lnTo>
                      <a:pt x="1232065" y="1282700"/>
                    </a:lnTo>
                    <a:lnTo>
                      <a:pt x="1235557" y="1282700"/>
                    </a:lnTo>
                    <a:lnTo>
                      <a:pt x="1236840" y="1282700"/>
                    </a:lnTo>
                    <a:lnTo>
                      <a:pt x="1238567" y="1295400"/>
                    </a:lnTo>
                    <a:lnTo>
                      <a:pt x="1246632" y="1295400"/>
                    </a:lnTo>
                    <a:lnTo>
                      <a:pt x="1248968" y="1308100"/>
                    </a:lnTo>
                    <a:lnTo>
                      <a:pt x="1248968" y="1295400"/>
                    </a:lnTo>
                    <a:lnTo>
                      <a:pt x="1247038" y="1295400"/>
                    </a:lnTo>
                    <a:lnTo>
                      <a:pt x="1246847" y="1282700"/>
                    </a:lnTo>
                    <a:lnTo>
                      <a:pt x="1238504" y="1282700"/>
                    </a:lnTo>
                    <a:lnTo>
                      <a:pt x="1233360" y="1270000"/>
                    </a:lnTo>
                    <a:lnTo>
                      <a:pt x="1234020" y="1270000"/>
                    </a:lnTo>
                    <a:lnTo>
                      <a:pt x="1240243" y="1257300"/>
                    </a:lnTo>
                    <a:lnTo>
                      <a:pt x="1243215" y="1257300"/>
                    </a:lnTo>
                    <a:lnTo>
                      <a:pt x="1246416" y="1270000"/>
                    </a:lnTo>
                    <a:lnTo>
                      <a:pt x="1248257" y="1270000"/>
                    </a:lnTo>
                    <a:lnTo>
                      <a:pt x="1248664" y="1282700"/>
                    </a:lnTo>
                    <a:lnTo>
                      <a:pt x="1251953" y="1282700"/>
                    </a:lnTo>
                    <a:lnTo>
                      <a:pt x="1254823" y="1295400"/>
                    </a:lnTo>
                    <a:lnTo>
                      <a:pt x="1254823" y="1270609"/>
                    </a:lnTo>
                    <a:lnTo>
                      <a:pt x="1254658" y="1270000"/>
                    </a:lnTo>
                    <a:lnTo>
                      <a:pt x="1250708" y="1270000"/>
                    </a:lnTo>
                    <a:lnTo>
                      <a:pt x="1251661" y="1257300"/>
                    </a:lnTo>
                    <a:lnTo>
                      <a:pt x="1256030" y="1270000"/>
                    </a:lnTo>
                    <a:lnTo>
                      <a:pt x="1261745" y="1270000"/>
                    </a:lnTo>
                    <a:lnTo>
                      <a:pt x="1261745" y="1257300"/>
                    </a:lnTo>
                    <a:lnTo>
                      <a:pt x="1261160" y="1257300"/>
                    </a:lnTo>
                    <a:lnTo>
                      <a:pt x="1256995" y="1244600"/>
                    </a:lnTo>
                    <a:lnTo>
                      <a:pt x="1252639" y="1244600"/>
                    </a:lnTo>
                    <a:lnTo>
                      <a:pt x="1248257" y="1231900"/>
                    </a:lnTo>
                    <a:lnTo>
                      <a:pt x="1248219" y="1244600"/>
                    </a:lnTo>
                    <a:lnTo>
                      <a:pt x="1246644" y="1257300"/>
                    </a:lnTo>
                    <a:lnTo>
                      <a:pt x="1244396" y="1257300"/>
                    </a:lnTo>
                    <a:lnTo>
                      <a:pt x="1243063" y="1244600"/>
                    </a:lnTo>
                    <a:lnTo>
                      <a:pt x="1248219" y="1244600"/>
                    </a:lnTo>
                    <a:lnTo>
                      <a:pt x="1248219" y="1231798"/>
                    </a:lnTo>
                    <a:lnTo>
                      <a:pt x="1243952" y="1219200"/>
                    </a:lnTo>
                    <a:lnTo>
                      <a:pt x="1242352" y="1219200"/>
                    </a:lnTo>
                    <a:lnTo>
                      <a:pt x="1244358" y="1206500"/>
                    </a:lnTo>
                    <a:lnTo>
                      <a:pt x="1246898" y="1193800"/>
                    </a:lnTo>
                    <a:lnTo>
                      <a:pt x="1251051" y="1181100"/>
                    </a:lnTo>
                    <a:lnTo>
                      <a:pt x="1250480" y="1168400"/>
                    </a:lnTo>
                    <a:lnTo>
                      <a:pt x="1251559" y="1168400"/>
                    </a:lnTo>
                    <a:lnTo>
                      <a:pt x="1255776" y="1155700"/>
                    </a:lnTo>
                    <a:lnTo>
                      <a:pt x="1259090" y="1155700"/>
                    </a:lnTo>
                    <a:lnTo>
                      <a:pt x="1258531" y="1143000"/>
                    </a:lnTo>
                    <a:lnTo>
                      <a:pt x="1260500" y="1143000"/>
                    </a:lnTo>
                    <a:lnTo>
                      <a:pt x="1263357" y="1130300"/>
                    </a:lnTo>
                    <a:lnTo>
                      <a:pt x="1266075" y="1130300"/>
                    </a:lnTo>
                    <a:lnTo>
                      <a:pt x="1268247" y="1117600"/>
                    </a:lnTo>
                    <a:lnTo>
                      <a:pt x="1269479" y="1117600"/>
                    </a:lnTo>
                    <a:lnTo>
                      <a:pt x="1269606" y="1104900"/>
                    </a:lnTo>
                    <a:lnTo>
                      <a:pt x="1273683" y="1104900"/>
                    </a:lnTo>
                    <a:lnTo>
                      <a:pt x="1274927" y="1092200"/>
                    </a:lnTo>
                    <a:lnTo>
                      <a:pt x="1275308" y="1092200"/>
                    </a:lnTo>
                    <a:lnTo>
                      <a:pt x="1274902" y="1079500"/>
                    </a:lnTo>
                    <a:lnTo>
                      <a:pt x="1274330" y="1079500"/>
                    </a:lnTo>
                    <a:lnTo>
                      <a:pt x="1274102" y="1066800"/>
                    </a:lnTo>
                    <a:lnTo>
                      <a:pt x="1274559" y="1066800"/>
                    </a:lnTo>
                    <a:lnTo>
                      <a:pt x="1274368" y="1054100"/>
                    </a:lnTo>
                    <a:lnTo>
                      <a:pt x="1274838" y="1054100"/>
                    </a:lnTo>
                    <a:lnTo>
                      <a:pt x="1278001" y="1028700"/>
                    </a:lnTo>
                    <a:lnTo>
                      <a:pt x="1279207" y="1028700"/>
                    </a:lnTo>
                    <a:lnTo>
                      <a:pt x="1279004" y="1016000"/>
                    </a:lnTo>
                    <a:lnTo>
                      <a:pt x="1278064" y="1016000"/>
                    </a:lnTo>
                    <a:lnTo>
                      <a:pt x="1275956" y="1003300"/>
                    </a:lnTo>
                    <a:lnTo>
                      <a:pt x="1273378" y="1003300"/>
                    </a:lnTo>
                    <a:lnTo>
                      <a:pt x="1270088" y="990600"/>
                    </a:lnTo>
                    <a:lnTo>
                      <a:pt x="1262011" y="990600"/>
                    </a:lnTo>
                    <a:lnTo>
                      <a:pt x="1258976" y="977900"/>
                    </a:lnTo>
                    <a:lnTo>
                      <a:pt x="1262545" y="965200"/>
                    </a:lnTo>
                    <a:lnTo>
                      <a:pt x="1263053" y="939800"/>
                    </a:lnTo>
                    <a:lnTo>
                      <a:pt x="1265174" y="939800"/>
                    </a:lnTo>
                    <a:lnTo>
                      <a:pt x="1278572" y="927100"/>
                    </a:lnTo>
                    <a:lnTo>
                      <a:pt x="1279855" y="927100"/>
                    </a:lnTo>
                    <a:lnTo>
                      <a:pt x="1283792" y="914400"/>
                    </a:lnTo>
                    <a:lnTo>
                      <a:pt x="1292148" y="914400"/>
                    </a:lnTo>
                    <a:lnTo>
                      <a:pt x="1289786" y="927100"/>
                    </a:lnTo>
                    <a:lnTo>
                      <a:pt x="1291590" y="927100"/>
                    </a:lnTo>
                    <a:lnTo>
                      <a:pt x="1294409" y="914400"/>
                    </a:lnTo>
                    <a:lnTo>
                      <a:pt x="1294282" y="914400"/>
                    </a:lnTo>
                    <a:lnTo>
                      <a:pt x="1293279" y="901700"/>
                    </a:lnTo>
                    <a:lnTo>
                      <a:pt x="1292529" y="901700"/>
                    </a:lnTo>
                    <a:lnTo>
                      <a:pt x="1303324" y="889000"/>
                    </a:lnTo>
                    <a:lnTo>
                      <a:pt x="1304061" y="889000"/>
                    </a:lnTo>
                    <a:lnTo>
                      <a:pt x="1304150" y="876300"/>
                    </a:lnTo>
                    <a:lnTo>
                      <a:pt x="1305839" y="876300"/>
                    </a:lnTo>
                    <a:lnTo>
                      <a:pt x="1311262" y="863600"/>
                    </a:lnTo>
                    <a:lnTo>
                      <a:pt x="1311630" y="863600"/>
                    </a:lnTo>
                    <a:lnTo>
                      <a:pt x="1308201" y="850900"/>
                    </a:lnTo>
                    <a:lnTo>
                      <a:pt x="1307287" y="850900"/>
                    </a:lnTo>
                    <a:lnTo>
                      <a:pt x="1311059" y="838200"/>
                    </a:lnTo>
                    <a:lnTo>
                      <a:pt x="1303451" y="838200"/>
                    </a:lnTo>
                    <a:lnTo>
                      <a:pt x="1306779" y="850900"/>
                    </a:lnTo>
                    <a:lnTo>
                      <a:pt x="1304150" y="863600"/>
                    </a:lnTo>
                    <a:lnTo>
                      <a:pt x="1302105" y="863600"/>
                    </a:lnTo>
                    <a:lnTo>
                      <a:pt x="1302105" y="889000"/>
                    </a:lnTo>
                    <a:lnTo>
                      <a:pt x="1291945" y="889000"/>
                    </a:lnTo>
                    <a:lnTo>
                      <a:pt x="1290688" y="876300"/>
                    </a:lnTo>
                    <a:lnTo>
                      <a:pt x="1289342" y="876300"/>
                    </a:lnTo>
                    <a:lnTo>
                      <a:pt x="1289240" y="889000"/>
                    </a:lnTo>
                    <a:lnTo>
                      <a:pt x="1279055" y="889000"/>
                    </a:lnTo>
                    <a:lnTo>
                      <a:pt x="1280185" y="901700"/>
                    </a:lnTo>
                    <a:lnTo>
                      <a:pt x="1285176" y="901700"/>
                    </a:lnTo>
                    <a:lnTo>
                      <a:pt x="1283525" y="914400"/>
                    </a:lnTo>
                    <a:lnTo>
                      <a:pt x="1275029" y="914400"/>
                    </a:lnTo>
                    <a:lnTo>
                      <a:pt x="1276553" y="901700"/>
                    </a:lnTo>
                    <a:lnTo>
                      <a:pt x="1270393" y="901700"/>
                    </a:lnTo>
                    <a:lnTo>
                      <a:pt x="1273251" y="889000"/>
                    </a:lnTo>
                    <a:lnTo>
                      <a:pt x="1277835" y="889000"/>
                    </a:lnTo>
                    <a:lnTo>
                      <a:pt x="1279804" y="876300"/>
                    </a:lnTo>
                    <a:lnTo>
                      <a:pt x="1281658" y="876300"/>
                    </a:lnTo>
                    <a:lnTo>
                      <a:pt x="1284681" y="863600"/>
                    </a:lnTo>
                    <a:lnTo>
                      <a:pt x="1287780" y="863600"/>
                    </a:lnTo>
                    <a:lnTo>
                      <a:pt x="1292390" y="876300"/>
                    </a:lnTo>
                    <a:lnTo>
                      <a:pt x="1301153" y="876300"/>
                    </a:lnTo>
                    <a:lnTo>
                      <a:pt x="1302105" y="889000"/>
                    </a:lnTo>
                    <a:lnTo>
                      <a:pt x="1302105" y="863600"/>
                    </a:lnTo>
                    <a:lnTo>
                      <a:pt x="1289900" y="863600"/>
                    </a:lnTo>
                    <a:lnTo>
                      <a:pt x="1294638" y="850900"/>
                    </a:lnTo>
                    <a:lnTo>
                      <a:pt x="1303451" y="838200"/>
                    </a:lnTo>
                    <a:lnTo>
                      <a:pt x="1291336" y="838200"/>
                    </a:lnTo>
                    <a:lnTo>
                      <a:pt x="1291336" y="850900"/>
                    </a:lnTo>
                    <a:lnTo>
                      <a:pt x="1281811" y="850900"/>
                    </a:lnTo>
                    <a:lnTo>
                      <a:pt x="1288186" y="838200"/>
                    </a:lnTo>
                    <a:lnTo>
                      <a:pt x="1291336" y="850900"/>
                    </a:lnTo>
                    <a:lnTo>
                      <a:pt x="1291336" y="838200"/>
                    </a:lnTo>
                    <a:lnTo>
                      <a:pt x="1291196" y="838200"/>
                    </a:lnTo>
                    <a:lnTo>
                      <a:pt x="1291577" y="825500"/>
                    </a:lnTo>
                    <a:lnTo>
                      <a:pt x="1297876" y="825500"/>
                    </a:lnTo>
                    <a:lnTo>
                      <a:pt x="1300099" y="812800"/>
                    </a:lnTo>
                    <a:lnTo>
                      <a:pt x="1301178" y="800100"/>
                    </a:lnTo>
                    <a:lnTo>
                      <a:pt x="1310589" y="812800"/>
                    </a:lnTo>
                    <a:lnTo>
                      <a:pt x="1311097" y="812800"/>
                    </a:lnTo>
                    <a:lnTo>
                      <a:pt x="1307249" y="800100"/>
                    </a:lnTo>
                    <a:lnTo>
                      <a:pt x="1303248" y="800100"/>
                    </a:lnTo>
                    <a:lnTo>
                      <a:pt x="1306601" y="787400"/>
                    </a:lnTo>
                    <a:lnTo>
                      <a:pt x="1324292" y="787400"/>
                    </a:lnTo>
                    <a:lnTo>
                      <a:pt x="1331785" y="800100"/>
                    </a:lnTo>
                    <a:lnTo>
                      <a:pt x="1345031" y="800100"/>
                    </a:lnTo>
                    <a:lnTo>
                      <a:pt x="1342898" y="787400"/>
                    </a:lnTo>
                    <a:lnTo>
                      <a:pt x="1327289" y="787400"/>
                    </a:lnTo>
                    <a:lnTo>
                      <a:pt x="1311770" y="774700"/>
                    </a:lnTo>
                    <a:lnTo>
                      <a:pt x="1312735" y="762000"/>
                    </a:lnTo>
                    <a:lnTo>
                      <a:pt x="1298524" y="762000"/>
                    </a:lnTo>
                    <a:lnTo>
                      <a:pt x="1306334" y="774700"/>
                    </a:lnTo>
                    <a:lnTo>
                      <a:pt x="1308201" y="774700"/>
                    </a:lnTo>
                    <a:lnTo>
                      <a:pt x="1306029" y="787400"/>
                    </a:lnTo>
                    <a:lnTo>
                      <a:pt x="1300302" y="780351"/>
                    </a:lnTo>
                    <a:lnTo>
                      <a:pt x="1300302" y="787400"/>
                    </a:lnTo>
                    <a:lnTo>
                      <a:pt x="1297279" y="800100"/>
                    </a:lnTo>
                    <a:lnTo>
                      <a:pt x="1289862" y="791057"/>
                    </a:lnTo>
                    <a:lnTo>
                      <a:pt x="1291120" y="800100"/>
                    </a:lnTo>
                    <a:lnTo>
                      <a:pt x="1285468" y="800100"/>
                    </a:lnTo>
                    <a:lnTo>
                      <a:pt x="1283703" y="812800"/>
                    </a:lnTo>
                    <a:lnTo>
                      <a:pt x="1282090" y="812800"/>
                    </a:lnTo>
                    <a:lnTo>
                      <a:pt x="1284452" y="825500"/>
                    </a:lnTo>
                    <a:lnTo>
                      <a:pt x="1280604" y="825500"/>
                    </a:lnTo>
                    <a:lnTo>
                      <a:pt x="1279613" y="831227"/>
                    </a:lnTo>
                    <a:lnTo>
                      <a:pt x="1279613" y="850900"/>
                    </a:lnTo>
                    <a:lnTo>
                      <a:pt x="1275321" y="863600"/>
                    </a:lnTo>
                    <a:lnTo>
                      <a:pt x="1274432" y="863600"/>
                    </a:lnTo>
                    <a:lnTo>
                      <a:pt x="1277023" y="876300"/>
                    </a:lnTo>
                    <a:lnTo>
                      <a:pt x="1274025" y="876300"/>
                    </a:lnTo>
                    <a:lnTo>
                      <a:pt x="1274432" y="863600"/>
                    </a:lnTo>
                    <a:lnTo>
                      <a:pt x="1267548" y="863600"/>
                    </a:lnTo>
                    <a:lnTo>
                      <a:pt x="1268285" y="850900"/>
                    </a:lnTo>
                    <a:lnTo>
                      <a:pt x="1268920" y="850900"/>
                    </a:lnTo>
                    <a:lnTo>
                      <a:pt x="1267167" y="838200"/>
                    </a:lnTo>
                    <a:lnTo>
                      <a:pt x="1273124" y="838200"/>
                    </a:lnTo>
                    <a:lnTo>
                      <a:pt x="1273429" y="850900"/>
                    </a:lnTo>
                    <a:lnTo>
                      <a:pt x="1279613" y="850900"/>
                    </a:lnTo>
                    <a:lnTo>
                      <a:pt x="1279613" y="831227"/>
                    </a:lnTo>
                    <a:lnTo>
                      <a:pt x="1278407" y="838200"/>
                    </a:lnTo>
                    <a:lnTo>
                      <a:pt x="1275791" y="825500"/>
                    </a:lnTo>
                    <a:lnTo>
                      <a:pt x="1266850" y="825500"/>
                    </a:lnTo>
                    <a:lnTo>
                      <a:pt x="1269568" y="812800"/>
                    </a:lnTo>
                    <a:lnTo>
                      <a:pt x="1277150" y="812800"/>
                    </a:lnTo>
                    <a:lnTo>
                      <a:pt x="1276934" y="825500"/>
                    </a:lnTo>
                    <a:lnTo>
                      <a:pt x="1282090" y="812800"/>
                    </a:lnTo>
                    <a:lnTo>
                      <a:pt x="1278470" y="812800"/>
                    </a:lnTo>
                    <a:lnTo>
                      <a:pt x="1276261" y="800100"/>
                    </a:lnTo>
                    <a:lnTo>
                      <a:pt x="1272870" y="800100"/>
                    </a:lnTo>
                    <a:lnTo>
                      <a:pt x="1270698" y="787400"/>
                    </a:lnTo>
                    <a:lnTo>
                      <a:pt x="1278763" y="787400"/>
                    </a:lnTo>
                    <a:lnTo>
                      <a:pt x="1277188" y="800100"/>
                    </a:lnTo>
                    <a:lnTo>
                      <a:pt x="1279753" y="800100"/>
                    </a:lnTo>
                    <a:lnTo>
                      <a:pt x="1281277" y="787400"/>
                    </a:lnTo>
                    <a:lnTo>
                      <a:pt x="1286865" y="787400"/>
                    </a:lnTo>
                    <a:lnTo>
                      <a:pt x="1289862" y="791057"/>
                    </a:lnTo>
                    <a:lnTo>
                      <a:pt x="1289354" y="787400"/>
                    </a:lnTo>
                    <a:lnTo>
                      <a:pt x="1300302" y="787400"/>
                    </a:lnTo>
                    <a:lnTo>
                      <a:pt x="1300302" y="780351"/>
                    </a:lnTo>
                    <a:lnTo>
                      <a:pt x="1295717" y="774700"/>
                    </a:lnTo>
                    <a:lnTo>
                      <a:pt x="1295019" y="774700"/>
                    </a:lnTo>
                    <a:lnTo>
                      <a:pt x="1298524" y="762000"/>
                    </a:lnTo>
                    <a:lnTo>
                      <a:pt x="1297660" y="762000"/>
                    </a:lnTo>
                    <a:lnTo>
                      <a:pt x="1300949" y="749300"/>
                    </a:lnTo>
                    <a:lnTo>
                      <a:pt x="1295679" y="749300"/>
                    </a:lnTo>
                    <a:lnTo>
                      <a:pt x="1298206" y="736600"/>
                    </a:lnTo>
                    <a:lnTo>
                      <a:pt x="1301762" y="736600"/>
                    </a:lnTo>
                    <a:lnTo>
                      <a:pt x="1310081" y="711200"/>
                    </a:lnTo>
                    <a:lnTo>
                      <a:pt x="1302918" y="723900"/>
                    </a:lnTo>
                    <a:lnTo>
                      <a:pt x="1302918" y="711200"/>
                    </a:lnTo>
                    <a:lnTo>
                      <a:pt x="1297533" y="719061"/>
                    </a:lnTo>
                    <a:lnTo>
                      <a:pt x="1297533" y="736600"/>
                    </a:lnTo>
                    <a:lnTo>
                      <a:pt x="1293876" y="749300"/>
                    </a:lnTo>
                    <a:lnTo>
                      <a:pt x="1290434" y="749300"/>
                    </a:lnTo>
                    <a:lnTo>
                      <a:pt x="1289024" y="762000"/>
                    </a:lnTo>
                    <a:lnTo>
                      <a:pt x="1292364" y="762000"/>
                    </a:lnTo>
                    <a:lnTo>
                      <a:pt x="1294549" y="774700"/>
                    </a:lnTo>
                    <a:lnTo>
                      <a:pt x="1282153" y="774700"/>
                    </a:lnTo>
                    <a:lnTo>
                      <a:pt x="1284452" y="762000"/>
                    </a:lnTo>
                    <a:lnTo>
                      <a:pt x="1287411" y="762000"/>
                    </a:lnTo>
                    <a:lnTo>
                      <a:pt x="1284998" y="749300"/>
                    </a:lnTo>
                    <a:lnTo>
                      <a:pt x="1289748" y="749300"/>
                    </a:lnTo>
                    <a:lnTo>
                      <a:pt x="1288707" y="736600"/>
                    </a:lnTo>
                    <a:lnTo>
                      <a:pt x="1291615" y="723900"/>
                    </a:lnTo>
                    <a:lnTo>
                      <a:pt x="1297533" y="736600"/>
                    </a:lnTo>
                    <a:lnTo>
                      <a:pt x="1297533" y="719061"/>
                    </a:lnTo>
                    <a:lnTo>
                      <a:pt x="1294206" y="723900"/>
                    </a:lnTo>
                    <a:lnTo>
                      <a:pt x="1288986" y="711200"/>
                    </a:lnTo>
                    <a:lnTo>
                      <a:pt x="1279296" y="711200"/>
                    </a:lnTo>
                    <a:lnTo>
                      <a:pt x="1279296" y="736600"/>
                    </a:lnTo>
                    <a:lnTo>
                      <a:pt x="1278572" y="749300"/>
                    </a:lnTo>
                    <a:lnTo>
                      <a:pt x="1277594" y="749300"/>
                    </a:lnTo>
                    <a:lnTo>
                      <a:pt x="1276464" y="762000"/>
                    </a:lnTo>
                    <a:lnTo>
                      <a:pt x="1268310" y="762000"/>
                    </a:lnTo>
                    <a:lnTo>
                      <a:pt x="1268310" y="774700"/>
                    </a:lnTo>
                    <a:lnTo>
                      <a:pt x="1267866" y="774700"/>
                    </a:lnTo>
                    <a:lnTo>
                      <a:pt x="1267866" y="800100"/>
                    </a:lnTo>
                    <a:lnTo>
                      <a:pt x="1267739" y="812800"/>
                    </a:lnTo>
                    <a:lnTo>
                      <a:pt x="1263256" y="812800"/>
                    </a:lnTo>
                    <a:lnTo>
                      <a:pt x="1263040" y="800100"/>
                    </a:lnTo>
                    <a:lnTo>
                      <a:pt x="1267866" y="800100"/>
                    </a:lnTo>
                    <a:lnTo>
                      <a:pt x="1267866" y="774700"/>
                    </a:lnTo>
                    <a:lnTo>
                      <a:pt x="1262519" y="774700"/>
                    </a:lnTo>
                    <a:lnTo>
                      <a:pt x="1259319" y="787400"/>
                    </a:lnTo>
                    <a:lnTo>
                      <a:pt x="1258379" y="787400"/>
                    </a:lnTo>
                    <a:lnTo>
                      <a:pt x="1258379" y="838200"/>
                    </a:lnTo>
                    <a:lnTo>
                      <a:pt x="1256741" y="850900"/>
                    </a:lnTo>
                    <a:lnTo>
                      <a:pt x="1249286" y="838200"/>
                    </a:lnTo>
                    <a:lnTo>
                      <a:pt x="1240790" y="838200"/>
                    </a:lnTo>
                    <a:lnTo>
                      <a:pt x="1238161" y="825500"/>
                    </a:lnTo>
                    <a:lnTo>
                      <a:pt x="1235595" y="825500"/>
                    </a:lnTo>
                    <a:lnTo>
                      <a:pt x="1235189" y="812800"/>
                    </a:lnTo>
                    <a:lnTo>
                      <a:pt x="1238542" y="812800"/>
                    </a:lnTo>
                    <a:lnTo>
                      <a:pt x="1231366" y="800100"/>
                    </a:lnTo>
                    <a:lnTo>
                      <a:pt x="1238123" y="800100"/>
                    </a:lnTo>
                    <a:lnTo>
                      <a:pt x="1238542" y="812800"/>
                    </a:lnTo>
                    <a:lnTo>
                      <a:pt x="1242999" y="812800"/>
                    </a:lnTo>
                    <a:lnTo>
                      <a:pt x="1246390" y="825500"/>
                    </a:lnTo>
                    <a:lnTo>
                      <a:pt x="1249032" y="825500"/>
                    </a:lnTo>
                    <a:lnTo>
                      <a:pt x="1249641" y="812800"/>
                    </a:lnTo>
                    <a:lnTo>
                      <a:pt x="1253972" y="825500"/>
                    </a:lnTo>
                    <a:lnTo>
                      <a:pt x="1257401" y="825500"/>
                    </a:lnTo>
                    <a:lnTo>
                      <a:pt x="1258074" y="838200"/>
                    </a:lnTo>
                    <a:lnTo>
                      <a:pt x="1258379" y="838200"/>
                    </a:lnTo>
                    <a:lnTo>
                      <a:pt x="1258379" y="787400"/>
                    </a:lnTo>
                    <a:lnTo>
                      <a:pt x="1254302" y="787400"/>
                    </a:lnTo>
                    <a:lnTo>
                      <a:pt x="1253223" y="774700"/>
                    </a:lnTo>
                    <a:lnTo>
                      <a:pt x="1251750" y="774700"/>
                    </a:lnTo>
                    <a:lnTo>
                      <a:pt x="1250175" y="762000"/>
                    </a:lnTo>
                    <a:lnTo>
                      <a:pt x="1259154" y="762000"/>
                    </a:lnTo>
                    <a:lnTo>
                      <a:pt x="1254975" y="774700"/>
                    </a:lnTo>
                    <a:lnTo>
                      <a:pt x="1258785" y="774700"/>
                    </a:lnTo>
                    <a:lnTo>
                      <a:pt x="1261503" y="762000"/>
                    </a:lnTo>
                    <a:lnTo>
                      <a:pt x="1266685" y="762000"/>
                    </a:lnTo>
                    <a:lnTo>
                      <a:pt x="1268310" y="774700"/>
                    </a:lnTo>
                    <a:lnTo>
                      <a:pt x="1268310" y="762000"/>
                    </a:lnTo>
                    <a:lnTo>
                      <a:pt x="1268158" y="762000"/>
                    </a:lnTo>
                    <a:lnTo>
                      <a:pt x="1268704" y="749300"/>
                    </a:lnTo>
                    <a:lnTo>
                      <a:pt x="1273530" y="749300"/>
                    </a:lnTo>
                    <a:lnTo>
                      <a:pt x="1271244" y="736600"/>
                    </a:lnTo>
                    <a:lnTo>
                      <a:pt x="1279296" y="736600"/>
                    </a:lnTo>
                    <a:lnTo>
                      <a:pt x="1279296" y="711200"/>
                    </a:lnTo>
                    <a:lnTo>
                      <a:pt x="1278166" y="711200"/>
                    </a:lnTo>
                    <a:lnTo>
                      <a:pt x="1277988" y="698500"/>
                    </a:lnTo>
                    <a:lnTo>
                      <a:pt x="1279664" y="698500"/>
                    </a:lnTo>
                    <a:lnTo>
                      <a:pt x="1281303" y="685800"/>
                    </a:lnTo>
                    <a:lnTo>
                      <a:pt x="1287272" y="685800"/>
                    </a:lnTo>
                    <a:lnTo>
                      <a:pt x="1293825" y="673100"/>
                    </a:lnTo>
                    <a:lnTo>
                      <a:pt x="1290688" y="673100"/>
                    </a:lnTo>
                    <a:lnTo>
                      <a:pt x="1291412" y="660400"/>
                    </a:lnTo>
                    <a:lnTo>
                      <a:pt x="1291983" y="647700"/>
                    </a:lnTo>
                    <a:lnTo>
                      <a:pt x="1293393" y="647700"/>
                    </a:lnTo>
                    <a:lnTo>
                      <a:pt x="1295755" y="635000"/>
                    </a:lnTo>
                    <a:lnTo>
                      <a:pt x="1284312" y="635000"/>
                    </a:lnTo>
                    <a:lnTo>
                      <a:pt x="1284312" y="647700"/>
                    </a:lnTo>
                    <a:lnTo>
                      <a:pt x="1273810" y="660400"/>
                    </a:lnTo>
                    <a:lnTo>
                      <a:pt x="1282649" y="660400"/>
                    </a:lnTo>
                    <a:lnTo>
                      <a:pt x="1282115" y="673100"/>
                    </a:lnTo>
                    <a:lnTo>
                      <a:pt x="1277035" y="673100"/>
                    </a:lnTo>
                    <a:lnTo>
                      <a:pt x="1275372" y="685800"/>
                    </a:lnTo>
                    <a:lnTo>
                      <a:pt x="1272273" y="698500"/>
                    </a:lnTo>
                    <a:lnTo>
                      <a:pt x="1267371" y="698500"/>
                    </a:lnTo>
                    <a:lnTo>
                      <a:pt x="1267371" y="736600"/>
                    </a:lnTo>
                    <a:lnTo>
                      <a:pt x="1262926" y="736600"/>
                    </a:lnTo>
                    <a:lnTo>
                      <a:pt x="1263688" y="723900"/>
                    </a:lnTo>
                    <a:lnTo>
                      <a:pt x="1266190" y="723900"/>
                    </a:lnTo>
                    <a:lnTo>
                      <a:pt x="1267371" y="736600"/>
                    </a:lnTo>
                    <a:lnTo>
                      <a:pt x="1267371" y="698500"/>
                    </a:lnTo>
                    <a:lnTo>
                      <a:pt x="1263230" y="698500"/>
                    </a:lnTo>
                    <a:lnTo>
                      <a:pt x="1265885" y="711200"/>
                    </a:lnTo>
                    <a:lnTo>
                      <a:pt x="1264246" y="711200"/>
                    </a:lnTo>
                    <a:lnTo>
                      <a:pt x="1261452" y="723900"/>
                    </a:lnTo>
                    <a:lnTo>
                      <a:pt x="1254937" y="711200"/>
                    </a:lnTo>
                    <a:lnTo>
                      <a:pt x="1249667" y="723900"/>
                    </a:lnTo>
                    <a:lnTo>
                      <a:pt x="1247457" y="723900"/>
                    </a:lnTo>
                    <a:lnTo>
                      <a:pt x="1246809" y="736600"/>
                    </a:lnTo>
                    <a:lnTo>
                      <a:pt x="1248638" y="736600"/>
                    </a:lnTo>
                    <a:lnTo>
                      <a:pt x="1245692" y="749300"/>
                    </a:lnTo>
                    <a:lnTo>
                      <a:pt x="1237996" y="749300"/>
                    </a:lnTo>
                    <a:lnTo>
                      <a:pt x="1238326" y="736600"/>
                    </a:lnTo>
                    <a:lnTo>
                      <a:pt x="1241044" y="736600"/>
                    </a:lnTo>
                    <a:lnTo>
                      <a:pt x="1240878" y="723900"/>
                    </a:lnTo>
                    <a:lnTo>
                      <a:pt x="1241107" y="723900"/>
                    </a:lnTo>
                    <a:lnTo>
                      <a:pt x="1244282" y="711200"/>
                    </a:lnTo>
                    <a:lnTo>
                      <a:pt x="1234084" y="711200"/>
                    </a:lnTo>
                    <a:lnTo>
                      <a:pt x="1236560" y="698500"/>
                    </a:lnTo>
                    <a:lnTo>
                      <a:pt x="1253045" y="698500"/>
                    </a:lnTo>
                    <a:lnTo>
                      <a:pt x="1253109" y="685800"/>
                    </a:lnTo>
                    <a:lnTo>
                      <a:pt x="1263954" y="685800"/>
                    </a:lnTo>
                    <a:lnTo>
                      <a:pt x="1261872" y="673100"/>
                    </a:lnTo>
                    <a:lnTo>
                      <a:pt x="1260017" y="673100"/>
                    </a:lnTo>
                    <a:lnTo>
                      <a:pt x="1258366" y="660400"/>
                    </a:lnTo>
                    <a:lnTo>
                      <a:pt x="1268641" y="647700"/>
                    </a:lnTo>
                    <a:lnTo>
                      <a:pt x="1274000" y="635000"/>
                    </a:lnTo>
                    <a:lnTo>
                      <a:pt x="1276553" y="635000"/>
                    </a:lnTo>
                    <a:lnTo>
                      <a:pt x="1280972" y="647700"/>
                    </a:lnTo>
                    <a:lnTo>
                      <a:pt x="1284312" y="647700"/>
                    </a:lnTo>
                    <a:lnTo>
                      <a:pt x="1284312" y="635000"/>
                    </a:lnTo>
                    <a:lnTo>
                      <a:pt x="1278369" y="635000"/>
                    </a:lnTo>
                    <a:lnTo>
                      <a:pt x="1276083" y="622300"/>
                    </a:lnTo>
                    <a:lnTo>
                      <a:pt x="1279042" y="609600"/>
                    </a:lnTo>
                    <a:lnTo>
                      <a:pt x="1283157" y="609600"/>
                    </a:lnTo>
                    <a:lnTo>
                      <a:pt x="1291551" y="596900"/>
                    </a:lnTo>
                    <a:lnTo>
                      <a:pt x="1296657" y="584200"/>
                    </a:lnTo>
                    <a:lnTo>
                      <a:pt x="1299464" y="584200"/>
                    </a:lnTo>
                    <a:lnTo>
                      <a:pt x="1300276" y="571500"/>
                    </a:lnTo>
                    <a:lnTo>
                      <a:pt x="1303502" y="558800"/>
                    </a:lnTo>
                    <a:lnTo>
                      <a:pt x="1306068" y="558800"/>
                    </a:lnTo>
                    <a:lnTo>
                      <a:pt x="1307160" y="546100"/>
                    </a:lnTo>
                    <a:lnTo>
                      <a:pt x="1307757" y="546100"/>
                    </a:lnTo>
                    <a:lnTo>
                      <a:pt x="1308862" y="533400"/>
                    </a:lnTo>
                    <a:lnTo>
                      <a:pt x="1309789" y="533400"/>
                    </a:lnTo>
                    <a:lnTo>
                      <a:pt x="1309776" y="520700"/>
                    </a:lnTo>
                    <a:lnTo>
                      <a:pt x="1311719" y="520700"/>
                    </a:lnTo>
                    <a:lnTo>
                      <a:pt x="1312608" y="508000"/>
                    </a:lnTo>
                    <a:lnTo>
                      <a:pt x="1316151" y="508000"/>
                    </a:lnTo>
                    <a:lnTo>
                      <a:pt x="1313383" y="495300"/>
                    </a:lnTo>
                    <a:lnTo>
                      <a:pt x="1315745" y="482600"/>
                    </a:lnTo>
                    <a:lnTo>
                      <a:pt x="1323606" y="482600"/>
                    </a:lnTo>
                    <a:lnTo>
                      <a:pt x="1325359" y="495300"/>
                    </a:lnTo>
                    <a:lnTo>
                      <a:pt x="1323505" y="495300"/>
                    </a:lnTo>
                    <a:lnTo>
                      <a:pt x="1316151" y="508000"/>
                    </a:lnTo>
                    <a:lnTo>
                      <a:pt x="1323530" y="508000"/>
                    </a:lnTo>
                    <a:lnTo>
                      <a:pt x="1325816" y="495300"/>
                    </a:lnTo>
                    <a:lnTo>
                      <a:pt x="1331772" y="495300"/>
                    </a:lnTo>
                    <a:lnTo>
                      <a:pt x="1332496" y="508000"/>
                    </a:lnTo>
                    <a:lnTo>
                      <a:pt x="1326248" y="508000"/>
                    </a:lnTo>
                    <a:lnTo>
                      <a:pt x="1328229" y="520700"/>
                    </a:lnTo>
                    <a:lnTo>
                      <a:pt x="1334071" y="520700"/>
                    </a:lnTo>
                    <a:lnTo>
                      <a:pt x="1337437" y="495300"/>
                    </a:lnTo>
                    <a:lnTo>
                      <a:pt x="1349057" y="495300"/>
                    </a:lnTo>
                    <a:lnTo>
                      <a:pt x="1350124" y="469900"/>
                    </a:lnTo>
                    <a:lnTo>
                      <a:pt x="1382255" y="469900"/>
                    </a:lnTo>
                    <a:lnTo>
                      <a:pt x="1381061" y="457200"/>
                    </a:lnTo>
                    <a:lnTo>
                      <a:pt x="1388618" y="457200"/>
                    </a:lnTo>
                    <a:lnTo>
                      <a:pt x="1388389" y="469900"/>
                    </a:lnTo>
                    <a:lnTo>
                      <a:pt x="1393456" y="469900"/>
                    </a:lnTo>
                    <a:lnTo>
                      <a:pt x="1392555" y="457200"/>
                    </a:lnTo>
                    <a:lnTo>
                      <a:pt x="1392961" y="457200"/>
                    </a:lnTo>
                    <a:lnTo>
                      <a:pt x="1384846" y="444500"/>
                    </a:lnTo>
                    <a:lnTo>
                      <a:pt x="1383436" y="431800"/>
                    </a:lnTo>
                    <a:lnTo>
                      <a:pt x="1379639" y="431800"/>
                    </a:lnTo>
                    <a:lnTo>
                      <a:pt x="1379639" y="457200"/>
                    </a:lnTo>
                    <a:lnTo>
                      <a:pt x="1373720" y="457200"/>
                    </a:lnTo>
                    <a:lnTo>
                      <a:pt x="1377480" y="444500"/>
                    </a:lnTo>
                    <a:lnTo>
                      <a:pt x="1379359" y="444500"/>
                    </a:lnTo>
                    <a:lnTo>
                      <a:pt x="1379639" y="457200"/>
                    </a:lnTo>
                    <a:lnTo>
                      <a:pt x="1379639" y="431800"/>
                    </a:lnTo>
                    <a:lnTo>
                      <a:pt x="1377937" y="431800"/>
                    </a:lnTo>
                    <a:lnTo>
                      <a:pt x="1373987" y="444500"/>
                    </a:lnTo>
                    <a:lnTo>
                      <a:pt x="1370317" y="457200"/>
                    </a:lnTo>
                    <a:lnTo>
                      <a:pt x="1348498" y="457200"/>
                    </a:lnTo>
                    <a:lnTo>
                      <a:pt x="1341323" y="469900"/>
                    </a:lnTo>
                    <a:lnTo>
                      <a:pt x="1347457" y="469900"/>
                    </a:lnTo>
                    <a:lnTo>
                      <a:pt x="1343850" y="482600"/>
                    </a:lnTo>
                    <a:lnTo>
                      <a:pt x="1331188" y="482600"/>
                    </a:lnTo>
                    <a:lnTo>
                      <a:pt x="1331963" y="469900"/>
                    </a:lnTo>
                    <a:lnTo>
                      <a:pt x="1329397" y="469900"/>
                    </a:lnTo>
                    <a:lnTo>
                      <a:pt x="1330058" y="457200"/>
                    </a:lnTo>
                    <a:lnTo>
                      <a:pt x="1325816" y="457200"/>
                    </a:lnTo>
                    <a:lnTo>
                      <a:pt x="1326769" y="444500"/>
                    </a:lnTo>
                    <a:lnTo>
                      <a:pt x="1321968" y="444500"/>
                    </a:lnTo>
                    <a:lnTo>
                      <a:pt x="1324063" y="457200"/>
                    </a:lnTo>
                    <a:lnTo>
                      <a:pt x="1322374" y="457200"/>
                    </a:lnTo>
                    <a:lnTo>
                      <a:pt x="1321206" y="469900"/>
                    </a:lnTo>
                    <a:lnTo>
                      <a:pt x="1316596" y="469900"/>
                    </a:lnTo>
                    <a:lnTo>
                      <a:pt x="1317371" y="457200"/>
                    </a:lnTo>
                    <a:lnTo>
                      <a:pt x="1317510" y="457200"/>
                    </a:lnTo>
                    <a:lnTo>
                      <a:pt x="1313916" y="444500"/>
                    </a:lnTo>
                    <a:lnTo>
                      <a:pt x="1317929" y="444500"/>
                    </a:lnTo>
                    <a:lnTo>
                      <a:pt x="1322247" y="431800"/>
                    </a:lnTo>
                    <a:lnTo>
                      <a:pt x="1312405" y="431800"/>
                    </a:lnTo>
                    <a:lnTo>
                      <a:pt x="1316088" y="419100"/>
                    </a:lnTo>
                    <a:lnTo>
                      <a:pt x="1311135" y="419100"/>
                    </a:lnTo>
                    <a:lnTo>
                      <a:pt x="1314335" y="406400"/>
                    </a:lnTo>
                    <a:lnTo>
                      <a:pt x="1309166" y="406400"/>
                    </a:lnTo>
                    <a:lnTo>
                      <a:pt x="1309166" y="457200"/>
                    </a:lnTo>
                    <a:lnTo>
                      <a:pt x="1308773" y="469900"/>
                    </a:lnTo>
                    <a:lnTo>
                      <a:pt x="1308519" y="469900"/>
                    </a:lnTo>
                    <a:lnTo>
                      <a:pt x="1308519" y="482600"/>
                    </a:lnTo>
                    <a:lnTo>
                      <a:pt x="1307960" y="495300"/>
                    </a:lnTo>
                    <a:lnTo>
                      <a:pt x="1306233" y="495300"/>
                    </a:lnTo>
                    <a:lnTo>
                      <a:pt x="1306233" y="508000"/>
                    </a:lnTo>
                    <a:lnTo>
                      <a:pt x="1302969" y="508000"/>
                    </a:lnTo>
                    <a:lnTo>
                      <a:pt x="1302334" y="495300"/>
                    </a:lnTo>
                    <a:lnTo>
                      <a:pt x="1306233" y="508000"/>
                    </a:lnTo>
                    <a:lnTo>
                      <a:pt x="1306233" y="495300"/>
                    </a:lnTo>
                    <a:lnTo>
                      <a:pt x="1303286" y="495300"/>
                    </a:lnTo>
                    <a:lnTo>
                      <a:pt x="1303515" y="482600"/>
                    </a:lnTo>
                    <a:lnTo>
                      <a:pt x="1308519" y="482600"/>
                    </a:lnTo>
                    <a:lnTo>
                      <a:pt x="1308519" y="469900"/>
                    </a:lnTo>
                    <a:lnTo>
                      <a:pt x="1300556" y="469900"/>
                    </a:lnTo>
                    <a:lnTo>
                      <a:pt x="1305801" y="457200"/>
                    </a:lnTo>
                    <a:lnTo>
                      <a:pt x="1309166" y="457200"/>
                    </a:lnTo>
                    <a:lnTo>
                      <a:pt x="1309166" y="406400"/>
                    </a:lnTo>
                    <a:lnTo>
                      <a:pt x="1313688" y="393700"/>
                    </a:lnTo>
                    <a:lnTo>
                      <a:pt x="1316266" y="393700"/>
                    </a:lnTo>
                    <a:lnTo>
                      <a:pt x="1319136" y="381000"/>
                    </a:lnTo>
                    <a:lnTo>
                      <a:pt x="1343634" y="381000"/>
                    </a:lnTo>
                    <a:lnTo>
                      <a:pt x="1340612" y="393700"/>
                    </a:lnTo>
                    <a:lnTo>
                      <a:pt x="1345158" y="393700"/>
                    </a:lnTo>
                    <a:lnTo>
                      <a:pt x="1348422" y="406400"/>
                    </a:lnTo>
                    <a:lnTo>
                      <a:pt x="1355458" y="393700"/>
                    </a:lnTo>
                    <a:lnTo>
                      <a:pt x="1351864" y="393700"/>
                    </a:lnTo>
                    <a:lnTo>
                      <a:pt x="1355090" y="381000"/>
                    </a:lnTo>
                    <a:lnTo>
                      <a:pt x="1359814" y="381000"/>
                    </a:lnTo>
                    <a:lnTo>
                      <a:pt x="1357617" y="368300"/>
                    </a:lnTo>
                    <a:lnTo>
                      <a:pt x="1323492" y="368300"/>
                    </a:lnTo>
                    <a:lnTo>
                      <a:pt x="1318780" y="355600"/>
                    </a:lnTo>
                    <a:lnTo>
                      <a:pt x="1316075" y="355600"/>
                    </a:lnTo>
                    <a:lnTo>
                      <a:pt x="1316075" y="368300"/>
                    </a:lnTo>
                    <a:lnTo>
                      <a:pt x="1311503" y="381000"/>
                    </a:lnTo>
                    <a:lnTo>
                      <a:pt x="1308442" y="381000"/>
                    </a:lnTo>
                    <a:lnTo>
                      <a:pt x="1306703" y="393700"/>
                    </a:lnTo>
                    <a:lnTo>
                      <a:pt x="1304290" y="381000"/>
                    </a:lnTo>
                    <a:lnTo>
                      <a:pt x="1305674" y="381000"/>
                    </a:lnTo>
                    <a:lnTo>
                      <a:pt x="1308747" y="368300"/>
                    </a:lnTo>
                    <a:lnTo>
                      <a:pt x="1316075" y="368300"/>
                    </a:lnTo>
                    <a:lnTo>
                      <a:pt x="1316075" y="355600"/>
                    </a:lnTo>
                    <a:lnTo>
                      <a:pt x="1307719" y="355600"/>
                    </a:lnTo>
                    <a:lnTo>
                      <a:pt x="1304163" y="368300"/>
                    </a:lnTo>
                    <a:lnTo>
                      <a:pt x="1293533" y="368300"/>
                    </a:lnTo>
                    <a:lnTo>
                      <a:pt x="1288935" y="355600"/>
                    </a:lnTo>
                    <a:lnTo>
                      <a:pt x="1288872" y="355384"/>
                    </a:lnTo>
                    <a:lnTo>
                      <a:pt x="1288872" y="444500"/>
                    </a:lnTo>
                    <a:lnTo>
                      <a:pt x="1282484" y="444500"/>
                    </a:lnTo>
                    <a:lnTo>
                      <a:pt x="1284757" y="431800"/>
                    </a:lnTo>
                    <a:lnTo>
                      <a:pt x="1281747" y="431800"/>
                    </a:lnTo>
                    <a:lnTo>
                      <a:pt x="1281468" y="419100"/>
                    </a:lnTo>
                    <a:lnTo>
                      <a:pt x="1287627" y="419100"/>
                    </a:lnTo>
                    <a:lnTo>
                      <a:pt x="1287018" y="431800"/>
                    </a:lnTo>
                    <a:lnTo>
                      <a:pt x="1286090" y="431800"/>
                    </a:lnTo>
                    <a:lnTo>
                      <a:pt x="1288872" y="444500"/>
                    </a:lnTo>
                    <a:lnTo>
                      <a:pt x="1288872" y="355384"/>
                    </a:lnTo>
                    <a:lnTo>
                      <a:pt x="1285265" y="342900"/>
                    </a:lnTo>
                    <a:lnTo>
                      <a:pt x="1281849" y="342900"/>
                    </a:lnTo>
                    <a:lnTo>
                      <a:pt x="1278839" y="330200"/>
                    </a:lnTo>
                    <a:lnTo>
                      <a:pt x="1282509" y="330200"/>
                    </a:lnTo>
                    <a:lnTo>
                      <a:pt x="1277874" y="317500"/>
                    </a:lnTo>
                    <a:lnTo>
                      <a:pt x="1277569" y="317500"/>
                    </a:lnTo>
                    <a:lnTo>
                      <a:pt x="1277569" y="368300"/>
                    </a:lnTo>
                    <a:lnTo>
                      <a:pt x="1277188" y="381000"/>
                    </a:lnTo>
                    <a:lnTo>
                      <a:pt x="1271104" y="381000"/>
                    </a:lnTo>
                    <a:lnTo>
                      <a:pt x="1268539" y="368300"/>
                    </a:lnTo>
                    <a:lnTo>
                      <a:pt x="1277569" y="368300"/>
                    </a:lnTo>
                    <a:lnTo>
                      <a:pt x="1277569" y="317500"/>
                    </a:lnTo>
                    <a:lnTo>
                      <a:pt x="1269022" y="317500"/>
                    </a:lnTo>
                    <a:lnTo>
                      <a:pt x="1271574" y="304800"/>
                    </a:lnTo>
                    <a:lnTo>
                      <a:pt x="1287297" y="304800"/>
                    </a:lnTo>
                    <a:lnTo>
                      <a:pt x="1282344" y="292100"/>
                    </a:lnTo>
                    <a:lnTo>
                      <a:pt x="1274114" y="292100"/>
                    </a:lnTo>
                    <a:lnTo>
                      <a:pt x="1268463" y="304800"/>
                    </a:lnTo>
                    <a:lnTo>
                      <a:pt x="1261668" y="292100"/>
                    </a:lnTo>
                    <a:lnTo>
                      <a:pt x="1244841" y="292100"/>
                    </a:lnTo>
                    <a:lnTo>
                      <a:pt x="1242136" y="279400"/>
                    </a:lnTo>
                    <a:lnTo>
                      <a:pt x="1255445" y="279400"/>
                    </a:lnTo>
                    <a:lnTo>
                      <a:pt x="1261999" y="292100"/>
                    </a:lnTo>
                    <a:lnTo>
                      <a:pt x="1264945" y="292100"/>
                    </a:lnTo>
                    <a:lnTo>
                      <a:pt x="1263967" y="279400"/>
                    </a:lnTo>
                    <a:lnTo>
                      <a:pt x="1260043" y="279400"/>
                    </a:lnTo>
                    <a:lnTo>
                      <a:pt x="1267371" y="266700"/>
                    </a:lnTo>
                    <a:lnTo>
                      <a:pt x="1288897" y="266700"/>
                    </a:lnTo>
                    <a:lnTo>
                      <a:pt x="1289964" y="279400"/>
                    </a:lnTo>
                    <a:lnTo>
                      <a:pt x="1312049" y="279400"/>
                    </a:lnTo>
                    <a:lnTo>
                      <a:pt x="1318882" y="266700"/>
                    </a:lnTo>
                    <a:lnTo>
                      <a:pt x="1330325" y="266700"/>
                    </a:lnTo>
                    <a:lnTo>
                      <a:pt x="1333220" y="254000"/>
                    </a:lnTo>
                    <a:lnTo>
                      <a:pt x="1334884" y="266700"/>
                    </a:lnTo>
                    <a:lnTo>
                      <a:pt x="1337068" y="254000"/>
                    </a:lnTo>
                    <a:lnTo>
                      <a:pt x="1342758" y="254000"/>
                    </a:lnTo>
                    <a:lnTo>
                      <a:pt x="1343050" y="241300"/>
                    </a:lnTo>
                    <a:lnTo>
                      <a:pt x="1345184" y="241300"/>
                    </a:lnTo>
                    <a:lnTo>
                      <a:pt x="1353540" y="228600"/>
                    </a:lnTo>
                    <a:lnTo>
                      <a:pt x="1354886" y="228600"/>
                    </a:lnTo>
                    <a:lnTo>
                      <a:pt x="1358392" y="215900"/>
                    </a:lnTo>
                    <a:lnTo>
                      <a:pt x="1364754" y="203200"/>
                    </a:lnTo>
                    <a:lnTo>
                      <a:pt x="1386840" y="203200"/>
                    </a:lnTo>
                    <a:lnTo>
                      <a:pt x="1394790" y="190500"/>
                    </a:lnTo>
                    <a:lnTo>
                      <a:pt x="1402651" y="190500"/>
                    </a:lnTo>
                    <a:lnTo>
                      <a:pt x="1410423" y="177800"/>
                    </a:lnTo>
                    <a:close/>
                  </a:path>
                  <a:path w="2175509" h="2260600">
                    <a:moveTo>
                      <a:pt x="1413243" y="1257300"/>
                    </a:moveTo>
                    <a:lnTo>
                      <a:pt x="1406855" y="1244600"/>
                    </a:lnTo>
                    <a:lnTo>
                      <a:pt x="1402664" y="1244600"/>
                    </a:lnTo>
                    <a:lnTo>
                      <a:pt x="1405978" y="1257300"/>
                    </a:lnTo>
                    <a:lnTo>
                      <a:pt x="1413243" y="1257300"/>
                    </a:lnTo>
                    <a:close/>
                  </a:path>
                  <a:path w="2175509" h="2260600">
                    <a:moveTo>
                      <a:pt x="1420088" y="1104900"/>
                    </a:moveTo>
                    <a:lnTo>
                      <a:pt x="1408264" y="1104900"/>
                    </a:lnTo>
                    <a:lnTo>
                      <a:pt x="1408264" y="1092200"/>
                    </a:lnTo>
                    <a:lnTo>
                      <a:pt x="1403667" y="1092200"/>
                    </a:lnTo>
                    <a:lnTo>
                      <a:pt x="1399590" y="1104900"/>
                    </a:lnTo>
                    <a:lnTo>
                      <a:pt x="1405496" y="1104900"/>
                    </a:lnTo>
                    <a:lnTo>
                      <a:pt x="1405051" y="1117600"/>
                    </a:lnTo>
                    <a:lnTo>
                      <a:pt x="1412684" y="1117600"/>
                    </a:lnTo>
                    <a:lnTo>
                      <a:pt x="1420088" y="1104900"/>
                    </a:lnTo>
                    <a:close/>
                  </a:path>
                  <a:path w="2175509" h="2260600">
                    <a:moveTo>
                      <a:pt x="1421104" y="1168400"/>
                    </a:moveTo>
                    <a:lnTo>
                      <a:pt x="1414195" y="1168400"/>
                    </a:lnTo>
                    <a:lnTo>
                      <a:pt x="1419644" y="1181100"/>
                    </a:lnTo>
                    <a:lnTo>
                      <a:pt x="1421104" y="1168400"/>
                    </a:lnTo>
                    <a:close/>
                  </a:path>
                  <a:path w="2175509" h="2260600">
                    <a:moveTo>
                      <a:pt x="1423797" y="1155700"/>
                    </a:moveTo>
                    <a:lnTo>
                      <a:pt x="1418399" y="1143000"/>
                    </a:lnTo>
                    <a:lnTo>
                      <a:pt x="1421612" y="1143000"/>
                    </a:lnTo>
                    <a:lnTo>
                      <a:pt x="1420291" y="1130300"/>
                    </a:lnTo>
                    <a:lnTo>
                      <a:pt x="1416456" y="1130300"/>
                    </a:lnTo>
                    <a:lnTo>
                      <a:pt x="1414297" y="1143000"/>
                    </a:lnTo>
                    <a:lnTo>
                      <a:pt x="1416037" y="1143000"/>
                    </a:lnTo>
                    <a:lnTo>
                      <a:pt x="1413751" y="1155700"/>
                    </a:lnTo>
                    <a:lnTo>
                      <a:pt x="1423797" y="1155700"/>
                    </a:lnTo>
                    <a:close/>
                  </a:path>
                  <a:path w="2175509" h="2260600">
                    <a:moveTo>
                      <a:pt x="1427353" y="1117600"/>
                    </a:moveTo>
                    <a:lnTo>
                      <a:pt x="1425232" y="1117600"/>
                    </a:lnTo>
                    <a:lnTo>
                      <a:pt x="1423009" y="1130300"/>
                    </a:lnTo>
                    <a:lnTo>
                      <a:pt x="1425549" y="1130300"/>
                    </a:lnTo>
                    <a:lnTo>
                      <a:pt x="1426121" y="1129969"/>
                    </a:lnTo>
                    <a:lnTo>
                      <a:pt x="1427353" y="1117600"/>
                    </a:lnTo>
                    <a:close/>
                  </a:path>
                  <a:path w="2175509" h="2260600">
                    <a:moveTo>
                      <a:pt x="1430769" y="165100"/>
                    </a:moveTo>
                    <a:lnTo>
                      <a:pt x="1416608" y="165100"/>
                    </a:lnTo>
                    <a:lnTo>
                      <a:pt x="1410690" y="177800"/>
                    </a:lnTo>
                    <a:lnTo>
                      <a:pt x="1424393" y="177800"/>
                    </a:lnTo>
                    <a:lnTo>
                      <a:pt x="1430769" y="165100"/>
                    </a:lnTo>
                    <a:close/>
                  </a:path>
                  <a:path w="2175509" h="2260600">
                    <a:moveTo>
                      <a:pt x="1430896" y="1143000"/>
                    </a:moveTo>
                    <a:lnTo>
                      <a:pt x="1423720" y="1143000"/>
                    </a:lnTo>
                    <a:lnTo>
                      <a:pt x="1423797" y="1155700"/>
                    </a:lnTo>
                    <a:lnTo>
                      <a:pt x="1429753" y="1155700"/>
                    </a:lnTo>
                    <a:lnTo>
                      <a:pt x="1430896" y="1143000"/>
                    </a:lnTo>
                    <a:close/>
                  </a:path>
                  <a:path w="2175509" h="2260600">
                    <a:moveTo>
                      <a:pt x="1433499" y="1117600"/>
                    </a:moveTo>
                    <a:lnTo>
                      <a:pt x="1431505" y="1104900"/>
                    </a:lnTo>
                    <a:lnTo>
                      <a:pt x="1420088" y="1104900"/>
                    </a:lnTo>
                    <a:lnTo>
                      <a:pt x="1428203" y="1117600"/>
                    </a:lnTo>
                    <a:lnTo>
                      <a:pt x="1433499" y="1117600"/>
                    </a:lnTo>
                    <a:close/>
                  </a:path>
                  <a:path w="2175509" h="2260600">
                    <a:moveTo>
                      <a:pt x="1437919" y="177800"/>
                    </a:moveTo>
                    <a:lnTo>
                      <a:pt x="1434401" y="177800"/>
                    </a:lnTo>
                    <a:lnTo>
                      <a:pt x="1435011" y="190500"/>
                    </a:lnTo>
                    <a:lnTo>
                      <a:pt x="1437919" y="177800"/>
                    </a:lnTo>
                    <a:close/>
                  </a:path>
                  <a:path w="2175509" h="2260600">
                    <a:moveTo>
                      <a:pt x="1438402" y="266700"/>
                    </a:moveTo>
                    <a:lnTo>
                      <a:pt x="1435138" y="266700"/>
                    </a:lnTo>
                    <a:lnTo>
                      <a:pt x="1429766" y="266700"/>
                    </a:lnTo>
                    <a:lnTo>
                      <a:pt x="1428991" y="279400"/>
                    </a:lnTo>
                    <a:lnTo>
                      <a:pt x="1424736" y="279400"/>
                    </a:lnTo>
                    <a:lnTo>
                      <a:pt x="1421739" y="266700"/>
                    </a:lnTo>
                    <a:lnTo>
                      <a:pt x="1423289" y="266700"/>
                    </a:lnTo>
                    <a:lnTo>
                      <a:pt x="1422527" y="254000"/>
                    </a:lnTo>
                    <a:lnTo>
                      <a:pt x="1430502" y="254000"/>
                    </a:lnTo>
                    <a:lnTo>
                      <a:pt x="1435138" y="266700"/>
                    </a:lnTo>
                    <a:lnTo>
                      <a:pt x="1433817" y="254000"/>
                    </a:lnTo>
                    <a:lnTo>
                      <a:pt x="1434071" y="254000"/>
                    </a:lnTo>
                    <a:lnTo>
                      <a:pt x="1433068" y="241300"/>
                    </a:lnTo>
                    <a:lnTo>
                      <a:pt x="1424292" y="241300"/>
                    </a:lnTo>
                    <a:lnTo>
                      <a:pt x="1420088" y="232600"/>
                    </a:lnTo>
                    <a:lnTo>
                      <a:pt x="1420088" y="254000"/>
                    </a:lnTo>
                    <a:lnTo>
                      <a:pt x="1416900" y="254000"/>
                    </a:lnTo>
                    <a:lnTo>
                      <a:pt x="1419402" y="266700"/>
                    </a:lnTo>
                    <a:lnTo>
                      <a:pt x="1409827" y="266700"/>
                    </a:lnTo>
                    <a:lnTo>
                      <a:pt x="1408366" y="254000"/>
                    </a:lnTo>
                    <a:lnTo>
                      <a:pt x="1413713" y="254000"/>
                    </a:lnTo>
                    <a:lnTo>
                      <a:pt x="1415338" y="241300"/>
                    </a:lnTo>
                    <a:lnTo>
                      <a:pt x="1420088" y="254000"/>
                    </a:lnTo>
                    <a:lnTo>
                      <a:pt x="1420088" y="232600"/>
                    </a:lnTo>
                    <a:lnTo>
                      <a:pt x="1418158" y="228600"/>
                    </a:lnTo>
                    <a:lnTo>
                      <a:pt x="1413332" y="228600"/>
                    </a:lnTo>
                    <a:lnTo>
                      <a:pt x="1418437" y="215900"/>
                    </a:lnTo>
                    <a:lnTo>
                      <a:pt x="1424609" y="215900"/>
                    </a:lnTo>
                    <a:lnTo>
                      <a:pt x="1431759" y="203200"/>
                    </a:lnTo>
                    <a:lnTo>
                      <a:pt x="1420914" y="203200"/>
                    </a:lnTo>
                    <a:lnTo>
                      <a:pt x="1413040" y="215900"/>
                    </a:lnTo>
                    <a:lnTo>
                      <a:pt x="1410970" y="215900"/>
                    </a:lnTo>
                    <a:lnTo>
                      <a:pt x="1410970" y="241300"/>
                    </a:lnTo>
                    <a:lnTo>
                      <a:pt x="1399044" y="241300"/>
                    </a:lnTo>
                    <a:lnTo>
                      <a:pt x="1403819" y="228600"/>
                    </a:lnTo>
                    <a:lnTo>
                      <a:pt x="1408214" y="228600"/>
                    </a:lnTo>
                    <a:lnTo>
                      <a:pt x="1410970" y="241300"/>
                    </a:lnTo>
                    <a:lnTo>
                      <a:pt x="1410970" y="215900"/>
                    </a:lnTo>
                    <a:lnTo>
                      <a:pt x="1407248" y="215900"/>
                    </a:lnTo>
                    <a:lnTo>
                      <a:pt x="1400454" y="228600"/>
                    </a:lnTo>
                    <a:lnTo>
                      <a:pt x="1394485" y="228600"/>
                    </a:lnTo>
                    <a:lnTo>
                      <a:pt x="1389697" y="241300"/>
                    </a:lnTo>
                    <a:lnTo>
                      <a:pt x="1385176" y="254000"/>
                    </a:lnTo>
                    <a:lnTo>
                      <a:pt x="1379321" y="254000"/>
                    </a:lnTo>
                    <a:lnTo>
                      <a:pt x="1374609" y="266700"/>
                    </a:lnTo>
                    <a:lnTo>
                      <a:pt x="1366443" y="266700"/>
                    </a:lnTo>
                    <a:lnTo>
                      <a:pt x="1365758" y="279400"/>
                    </a:lnTo>
                    <a:lnTo>
                      <a:pt x="1363040" y="279400"/>
                    </a:lnTo>
                    <a:lnTo>
                      <a:pt x="1363649" y="276288"/>
                    </a:lnTo>
                    <a:lnTo>
                      <a:pt x="1362748" y="279400"/>
                    </a:lnTo>
                    <a:lnTo>
                      <a:pt x="1351800" y="279400"/>
                    </a:lnTo>
                    <a:lnTo>
                      <a:pt x="1348524" y="292100"/>
                    </a:lnTo>
                    <a:lnTo>
                      <a:pt x="1323987" y="292100"/>
                    </a:lnTo>
                    <a:lnTo>
                      <a:pt x="1315605" y="304800"/>
                    </a:lnTo>
                    <a:lnTo>
                      <a:pt x="1327480" y="304800"/>
                    </a:lnTo>
                    <a:lnTo>
                      <a:pt x="1319390" y="317500"/>
                    </a:lnTo>
                    <a:lnTo>
                      <a:pt x="1333436" y="317500"/>
                    </a:lnTo>
                    <a:lnTo>
                      <a:pt x="1343126" y="304800"/>
                    </a:lnTo>
                    <a:lnTo>
                      <a:pt x="1352042" y="304800"/>
                    </a:lnTo>
                    <a:lnTo>
                      <a:pt x="1360081" y="292100"/>
                    </a:lnTo>
                    <a:lnTo>
                      <a:pt x="1367167" y="292100"/>
                    </a:lnTo>
                    <a:lnTo>
                      <a:pt x="1370406" y="279400"/>
                    </a:lnTo>
                    <a:lnTo>
                      <a:pt x="1410284" y="279400"/>
                    </a:lnTo>
                    <a:lnTo>
                      <a:pt x="1420736" y="292100"/>
                    </a:lnTo>
                    <a:lnTo>
                      <a:pt x="1431747" y="279400"/>
                    </a:lnTo>
                    <a:lnTo>
                      <a:pt x="1437436" y="279400"/>
                    </a:lnTo>
                    <a:lnTo>
                      <a:pt x="1438402" y="266700"/>
                    </a:lnTo>
                    <a:close/>
                  </a:path>
                  <a:path w="2175509" h="2260600">
                    <a:moveTo>
                      <a:pt x="1438541" y="1193800"/>
                    </a:moveTo>
                    <a:lnTo>
                      <a:pt x="1424787" y="1193800"/>
                    </a:lnTo>
                    <a:lnTo>
                      <a:pt x="1424393" y="1206500"/>
                    </a:lnTo>
                    <a:lnTo>
                      <a:pt x="1434731" y="1206500"/>
                    </a:lnTo>
                    <a:lnTo>
                      <a:pt x="1438541" y="1193800"/>
                    </a:lnTo>
                    <a:close/>
                  </a:path>
                  <a:path w="2175509" h="2260600">
                    <a:moveTo>
                      <a:pt x="1450670" y="1219200"/>
                    </a:moveTo>
                    <a:lnTo>
                      <a:pt x="1448993" y="1219200"/>
                    </a:lnTo>
                    <a:lnTo>
                      <a:pt x="1447977" y="1206500"/>
                    </a:lnTo>
                    <a:lnTo>
                      <a:pt x="1436268" y="1206500"/>
                    </a:lnTo>
                    <a:lnTo>
                      <a:pt x="1445971" y="1219200"/>
                    </a:lnTo>
                    <a:lnTo>
                      <a:pt x="1433741" y="1219200"/>
                    </a:lnTo>
                    <a:lnTo>
                      <a:pt x="1432394" y="1231900"/>
                    </a:lnTo>
                    <a:lnTo>
                      <a:pt x="1420342" y="1231900"/>
                    </a:lnTo>
                    <a:lnTo>
                      <a:pt x="1420863" y="1244600"/>
                    </a:lnTo>
                    <a:lnTo>
                      <a:pt x="1419288" y="1244600"/>
                    </a:lnTo>
                    <a:lnTo>
                      <a:pt x="1413243" y="1257300"/>
                    </a:lnTo>
                    <a:lnTo>
                      <a:pt x="1419326" y="1257300"/>
                    </a:lnTo>
                    <a:lnTo>
                      <a:pt x="1421053" y="1244600"/>
                    </a:lnTo>
                    <a:lnTo>
                      <a:pt x="1435519" y="1244600"/>
                    </a:lnTo>
                    <a:lnTo>
                      <a:pt x="1436192" y="1231900"/>
                    </a:lnTo>
                    <a:lnTo>
                      <a:pt x="1436370" y="1231900"/>
                    </a:lnTo>
                    <a:lnTo>
                      <a:pt x="1450670" y="1219200"/>
                    </a:lnTo>
                    <a:close/>
                  </a:path>
                  <a:path w="2175509" h="2260600">
                    <a:moveTo>
                      <a:pt x="1455889" y="266700"/>
                    </a:moveTo>
                    <a:lnTo>
                      <a:pt x="1448155" y="254000"/>
                    </a:lnTo>
                    <a:lnTo>
                      <a:pt x="1454746" y="254000"/>
                    </a:lnTo>
                    <a:lnTo>
                      <a:pt x="1447342" y="241300"/>
                    </a:lnTo>
                    <a:lnTo>
                      <a:pt x="1446872" y="241300"/>
                    </a:lnTo>
                    <a:lnTo>
                      <a:pt x="1448015" y="254000"/>
                    </a:lnTo>
                    <a:lnTo>
                      <a:pt x="1439633" y="254000"/>
                    </a:lnTo>
                    <a:lnTo>
                      <a:pt x="1443215" y="266700"/>
                    </a:lnTo>
                    <a:lnTo>
                      <a:pt x="1443469" y="266700"/>
                    </a:lnTo>
                    <a:lnTo>
                      <a:pt x="1444409" y="279400"/>
                    </a:lnTo>
                    <a:lnTo>
                      <a:pt x="1451965" y="279400"/>
                    </a:lnTo>
                    <a:lnTo>
                      <a:pt x="1446796" y="266700"/>
                    </a:lnTo>
                    <a:lnTo>
                      <a:pt x="1455889" y="266700"/>
                    </a:lnTo>
                    <a:close/>
                  </a:path>
                  <a:path w="2175509" h="2260600">
                    <a:moveTo>
                      <a:pt x="1462062" y="254000"/>
                    </a:moveTo>
                    <a:lnTo>
                      <a:pt x="1457375" y="254000"/>
                    </a:lnTo>
                    <a:lnTo>
                      <a:pt x="1457820" y="241300"/>
                    </a:lnTo>
                    <a:lnTo>
                      <a:pt x="1454746" y="241300"/>
                    </a:lnTo>
                    <a:lnTo>
                      <a:pt x="1454746" y="254000"/>
                    </a:lnTo>
                    <a:lnTo>
                      <a:pt x="1457325" y="254000"/>
                    </a:lnTo>
                    <a:lnTo>
                      <a:pt x="1455889" y="266700"/>
                    </a:lnTo>
                    <a:lnTo>
                      <a:pt x="1457794" y="266700"/>
                    </a:lnTo>
                    <a:lnTo>
                      <a:pt x="1462062" y="254000"/>
                    </a:lnTo>
                    <a:close/>
                  </a:path>
                  <a:path w="2175509" h="2260600">
                    <a:moveTo>
                      <a:pt x="1466659" y="2235200"/>
                    </a:moveTo>
                    <a:lnTo>
                      <a:pt x="1464437" y="2222500"/>
                    </a:lnTo>
                    <a:lnTo>
                      <a:pt x="1458950" y="2222500"/>
                    </a:lnTo>
                    <a:lnTo>
                      <a:pt x="1460055" y="2209800"/>
                    </a:lnTo>
                    <a:lnTo>
                      <a:pt x="1453464" y="2209800"/>
                    </a:lnTo>
                    <a:lnTo>
                      <a:pt x="1453134" y="2210562"/>
                    </a:lnTo>
                    <a:lnTo>
                      <a:pt x="1453134" y="2235200"/>
                    </a:lnTo>
                    <a:lnTo>
                      <a:pt x="1448752" y="2235200"/>
                    </a:lnTo>
                    <a:lnTo>
                      <a:pt x="1449692" y="2222677"/>
                    </a:lnTo>
                    <a:lnTo>
                      <a:pt x="1449641" y="2222500"/>
                    </a:lnTo>
                    <a:lnTo>
                      <a:pt x="1449692" y="2222677"/>
                    </a:lnTo>
                    <a:lnTo>
                      <a:pt x="1453134" y="2235200"/>
                    </a:lnTo>
                    <a:lnTo>
                      <a:pt x="1453134" y="2210562"/>
                    </a:lnTo>
                    <a:lnTo>
                      <a:pt x="1447939" y="2222500"/>
                    </a:lnTo>
                    <a:lnTo>
                      <a:pt x="1448485" y="2222500"/>
                    </a:lnTo>
                    <a:lnTo>
                      <a:pt x="1445298" y="2235200"/>
                    </a:lnTo>
                    <a:lnTo>
                      <a:pt x="1442415" y="2247900"/>
                    </a:lnTo>
                    <a:lnTo>
                      <a:pt x="1466405" y="2247900"/>
                    </a:lnTo>
                    <a:lnTo>
                      <a:pt x="1464500" y="2235200"/>
                    </a:lnTo>
                    <a:lnTo>
                      <a:pt x="1466659" y="2235200"/>
                    </a:lnTo>
                    <a:close/>
                  </a:path>
                  <a:path w="2175509" h="2260600">
                    <a:moveTo>
                      <a:pt x="1467764" y="1143000"/>
                    </a:moveTo>
                    <a:lnTo>
                      <a:pt x="1461998" y="1143000"/>
                    </a:lnTo>
                    <a:lnTo>
                      <a:pt x="1451762" y="1130300"/>
                    </a:lnTo>
                    <a:lnTo>
                      <a:pt x="1448219" y="1130300"/>
                    </a:lnTo>
                    <a:lnTo>
                      <a:pt x="1447380" y="1117600"/>
                    </a:lnTo>
                    <a:lnTo>
                      <a:pt x="1426121" y="1129969"/>
                    </a:lnTo>
                    <a:lnTo>
                      <a:pt x="1426083" y="1130300"/>
                    </a:lnTo>
                    <a:lnTo>
                      <a:pt x="1443228" y="1130300"/>
                    </a:lnTo>
                    <a:lnTo>
                      <a:pt x="1444193" y="1143000"/>
                    </a:lnTo>
                    <a:lnTo>
                      <a:pt x="1440738" y="1143000"/>
                    </a:lnTo>
                    <a:lnTo>
                      <a:pt x="1447927" y="1155700"/>
                    </a:lnTo>
                    <a:lnTo>
                      <a:pt x="1450340" y="1155700"/>
                    </a:lnTo>
                    <a:lnTo>
                      <a:pt x="1455356" y="1143000"/>
                    </a:lnTo>
                    <a:lnTo>
                      <a:pt x="1456817" y="1143000"/>
                    </a:lnTo>
                    <a:lnTo>
                      <a:pt x="1458429" y="1155700"/>
                    </a:lnTo>
                    <a:lnTo>
                      <a:pt x="1465567" y="1155700"/>
                    </a:lnTo>
                    <a:lnTo>
                      <a:pt x="1467764" y="1143000"/>
                    </a:lnTo>
                    <a:close/>
                  </a:path>
                  <a:path w="2175509" h="2260600">
                    <a:moveTo>
                      <a:pt x="1469555" y="241300"/>
                    </a:moveTo>
                    <a:lnTo>
                      <a:pt x="1468158" y="241300"/>
                    </a:lnTo>
                    <a:lnTo>
                      <a:pt x="1469377" y="243293"/>
                    </a:lnTo>
                    <a:lnTo>
                      <a:pt x="1469555" y="241300"/>
                    </a:lnTo>
                    <a:close/>
                  </a:path>
                  <a:path w="2175509" h="2260600">
                    <a:moveTo>
                      <a:pt x="1473022" y="1168400"/>
                    </a:moveTo>
                    <a:lnTo>
                      <a:pt x="1458048" y="1155700"/>
                    </a:lnTo>
                    <a:lnTo>
                      <a:pt x="1450746" y="1155700"/>
                    </a:lnTo>
                    <a:lnTo>
                      <a:pt x="1451356" y="1168400"/>
                    </a:lnTo>
                    <a:lnTo>
                      <a:pt x="1469148" y="1168400"/>
                    </a:lnTo>
                    <a:lnTo>
                      <a:pt x="1463433" y="1181100"/>
                    </a:lnTo>
                    <a:lnTo>
                      <a:pt x="1467370" y="1181100"/>
                    </a:lnTo>
                    <a:lnTo>
                      <a:pt x="1470685" y="1168400"/>
                    </a:lnTo>
                    <a:lnTo>
                      <a:pt x="1473022" y="1168400"/>
                    </a:lnTo>
                    <a:close/>
                  </a:path>
                  <a:path w="2175509" h="2260600">
                    <a:moveTo>
                      <a:pt x="1475638" y="127000"/>
                    </a:moveTo>
                    <a:lnTo>
                      <a:pt x="1466811" y="114300"/>
                    </a:lnTo>
                    <a:lnTo>
                      <a:pt x="1459547" y="114300"/>
                    </a:lnTo>
                    <a:lnTo>
                      <a:pt x="1459242" y="127000"/>
                    </a:lnTo>
                    <a:lnTo>
                      <a:pt x="1461871" y="127000"/>
                    </a:lnTo>
                    <a:lnTo>
                      <a:pt x="1466850" y="152400"/>
                    </a:lnTo>
                    <a:lnTo>
                      <a:pt x="1471510" y="152400"/>
                    </a:lnTo>
                    <a:lnTo>
                      <a:pt x="1468323" y="139700"/>
                    </a:lnTo>
                    <a:lnTo>
                      <a:pt x="1466062" y="127000"/>
                    </a:lnTo>
                    <a:lnTo>
                      <a:pt x="1475638" y="127000"/>
                    </a:lnTo>
                    <a:close/>
                  </a:path>
                  <a:path w="2175509" h="2260600">
                    <a:moveTo>
                      <a:pt x="1483855" y="1193800"/>
                    </a:moveTo>
                    <a:lnTo>
                      <a:pt x="1474901" y="1181100"/>
                    </a:lnTo>
                    <a:lnTo>
                      <a:pt x="1472412" y="1181100"/>
                    </a:lnTo>
                    <a:lnTo>
                      <a:pt x="1464246" y="1193800"/>
                    </a:lnTo>
                    <a:lnTo>
                      <a:pt x="1483855" y="1193800"/>
                    </a:lnTo>
                    <a:close/>
                  </a:path>
                  <a:path w="2175509" h="2260600">
                    <a:moveTo>
                      <a:pt x="1499793" y="101600"/>
                    </a:moveTo>
                    <a:lnTo>
                      <a:pt x="1490306" y="88900"/>
                    </a:lnTo>
                    <a:lnTo>
                      <a:pt x="1488008" y="88900"/>
                    </a:lnTo>
                    <a:lnTo>
                      <a:pt x="1485315" y="101600"/>
                    </a:lnTo>
                    <a:lnTo>
                      <a:pt x="1482801" y="114300"/>
                    </a:lnTo>
                    <a:lnTo>
                      <a:pt x="1477568" y="127000"/>
                    </a:lnTo>
                    <a:lnTo>
                      <a:pt x="1479016" y="127000"/>
                    </a:lnTo>
                    <a:lnTo>
                      <a:pt x="1491665" y="101600"/>
                    </a:lnTo>
                    <a:lnTo>
                      <a:pt x="1499793" y="101600"/>
                    </a:lnTo>
                    <a:close/>
                  </a:path>
                  <a:path w="2175509" h="2260600">
                    <a:moveTo>
                      <a:pt x="1502054" y="254000"/>
                    </a:moveTo>
                    <a:lnTo>
                      <a:pt x="1498739" y="241300"/>
                    </a:lnTo>
                    <a:lnTo>
                      <a:pt x="1488198" y="241300"/>
                    </a:lnTo>
                    <a:lnTo>
                      <a:pt x="1495437" y="254000"/>
                    </a:lnTo>
                    <a:lnTo>
                      <a:pt x="1502054" y="254000"/>
                    </a:lnTo>
                    <a:close/>
                  </a:path>
                  <a:path w="2175509" h="2260600">
                    <a:moveTo>
                      <a:pt x="1503260" y="165100"/>
                    </a:moveTo>
                    <a:lnTo>
                      <a:pt x="1498549" y="152400"/>
                    </a:lnTo>
                    <a:lnTo>
                      <a:pt x="1494536" y="152400"/>
                    </a:lnTo>
                    <a:lnTo>
                      <a:pt x="1489595" y="139700"/>
                    </a:lnTo>
                    <a:lnTo>
                      <a:pt x="1483525" y="139700"/>
                    </a:lnTo>
                    <a:lnTo>
                      <a:pt x="1485112" y="152400"/>
                    </a:lnTo>
                    <a:lnTo>
                      <a:pt x="1489227" y="165100"/>
                    </a:lnTo>
                    <a:lnTo>
                      <a:pt x="1503260" y="165100"/>
                    </a:lnTo>
                    <a:close/>
                  </a:path>
                  <a:path w="2175509" h="2260600">
                    <a:moveTo>
                      <a:pt x="1506753" y="88900"/>
                    </a:moveTo>
                    <a:lnTo>
                      <a:pt x="1504073" y="88900"/>
                    </a:lnTo>
                    <a:lnTo>
                      <a:pt x="1499793" y="101600"/>
                    </a:lnTo>
                    <a:lnTo>
                      <a:pt x="1502473" y="101600"/>
                    </a:lnTo>
                    <a:lnTo>
                      <a:pt x="1506753" y="88900"/>
                    </a:lnTo>
                    <a:close/>
                  </a:path>
                  <a:path w="2175509" h="2260600">
                    <a:moveTo>
                      <a:pt x="1509826" y="2209800"/>
                    </a:moveTo>
                    <a:lnTo>
                      <a:pt x="1505927" y="2209800"/>
                    </a:lnTo>
                    <a:lnTo>
                      <a:pt x="1505927" y="2222500"/>
                    </a:lnTo>
                    <a:lnTo>
                      <a:pt x="1509826" y="2209800"/>
                    </a:lnTo>
                    <a:close/>
                  </a:path>
                  <a:path w="2175509" h="2260600">
                    <a:moveTo>
                      <a:pt x="1513014" y="80213"/>
                    </a:moveTo>
                    <a:lnTo>
                      <a:pt x="1507744" y="88900"/>
                    </a:lnTo>
                    <a:lnTo>
                      <a:pt x="1510334" y="88900"/>
                    </a:lnTo>
                    <a:lnTo>
                      <a:pt x="1513014" y="80213"/>
                    </a:lnTo>
                    <a:close/>
                  </a:path>
                  <a:path w="2175509" h="2260600">
                    <a:moveTo>
                      <a:pt x="1515440" y="76200"/>
                    </a:moveTo>
                    <a:lnTo>
                      <a:pt x="1514246" y="76200"/>
                    </a:lnTo>
                    <a:lnTo>
                      <a:pt x="1513014" y="80213"/>
                    </a:lnTo>
                    <a:lnTo>
                      <a:pt x="1515440" y="76200"/>
                    </a:lnTo>
                    <a:close/>
                  </a:path>
                  <a:path w="2175509" h="2260600">
                    <a:moveTo>
                      <a:pt x="1516786" y="241300"/>
                    </a:moveTo>
                    <a:lnTo>
                      <a:pt x="1516557" y="241300"/>
                    </a:lnTo>
                    <a:lnTo>
                      <a:pt x="1516710" y="242570"/>
                    </a:lnTo>
                    <a:lnTo>
                      <a:pt x="1516786" y="241300"/>
                    </a:lnTo>
                    <a:close/>
                  </a:path>
                  <a:path w="2175509" h="2260600">
                    <a:moveTo>
                      <a:pt x="1528622" y="63500"/>
                    </a:moveTo>
                    <a:lnTo>
                      <a:pt x="1519415" y="63500"/>
                    </a:lnTo>
                    <a:lnTo>
                      <a:pt x="1515440" y="76200"/>
                    </a:lnTo>
                    <a:lnTo>
                      <a:pt x="1518551" y="76200"/>
                    </a:lnTo>
                    <a:lnTo>
                      <a:pt x="1528622" y="63500"/>
                    </a:lnTo>
                    <a:close/>
                  </a:path>
                  <a:path w="2175509" h="2260600">
                    <a:moveTo>
                      <a:pt x="1539074" y="88900"/>
                    </a:moveTo>
                    <a:lnTo>
                      <a:pt x="1538376" y="86207"/>
                    </a:lnTo>
                    <a:lnTo>
                      <a:pt x="1538312" y="88900"/>
                    </a:lnTo>
                    <a:lnTo>
                      <a:pt x="1539074" y="88900"/>
                    </a:lnTo>
                    <a:close/>
                  </a:path>
                  <a:path w="2175509" h="2260600">
                    <a:moveTo>
                      <a:pt x="1539963" y="114300"/>
                    </a:moveTo>
                    <a:lnTo>
                      <a:pt x="1530781" y="114300"/>
                    </a:lnTo>
                    <a:lnTo>
                      <a:pt x="1533347" y="101600"/>
                    </a:lnTo>
                    <a:lnTo>
                      <a:pt x="1530604" y="101600"/>
                    </a:lnTo>
                    <a:lnTo>
                      <a:pt x="1528038" y="88900"/>
                    </a:lnTo>
                    <a:lnTo>
                      <a:pt x="1525397" y="88900"/>
                    </a:lnTo>
                    <a:lnTo>
                      <a:pt x="1518031" y="101600"/>
                    </a:lnTo>
                    <a:lnTo>
                      <a:pt x="1519580" y="101600"/>
                    </a:lnTo>
                    <a:lnTo>
                      <a:pt x="1521447" y="114300"/>
                    </a:lnTo>
                    <a:lnTo>
                      <a:pt x="1528368" y="127000"/>
                    </a:lnTo>
                    <a:lnTo>
                      <a:pt x="1534160" y="127000"/>
                    </a:lnTo>
                    <a:lnTo>
                      <a:pt x="1539963" y="114300"/>
                    </a:lnTo>
                    <a:close/>
                  </a:path>
                  <a:path w="2175509" h="2260600">
                    <a:moveTo>
                      <a:pt x="1540497" y="50800"/>
                    </a:moveTo>
                    <a:lnTo>
                      <a:pt x="1532966" y="50800"/>
                    </a:lnTo>
                    <a:lnTo>
                      <a:pt x="1529486" y="63500"/>
                    </a:lnTo>
                    <a:lnTo>
                      <a:pt x="1532686" y="63500"/>
                    </a:lnTo>
                    <a:lnTo>
                      <a:pt x="1533906" y="76200"/>
                    </a:lnTo>
                    <a:lnTo>
                      <a:pt x="1535772" y="76200"/>
                    </a:lnTo>
                    <a:lnTo>
                      <a:pt x="1538376" y="86207"/>
                    </a:lnTo>
                    <a:lnTo>
                      <a:pt x="1538592" y="76200"/>
                    </a:lnTo>
                    <a:lnTo>
                      <a:pt x="1539430" y="76200"/>
                    </a:lnTo>
                    <a:lnTo>
                      <a:pt x="1539278" y="63500"/>
                    </a:lnTo>
                    <a:lnTo>
                      <a:pt x="1539722" y="63500"/>
                    </a:lnTo>
                    <a:lnTo>
                      <a:pt x="1540497" y="50800"/>
                    </a:lnTo>
                    <a:close/>
                  </a:path>
                  <a:path w="2175509" h="2260600">
                    <a:moveTo>
                      <a:pt x="1543024" y="2184400"/>
                    </a:moveTo>
                    <a:lnTo>
                      <a:pt x="1542364" y="2184400"/>
                    </a:lnTo>
                    <a:lnTo>
                      <a:pt x="1542300" y="2185924"/>
                    </a:lnTo>
                    <a:lnTo>
                      <a:pt x="1543024" y="2184400"/>
                    </a:lnTo>
                    <a:close/>
                  </a:path>
                  <a:path w="2175509" h="2260600">
                    <a:moveTo>
                      <a:pt x="1544383" y="101130"/>
                    </a:moveTo>
                    <a:lnTo>
                      <a:pt x="1544358" y="88900"/>
                    </a:lnTo>
                    <a:lnTo>
                      <a:pt x="1539074" y="88900"/>
                    </a:lnTo>
                    <a:lnTo>
                      <a:pt x="1544383" y="101130"/>
                    </a:lnTo>
                    <a:close/>
                  </a:path>
                  <a:path w="2175509" h="2260600">
                    <a:moveTo>
                      <a:pt x="1544586" y="101600"/>
                    </a:moveTo>
                    <a:lnTo>
                      <a:pt x="1544383" y="101130"/>
                    </a:lnTo>
                    <a:lnTo>
                      <a:pt x="1544383" y="101600"/>
                    </a:lnTo>
                    <a:lnTo>
                      <a:pt x="1544586" y="101600"/>
                    </a:lnTo>
                    <a:close/>
                  </a:path>
                  <a:path w="2175509" h="2260600">
                    <a:moveTo>
                      <a:pt x="1544624" y="2222500"/>
                    </a:moveTo>
                    <a:lnTo>
                      <a:pt x="1544320" y="2222500"/>
                    </a:lnTo>
                    <a:lnTo>
                      <a:pt x="1543824" y="2225167"/>
                    </a:lnTo>
                    <a:lnTo>
                      <a:pt x="1544624" y="2222500"/>
                    </a:lnTo>
                    <a:close/>
                  </a:path>
                  <a:path w="2175509" h="2260600">
                    <a:moveTo>
                      <a:pt x="1545120" y="228600"/>
                    </a:moveTo>
                    <a:lnTo>
                      <a:pt x="1540268" y="228600"/>
                    </a:lnTo>
                    <a:lnTo>
                      <a:pt x="1541868" y="238036"/>
                    </a:lnTo>
                    <a:lnTo>
                      <a:pt x="1545120" y="228600"/>
                    </a:lnTo>
                    <a:close/>
                  </a:path>
                  <a:path w="2175509" h="2260600">
                    <a:moveTo>
                      <a:pt x="1561185" y="155460"/>
                    </a:moveTo>
                    <a:lnTo>
                      <a:pt x="1560042" y="152400"/>
                    </a:lnTo>
                    <a:lnTo>
                      <a:pt x="1560220" y="165100"/>
                    </a:lnTo>
                    <a:lnTo>
                      <a:pt x="1561185" y="155460"/>
                    </a:lnTo>
                    <a:close/>
                  </a:path>
                  <a:path w="2175509" h="2260600">
                    <a:moveTo>
                      <a:pt x="1581962" y="2235200"/>
                    </a:moveTo>
                    <a:lnTo>
                      <a:pt x="1581289" y="2222500"/>
                    </a:lnTo>
                    <a:lnTo>
                      <a:pt x="1570558" y="2222500"/>
                    </a:lnTo>
                    <a:lnTo>
                      <a:pt x="1568221" y="2214842"/>
                    </a:lnTo>
                    <a:lnTo>
                      <a:pt x="1568221" y="2235200"/>
                    </a:lnTo>
                    <a:lnTo>
                      <a:pt x="1555838" y="2235200"/>
                    </a:lnTo>
                    <a:lnTo>
                      <a:pt x="1557566" y="2222500"/>
                    </a:lnTo>
                    <a:lnTo>
                      <a:pt x="1563878" y="2222500"/>
                    </a:lnTo>
                    <a:lnTo>
                      <a:pt x="1568221" y="2235200"/>
                    </a:lnTo>
                    <a:lnTo>
                      <a:pt x="1568221" y="2214842"/>
                    </a:lnTo>
                    <a:lnTo>
                      <a:pt x="1566684" y="2209800"/>
                    </a:lnTo>
                    <a:lnTo>
                      <a:pt x="1558594" y="2209800"/>
                    </a:lnTo>
                    <a:lnTo>
                      <a:pt x="1556715" y="2208352"/>
                    </a:lnTo>
                    <a:lnTo>
                      <a:pt x="1556715" y="2222500"/>
                    </a:lnTo>
                    <a:lnTo>
                      <a:pt x="1553883" y="2222500"/>
                    </a:lnTo>
                    <a:lnTo>
                      <a:pt x="1553527" y="2235200"/>
                    </a:lnTo>
                    <a:lnTo>
                      <a:pt x="1541983" y="2235200"/>
                    </a:lnTo>
                    <a:lnTo>
                      <a:pt x="1543824" y="2225167"/>
                    </a:lnTo>
                    <a:lnTo>
                      <a:pt x="1540840" y="2235200"/>
                    </a:lnTo>
                    <a:lnTo>
                      <a:pt x="1531874" y="2235200"/>
                    </a:lnTo>
                    <a:lnTo>
                      <a:pt x="1534947" y="2222500"/>
                    </a:lnTo>
                    <a:lnTo>
                      <a:pt x="1534668" y="2222500"/>
                    </a:lnTo>
                    <a:lnTo>
                      <a:pt x="1530832" y="2222500"/>
                    </a:lnTo>
                    <a:lnTo>
                      <a:pt x="1530083" y="2235200"/>
                    </a:lnTo>
                    <a:lnTo>
                      <a:pt x="1523492" y="2235200"/>
                    </a:lnTo>
                    <a:lnTo>
                      <a:pt x="1519072" y="2222500"/>
                    </a:lnTo>
                    <a:lnTo>
                      <a:pt x="1517396" y="2222500"/>
                    </a:lnTo>
                    <a:lnTo>
                      <a:pt x="1517586" y="2209800"/>
                    </a:lnTo>
                    <a:lnTo>
                      <a:pt x="1521104" y="2209800"/>
                    </a:lnTo>
                    <a:lnTo>
                      <a:pt x="1523530" y="2197100"/>
                    </a:lnTo>
                    <a:lnTo>
                      <a:pt x="1532445" y="2209800"/>
                    </a:lnTo>
                    <a:lnTo>
                      <a:pt x="1535315" y="2209800"/>
                    </a:lnTo>
                    <a:lnTo>
                      <a:pt x="1534668" y="2222500"/>
                    </a:lnTo>
                    <a:lnTo>
                      <a:pt x="1536090" y="2209800"/>
                    </a:lnTo>
                    <a:lnTo>
                      <a:pt x="1547507" y="2209800"/>
                    </a:lnTo>
                    <a:lnTo>
                      <a:pt x="1545920" y="2222500"/>
                    </a:lnTo>
                    <a:lnTo>
                      <a:pt x="1548041" y="2222500"/>
                    </a:lnTo>
                    <a:lnTo>
                      <a:pt x="1549069" y="2209800"/>
                    </a:lnTo>
                    <a:lnTo>
                      <a:pt x="1551317" y="2209800"/>
                    </a:lnTo>
                    <a:lnTo>
                      <a:pt x="1556715" y="2222500"/>
                    </a:lnTo>
                    <a:lnTo>
                      <a:pt x="1556715" y="2208352"/>
                    </a:lnTo>
                    <a:lnTo>
                      <a:pt x="1542148" y="2197100"/>
                    </a:lnTo>
                    <a:lnTo>
                      <a:pt x="1541856" y="2197100"/>
                    </a:lnTo>
                    <a:lnTo>
                      <a:pt x="1542300" y="2185924"/>
                    </a:lnTo>
                    <a:lnTo>
                      <a:pt x="1537004" y="2197100"/>
                    </a:lnTo>
                    <a:lnTo>
                      <a:pt x="1528737" y="2184400"/>
                    </a:lnTo>
                    <a:lnTo>
                      <a:pt x="1443507" y="2184400"/>
                    </a:lnTo>
                    <a:lnTo>
                      <a:pt x="1443507" y="2197100"/>
                    </a:lnTo>
                    <a:lnTo>
                      <a:pt x="1442974" y="2209800"/>
                    </a:lnTo>
                    <a:lnTo>
                      <a:pt x="1435087" y="2209800"/>
                    </a:lnTo>
                    <a:lnTo>
                      <a:pt x="1437843" y="2197100"/>
                    </a:lnTo>
                    <a:lnTo>
                      <a:pt x="1443507" y="2197100"/>
                    </a:lnTo>
                    <a:lnTo>
                      <a:pt x="1443507" y="2184400"/>
                    </a:lnTo>
                    <a:lnTo>
                      <a:pt x="1425232" y="2184400"/>
                    </a:lnTo>
                    <a:lnTo>
                      <a:pt x="1425232" y="2209800"/>
                    </a:lnTo>
                    <a:lnTo>
                      <a:pt x="1424457" y="2222500"/>
                    </a:lnTo>
                    <a:lnTo>
                      <a:pt x="1412595" y="2222500"/>
                    </a:lnTo>
                    <a:lnTo>
                      <a:pt x="1414246" y="2209800"/>
                    </a:lnTo>
                    <a:lnTo>
                      <a:pt x="1410716" y="2209800"/>
                    </a:lnTo>
                    <a:lnTo>
                      <a:pt x="1410068" y="2197100"/>
                    </a:lnTo>
                    <a:lnTo>
                      <a:pt x="1416062" y="2197100"/>
                    </a:lnTo>
                    <a:lnTo>
                      <a:pt x="1415961" y="2209800"/>
                    </a:lnTo>
                    <a:lnTo>
                      <a:pt x="1425232" y="2209800"/>
                    </a:lnTo>
                    <a:lnTo>
                      <a:pt x="1425232" y="2184400"/>
                    </a:lnTo>
                    <a:lnTo>
                      <a:pt x="1381074" y="2184400"/>
                    </a:lnTo>
                    <a:lnTo>
                      <a:pt x="1381074" y="2197100"/>
                    </a:lnTo>
                    <a:lnTo>
                      <a:pt x="1379245" y="2209800"/>
                    </a:lnTo>
                    <a:lnTo>
                      <a:pt x="1369263" y="2209800"/>
                    </a:lnTo>
                    <a:lnTo>
                      <a:pt x="1372616" y="2197100"/>
                    </a:lnTo>
                    <a:lnTo>
                      <a:pt x="1381074" y="2197100"/>
                    </a:lnTo>
                    <a:lnTo>
                      <a:pt x="1381074" y="2184400"/>
                    </a:lnTo>
                    <a:lnTo>
                      <a:pt x="1354074" y="2184400"/>
                    </a:lnTo>
                    <a:lnTo>
                      <a:pt x="1354162" y="2197100"/>
                    </a:lnTo>
                    <a:lnTo>
                      <a:pt x="1362671" y="2197100"/>
                    </a:lnTo>
                    <a:lnTo>
                      <a:pt x="1362671" y="2209800"/>
                    </a:lnTo>
                    <a:lnTo>
                      <a:pt x="1361770" y="2209800"/>
                    </a:lnTo>
                    <a:lnTo>
                      <a:pt x="1364627" y="2222500"/>
                    </a:lnTo>
                    <a:lnTo>
                      <a:pt x="1362532" y="2222500"/>
                    </a:lnTo>
                    <a:lnTo>
                      <a:pt x="1359027" y="2209800"/>
                    </a:lnTo>
                    <a:lnTo>
                      <a:pt x="1357020" y="2209800"/>
                    </a:lnTo>
                    <a:lnTo>
                      <a:pt x="1354251" y="2222500"/>
                    </a:lnTo>
                    <a:lnTo>
                      <a:pt x="1350352" y="2222500"/>
                    </a:lnTo>
                    <a:lnTo>
                      <a:pt x="1345907" y="2235200"/>
                    </a:lnTo>
                    <a:lnTo>
                      <a:pt x="1352880" y="2235200"/>
                    </a:lnTo>
                    <a:lnTo>
                      <a:pt x="1356067" y="2222500"/>
                    </a:lnTo>
                    <a:lnTo>
                      <a:pt x="1363065" y="2235200"/>
                    </a:lnTo>
                    <a:lnTo>
                      <a:pt x="1354670" y="2235200"/>
                    </a:lnTo>
                    <a:lnTo>
                      <a:pt x="1357223" y="2247900"/>
                    </a:lnTo>
                    <a:lnTo>
                      <a:pt x="1365897" y="2235200"/>
                    </a:lnTo>
                    <a:lnTo>
                      <a:pt x="1387348" y="2235200"/>
                    </a:lnTo>
                    <a:lnTo>
                      <a:pt x="1385277" y="2222500"/>
                    </a:lnTo>
                    <a:lnTo>
                      <a:pt x="1378546" y="2222500"/>
                    </a:lnTo>
                    <a:lnTo>
                      <a:pt x="1379550" y="2209800"/>
                    </a:lnTo>
                    <a:lnTo>
                      <a:pt x="1384020" y="2209800"/>
                    </a:lnTo>
                    <a:lnTo>
                      <a:pt x="1384630" y="2197100"/>
                    </a:lnTo>
                    <a:lnTo>
                      <a:pt x="1394129" y="2197100"/>
                    </a:lnTo>
                    <a:lnTo>
                      <a:pt x="1395552" y="2209800"/>
                    </a:lnTo>
                    <a:lnTo>
                      <a:pt x="1389481" y="2209800"/>
                    </a:lnTo>
                    <a:lnTo>
                      <a:pt x="1386433" y="2222500"/>
                    </a:lnTo>
                    <a:lnTo>
                      <a:pt x="1389659" y="2222500"/>
                    </a:lnTo>
                    <a:lnTo>
                      <a:pt x="1401470" y="2209800"/>
                    </a:lnTo>
                    <a:lnTo>
                      <a:pt x="1395971" y="2209800"/>
                    </a:lnTo>
                    <a:lnTo>
                      <a:pt x="1400009" y="2197100"/>
                    </a:lnTo>
                    <a:lnTo>
                      <a:pt x="1407172" y="2209800"/>
                    </a:lnTo>
                    <a:lnTo>
                      <a:pt x="1401787" y="2209800"/>
                    </a:lnTo>
                    <a:lnTo>
                      <a:pt x="1400467" y="2222500"/>
                    </a:lnTo>
                    <a:lnTo>
                      <a:pt x="1396974" y="2222500"/>
                    </a:lnTo>
                    <a:lnTo>
                      <a:pt x="1391450" y="2235200"/>
                    </a:lnTo>
                    <a:lnTo>
                      <a:pt x="1404391" y="2235200"/>
                    </a:lnTo>
                    <a:lnTo>
                      <a:pt x="1406131" y="2247900"/>
                    </a:lnTo>
                    <a:lnTo>
                      <a:pt x="1411706" y="2235200"/>
                    </a:lnTo>
                    <a:lnTo>
                      <a:pt x="1421638" y="2235200"/>
                    </a:lnTo>
                    <a:lnTo>
                      <a:pt x="1426121" y="2247900"/>
                    </a:lnTo>
                    <a:lnTo>
                      <a:pt x="1439367" y="2247900"/>
                    </a:lnTo>
                    <a:lnTo>
                      <a:pt x="1434592" y="2235200"/>
                    </a:lnTo>
                    <a:lnTo>
                      <a:pt x="1437005" y="2235200"/>
                    </a:lnTo>
                    <a:lnTo>
                      <a:pt x="1436001" y="2222500"/>
                    </a:lnTo>
                    <a:lnTo>
                      <a:pt x="1445488" y="2222500"/>
                    </a:lnTo>
                    <a:lnTo>
                      <a:pt x="1443075" y="2209800"/>
                    </a:lnTo>
                    <a:lnTo>
                      <a:pt x="1445971" y="2209800"/>
                    </a:lnTo>
                    <a:lnTo>
                      <a:pt x="1447571" y="2197100"/>
                    </a:lnTo>
                    <a:lnTo>
                      <a:pt x="1460055" y="2197100"/>
                    </a:lnTo>
                    <a:lnTo>
                      <a:pt x="1462062" y="2209800"/>
                    </a:lnTo>
                    <a:lnTo>
                      <a:pt x="1460055" y="2209800"/>
                    </a:lnTo>
                    <a:lnTo>
                      <a:pt x="1467726" y="2222500"/>
                    </a:lnTo>
                    <a:lnTo>
                      <a:pt x="1477492" y="2222500"/>
                    </a:lnTo>
                    <a:lnTo>
                      <a:pt x="1473047" y="2209800"/>
                    </a:lnTo>
                    <a:lnTo>
                      <a:pt x="1468996" y="2209800"/>
                    </a:lnTo>
                    <a:lnTo>
                      <a:pt x="1469047" y="2197100"/>
                    </a:lnTo>
                    <a:lnTo>
                      <a:pt x="1476006" y="2197100"/>
                    </a:lnTo>
                    <a:lnTo>
                      <a:pt x="1474000" y="2209800"/>
                    </a:lnTo>
                    <a:lnTo>
                      <a:pt x="1478673" y="2209800"/>
                    </a:lnTo>
                    <a:lnTo>
                      <a:pt x="1478673" y="2197100"/>
                    </a:lnTo>
                    <a:lnTo>
                      <a:pt x="1491234" y="2197100"/>
                    </a:lnTo>
                    <a:lnTo>
                      <a:pt x="1488541" y="2209800"/>
                    </a:lnTo>
                    <a:lnTo>
                      <a:pt x="1491322" y="2209800"/>
                    </a:lnTo>
                    <a:lnTo>
                      <a:pt x="1490205" y="2222500"/>
                    </a:lnTo>
                    <a:lnTo>
                      <a:pt x="1485214" y="2222500"/>
                    </a:lnTo>
                    <a:lnTo>
                      <a:pt x="1485696" y="2209800"/>
                    </a:lnTo>
                    <a:lnTo>
                      <a:pt x="1481137" y="2209800"/>
                    </a:lnTo>
                    <a:lnTo>
                      <a:pt x="1477492" y="2222500"/>
                    </a:lnTo>
                    <a:lnTo>
                      <a:pt x="1472857" y="2235200"/>
                    </a:lnTo>
                    <a:lnTo>
                      <a:pt x="1503667" y="2235200"/>
                    </a:lnTo>
                    <a:lnTo>
                      <a:pt x="1509014" y="2222500"/>
                    </a:lnTo>
                    <a:lnTo>
                      <a:pt x="1505927" y="2222500"/>
                    </a:lnTo>
                    <a:lnTo>
                      <a:pt x="1493024" y="2222500"/>
                    </a:lnTo>
                    <a:lnTo>
                      <a:pt x="1493812" y="2209800"/>
                    </a:lnTo>
                    <a:lnTo>
                      <a:pt x="1497393" y="2209800"/>
                    </a:lnTo>
                    <a:lnTo>
                      <a:pt x="1501317" y="2197100"/>
                    </a:lnTo>
                    <a:lnTo>
                      <a:pt x="1514081" y="2197100"/>
                    </a:lnTo>
                    <a:lnTo>
                      <a:pt x="1511338" y="2209800"/>
                    </a:lnTo>
                    <a:lnTo>
                      <a:pt x="1517777" y="2197100"/>
                    </a:lnTo>
                    <a:lnTo>
                      <a:pt x="1516240" y="2209800"/>
                    </a:lnTo>
                    <a:lnTo>
                      <a:pt x="1515630" y="2222500"/>
                    </a:lnTo>
                    <a:lnTo>
                      <a:pt x="1514792" y="2222500"/>
                    </a:lnTo>
                    <a:lnTo>
                      <a:pt x="1515605" y="2235200"/>
                    </a:lnTo>
                    <a:lnTo>
                      <a:pt x="1512849" y="2235200"/>
                    </a:lnTo>
                    <a:lnTo>
                      <a:pt x="1514792" y="2222500"/>
                    </a:lnTo>
                    <a:lnTo>
                      <a:pt x="1510677" y="2222500"/>
                    </a:lnTo>
                    <a:lnTo>
                      <a:pt x="1511427" y="2235200"/>
                    </a:lnTo>
                    <a:lnTo>
                      <a:pt x="1505292" y="2235200"/>
                    </a:lnTo>
                    <a:lnTo>
                      <a:pt x="1505940" y="2247900"/>
                    </a:lnTo>
                    <a:lnTo>
                      <a:pt x="1566722" y="2247900"/>
                    </a:lnTo>
                    <a:lnTo>
                      <a:pt x="1572653" y="2235200"/>
                    </a:lnTo>
                    <a:lnTo>
                      <a:pt x="1581962" y="2235200"/>
                    </a:lnTo>
                    <a:close/>
                  </a:path>
                  <a:path w="2175509" h="2260600">
                    <a:moveTo>
                      <a:pt x="1590814" y="50800"/>
                    </a:moveTo>
                    <a:lnTo>
                      <a:pt x="1585087" y="38100"/>
                    </a:lnTo>
                    <a:lnTo>
                      <a:pt x="1581708" y="50800"/>
                    </a:lnTo>
                    <a:lnTo>
                      <a:pt x="1587461" y="50800"/>
                    </a:lnTo>
                    <a:lnTo>
                      <a:pt x="1587893" y="51790"/>
                    </a:lnTo>
                    <a:lnTo>
                      <a:pt x="1587881" y="50800"/>
                    </a:lnTo>
                    <a:lnTo>
                      <a:pt x="1590814" y="50800"/>
                    </a:lnTo>
                    <a:close/>
                  </a:path>
                  <a:path w="2175509" h="2260600">
                    <a:moveTo>
                      <a:pt x="1596326" y="241300"/>
                    </a:moveTo>
                    <a:lnTo>
                      <a:pt x="1592922" y="228600"/>
                    </a:lnTo>
                    <a:lnTo>
                      <a:pt x="1579549" y="228600"/>
                    </a:lnTo>
                    <a:lnTo>
                      <a:pt x="1575219" y="241300"/>
                    </a:lnTo>
                    <a:lnTo>
                      <a:pt x="1573961" y="254000"/>
                    </a:lnTo>
                    <a:lnTo>
                      <a:pt x="1571523" y="241300"/>
                    </a:lnTo>
                    <a:lnTo>
                      <a:pt x="1568437" y="254000"/>
                    </a:lnTo>
                    <a:lnTo>
                      <a:pt x="1569935" y="241300"/>
                    </a:lnTo>
                    <a:lnTo>
                      <a:pt x="1571523" y="241300"/>
                    </a:lnTo>
                    <a:lnTo>
                      <a:pt x="1575219" y="241300"/>
                    </a:lnTo>
                    <a:lnTo>
                      <a:pt x="1570088" y="228600"/>
                    </a:lnTo>
                    <a:lnTo>
                      <a:pt x="1570570" y="228600"/>
                    </a:lnTo>
                    <a:lnTo>
                      <a:pt x="1576298" y="215900"/>
                    </a:lnTo>
                    <a:lnTo>
                      <a:pt x="1572933" y="215900"/>
                    </a:lnTo>
                    <a:lnTo>
                      <a:pt x="1567294" y="228600"/>
                    </a:lnTo>
                    <a:lnTo>
                      <a:pt x="1560715" y="228600"/>
                    </a:lnTo>
                    <a:lnTo>
                      <a:pt x="1560715" y="241300"/>
                    </a:lnTo>
                    <a:lnTo>
                      <a:pt x="1559902" y="254000"/>
                    </a:lnTo>
                    <a:lnTo>
                      <a:pt x="1554403" y="254000"/>
                    </a:lnTo>
                    <a:lnTo>
                      <a:pt x="1553806" y="241300"/>
                    </a:lnTo>
                    <a:lnTo>
                      <a:pt x="1560715" y="241300"/>
                    </a:lnTo>
                    <a:lnTo>
                      <a:pt x="1560715" y="228600"/>
                    </a:lnTo>
                    <a:lnTo>
                      <a:pt x="1551266" y="228600"/>
                    </a:lnTo>
                    <a:lnTo>
                      <a:pt x="1548739" y="215900"/>
                    </a:lnTo>
                    <a:lnTo>
                      <a:pt x="1547914" y="228600"/>
                    </a:lnTo>
                    <a:lnTo>
                      <a:pt x="1551012" y="228600"/>
                    </a:lnTo>
                    <a:lnTo>
                      <a:pt x="1549349" y="232905"/>
                    </a:lnTo>
                    <a:lnTo>
                      <a:pt x="1549349" y="279400"/>
                    </a:lnTo>
                    <a:lnTo>
                      <a:pt x="1536877" y="279400"/>
                    </a:lnTo>
                    <a:lnTo>
                      <a:pt x="1537309" y="266700"/>
                    </a:lnTo>
                    <a:lnTo>
                      <a:pt x="1532115" y="266700"/>
                    </a:lnTo>
                    <a:lnTo>
                      <a:pt x="1532013" y="254000"/>
                    </a:lnTo>
                    <a:lnTo>
                      <a:pt x="1538541" y="254000"/>
                    </a:lnTo>
                    <a:lnTo>
                      <a:pt x="1539862" y="266700"/>
                    </a:lnTo>
                    <a:lnTo>
                      <a:pt x="1547215" y="266700"/>
                    </a:lnTo>
                    <a:lnTo>
                      <a:pt x="1549349" y="279400"/>
                    </a:lnTo>
                    <a:lnTo>
                      <a:pt x="1549349" y="232905"/>
                    </a:lnTo>
                    <a:lnTo>
                      <a:pt x="1546098" y="241300"/>
                    </a:lnTo>
                    <a:lnTo>
                      <a:pt x="1542427" y="241300"/>
                    </a:lnTo>
                    <a:lnTo>
                      <a:pt x="1541868" y="238036"/>
                    </a:lnTo>
                    <a:lnTo>
                      <a:pt x="1540751" y="241300"/>
                    </a:lnTo>
                    <a:lnTo>
                      <a:pt x="1523961" y="241300"/>
                    </a:lnTo>
                    <a:lnTo>
                      <a:pt x="1524254" y="254000"/>
                    </a:lnTo>
                    <a:lnTo>
                      <a:pt x="1518056" y="254000"/>
                    </a:lnTo>
                    <a:lnTo>
                      <a:pt x="1516710" y="242570"/>
                    </a:lnTo>
                    <a:lnTo>
                      <a:pt x="1516011" y="254000"/>
                    </a:lnTo>
                    <a:lnTo>
                      <a:pt x="1508874" y="254000"/>
                    </a:lnTo>
                    <a:lnTo>
                      <a:pt x="1503629" y="241300"/>
                    </a:lnTo>
                    <a:lnTo>
                      <a:pt x="1506575" y="241300"/>
                    </a:lnTo>
                    <a:lnTo>
                      <a:pt x="1502422" y="228600"/>
                    </a:lnTo>
                    <a:lnTo>
                      <a:pt x="1496999" y="228600"/>
                    </a:lnTo>
                    <a:lnTo>
                      <a:pt x="1499146" y="241300"/>
                    </a:lnTo>
                    <a:lnTo>
                      <a:pt x="1502765" y="241300"/>
                    </a:lnTo>
                    <a:lnTo>
                      <a:pt x="1503476" y="254000"/>
                    </a:lnTo>
                    <a:lnTo>
                      <a:pt x="1505064" y="254000"/>
                    </a:lnTo>
                    <a:lnTo>
                      <a:pt x="1492046" y="266700"/>
                    </a:lnTo>
                    <a:lnTo>
                      <a:pt x="1489036" y="254000"/>
                    </a:lnTo>
                    <a:lnTo>
                      <a:pt x="1480718" y="254000"/>
                    </a:lnTo>
                    <a:lnTo>
                      <a:pt x="1480439" y="241300"/>
                    </a:lnTo>
                    <a:lnTo>
                      <a:pt x="1477340" y="241300"/>
                    </a:lnTo>
                    <a:lnTo>
                      <a:pt x="1475905" y="254000"/>
                    </a:lnTo>
                    <a:lnTo>
                      <a:pt x="1480629" y="254000"/>
                    </a:lnTo>
                    <a:lnTo>
                      <a:pt x="1480908" y="266700"/>
                    </a:lnTo>
                    <a:lnTo>
                      <a:pt x="1472895" y="266700"/>
                    </a:lnTo>
                    <a:lnTo>
                      <a:pt x="1472374" y="254000"/>
                    </a:lnTo>
                    <a:lnTo>
                      <a:pt x="1475905" y="254000"/>
                    </a:lnTo>
                    <a:lnTo>
                      <a:pt x="1469377" y="243293"/>
                    </a:lnTo>
                    <a:lnTo>
                      <a:pt x="1468437" y="254000"/>
                    </a:lnTo>
                    <a:lnTo>
                      <a:pt x="1463865" y="254000"/>
                    </a:lnTo>
                    <a:lnTo>
                      <a:pt x="1465999" y="266700"/>
                    </a:lnTo>
                    <a:lnTo>
                      <a:pt x="1458226" y="266700"/>
                    </a:lnTo>
                    <a:lnTo>
                      <a:pt x="1455458" y="279400"/>
                    </a:lnTo>
                    <a:lnTo>
                      <a:pt x="1468970" y="279400"/>
                    </a:lnTo>
                    <a:lnTo>
                      <a:pt x="1466507" y="266700"/>
                    </a:lnTo>
                    <a:lnTo>
                      <a:pt x="1469593" y="266700"/>
                    </a:lnTo>
                    <a:lnTo>
                      <a:pt x="1468970" y="279400"/>
                    </a:lnTo>
                    <a:lnTo>
                      <a:pt x="1492351" y="279400"/>
                    </a:lnTo>
                    <a:lnTo>
                      <a:pt x="1501889" y="266700"/>
                    </a:lnTo>
                    <a:lnTo>
                      <a:pt x="1507820" y="266700"/>
                    </a:lnTo>
                    <a:lnTo>
                      <a:pt x="1513001" y="279400"/>
                    </a:lnTo>
                    <a:lnTo>
                      <a:pt x="1525117" y="279400"/>
                    </a:lnTo>
                    <a:lnTo>
                      <a:pt x="1533017" y="292100"/>
                    </a:lnTo>
                    <a:lnTo>
                      <a:pt x="1566316" y="292100"/>
                    </a:lnTo>
                    <a:lnTo>
                      <a:pt x="1568005" y="304800"/>
                    </a:lnTo>
                    <a:lnTo>
                      <a:pt x="1565732" y="304800"/>
                    </a:lnTo>
                    <a:lnTo>
                      <a:pt x="1567751" y="330200"/>
                    </a:lnTo>
                    <a:lnTo>
                      <a:pt x="1572437" y="330200"/>
                    </a:lnTo>
                    <a:lnTo>
                      <a:pt x="1572094" y="317500"/>
                    </a:lnTo>
                    <a:lnTo>
                      <a:pt x="1571332" y="317500"/>
                    </a:lnTo>
                    <a:lnTo>
                      <a:pt x="1570888" y="304800"/>
                    </a:lnTo>
                    <a:lnTo>
                      <a:pt x="1570532" y="304800"/>
                    </a:lnTo>
                    <a:lnTo>
                      <a:pt x="1570215" y="292100"/>
                    </a:lnTo>
                    <a:lnTo>
                      <a:pt x="1584401" y="292100"/>
                    </a:lnTo>
                    <a:lnTo>
                      <a:pt x="1591818" y="304800"/>
                    </a:lnTo>
                    <a:lnTo>
                      <a:pt x="1591754" y="292100"/>
                    </a:lnTo>
                    <a:lnTo>
                      <a:pt x="1595564" y="292100"/>
                    </a:lnTo>
                    <a:lnTo>
                      <a:pt x="1592313" y="279400"/>
                    </a:lnTo>
                    <a:lnTo>
                      <a:pt x="1591005" y="279400"/>
                    </a:lnTo>
                    <a:lnTo>
                      <a:pt x="1590065" y="266700"/>
                    </a:lnTo>
                    <a:lnTo>
                      <a:pt x="1585417" y="266700"/>
                    </a:lnTo>
                    <a:lnTo>
                      <a:pt x="1590154" y="254000"/>
                    </a:lnTo>
                    <a:lnTo>
                      <a:pt x="1585556" y="254000"/>
                    </a:lnTo>
                    <a:lnTo>
                      <a:pt x="1585658" y="241300"/>
                    </a:lnTo>
                    <a:lnTo>
                      <a:pt x="1596326" y="241300"/>
                    </a:lnTo>
                    <a:close/>
                  </a:path>
                  <a:path w="2175509" h="2260600">
                    <a:moveTo>
                      <a:pt x="1597837" y="266700"/>
                    </a:moveTo>
                    <a:lnTo>
                      <a:pt x="1595970" y="254000"/>
                    </a:lnTo>
                    <a:lnTo>
                      <a:pt x="1590154" y="254000"/>
                    </a:lnTo>
                    <a:lnTo>
                      <a:pt x="1592618" y="266700"/>
                    </a:lnTo>
                    <a:lnTo>
                      <a:pt x="1595488" y="266700"/>
                    </a:lnTo>
                    <a:lnTo>
                      <a:pt x="1593608" y="279400"/>
                    </a:lnTo>
                    <a:lnTo>
                      <a:pt x="1597367" y="279400"/>
                    </a:lnTo>
                    <a:lnTo>
                      <a:pt x="1597101" y="266700"/>
                    </a:lnTo>
                    <a:lnTo>
                      <a:pt x="1597837" y="266700"/>
                    </a:lnTo>
                    <a:close/>
                  </a:path>
                  <a:path w="2175509" h="2260600">
                    <a:moveTo>
                      <a:pt x="1606372" y="304800"/>
                    </a:moveTo>
                    <a:lnTo>
                      <a:pt x="1604683" y="292100"/>
                    </a:lnTo>
                    <a:lnTo>
                      <a:pt x="1601762" y="292100"/>
                    </a:lnTo>
                    <a:lnTo>
                      <a:pt x="1606257" y="304800"/>
                    </a:lnTo>
                    <a:close/>
                  </a:path>
                  <a:path w="2175509" h="2260600">
                    <a:moveTo>
                      <a:pt x="1607642" y="190500"/>
                    </a:moveTo>
                    <a:lnTo>
                      <a:pt x="1601254" y="190500"/>
                    </a:lnTo>
                    <a:lnTo>
                      <a:pt x="1599171" y="177800"/>
                    </a:lnTo>
                    <a:lnTo>
                      <a:pt x="1589417" y="177800"/>
                    </a:lnTo>
                    <a:lnTo>
                      <a:pt x="1590192" y="190500"/>
                    </a:lnTo>
                    <a:lnTo>
                      <a:pt x="1592300" y="190500"/>
                    </a:lnTo>
                    <a:lnTo>
                      <a:pt x="1592554" y="203200"/>
                    </a:lnTo>
                    <a:lnTo>
                      <a:pt x="1590979" y="203200"/>
                    </a:lnTo>
                    <a:lnTo>
                      <a:pt x="1578546" y="215900"/>
                    </a:lnTo>
                    <a:lnTo>
                      <a:pt x="1587284" y="215900"/>
                    </a:lnTo>
                    <a:lnTo>
                      <a:pt x="1593900" y="203200"/>
                    </a:lnTo>
                    <a:lnTo>
                      <a:pt x="1600784" y="203200"/>
                    </a:lnTo>
                    <a:lnTo>
                      <a:pt x="1607642" y="190500"/>
                    </a:lnTo>
                    <a:close/>
                  </a:path>
                  <a:path w="2175509" h="2260600">
                    <a:moveTo>
                      <a:pt x="1607680" y="317500"/>
                    </a:moveTo>
                    <a:lnTo>
                      <a:pt x="1606334" y="317500"/>
                    </a:lnTo>
                    <a:lnTo>
                      <a:pt x="1606257" y="304800"/>
                    </a:lnTo>
                    <a:lnTo>
                      <a:pt x="1602130" y="304800"/>
                    </a:lnTo>
                    <a:lnTo>
                      <a:pt x="1604873" y="317500"/>
                    </a:lnTo>
                    <a:lnTo>
                      <a:pt x="1596631" y="317500"/>
                    </a:lnTo>
                    <a:lnTo>
                      <a:pt x="1601050" y="330200"/>
                    </a:lnTo>
                    <a:lnTo>
                      <a:pt x="1602905" y="330200"/>
                    </a:lnTo>
                    <a:lnTo>
                      <a:pt x="1607680" y="317500"/>
                    </a:lnTo>
                    <a:close/>
                  </a:path>
                  <a:path w="2175509" h="2260600">
                    <a:moveTo>
                      <a:pt x="1612671" y="241300"/>
                    </a:moveTo>
                    <a:lnTo>
                      <a:pt x="1609191" y="228600"/>
                    </a:lnTo>
                    <a:lnTo>
                      <a:pt x="1600733" y="228600"/>
                    </a:lnTo>
                    <a:lnTo>
                      <a:pt x="1603629" y="241300"/>
                    </a:lnTo>
                    <a:lnTo>
                      <a:pt x="1597342" y="241300"/>
                    </a:lnTo>
                    <a:lnTo>
                      <a:pt x="1602498" y="254000"/>
                    </a:lnTo>
                    <a:lnTo>
                      <a:pt x="1603946" y="254000"/>
                    </a:lnTo>
                    <a:lnTo>
                      <a:pt x="1606257" y="241300"/>
                    </a:lnTo>
                    <a:lnTo>
                      <a:pt x="1612671" y="241300"/>
                    </a:lnTo>
                    <a:close/>
                  </a:path>
                  <a:path w="2175509" h="2260600">
                    <a:moveTo>
                      <a:pt x="1614068" y="355600"/>
                    </a:moveTo>
                    <a:lnTo>
                      <a:pt x="1605457" y="342900"/>
                    </a:lnTo>
                    <a:lnTo>
                      <a:pt x="1593837" y="330200"/>
                    </a:lnTo>
                    <a:lnTo>
                      <a:pt x="1590103" y="330200"/>
                    </a:lnTo>
                    <a:lnTo>
                      <a:pt x="1590078" y="317500"/>
                    </a:lnTo>
                    <a:lnTo>
                      <a:pt x="1595780" y="317500"/>
                    </a:lnTo>
                    <a:lnTo>
                      <a:pt x="1591170" y="304800"/>
                    </a:lnTo>
                    <a:lnTo>
                      <a:pt x="1585302" y="304800"/>
                    </a:lnTo>
                    <a:lnTo>
                      <a:pt x="1587779" y="317500"/>
                    </a:lnTo>
                    <a:lnTo>
                      <a:pt x="1578813" y="317500"/>
                    </a:lnTo>
                    <a:lnTo>
                      <a:pt x="1577898" y="330200"/>
                    </a:lnTo>
                    <a:lnTo>
                      <a:pt x="1575142" y="330200"/>
                    </a:lnTo>
                    <a:lnTo>
                      <a:pt x="1578648" y="342900"/>
                    </a:lnTo>
                    <a:lnTo>
                      <a:pt x="1583512" y="342900"/>
                    </a:lnTo>
                    <a:lnTo>
                      <a:pt x="1586026" y="355600"/>
                    </a:lnTo>
                    <a:lnTo>
                      <a:pt x="1587944" y="355600"/>
                    </a:lnTo>
                    <a:lnTo>
                      <a:pt x="1590903" y="368300"/>
                    </a:lnTo>
                    <a:lnTo>
                      <a:pt x="1595081" y="368300"/>
                    </a:lnTo>
                    <a:lnTo>
                      <a:pt x="1600860" y="381000"/>
                    </a:lnTo>
                    <a:lnTo>
                      <a:pt x="1601584" y="381000"/>
                    </a:lnTo>
                    <a:lnTo>
                      <a:pt x="1599552" y="368300"/>
                    </a:lnTo>
                    <a:lnTo>
                      <a:pt x="1592046" y="355600"/>
                    </a:lnTo>
                    <a:lnTo>
                      <a:pt x="1596199" y="355600"/>
                    </a:lnTo>
                    <a:lnTo>
                      <a:pt x="1592719" y="342900"/>
                    </a:lnTo>
                    <a:lnTo>
                      <a:pt x="1588808" y="342900"/>
                    </a:lnTo>
                    <a:lnTo>
                      <a:pt x="1585468" y="330200"/>
                    </a:lnTo>
                    <a:lnTo>
                      <a:pt x="1589697" y="330200"/>
                    </a:lnTo>
                    <a:lnTo>
                      <a:pt x="1596288" y="342900"/>
                    </a:lnTo>
                    <a:lnTo>
                      <a:pt x="1606130" y="355600"/>
                    </a:lnTo>
                    <a:lnTo>
                      <a:pt x="1613789" y="355600"/>
                    </a:lnTo>
                    <a:lnTo>
                      <a:pt x="1614068" y="355600"/>
                    </a:lnTo>
                    <a:close/>
                  </a:path>
                  <a:path w="2175509" h="2260600">
                    <a:moveTo>
                      <a:pt x="1618513" y="114300"/>
                    </a:moveTo>
                    <a:lnTo>
                      <a:pt x="1618373" y="101600"/>
                    </a:lnTo>
                    <a:lnTo>
                      <a:pt x="1613408" y="101600"/>
                    </a:lnTo>
                    <a:lnTo>
                      <a:pt x="1615998" y="114300"/>
                    </a:lnTo>
                    <a:lnTo>
                      <a:pt x="1618513" y="114300"/>
                    </a:lnTo>
                    <a:close/>
                  </a:path>
                  <a:path w="2175509" h="2260600">
                    <a:moveTo>
                      <a:pt x="1618970" y="330200"/>
                    </a:moveTo>
                    <a:lnTo>
                      <a:pt x="1615008" y="317500"/>
                    </a:lnTo>
                    <a:lnTo>
                      <a:pt x="1611782" y="317500"/>
                    </a:lnTo>
                    <a:lnTo>
                      <a:pt x="1616735" y="330200"/>
                    </a:lnTo>
                    <a:lnTo>
                      <a:pt x="1618970" y="330200"/>
                    </a:lnTo>
                    <a:close/>
                  </a:path>
                  <a:path w="2175509" h="2260600">
                    <a:moveTo>
                      <a:pt x="1622069" y="381000"/>
                    </a:moveTo>
                    <a:lnTo>
                      <a:pt x="1614119" y="368300"/>
                    </a:lnTo>
                    <a:lnTo>
                      <a:pt x="1620723" y="368300"/>
                    </a:lnTo>
                    <a:lnTo>
                      <a:pt x="1613789" y="355600"/>
                    </a:lnTo>
                    <a:lnTo>
                      <a:pt x="1613674" y="368300"/>
                    </a:lnTo>
                    <a:lnTo>
                      <a:pt x="1607820" y="368300"/>
                    </a:lnTo>
                    <a:lnTo>
                      <a:pt x="1601584" y="381000"/>
                    </a:lnTo>
                    <a:lnTo>
                      <a:pt x="1622069" y="381000"/>
                    </a:lnTo>
                    <a:close/>
                  </a:path>
                  <a:path w="2175509" h="2260600">
                    <a:moveTo>
                      <a:pt x="1634477" y="190500"/>
                    </a:moveTo>
                    <a:lnTo>
                      <a:pt x="1625866" y="190500"/>
                    </a:lnTo>
                    <a:lnTo>
                      <a:pt x="1620862" y="203200"/>
                    </a:lnTo>
                    <a:lnTo>
                      <a:pt x="1626806" y="203200"/>
                    </a:lnTo>
                    <a:lnTo>
                      <a:pt x="1634477" y="190500"/>
                    </a:lnTo>
                    <a:close/>
                  </a:path>
                  <a:path w="2175509" h="2260600">
                    <a:moveTo>
                      <a:pt x="1637538" y="304800"/>
                    </a:moveTo>
                    <a:lnTo>
                      <a:pt x="1636496" y="292100"/>
                    </a:lnTo>
                    <a:lnTo>
                      <a:pt x="1631759" y="292100"/>
                    </a:lnTo>
                    <a:lnTo>
                      <a:pt x="1634845" y="304800"/>
                    </a:lnTo>
                    <a:lnTo>
                      <a:pt x="1637538" y="304800"/>
                    </a:lnTo>
                    <a:close/>
                  </a:path>
                  <a:path w="2175509" h="2260600">
                    <a:moveTo>
                      <a:pt x="1641259" y="317500"/>
                    </a:moveTo>
                    <a:lnTo>
                      <a:pt x="1640560" y="304800"/>
                    </a:lnTo>
                    <a:lnTo>
                      <a:pt x="1638236" y="304800"/>
                    </a:lnTo>
                    <a:lnTo>
                      <a:pt x="1638922" y="317500"/>
                    </a:lnTo>
                    <a:lnTo>
                      <a:pt x="1641259" y="317500"/>
                    </a:lnTo>
                    <a:close/>
                  </a:path>
                  <a:path w="2175509" h="2260600">
                    <a:moveTo>
                      <a:pt x="1642110" y="393700"/>
                    </a:moveTo>
                    <a:lnTo>
                      <a:pt x="1641602" y="381000"/>
                    </a:lnTo>
                    <a:lnTo>
                      <a:pt x="1636445" y="381000"/>
                    </a:lnTo>
                    <a:lnTo>
                      <a:pt x="1640078" y="368300"/>
                    </a:lnTo>
                    <a:lnTo>
                      <a:pt x="1631340" y="368300"/>
                    </a:lnTo>
                    <a:lnTo>
                      <a:pt x="1631657" y="381000"/>
                    </a:lnTo>
                    <a:lnTo>
                      <a:pt x="1624533" y="381000"/>
                    </a:lnTo>
                    <a:lnTo>
                      <a:pt x="1632724" y="393700"/>
                    </a:lnTo>
                    <a:lnTo>
                      <a:pt x="1636039" y="393700"/>
                    </a:lnTo>
                    <a:lnTo>
                      <a:pt x="1638261" y="406400"/>
                    </a:lnTo>
                    <a:lnTo>
                      <a:pt x="1641703" y="393700"/>
                    </a:lnTo>
                    <a:lnTo>
                      <a:pt x="1642110" y="393700"/>
                    </a:lnTo>
                    <a:close/>
                  </a:path>
                  <a:path w="2175509" h="2260600">
                    <a:moveTo>
                      <a:pt x="1645615" y="330200"/>
                    </a:moveTo>
                    <a:lnTo>
                      <a:pt x="1643519" y="330200"/>
                    </a:lnTo>
                    <a:lnTo>
                      <a:pt x="1643303" y="317500"/>
                    </a:lnTo>
                    <a:lnTo>
                      <a:pt x="1641576" y="317500"/>
                    </a:lnTo>
                    <a:lnTo>
                      <a:pt x="1641944" y="330200"/>
                    </a:lnTo>
                    <a:lnTo>
                      <a:pt x="1637741" y="330200"/>
                    </a:lnTo>
                    <a:lnTo>
                      <a:pt x="1644611" y="342900"/>
                    </a:lnTo>
                    <a:lnTo>
                      <a:pt x="1645615" y="330200"/>
                    </a:lnTo>
                    <a:close/>
                  </a:path>
                  <a:path w="2175509" h="2260600">
                    <a:moveTo>
                      <a:pt x="1647672" y="177800"/>
                    </a:moveTo>
                    <a:lnTo>
                      <a:pt x="1640001" y="177800"/>
                    </a:lnTo>
                    <a:lnTo>
                      <a:pt x="1636229" y="190500"/>
                    </a:lnTo>
                    <a:lnTo>
                      <a:pt x="1644535" y="190500"/>
                    </a:lnTo>
                    <a:lnTo>
                      <a:pt x="1647672" y="177800"/>
                    </a:lnTo>
                    <a:close/>
                  </a:path>
                  <a:path w="2175509" h="2260600">
                    <a:moveTo>
                      <a:pt x="1650123" y="304800"/>
                    </a:moveTo>
                    <a:lnTo>
                      <a:pt x="1649437" y="292100"/>
                    </a:lnTo>
                    <a:lnTo>
                      <a:pt x="1645716" y="292100"/>
                    </a:lnTo>
                    <a:lnTo>
                      <a:pt x="1647520" y="304800"/>
                    </a:lnTo>
                    <a:lnTo>
                      <a:pt x="1650123" y="304800"/>
                    </a:lnTo>
                    <a:close/>
                  </a:path>
                  <a:path w="2175509" h="2260600">
                    <a:moveTo>
                      <a:pt x="1653908" y="63500"/>
                    </a:moveTo>
                    <a:lnTo>
                      <a:pt x="1645208" y="63500"/>
                    </a:lnTo>
                    <a:lnTo>
                      <a:pt x="1644281" y="76200"/>
                    </a:lnTo>
                    <a:lnTo>
                      <a:pt x="1637677" y="76200"/>
                    </a:lnTo>
                    <a:lnTo>
                      <a:pt x="1635112" y="88900"/>
                    </a:lnTo>
                    <a:lnTo>
                      <a:pt x="1633321" y="88900"/>
                    </a:lnTo>
                    <a:lnTo>
                      <a:pt x="1629511" y="80835"/>
                    </a:lnTo>
                    <a:lnTo>
                      <a:pt x="1629511" y="88900"/>
                    </a:lnTo>
                    <a:lnTo>
                      <a:pt x="1623783" y="88900"/>
                    </a:lnTo>
                    <a:lnTo>
                      <a:pt x="1625028" y="76200"/>
                    </a:lnTo>
                    <a:lnTo>
                      <a:pt x="1629511" y="88900"/>
                    </a:lnTo>
                    <a:lnTo>
                      <a:pt x="1629511" y="80835"/>
                    </a:lnTo>
                    <a:lnTo>
                      <a:pt x="1627327" y="76200"/>
                    </a:lnTo>
                    <a:lnTo>
                      <a:pt x="1636801" y="76200"/>
                    </a:lnTo>
                    <a:lnTo>
                      <a:pt x="1638134" y="63500"/>
                    </a:lnTo>
                    <a:lnTo>
                      <a:pt x="1637944" y="63500"/>
                    </a:lnTo>
                    <a:lnTo>
                      <a:pt x="1631581" y="50800"/>
                    </a:lnTo>
                    <a:lnTo>
                      <a:pt x="1621053" y="63500"/>
                    </a:lnTo>
                    <a:lnTo>
                      <a:pt x="1618945" y="63500"/>
                    </a:lnTo>
                    <a:lnTo>
                      <a:pt x="1619135" y="50800"/>
                    </a:lnTo>
                    <a:lnTo>
                      <a:pt x="1613268" y="50800"/>
                    </a:lnTo>
                    <a:lnTo>
                      <a:pt x="1613268" y="76200"/>
                    </a:lnTo>
                    <a:lnTo>
                      <a:pt x="1608137" y="76200"/>
                    </a:lnTo>
                    <a:lnTo>
                      <a:pt x="1610588" y="63500"/>
                    </a:lnTo>
                    <a:lnTo>
                      <a:pt x="1612557" y="63500"/>
                    </a:lnTo>
                    <a:lnTo>
                      <a:pt x="1613268" y="76200"/>
                    </a:lnTo>
                    <a:lnTo>
                      <a:pt x="1613268" y="50800"/>
                    </a:lnTo>
                    <a:lnTo>
                      <a:pt x="1610474" y="50800"/>
                    </a:lnTo>
                    <a:lnTo>
                      <a:pt x="1609648" y="63500"/>
                    </a:lnTo>
                    <a:lnTo>
                      <a:pt x="1602536" y="63500"/>
                    </a:lnTo>
                    <a:lnTo>
                      <a:pt x="1604467" y="76200"/>
                    </a:lnTo>
                    <a:lnTo>
                      <a:pt x="1603806" y="76200"/>
                    </a:lnTo>
                    <a:lnTo>
                      <a:pt x="1604048" y="88900"/>
                    </a:lnTo>
                    <a:lnTo>
                      <a:pt x="1607337" y="88900"/>
                    </a:lnTo>
                    <a:lnTo>
                      <a:pt x="1605470" y="101600"/>
                    </a:lnTo>
                    <a:lnTo>
                      <a:pt x="1608823" y="101600"/>
                    </a:lnTo>
                    <a:lnTo>
                      <a:pt x="1604873" y="114300"/>
                    </a:lnTo>
                    <a:lnTo>
                      <a:pt x="1611668" y="114300"/>
                    </a:lnTo>
                    <a:lnTo>
                      <a:pt x="1613408" y="101600"/>
                    </a:lnTo>
                    <a:lnTo>
                      <a:pt x="1609407" y="101600"/>
                    </a:lnTo>
                    <a:lnTo>
                      <a:pt x="1608594" y="88900"/>
                    </a:lnTo>
                    <a:lnTo>
                      <a:pt x="1613979" y="88900"/>
                    </a:lnTo>
                    <a:lnTo>
                      <a:pt x="1615274" y="76200"/>
                    </a:lnTo>
                    <a:lnTo>
                      <a:pt x="1619135" y="76200"/>
                    </a:lnTo>
                    <a:lnTo>
                      <a:pt x="1617916" y="88900"/>
                    </a:lnTo>
                    <a:lnTo>
                      <a:pt x="1620596" y="88900"/>
                    </a:lnTo>
                    <a:lnTo>
                      <a:pt x="1618818" y="101600"/>
                    </a:lnTo>
                    <a:lnTo>
                      <a:pt x="1627759" y="101600"/>
                    </a:lnTo>
                    <a:lnTo>
                      <a:pt x="1626019" y="114300"/>
                    </a:lnTo>
                    <a:lnTo>
                      <a:pt x="1621485" y="114300"/>
                    </a:lnTo>
                    <a:lnTo>
                      <a:pt x="1621637" y="127000"/>
                    </a:lnTo>
                    <a:lnTo>
                      <a:pt x="1615744" y="127000"/>
                    </a:lnTo>
                    <a:lnTo>
                      <a:pt x="1614995" y="114300"/>
                    </a:lnTo>
                    <a:lnTo>
                      <a:pt x="1612341" y="114300"/>
                    </a:lnTo>
                    <a:lnTo>
                      <a:pt x="1610626" y="127000"/>
                    </a:lnTo>
                    <a:lnTo>
                      <a:pt x="1604441" y="127000"/>
                    </a:lnTo>
                    <a:lnTo>
                      <a:pt x="1604137" y="114300"/>
                    </a:lnTo>
                    <a:lnTo>
                      <a:pt x="1604873" y="114300"/>
                    </a:lnTo>
                    <a:lnTo>
                      <a:pt x="1599768" y="101600"/>
                    </a:lnTo>
                    <a:lnTo>
                      <a:pt x="1599336" y="88900"/>
                    </a:lnTo>
                    <a:lnTo>
                      <a:pt x="1602117" y="88900"/>
                    </a:lnTo>
                    <a:lnTo>
                      <a:pt x="1603806" y="76200"/>
                    </a:lnTo>
                    <a:lnTo>
                      <a:pt x="1596161" y="76200"/>
                    </a:lnTo>
                    <a:lnTo>
                      <a:pt x="1596161" y="63500"/>
                    </a:lnTo>
                    <a:lnTo>
                      <a:pt x="1601914" y="63500"/>
                    </a:lnTo>
                    <a:lnTo>
                      <a:pt x="1602447" y="50800"/>
                    </a:lnTo>
                    <a:lnTo>
                      <a:pt x="1599996" y="50800"/>
                    </a:lnTo>
                    <a:lnTo>
                      <a:pt x="1599882" y="38100"/>
                    </a:lnTo>
                    <a:lnTo>
                      <a:pt x="1594993" y="38100"/>
                    </a:lnTo>
                    <a:lnTo>
                      <a:pt x="1590814" y="50800"/>
                    </a:lnTo>
                    <a:lnTo>
                      <a:pt x="1596161" y="50800"/>
                    </a:lnTo>
                    <a:lnTo>
                      <a:pt x="1592935" y="63500"/>
                    </a:lnTo>
                    <a:lnTo>
                      <a:pt x="1587893" y="51790"/>
                    </a:lnTo>
                    <a:lnTo>
                      <a:pt x="1588020" y="63500"/>
                    </a:lnTo>
                    <a:lnTo>
                      <a:pt x="1579295" y="63500"/>
                    </a:lnTo>
                    <a:lnTo>
                      <a:pt x="1578978" y="50800"/>
                    </a:lnTo>
                    <a:lnTo>
                      <a:pt x="1570164" y="50800"/>
                    </a:lnTo>
                    <a:lnTo>
                      <a:pt x="1567230" y="63500"/>
                    </a:lnTo>
                    <a:lnTo>
                      <a:pt x="1563306" y="50800"/>
                    </a:lnTo>
                    <a:lnTo>
                      <a:pt x="1560410" y="63500"/>
                    </a:lnTo>
                    <a:lnTo>
                      <a:pt x="1547406" y="63500"/>
                    </a:lnTo>
                    <a:lnTo>
                      <a:pt x="1542046" y="76200"/>
                    </a:lnTo>
                    <a:lnTo>
                      <a:pt x="1547647" y="76200"/>
                    </a:lnTo>
                    <a:lnTo>
                      <a:pt x="1545056" y="88900"/>
                    </a:lnTo>
                    <a:lnTo>
                      <a:pt x="1550949" y="88900"/>
                    </a:lnTo>
                    <a:lnTo>
                      <a:pt x="1551851" y="76200"/>
                    </a:lnTo>
                    <a:lnTo>
                      <a:pt x="1552892" y="76200"/>
                    </a:lnTo>
                    <a:lnTo>
                      <a:pt x="1555597" y="88900"/>
                    </a:lnTo>
                    <a:lnTo>
                      <a:pt x="1563573" y="88900"/>
                    </a:lnTo>
                    <a:lnTo>
                      <a:pt x="1560588" y="76200"/>
                    </a:lnTo>
                    <a:lnTo>
                      <a:pt x="1568843" y="76200"/>
                    </a:lnTo>
                    <a:lnTo>
                      <a:pt x="1568907" y="88900"/>
                    </a:lnTo>
                    <a:lnTo>
                      <a:pt x="1573618" y="88900"/>
                    </a:lnTo>
                    <a:lnTo>
                      <a:pt x="1573237" y="76200"/>
                    </a:lnTo>
                    <a:lnTo>
                      <a:pt x="1569275" y="76200"/>
                    </a:lnTo>
                    <a:lnTo>
                      <a:pt x="1571574" y="63500"/>
                    </a:lnTo>
                    <a:lnTo>
                      <a:pt x="1576578" y="63500"/>
                    </a:lnTo>
                    <a:lnTo>
                      <a:pt x="1574990" y="76200"/>
                    </a:lnTo>
                    <a:lnTo>
                      <a:pt x="1583143" y="76200"/>
                    </a:lnTo>
                    <a:lnTo>
                      <a:pt x="1586128" y="88900"/>
                    </a:lnTo>
                    <a:lnTo>
                      <a:pt x="1573872" y="88900"/>
                    </a:lnTo>
                    <a:lnTo>
                      <a:pt x="1572107" y="101600"/>
                    </a:lnTo>
                    <a:lnTo>
                      <a:pt x="1570101" y="101600"/>
                    </a:lnTo>
                    <a:lnTo>
                      <a:pt x="1568056" y="88900"/>
                    </a:lnTo>
                    <a:lnTo>
                      <a:pt x="1569135" y="101600"/>
                    </a:lnTo>
                    <a:lnTo>
                      <a:pt x="1560512" y="101600"/>
                    </a:lnTo>
                    <a:lnTo>
                      <a:pt x="1557782" y="114300"/>
                    </a:lnTo>
                    <a:lnTo>
                      <a:pt x="1552638" y="114300"/>
                    </a:lnTo>
                    <a:lnTo>
                      <a:pt x="1543735" y="127000"/>
                    </a:lnTo>
                    <a:lnTo>
                      <a:pt x="1534833" y="127000"/>
                    </a:lnTo>
                    <a:lnTo>
                      <a:pt x="1532712" y="139700"/>
                    </a:lnTo>
                    <a:lnTo>
                      <a:pt x="1529930" y="139700"/>
                    </a:lnTo>
                    <a:lnTo>
                      <a:pt x="1531200" y="152400"/>
                    </a:lnTo>
                    <a:lnTo>
                      <a:pt x="1536420" y="152400"/>
                    </a:lnTo>
                    <a:lnTo>
                      <a:pt x="1543494" y="139700"/>
                    </a:lnTo>
                    <a:lnTo>
                      <a:pt x="1547482" y="139700"/>
                    </a:lnTo>
                    <a:lnTo>
                      <a:pt x="1547075" y="152400"/>
                    </a:lnTo>
                    <a:lnTo>
                      <a:pt x="1549577" y="152400"/>
                    </a:lnTo>
                    <a:lnTo>
                      <a:pt x="1550733" y="139700"/>
                    </a:lnTo>
                    <a:lnTo>
                      <a:pt x="1555089" y="139700"/>
                    </a:lnTo>
                    <a:lnTo>
                      <a:pt x="1556194" y="127000"/>
                    </a:lnTo>
                    <a:lnTo>
                      <a:pt x="1561388" y="127000"/>
                    </a:lnTo>
                    <a:lnTo>
                      <a:pt x="1560880" y="139700"/>
                    </a:lnTo>
                    <a:lnTo>
                      <a:pt x="1558036" y="139700"/>
                    </a:lnTo>
                    <a:lnTo>
                      <a:pt x="1559001" y="152400"/>
                    </a:lnTo>
                    <a:lnTo>
                      <a:pt x="1560042" y="152400"/>
                    </a:lnTo>
                    <a:lnTo>
                      <a:pt x="1561490" y="152400"/>
                    </a:lnTo>
                    <a:lnTo>
                      <a:pt x="1561185" y="155460"/>
                    </a:lnTo>
                    <a:lnTo>
                      <a:pt x="1564767" y="165100"/>
                    </a:lnTo>
                    <a:lnTo>
                      <a:pt x="1565351" y="161290"/>
                    </a:lnTo>
                    <a:lnTo>
                      <a:pt x="1564576" y="152400"/>
                    </a:lnTo>
                    <a:lnTo>
                      <a:pt x="1566710" y="152400"/>
                    </a:lnTo>
                    <a:lnTo>
                      <a:pt x="1565351" y="161290"/>
                    </a:lnTo>
                    <a:lnTo>
                      <a:pt x="1565681" y="165100"/>
                    </a:lnTo>
                    <a:lnTo>
                      <a:pt x="1570355" y="165100"/>
                    </a:lnTo>
                    <a:lnTo>
                      <a:pt x="1570012" y="177800"/>
                    </a:lnTo>
                    <a:lnTo>
                      <a:pt x="1533512" y="177800"/>
                    </a:lnTo>
                    <a:lnTo>
                      <a:pt x="1533512" y="190500"/>
                    </a:lnTo>
                    <a:lnTo>
                      <a:pt x="1519135" y="190500"/>
                    </a:lnTo>
                    <a:lnTo>
                      <a:pt x="1524063" y="177800"/>
                    </a:lnTo>
                    <a:lnTo>
                      <a:pt x="1533512" y="190500"/>
                    </a:lnTo>
                    <a:lnTo>
                      <a:pt x="1533512" y="177800"/>
                    </a:lnTo>
                    <a:lnTo>
                      <a:pt x="1525739" y="177800"/>
                    </a:lnTo>
                    <a:lnTo>
                      <a:pt x="1526438" y="165100"/>
                    </a:lnTo>
                    <a:lnTo>
                      <a:pt x="1528851" y="165100"/>
                    </a:lnTo>
                    <a:lnTo>
                      <a:pt x="1530604" y="152400"/>
                    </a:lnTo>
                    <a:lnTo>
                      <a:pt x="1526590" y="152400"/>
                    </a:lnTo>
                    <a:lnTo>
                      <a:pt x="1524088" y="165100"/>
                    </a:lnTo>
                    <a:lnTo>
                      <a:pt x="1507337" y="165100"/>
                    </a:lnTo>
                    <a:lnTo>
                      <a:pt x="1511566" y="177800"/>
                    </a:lnTo>
                    <a:lnTo>
                      <a:pt x="1517942" y="177800"/>
                    </a:lnTo>
                    <a:lnTo>
                      <a:pt x="1511566" y="190500"/>
                    </a:lnTo>
                    <a:lnTo>
                      <a:pt x="1516507" y="190500"/>
                    </a:lnTo>
                    <a:lnTo>
                      <a:pt x="1507591" y="203200"/>
                    </a:lnTo>
                    <a:lnTo>
                      <a:pt x="1504454" y="203200"/>
                    </a:lnTo>
                    <a:lnTo>
                      <a:pt x="1495958" y="190500"/>
                    </a:lnTo>
                    <a:lnTo>
                      <a:pt x="1490535" y="190500"/>
                    </a:lnTo>
                    <a:lnTo>
                      <a:pt x="1494434" y="203200"/>
                    </a:lnTo>
                    <a:lnTo>
                      <a:pt x="1487474" y="203200"/>
                    </a:lnTo>
                    <a:lnTo>
                      <a:pt x="1490535" y="190500"/>
                    </a:lnTo>
                    <a:lnTo>
                      <a:pt x="1489456" y="190500"/>
                    </a:lnTo>
                    <a:lnTo>
                      <a:pt x="1484718" y="177800"/>
                    </a:lnTo>
                    <a:lnTo>
                      <a:pt x="1483296" y="177800"/>
                    </a:lnTo>
                    <a:lnTo>
                      <a:pt x="1480159" y="165100"/>
                    </a:lnTo>
                    <a:lnTo>
                      <a:pt x="1465313" y="165100"/>
                    </a:lnTo>
                    <a:lnTo>
                      <a:pt x="1468843" y="177800"/>
                    </a:lnTo>
                    <a:lnTo>
                      <a:pt x="1462951" y="177800"/>
                    </a:lnTo>
                    <a:lnTo>
                      <a:pt x="1469745" y="190500"/>
                    </a:lnTo>
                    <a:lnTo>
                      <a:pt x="1460169" y="190500"/>
                    </a:lnTo>
                    <a:lnTo>
                      <a:pt x="1454162" y="177800"/>
                    </a:lnTo>
                    <a:lnTo>
                      <a:pt x="1458645" y="177800"/>
                    </a:lnTo>
                    <a:lnTo>
                      <a:pt x="1465313" y="165100"/>
                    </a:lnTo>
                    <a:lnTo>
                      <a:pt x="1461617" y="165100"/>
                    </a:lnTo>
                    <a:lnTo>
                      <a:pt x="1464094" y="152400"/>
                    </a:lnTo>
                    <a:lnTo>
                      <a:pt x="1461363" y="152400"/>
                    </a:lnTo>
                    <a:lnTo>
                      <a:pt x="1456613" y="165100"/>
                    </a:lnTo>
                    <a:lnTo>
                      <a:pt x="1442986" y="165100"/>
                    </a:lnTo>
                    <a:lnTo>
                      <a:pt x="1442986" y="177800"/>
                    </a:lnTo>
                    <a:lnTo>
                      <a:pt x="1439773" y="177800"/>
                    </a:lnTo>
                    <a:lnTo>
                      <a:pt x="1446491" y="190500"/>
                    </a:lnTo>
                    <a:lnTo>
                      <a:pt x="1439659" y="190500"/>
                    </a:lnTo>
                    <a:lnTo>
                      <a:pt x="1476895" y="203200"/>
                    </a:lnTo>
                    <a:lnTo>
                      <a:pt x="1431759" y="203200"/>
                    </a:lnTo>
                    <a:lnTo>
                      <a:pt x="1439837" y="215900"/>
                    </a:lnTo>
                    <a:lnTo>
                      <a:pt x="1486357" y="215900"/>
                    </a:lnTo>
                    <a:lnTo>
                      <a:pt x="1508417" y="204381"/>
                    </a:lnTo>
                    <a:lnTo>
                      <a:pt x="1508201" y="203200"/>
                    </a:lnTo>
                    <a:lnTo>
                      <a:pt x="1510677" y="203200"/>
                    </a:lnTo>
                    <a:lnTo>
                      <a:pt x="1508417" y="204381"/>
                    </a:lnTo>
                    <a:lnTo>
                      <a:pt x="1510499" y="215900"/>
                    </a:lnTo>
                    <a:lnTo>
                      <a:pt x="1516075" y="203200"/>
                    </a:lnTo>
                    <a:lnTo>
                      <a:pt x="1528102" y="203200"/>
                    </a:lnTo>
                    <a:lnTo>
                      <a:pt x="1534896" y="190500"/>
                    </a:lnTo>
                    <a:lnTo>
                      <a:pt x="1538744" y="203200"/>
                    </a:lnTo>
                    <a:lnTo>
                      <a:pt x="1539316" y="203200"/>
                    </a:lnTo>
                    <a:lnTo>
                      <a:pt x="1544320" y="190500"/>
                    </a:lnTo>
                    <a:lnTo>
                      <a:pt x="1577784" y="190500"/>
                    </a:lnTo>
                    <a:lnTo>
                      <a:pt x="1571472" y="177800"/>
                    </a:lnTo>
                    <a:lnTo>
                      <a:pt x="1581289" y="177800"/>
                    </a:lnTo>
                    <a:lnTo>
                      <a:pt x="1581365" y="165100"/>
                    </a:lnTo>
                    <a:lnTo>
                      <a:pt x="1579511" y="165100"/>
                    </a:lnTo>
                    <a:lnTo>
                      <a:pt x="1582699" y="152400"/>
                    </a:lnTo>
                    <a:lnTo>
                      <a:pt x="1574736" y="152400"/>
                    </a:lnTo>
                    <a:lnTo>
                      <a:pt x="1576285" y="139700"/>
                    </a:lnTo>
                    <a:lnTo>
                      <a:pt x="1580362" y="139700"/>
                    </a:lnTo>
                    <a:lnTo>
                      <a:pt x="1583626" y="152400"/>
                    </a:lnTo>
                    <a:lnTo>
                      <a:pt x="1586725" y="152400"/>
                    </a:lnTo>
                    <a:lnTo>
                      <a:pt x="1585201" y="139700"/>
                    </a:lnTo>
                    <a:lnTo>
                      <a:pt x="1583080" y="139700"/>
                    </a:lnTo>
                    <a:lnTo>
                      <a:pt x="1582089" y="127000"/>
                    </a:lnTo>
                    <a:lnTo>
                      <a:pt x="1581531" y="127000"/>
                    </a:lnTo>
                    <a:lnTo>
                      <a:pt x="1583969" y="114300"/>
                    </a:lnTo>
                    <a:lnTo>
                      <a:pt x="1581988" y="114300"/>
                    </a:lnTo>
                    <a:lnTo>
                      <a:pt x="1580184" y="127000"/>
                    </a:lnTo>
                    <a:lnTo>
                      <a:pt x="1567586" y="127000"/>
                    </a:lnTo>
                    <a:lnTo>
                      <a:pt x="1567586" y="139700"/>
                    </a:lnTo>
                    <a:lnTo>
                      <a:pt x="1563052" y="139700"/>
                    </a:lnTo>
                    <a:lnTo>
                      <a:pt x="1564284" y="127000"/>
                    </a:lnTo>
                    <a:lnTo>
                      <a:pt x="1566418" y="127000"/>
                    </a:lnTo>
                    <a:lnTo>
                      <a:pt x="1567586" y="139700"/>
                    </a:lnTo>
                    <a:lnTo>
                      <a:pt x="1567586" y="127000"/>
                    </a:lnTo>
                    <a:lnTo>
                      <a:pt x="1567116" y="127000"/>
                    </a:lnTo>
                    <a:lnTo>
                      <a:pt x="1566545" y="114300"/>
                    </a:lnTo>
                    <a:lnTo>
                      <a:pt x="1575714" y="114300"/>
                    </a:lnTo>
                    <a:lnTo>
                      <a:pt x="1576260" y="101600"/>
                    </a:lnTo>
                    <a:lnTo>
                      <a:pt x="1586255" y="101600"/>
                    </a:lnTo>
                    <a:lnTo>
                      <a:pt x="1588236" y="88900"/>
                    </a:lnTo>
                    <a:lnTo>
                      <a:pt x="1587182" y="88900"/>
                    </a:lnTo>
                    <a:lnTo>
                      <a:pt x="1586420" y="76200"/>
                    </a:lnTo>
                    <a:lnTo>
                      <a:pt x="1587055" y="76200"/>
                    </a:lnTo>
                    <a:lnTo>
                      <a:pt x="1589163" y="63500"/>
                    </a:lnTo>
                    <a:lnTo>
                      <a:pt x="1590344" y="76200"/>
                    </a:lnTo>
                    <a:lnTo>
                      <a:pt x="1592148" y="76200"/>
                    </a:lnTo>
                    <a:lnTo>
                      <a:pt x="1590941" y="88900"/>
                    </a:lnTo>
                    <a:lnTo>
                      <a:pt x="1597253" y="88900"/>
                    </a:lnTo>
                    <a:lnTo>
                      <a:pt x="1595539" y="101600"/>
                    </a:lnTo>
                    <a:lnTo>
                      <a:pt x="1596275" y="101600"/>
                    </a:lnTo>
                    <a:lnTo>
                      <a:pt x="1602117" y="114300"/>
                    </a:lnTo>
                    <a:lnTo>
                      <a:pt x="1597355" y="114300"/>
                    </a:lnTo>
                    <a:lnTo>
                      <a:pt x="1597355" y="127000"/>
                    </a:lnTo>
                    <a:lnTo>
                      <a:pt x="1597164" y="139700"/>
                    </a:lnTo>
                    <a:lnTo>
                      <a:pt x="1595551" y="139700"/>
                    </a:lnTo>
                    <a:lnTo>
                      <a:pt x="1595005" y="127000"/>
                    </a:lnTo>
                    <a:lnTo>
                      <a:pt x="1597355" y="127000"/>
                    </a:lnTo>
                    <a:lnTo>
                      <a:pt x="1597355" y="114300"/>
                    </a:lnTo>
                    <a:lnTo>
                      <a:pt x="1594688" y="114300"/>
                    </a:lnTo>
                    <a:lnTo>
                      <a:pt x="1593596" y="127000"/>
                    </a:lnTo>
                    <a:lnTo>
                      <a:pt x="1591132" y="127000"/>
                    </a:lnTo>
                    <a:lnTo>
                      <a:pt x="1589938" y="139700"/>
                    </a:lnTo>
                    <a:lnTo>
                      <a:pt x="1592084" y="139700"/>
                    </a:lnTo>
                    <a:lnTo>
                      <a:pt x="1588643" y="152400"/>
                    </a:lnTo>
                    <a:lnTo>
                      <a:pt x="1596732" y="152400"/>
                    </a:lnTo>
                    <a:lnTo>
                      <a:pt x="1592618" y="165100"/>
                    </a:lnTo>
                    <a:lnTo>
                      <a:pt x="1595666" y="165100"/>
                    </a:lnTo>
                    <a:lnTo>
                      <a:pt x="1601584" y="152400"/>
                    </a:lnTo>
                    <a:lnTo>
                      <a:pt x="1601317" y="139700"/>
                    </a:lnTo>
                    <a:lnTo>
                      <a:pt x="1623809" y="139700"/>
                    </a:lnTo>
                    <a:lnTo>
                      <a:pt x="1628076" y="127000"/>
                    </a:lnTo>
                    <a:lnTo>
                      <a:pt x="1630705" y="114300"/>
                    </a:lnTo>
                    <a:lnTo>
                      <a:pt x="1631022" y="101600"/>
                    </a:lnTo>
                    <a:lnTo>
                      <a:pt x="1631149" y="101600"/>
                    </a:lnTo>
                    <a:lnTo>
                      <a:pt x="1636191" y="88900"/>
                    </a:lnTo>
                    <a:lnTo>
                      <a:pt x="1640408" y="88900"/>
                    </a:lnTo>
                    <a:lnTo>
                      <a:pt x="1648510" y="76200"/>
                    </a:lnTo>
                    <a:lnTo>
                      <a:pt x="1653781" y="76200"/>
                    </a:lnTo>
                    <a:lnTo>
                      <a:pt x="1653908" y="63500"/>
                    </a:lnTo>
                    <a:close/>
                  </a:path>
                  <a:path w="2175509" h="2260600">
                    <a:moveTo>
                      <a:pt x="1659255" y="330200"/>
                    </a:moveTo>
                    <a:lnTo>
                      <a:pt x="1656016" y="317500"/>
                    </a:lnTo>
                    <a:lnTo>
                      <a:pt x="1655648" y="317500"/>
                    </a:lnTo>
                    <a:lnTo>
                      <a:pt x="1655343" y="330200"/>
                    </a:lnTo>
                    <a:lnTo>
                      <a:pt x="1659255" y="330200"/>
                    </a:lnTo>
                    <a:close/>
                  </a:path>
                  <a:path w="2175509" h="2260600">
                    <a:moveTo>
                      <a:pt x="1660232" y="215900"/>
                    </a:moveTo>
                    <a:lnTo>
                      <a:pt x="1643849" y="203200"/>
                    </a:lnTo>
                    <a:lnTo>
                      <a:pt x="1647952" y="215900"/>
                    </a:lnTo>
                    <a:lnTo>
                      <a:pt x="1654327" y="215900"/>
                    </a:lnTo>
                    <a:lnTo>
                      <a:pt x="1660232" y="215900"/>
                    </a:lnTo>
                    <a:close/>
                  </a:path>
                  <a:path w="2175509" h="2260600">
                    <a:moveTo>
                      <a:pt x="1677835" y="317500"/>
                    </a:moveTo>
                    <a:lnTo>
                      <a:pt x="1677200" y="304800"/>
                    </a:lnTo>
                    <a:lnTo>
                      <a:pt x="1674456" y="304800"/>
                    </a:lnTo>
                    <a:lnTo>
                      <a:pt x="1675231" y="317500"/>
                    </a:lnTo>
                    <a:lnTo>
                      <a:pt x="1677835" y="317500"/>
                    </a:lnTo>
                    <a:close/>
                  </a:path>
                  <a:path w="2175509" h="2260600">
                    <a:moveTo>
                      <a:pt x="1691601" y="241300"/>
                    </a:moveTo>
                    <a:lnTo>
                      <a:pt x="1690700" y="228600"/>
                    </a:lnTo>
                    <a:lnTo>
                      <a:pt x="1687779" y="228600"/>
                    </a:lnTo>
                    <a:lnTo>
                      <a:pt x="1690433" y="241300"/>
                    </a:lnTo>
                    <a:lnTo>
                      <a:pt x="1691601" y="241300"/>
                    </a:lnTo>
                    <a:close/>
                  </a:path>
                  <a:path w="2175509" h="2260600">
                    <a:moveTo>
                      <a:pt x="1697050" y="228600"/>
                    </a:moveTo>
                    <a:lnTo>
                      <a:pt x="1696758" y="228600"/>
                    </a:lnTo>
                    <a:lnTo>
                      <a:pt x="1696720" y="229654"/>
                    </a:lnTo>
                    <a:lnTo>
                      <a:pt x="1697050" y="228600"/>
                    </a:lnTo>
                    <a:close/>
                  </a:path>
                  <a:path w="2175509" h="2260600">
                    <a:moveTo>
                      <a:pt x="1700479" y="304800"/>
                    </a:moveTo>
                    <a:lnTo>
                      <a:pt x="1698421" y="292100"/>
                    </a:lnTo>
                    <a:lnTo>
                      <a:pt x="1696364" y="292100"/>
                    </a:lnTo>
                    <a:lnTo>
                      <a:pt x="1700479" y="304800"/>
                    </a:lnTo>
                    <a:close/>
                  </a:path>
                  <a:path w="2175509" h="2260600">
                    <a:moveTo>
                      <a:pt x="1711452" y="228600"/>
                    </a:moveTo>
                    <a:lnTo>
                      <a:pt x="1705571" y="228600"/>
                    </a:lnTo>
                    <a:lnTo>
                      <a:pt x="1710537" y="241300"/>
                    </a:lnTo>
                    <a:lnTo>
                      <a:pt x="1710677" y="241300"/>
                    </a:lnTo>
                    <a:lnTo>
                      <a:pt x="1711452" y="228600"/>
                    </a:lnTo>
                    <a:close/>
                  </a:path>
                  <a:path w="2175509" h="2260600">
                    <a:moveTo>
                      <a:pt x="1730679" y="203200"/>
                    </a:moveTo>
                    <a:lnTo>
                      <a:pt x="1724469" y="203200"/>
                    </a:lnTo>
                    <a:lnTo>
                      <a:pt x="1704136" y="215900"/>
                    </a:lnTo>
                    <a:lnTo>
                      <a:pt x="1722742" y="215900"/>
                    </a:lnTo>
                    <a:lnTo>
                      <a:pt x="1730679" y="203200"/>
                    </a:lnTo>
                    <a:close/>
                  </a:path>
                  <a:path w="2175509" h="2260600">
                    <a:moveTo>
                      <a:pt x="1739379" y="203200"/>
                    </a:moveTo>
                    <a:lnTo>
                      <a:pt x="1733562" y="203200"/>
                    </a:lnTo>
                    <a:lnTo>
                      <a:pt x="1736991" y="215900"/>
                    </a:lnTo>
                    <a:lnTo>
                      <a:pt x="1738312" y="215900"/>
                    </a:lnTo>
                    <a:lnTo>
                      <a:pt x="1739379" y="203200"/>
                    </a:lnTo>
                    <a:close/>
                  </a:path>
                  <a:path w="2175509" h="2260600">
                    <a:moveTo>
                      <a:pt x="1763026" y="215900"/>
                    </a:moveTo>
                    <a:lnTo>
                      <a:pt x="1762137" y="215900"/>
                    </a:lnTo>
                    <a:lnTo>
                      <a:pt x="1759318" y="203200"/>
                    </a:lnTo>
                    <a:lnTo>
                      <a:pt x="1760613" y="215900"/>
                    </a:lnTo>
                    <a:lnTo>
                      <a:pt x="1761731" y="215900"/>
                    </a:lnTo>
                    <a:lnTo>
                      <a:pt x="1759267" y="228600"/>
                    </a:lnTo>
                    <a:lnTo>
                      <a:pt x="1763026" y="215900"/>
                    </a:lnTo>
                    <a:close/>
                  </a:path>
                  <a:path w="2175509" h="2260600">
                    <a:moveTo>
                      <a:pt x="1764817" y="50800"/>
                    </a:moveTo>
                    <a:lnTo>
                      <a:pt x="1755394" y="50800"/>
                    </a:lnTo>
                    <a:lnTo>
                      <a:pt x="1756232" y="63500"/>
                    </a:lnTo>
                    <a:lnTo>
                      <a:pt x="1759458" y="63500"/>
                    </a:lnTo>
                    <a:lnTo>
                      <a:pt x="1759572" y="76200"/>
                    </a:lnTo>
                    <a:lnTo>
                      <a:pt x="1759267" y="76200"/>
                    </a:lnTo>
                    <a:lnTo>
                      <a:pt x="1757921" y="88900"/>
                    </a:lnTo>
                    <a:lnTo>
                      <a:pt x="1755711" y="88900"/>
                    </a:lnTo>
                    <a:lnTo>
                      <a:pt x="1752828" y="101600"/>
                    </a:lnTo>
                    <a:lnTo>
                      <a:pt x="1751215" y="101600"/>
                    </a:lnTo>
                    <a:lnTo>
                      <a:pt x="1750999" y="114300"/>
                    </a:lnTo>
                    <a:lnTo>
                      <a:pt x="1749196" y="114300"/>
                    </a:lnTo>
                    <a:lnTo>
                      <a:pt x="1745297" y="127000"/>
                    </a:lnTo>
                    <a:lnTo>
                      <a:pt x="1740928" y="127000"/>
                    </a:lnTo>
                    <a:lnTo>
                      <a:pt x="1735747" y="139700"/>
                    </a:lnTo>
                    <a:lnTo>
                      <a:pt x="1727263" y="139700"/>
                    </a:lnTo>
                    <a:lnTo>
                      <a:pt x="1721180" y="152400"/>
                    </a:lnTo>
                    <a:lnTo>
                      <a:pt x="1716303" y="152400"/>
                    </a:lnTo>
                    <a:lnTo>
                      <a:pt x="1705483" y="165100"/>
                    </a:lnTo>
                    <a:lnTo>
                      <a:pt x="1699831" y="165100"/>
                    </a:lnTo>
                    <a:lnTo>
                      <a:pt x="1693633" y="172326"/>
                    </a:lnTo>
                    <a:lnTo>
                      <a:pt x="1693633" y="190500"/>
                    </a:lnTo>
                    <a:lnTo>
                      <a:pt x="1689989" y="190500"/>
                    </a:lnTo>
                    <a:lnTo>
                      <a:pt x="1693291" y="177800"/>
                    </a:lnTo>
                    <a:lnTo>
                      <a:pt x="1693633" y="190500"/>
                    </a:lnTo>
                    <a:lnTo>
                      <a:pt x="1693633" y="172326"/>
                    </a:lnTo>
                    <a:lnTo>
                      <a:pt x="1688922" y="177800"/>
                    </a:lnTo>
                    <a:lnTo>
                      <a:pt x="1651254" y="177800"/>
                    </a:lnTo>
                    <a:lnTo>
                      <a:pt x="1655191" y="185940"/>
                    </a:lnTo>
                    <a:lnTo>
                      <a:pt x="1654797" y="185978"/>
                    </a:lnTo>
                    <a:lnTo>
                      <a:pt x="1654416" y="191096"/>
                    </a:lnTo>
                    <a:lnTo>
                      <a:pt x="1651876" y="194030"/>
                    </a:lnTo>
                    <a:lnTo>
                      <a:pt x="1654987" y="191681"/>
                    </a:lnTo>
                    <a:lnTo>
                      <a:pt x="1660194" y="191465"/>
                    </a:lnTo>
                    <a:lnTo>
                      <a:pt x="1660182" y="190500"/>
                    </a:lnTo>
                    <a:lnTo>
                      <a:pt x="1677758" y="190500"/>
                    </a:lnTo>
                    <a:lnTo>
                      <a:pt x="1684515" y="203200"/>
                    </a:lnTo>
                    <a:lnTo>
                      <a:pt x="1689785" y="203200"/>
                    </a:lnTo>
                    <a:lnTo>
                      <a:pt x="1687334" y="215900"/>
                    </a:lnTo>
                    <a:lnTo>
                      <a:pt x="1692287" y="215900"/>
                    </a:lnTo>
                    <a:lnTo>
                      <a:pt x="1696262" y="228600"/>
                    </a:lnTo>
                    <a:lnTo>
                      <a:pt x="1700263" y="215900"/>
                    </a:lnTo>
                    <a:lnTo>
                      <a:pt x="1704136" y="215900"/>
                    </a:lnTo>
                    <a:lnTo>
                      <a:pt x="1701012" y="203200"/>
                    </a:lnTo>
                    <a:lnTo>
                      <a:pt x="1693926" y="203200"/>
                    </a:lnTo>
                    <a:lnTo>
                      <a:pt x="1694218" y="190500"/>
                    </a:lnTo>
                    <a:lnTo>
                      <a:pt x="1698180" y="190500"/>
                    </a:lnTo>
                    <a:lnTo>
                      <a:pt x="1730692" y="152400"/>
                    </a:lnTo>
                    <a:lnTo>
                      <a:pt x="1733867" y="152400"/>
                    </a:lnTo>
                    <a:lnTo>
                      <a:pt x="1740674" y="139700"/>
                    </a:lnTo>
                    <a:lnTo>
                      <a:pt x="1745157" y="139700"/>
                    </a:lnTo>
                    <a:lnTo>
                      <a:pt x="1748828" y="127000"/>
                    </a:lnTo>
                    <a:lnTo>
                      <a:pt x="1752307" y="127000"/>
                    </a:lnTo>
                    <a:lnTo>
                      <a:pt x="1755736" y="114300"/>
                    </a:lnTo>
                    <a:lnTo>
                      <a:pt x="1758251" y="114300"/>
                    </a:lnTo>
                    <a:lnTo>
                      <a:pt x="1759000" y="101600"/>
                    </a:lnTo>
                    <a:lnTo>
                      <a:pt x="1758797" y="101600"/>
                    </a:lnTo>
                    <a:lnTo>
                      <a:pt x="1759902" y="88900"/>
                    </a:lnTo>
                    <a:lnTo>
                      <a:pt x="1763522" y="88900"/>
                    </a:lnTo>
                    <a:lnTo>
                      <a:pt x="1763814" y="76200"/>
                    </a:lnTo>
                    <a:lnTo>
                      <a:pt x="1763268" y="76200"/>
                    </a:lnTo>
                    <a:lnTo>
                      <a:pt x="1763102" y="63500"/>
                    </a:lnTo>
                    <a:lnTo>
                      <a:pt x="1764817" y="50800"/>
                    </a:lnTo>
                    <a:close/>
                  </a:path>
                  <a:path w="2175509" h="2260600">
                    <a:moveTo>
                      <a:pt x="1813674" y="279400"/>
                    </a:moveTo>
                    <a:lnTo>
                      <a:pt x="1811337" y="279400"/>
                    </a:lnTo>
                    <a:lnTo>
                      <a:pt x="1810321" y="292100"/>
                    </a:lnTo>
                    <a:lnTo>
                      <a:pt x="1808822" y="292100"/>
                    </a:lnTo>
                    <a:lnTo>
                      <a:pt x="1809661" y="304800"/>
                    </a:lnTo>
                    <a:lnTo>
                      <a:pt x="1812163" y="304800"/>
                    </a:lnTo>
                    <a:lnTo>
                      <a:pt x="1811782" y="292100"/>
                    </a:lnTo>
                    <a:lnTo>
                      <a:pt x="1812950" y="292100"/>
                    </a:lnTo>
                    <a:lnTo>
                      <a:pt x="1813674" y="279400"/>
                    </a:lnTo>
                    <a:close/>
                  </a:path>
                  <a:path w="2175509" h="2260600">
                    <a:moveTo>
                      <a:pt x="1814118" y="279400"/>
                    </a:moveTo>
                    <a:lnTo>
                      <a:pt x="1813001" y="266700"/>
                    </a:lnTo>
                    <a:lnTo>
                      <a:pt x="1811528" y="266700"/>
                    </a:lnTo>
                    <a:lnTo>
                      <a:pt x="1813788" y="279400"/>
                    </a:lnTo>
                    <a:lnTo>
                      <a:pt x="1814118" y="279400"/>
                    </a:lnTo>
                    <a:close/>
                  </a:path>
                  <a:path w="2175509" h="2260600">
                    <a:moveTo>
                      <a:pt x="1826488" y="355600"/>
                    </a:moveTo>
                    <a:lnTo>
                      <a:pt x="1825802" y="342900"/>
                    </a:lnTo>
                    <a:lnTo>
                      <a:pt x="1823618" y="342900"/>
                    </a:lnTo>
                    <a:lnTo>
                      <a:pt x="1825040" y="355600"/>
                    </a:lnTo>
                    <a:lnTo>
                      <a:pt x="1826488" y="355600"/>
                    </a:lnTo>
                    <a:close/>
                  </a:path>
                  <a:path w="2175509" h="2260600">
                    <a:moveTo>
                      <a:pt x="1838375" y="368300"/>
                    </a:moveTo>
                    <a:lnTo>
                      <a:pt x="1829752" y="355600"/>
                    </a:lnTo>
                    <a:lnTo>
                      <a:pt x="1829269" y="355600"/>
                    </a:lnTo>
                    <a:lnTo>
                      <a:pt x="1832267" y="368300"/>
                    </a:lnTo>
                    <a:lnTo>
                      <a:pt x="1838375" y="368300"/>
                    </a:lnTo>
                    <a:close/>
                  </a:path>
                  <a:path w="2175509" h="2260600">
                    <a:moveTo>
                      <a:pt x="1841868" y="317500"/>
                    </a:moveTo>
                    <a:lnTo>
                      <a:pt x="1841169" y="317500"/>
                    </a:lnTo>
                    <a:lnTo>
                      <a:pt x="1840014" y="304800"/>
                    </a:lnTo>
                    <a:lnTo>
                      <a:pt x="1835543" y="304800"/>
                    </a:lnTo>
                    <a:lnTo>
                      <a:pt x="1833740" y="317500"/>
                    </a:lnTo>
                    <a:lnTo>
                      <a:pt x="1839722" y="317500"/>
                    </a:lnTo>
                    <a:lnTo>
                      <a:pt x="1833435" y="330200"/>
                    </a:lnTo>
                    <a:lnTo>
                      <a:pt x="1838083" y="330200"/>
                    </a:lnTo>
                    <a:lnTo>
                      <a:pt x="1841868" y="317500"/>
                    </a:lnTo>
                    <a:close/>
                  </a:path>
                  <a:path w="2175509" h="2260600">
                    <a:moveTo>
                      <a:pt x="1851787" y="304800"/>
                    </a:moveTo>
                    <a:lnTo>
                      <a:pt x="1848878" y="304800"/>
                    </a:lnTo>
                    <a:lnTo>
                      <a:pt x="1846237" y="292100"/>
                    </a:lnTo>
                    <a:lnTo>
                      <a:pt x="1845322" y="304800"/>
                    </a:lnTo>
                    <a:lnTo>
                      <a:pt x="1847583" y="304800"/>
                    </a:lnTo>
                    <a:lnTo>
                      <a:pt x="1848383" y="317500"/>
                    </a:lnTo>
                    <a:lnTo>
                      <a:pt x="1851329" y="317500"/>
                    </a:lnTo>
                    <a:lnTo>
                      <a:pt x="1851787" y="304800"/>
                    </a:lnTo>
                    <a:close/>
                  </a:path>
                  <a:path w="2175509" h="2260600">
                    <a:moveTo>
                      <a:pt x="1873783" y="292100"/>
                    </a:moveTo>
                    <a:lnTo>
                      <a:pt x="1864677" y="292100"/>
                    </a:lnTo>
                    <a:lnTo>
                      <a:pt x="1867585" y="279400"/>
                    </a:lnTo>
                    <a:lnTo>
                      <a:pt x="1862340" y="279400"/>
                    </a:lnTo>
                    <a:lnTo>
                      <a:pt x="1862366" y="292100"/>
                    </a:lnTo>
                    <a:lnTo>
                      <a:pt x="1863991" y="292100"/>
                    </a:lnTo>
                    <a:lnTo>
                      <a:pt x="1861680" y="304800"/>
                    </a:lnTo>
                    <a:lnTo>
                      <a:pt x="1869071" y="304800"/>
                    </a:lnTo>
                    <a:lnTo>
                      <a:pt x="1866785" y="317500"/>
                    </a:lnTo>
                    <a:lnTo>
                      <a:pt x="1871065" y="317500"/>
                    </a:lnTo>
                    <a:lnTo>
                      <a:pt x="1873719" y="304800"/>
                    </a:lnTo>
                    <a:lnTo>
                      <a:pt x="1869135" y="304800"/>
                    </a:lnTo>
                    <a:lnTo>
                      <a:pt x="1873783" y="292100"/>
                    </a:lnTo>
                    <a:close/>
                  </a:path>
                  <a:path w="2175509" h="2260600">
                    <a:moveTo>
                      <a:pt x="1890445" y="151638"/>
                    </a:moveTo>
                    <a:lnTo>
                      <a:pt x="1890407" y="139700"/>
                    </a:lnTo>
                    <a:lnTo>
                      <a:pt x="1889721" y="139700"/>
                    </a:lnTo>
                    <a:lnTo>
                      <a:pt x="1889074" y="127000"/>
                    </a:lnTo>
                    <a:lnTo>
                      <a:pt x="1886889" y="127000"/>
                    </a:lnTo>
                    <a:lnTo>
                      <a:pt x="1885340" y="139700"/>
                    </a:lnTo>
                    <a:lnTo>
                      <a:pt x="1886254" y="139700"/>
                    </a:lnTo>
                    <a:lnTo>
                      <a:pt x="1890445" y="151638"/>
                    </a:lnTo>
                    <a:close/>
                  </a:path>
                  <a:path w="2175509" h="2260600">
                    <a:moveTo>
                      <a:pt x="1890712" y="152400"/>
                    </a:moveTo>
                    <a:lnTo>
                      <a:pt x="1890445" y="151638"/>
                    </a:lnTo>
                    <a:lnTo>
                      <a:pt x="1890445" y="152400"/>
                    </a:lnTo>
                    <a:lnTo>
                      <a:pt x="1890712" y="152400"/>
                    </a:lnTo>
                    <a:close/>
                  </a:path>
                  <a:path w="2175509" h="2260600">
                    <a:moveTo>
                      <a:pt x="1902942" y="228600"/>
                    </a:moveTo>
                    <a:lnTo>
                      <a:pt x="1901863" y="228600"/>
                    </a:lnTo>
                    <a:lnTo>
                      <a:pt x="1899500" y="241300"/>
                    </a:lnTo>
                    <a:lnTo>
                      <a:pt x="1895983" y="241300"/>
                    </a:lnTo>
                    <a:lnTo>
                      <a:pt x="1894840" y="254000"/>
                    </a:lnTo>
                    <a:lnTo>
                      <a:pt x="1891372" y="254000"/>
                    </a:lnTo>
                    <a:lnTo>
                      <a:pt x="1891334" y="266700"/>
                    </a:lnTo>
                    <a:lnTo>
                      <a:pt x="1895449" y="266700"/>
                    </a:lnTo>
                    <a:lnTo>
                      <a:pt x="1895030" y="254000"/>
                    </a:lnTo>
                    <a:lnTo>
                      <a:pt x="1900961" y="254000"/>
                    </a:lnTo>
                    <a:lnTo>
                      <a:pt x="1900834" y="242570"/>
                    </a:lnTo>
                    <a:lnTo>
                      <a:pt x="1900859" y="241084"/>
                    </a:lnTo>
                    <a:lnTo>
                      <a:pt x="1902942" y="228600"/>
                    </a:lnTo>
                    <a:close/>
                  </a:path>
                  <a:path w="2175509" h="2260600">
                    <a:moveTo>
                      <a:pt x="1911972" y="355600"/>
                    </a:moveTo>
                    <a:lnTo>
                      <a:pt x="1908581" y="342900"/>
                    </a:lnTo>
                    <a:lnTo>
                      <a:pt x="1907514" y="342900"/>
                    </a:lnTo>
                    <a:lnTo>
                      <a:pt x="1907184" y="355600"/>
                    </a:lnTo>
                    <a:lnTo>
                      <a:pt x="1904834" y="355600"/>
                    </a:lnTo>
                    <a:lnTo>
                      <a:pt x="1908302" y="368300"/>
                    </a:lnTo>
                    <a:lnTo>
                      <a:pt x="1911083" y="368300"/>
                    </a:lnTo>
                    <a:lnTo>
                      <a:pt x="1910448" y="355600"/>
                    </a:lnTo>
                    <a:lnTo>
                      <a:pt x="1911972" y="355600"/>
                    </a:lnTo>
                    <a:close/>
                  </a:path>
                  <a:path w="2175509" h="2260600">
                    <a:moveTo>
                      <a:pt x="1915706" y="381000"/>
                    </a:moveTo>
                    <a:lnTo>
                      <a:pt x="1912975" y="368300"/>
                    </a:lnTo>
                    <a:lnTo>
                      <a:pt x="1912658" y="381000"/>
                    </a:lnTo>
                    <a:lnTo>
                      <a:pt x="1915706" y="381000"/>
                    </a:lnTo>
                    <a:close/>
                  </a:path>
                  <a:path w="2175509" h="2260600">
                    <a:moveTo>
                      <a:pt x="1925878" y="165100"/>
                    </a:moveTo>
                    <a:lnTo>
                      <a:pt x="1918550" y="152400"/>
                    </a:lnTo>
                    <a:lnTo>
                      <a:pt x="1919884" y="152400"/>
                    </a:lnTo>
                    <a:lnTo>
                      <a:pt x="1922767" y="139700"/>
                    </a:lnTo>
                    <a:lnTo>
                      <a:pt x="1915998" y="139700"/>
                    </a:lnTo>
                    <a:lnTo>
                      <a:pt x="1911616" y="152400"/>
                    </a:lnTo>
                    <a:lnTo>
                      <a:pt x="1913737" y="152400"/>
                    </a:lnTo>
                    <a:lnTo>
                      <a:pt x="1915820" y="165100"/>
                    </a:lnTo>
                    <a:lnTo>
                      <a:pt x="1906409" y="165100"/>
                    </a:lnTo>
                    <a:lnTo>
                      <a:pt x="1904606" y="177800"/>
                    </a:lnTo>
                    <a:lnTo>
                      <a:pt x="1909800" y="177800"/>
                    </a:lnTo>
                    <a:lnTo>
                      <a:pt x="1911375" y="190500"/>
                    </a:lnTo>
                    <a:lnTo>
                      <a:pt x="1917788" y="190500"/>
                    </a:lnTo>
                    <a:lnTo>
                      <a:pt x="1917458" y="177800"/>
                    </a:lnTo>
                    <a:lnTo>
                      <a:pt x="1919782" y="177800"/>
                    </a:lnTo>
                    <a:lnTo>
                      <a:pt x="1921497" y="165100"/>
                    </a:lnTo>
                    <a:lnTo>
                      <a:pt x="1925878" y="165100"/>
                    </a:lnTo>
                    <a:close/>
                  </a:path>
                  <a:path w="2175509" h="2260600">
                    <a:moveTo>
                      <a:pt x="1925942" y="419100"/>
                    </a:moveTo>
                    <a:lnTo>
                      <a:pt x="1923427" y="410235"/>
                    </a:lnTo>
                    <a:lnTo>
                      <a:pt x="1920684" y="419100"/>
                    </a:lnTo>
                    <a:lnTo>
                      <a:pt x="1923757" y="419100"/>
                    </a:lnTo>
                    <a:lnTo>
                      <a:pt x="1924380" y="421538"/>
                    </a:lnTo>
                    <a:lnTo>
                      <a:pt x="1924799" y="419100"/>
                    </a:lnTo>
                    <a:lnTo>
                      <a:pt x="1925942" y="419100"/>
                    </a:lnTo>
                    <a:close/>
                  </a:path>
                  <a:path w="2175509" h="2260600">
                    <a:moveTo>
                      <a:pt x="1927148" y="368300"/>
                    </a:moveTo>
                    <a:lnTo>
                      <a:pt x="1925955" y="365772"/>
                    </a:lnTo>
                    <a:lnTo>
                      <a:pt x="1925281" y="368300"/>
                    </a:lnTo>
                    <a:lnTo>
                      <a:pt x="1927148" y="368300"/>
                    </a:lnTo>
                    <a:close/>
                  </a:path>
                  <a:path w="2175509" h="2260600">
                    <a:moveTo>
                      <a:pt x="1927720" y="444500"/>
                    </a:moveTo>
                    <a:lnTo>
                      <a:pt x="1926183" y="431800"/>
                    </a:lnTo>
                    <a:lnTo>
                      <a:pt x="1927009" y="431800"/>
                    </a:lnTo>
                    <a:lnTo>
                      <a:pt x="1924380" y="421538"/>
                    </a:lnTo>
                    <a:lnTo>
                      <a:pt x="1922627" y="431800"/>
                    </a:lnTo>
                    <a:lnTo>
                      <a:pt x="1925878" y="431800"/>
                    </a:lnTo>
                    <a:lnTo>
                      <a:pt x="1924672" y="444500"/>
                    </a:lnTo>
                    <a:lnTo>
                      <a:pt x="1927720" y="444500"/>
                    </a:lnTo>
                    <a:close/>
                  </a:path>
                  <a:path w="2175509" h="2260600">
                    <a:moveTo>
                      <a:pt x="1936762" y="469900"/>
                    </a:moveTo>
                    <a:lnTo>
                      <a:pt x="1931098" y="457200"/>
                    </a:lnTo>
                    <a:lnTo>
                      <a:pt x="1926120" y="457200"/>
                    </a:lnTo>
                    <a:lnTo>
                      <a:pt x="1922348" y="444500"/>
                    </a:lnTo>
                    <a:lnTo>
                      <a:pt x="1915782" y="444500"/>
                    </a:lnTo>
                    <a:lnTo>
                      <a:pt x="1919478" y="431800"/>
                    </a:lnTo>
                    <a:lnTo>
                      <a:pt x="1911489" y="431800"/>
                    </a:lnTo>
                    <a:lnTo>
                      <a:pt x="1916264" y="419100"/>
                    </a:lnTo>
                    <a:lnTo>
                      <a:pt x="1913851" y="419100"/>
                    </a:lnTo>
                    <a:lnTo>
                      <a:pt x="1909889" y="406400"/>
                    </a:lnTo>
                    <a:lnTo>
                      <a:pt x="1904987" y="406400"/>
                    </a:lnTo>
                    <a:lnTo>
                      <a:pt x="1914347" y="393700"/>
                    </a:lnTo>
                    <a:lnTo>
                      <a:pt x="1907882" y="393700"/>
                    </a:lnTo>
                    <a:lnTo>
                      <a:pt x="1912416" y="381000"/>
                    </a:lnTo>
                    <a:lnTo>
                      <a:pt x="1903869" y="381000"/>
                    </a:lnTo>
                    <a:lnTo>
                      <a:pt x="1902421" y="393700"/>
                    </a:lnTo>
                    <a:lnTo>
                      <a:pt x="1904669" y="393700"/>
                    </a:lnTo>
                    <a:lnTo>
                      <a:pt x="1901012" y="406400"/>
                    </a:lnTo>
                    <a:lnTo>
                      <a:pt x="1890864" y="406400"/>
                    </a:lnTo>
                    <a:lnTo>
                      <a:pt x="1895881" y="393700"/>
                    </a:lnTo>
                    <a:lnTo>
                      <a:pt x="1897227" y="393700"/>
                    </a:lnTo>
                    <a:lnTo>
                      <a:pt x="1893036" y="381000"/>
                    </a:lnTo>
                    <a:lnTo>
                      <a:pt x="1898129" y="381000"/>
                    </a:lnTo>
                    <a:lnTo>
                      <a:pt x="1897227" y="393700"/>
                    </a:lnTo>
                    <a:lnTo>
                      <a:pt x="1902421" y="393700"/>
                    </a:lnTo>
                    <a:lnTo>
                      <a:pt x="1898637" y="381000"/>
                    </a:lnTo>
                    <a:lnTo>
                      <a:pt x="1899094" y="381000"/>
                    </a:lnTo>
                    <a:lnTo>
                      <a:pt x="1901545" y="368300"/>
                    </a:lnTo>
                    <a:lnTo>
                      <a:pt x="1899424" y="368300"/>
                    </a:lnTo>
                    <a:lnTo>
                      <a:pt x="1904834" y="355600"/>
                    </a:lnTo>
                    <a:lnTo>
                      <a:pt x="1899958" y="355600"/>
                    </a:lnTo>
                    <a:lnTo>
                      <a:pt x="1902256" y="342900"/>
                    </a:lnTo>
                    <a:lnTo>
                      <a:pt x="1898624" y="342900"/>
                    </a:lnTo>
                    <a:lnTo>
                      <a:pt x="1898840" y="330200"/>
                    </a:lnTo>
                    <a:lnTo>
                      <a:pt x="1890941" y="330200"/>
                    </a:lnTo>
                    <a:lnTo>
                      <a:pt x="1892820" y="317500"/>
                    </a:lnTo>
                    <a:lnTo>
                      <a:pt x="1891207" y="317500"/>
                    </a:lnTo>
                    <a:lnTo>
                      <a:pt x="1889721" y="304800"/>
                    </a:lnTo>
                    <a:lnTo>
                      <a:pt x="1889264" y="304800"/>
                    </a:lnTo>
                    <a:lnTo>
                      <a:pt x="1893455" y="292100"/>
                    </a:lnTo>
                    <a:lnTo>
                      <a:pt x="1895690" y="304800"/>
                    </a:lnTo>
                    <a:lnTo>
                      <a:pt x="1894801" y="304800"/>
                    </a:lnTo>
                    <a:lnTo>
                      <a:pt x="1893125" y="317500"/>
                    </a:lnTo>
                    <a:lnTo>
                      <a:pt x="1906206" y="317500"/>
                    </a:lnTo>
                    <a:lnTo>
                      <a:pt x="1900910" y="304800"/>
                    </a:lnTo>
                    <a:lnTo>
                      <a:pt x="1901723" y="304800"/>
                    </a:lnTo>
                    <a:lnTo>
                      <a:pt x="1895132" y="292100"/>
                    </a:lnTo>
                    <a:lnTo>
                      <a:pt x="1894103" y="292100"/>
                    </a:lnTo>
                    <a:lnTo>
                      <a:pt x="1896529" y="279400"/>
                    </a:lnTo>
                    <a:lnTo>
                      <a:pt x="1893836" y="279400"/>
                    </a:lnTo>
                    <a:lnTo>
                      <a:pt x="1889874" y="266700"/>
                    </a:lnTo>
                    <a:lnTo>
                      <a:pt x="1876031" y="266700"/>
                    </a:lnTo>
                    <a:lnTo>
                      <a:pt x="1873275" y="279400"/>
                    </a:lnTo>
                    <a:lnTo>
                      <a:pt x="1878926" y="279400"/>
                    </a:lnTo>
                    <a:lnTo>
                      <a:pt x="1879117" y="280403"/>
                    </a:lnTo>
                    <a:lnTo>
                      <a:pt x="1879092" y="279400"/>
                    </a:lnTo>
                    <a:lnTo>
                      <a:pt x="1887372" y="279400"/>
                    </a:lnTo>
                    <a:lnTo>
                      <a:pt x="1881416" y="292100"/>
                    </a:lnTo>
                    <a:lnTo>
                      <a:pt x="1879117" y="280403"/>
                    </a:lnTo>
                    <a:lnTo>
                      <a:pt x="1879485" y="292100"/>
                    </a:lnTo>
                    <a:lnTo>
                      <a:pt x="1880603" y="292100"/>
                    </a:lnTo>
                    <a:lnTo>
                      <a:pt x="1881136" y="304800"/>
                    </a:lnTo>
                    <a:lnTo>
                      <a:pt x="1876844" y="304800"/>
                    </a:lnTo>
                    <a:lnTo>
                      <a:pt x="1882063" y="317500"/>
                    </a:lnTo>
                    <a:lnTo>
                      <a:pt x="1884807" y="304800"/>
                    </a:lnTo>
                    <a:lnTo>
                      <a:pt x="1886419" y="304800"/>
                    </a:lnTo>
                    <a:lnTo>
                      <a:pt x="1886661" y="317500"/>
                    </a:lnTo>
                    <a:lnTo>
                      <a:pt x="1882063" y="317500"/>
                    </a:lnTo>
                    <a:lnTo>
                      <a:pt x="1881327" y="317500"/>
                    </a:lnTo>
                    <a:lnTo>
                      <a:pt x="1879371" y="330200"/>
                    </a:lnTo>
                    <a:lnTo>
                      <a:pt x="1887816" y="330200"/>
                    </a:lnTo>
                    <a:lnTo>
                      <a:pt x="1887524" y="342900"/>
                    </a:lnTo>
                    <a:lnTo>
                      <a:pt x="1887372" y="342900"/>
                    </a:lnTo>
                    <a:lnTo>
                      <a:pt x="1885607" y="355600"/>
                    </a:lnTo>
                    <a:lnTo>
                      <a:pt x="1889709" y="355600"/>
                    </a:lnTo>
                    <a:lnTo>
                      <a:pt x="1888045" y="368300"/>
                    </a:lnTo>
                    <a:lnTo>
                      <a:pt x="1889556" y="368300"/>
                    </a:lnTo>
                    <a:lnTo>
                      <a:pt x="1890598" y="381000"/>
                    </a:lnTo>
                    <a:lnTo>
                      <a:pt x="1892617" y="381000"/>
                    </a:lnTo>
                    <a:lnTo>
                      <a:pt x="1892985" y="393700"/>
                    </a:lnTo>
                    <a:lnTo>
                      <a:pt x="1885708" y="393700"/>
                    </a:lnTo>
                    <a:lnTo>
                      <a:pt x="1885708" y="381000"/>
                    </a:lnTo>
                    <a:lnTo>
                      <a:pt x="1886153" y="381000"/>
                    </a:lnTo>
                    <a:lnTo>
                      <a:pt x="1886635" y="368300"/>
                    </a:lnTo>
                    <a:lnTo>
                      <a:pt x="1888045" y="368300"/>
                    </a:lnTo>
                    <a:lnTo>
                      <a:pt x="1877682" y="355600"/>
                    </a:lnTo>
                    <a:lnTo>
                      <a:pt x="1875256" y="355600"/>
                    </a:lnTo>
                    <a:lnTo>
                      <a:pt x="1876450" y="342900"/>
                    </a:lnTo>
                    <a:lnTo>
                      <a:pt x="1875066" y="342900"/>
                    </a:lnTo>
                    <a:lnTo>
                      <a:pt x="1874418" y="330200"/>
                    </a:lnTo>
                    <a:lnTo>
                      <a:pt x="1879371" y="330200"/>
                    </a:lnTo>
                    <a:lnTo>
                      <a:pt x="1872424" y="317500"/>
                    </a:lnTo>
                    <a:lnTo>
                      <a:pt x="1868957" y="330200"/>
                    </a:lnTo>
                    <a:lnTo>
                      <a:pt x="1872576" y="330200"/>
                    </a:lnTo>
                    <a:lnTo>
                      <a:pt x="1873250" y="342900"/>
                    </a:lnTo>
                    <a:lnTo>
                      <a:pt x="1874024" y="342900"/>
                    </a:lnTo>
                    <a:lnTo>
                      <a:pt x="1874723" y="355600"/>
                    </a:lnTo>
                    <a:lnTo>
                      <a:pt x="1866861" y="355600"/>
                    </a:lnTo>
                    <a:lnTo>
                      <a:pt x="1868093" y="368300"/>
                    </a:lnTo>
                    <a:lnTo>
                      <a:pt x="1879917" y="368300"/>
                    </a:lnTo>
                    <a:lnTo>
                      <a:pt x="1879193" y="381000"/>
                    </a:lnTo>
                    <a:lnTo>
                      <a:pt x="1880285" y="393700"/>
                    </a:lnTo>
                    <a:lnTo>
                      <a:pt x="1881682" y="393700"/>
                    </a:lnTo>
                    <a:lnTo>
                      <a:pt x="1883143" y="404787"/>
                    </a:lnTo>
                    <a:lnTo>
                      <a:pt x="1883257" y="408038"/>
                    </a:lnTo>
                    <a:lnTo>
                      <a:pt x="1882622" y="419100"/>
                    </a:lnTo>
                    <a:lnTo>
                      <a:pt x="1903399" y="419100"/>
                    </a:lnTo>
                    <a:lnTo>
                      <a:pt x="1905012" y="431800"/>
                    </a:lnTo>
                    <a:lnTo>
                      <a:pt x="1907032" y="444500"/>
                    </a:lnTo>
                    <a:lnTo>
                      <a:pt x="1909191" y="444500"/>
                    </a:lnTo>
                    <a:lnTo>
                      <a:pt x="1919605" y="457200"/>
                    </a:lnTo>
                    <a:lnTo>
                      <a:pt x="1925840" y="457200"/>
                    </a:lnTo>
                    <a:lnTo>
                      <a:pt x="1930755" y="469900"/>
                    </a:lnTo>
                    <a:lnTo>
                      <a:pt x="1936762" y="469900"/>
                    </a:lnTo>
                    <a:close/>
                  </a:path>
                  <a:path w="2175509" h="2260600">
                    <a:moveTo>
                      <a:pt x="1939937" y="265264"/>
                    </a:moveTo>
                    <a:lnTo>
                      <a:pt x="1939137" y="266700"/>
                    </a:lnTo>
                    <a:lnTo>
                      <a:pt x="1939518" y="266700"/>
                    </a:lnTo>
                    <a:lnTo>
                      <a:pt x="1939937" y="265264"/>
                    </a:lnTo>
                    <a:close/>
                  </a:path>
                  <a:path w="2175509" h="2260600">
                    <a:moveTo>
                      <a:pt x="1944192" y="330200"/>
                    </a:moveTo>
                    <a:lnTo>
                      <a:pt x="1942744" y="342900"/>
                    </a:lnTo>
                    <a:lnTo>
                      <a:pt x="1943417" y="342900"/>
                    </a:lnTo>
                    <a:lnTo>
                      <a:pt x="1944192" y="330200"/>
                    </a:lnTo>
                    <a:close/>
                  </a:path>
                  <a:path w="2175509" h="2260600">
                    <a:moveTo>
                      <a:pt x="1945817" y="317500"/>
                    </a:moveTo>
                    <a:lnTo>
                      <a:pt x="1944789" y="309613"/>
                    </a:lnTo>
                    <a:lnTo>
                      <a:pt x="1940369" y="317500"/>
                    </a:lnTo>
                    <a:lnTo>
                      <a:pt x="1945817" y="317500"/>
                    </a:lnTo>
                    <a:close/>
                  </a:path>
                  <a:path w="2175509" h="2260600">
                    <a:moveTo>
                      <a:pt x="1947379" y="276783"/>
                    </a:moveTo>
                    <a:lnTo>
                      <a:pt x="1946935" y="279400"/>
                    </a:lnTo>
                    <a:lnTo>
                      <a:pt x="1947100" y="279400"/>
                    </a:lnTo>
                    <a:lnTo>
                      <a:pt x="1947379" y="276783"/>
                    </a:lnTo>
                    <a:close/>
                  </a:path>
                  <a:path w="2175509" h="2260600">
                    <a:moveTo>
                      <a:pt x="1949081" y="266700"/>
                    </a:moveTo>
                    <a:lnTo>
                      <a:pt x="1948446" y="266700"/>
                    </a:lnTo>
                    <a:lnTo>
                      <a:pt x="1947379" y="276783"/>
                    </a:lnTo>
                    <a:lnTo>
                      <a:pt x="1949081" y="266700"/>
                    </a:lnTo>
                    <a:close/>
                  </a:path>
                  <a:path w="2175509" h="2260600">
                    <a:moveTo>
                      <a:pt x="1949119" y="444500"/>
                    </a:moveTo>
                    <a:lnTo>
                      <a:pt x="1949094" y="419100"/>
                    </a:lnTo>
                    <a:lnTo>
                      <a:pt x="1946719" y="419100"/>
                    </a:lnTo>
                    <a:lnTo>
                      <a:pt x="1945373" y="406400"/>
                    </a:lnTo>
                    <a:lnTo>
                      <a:pt x="1944509" y="406400"/>
                    </a:lnTo>
                    <a:lnTo>
                      <a:pt x="1943442" y="419100"/>
                    </a:lnTo>
                    <a:lnTo>
                      <a:pt x="1946630" y="419100"/>
                    </a:lnTo>
                    <a:lnTo>
                      <a:pt x="1948116" y="431800"/>
                    </a:lnTo>
                    <a:lnTo>
                      <a:pt x="1942998" y="431800"/>
                    </a:lnTo>
                    <a:lnTo>
                      <a:pt x="1944179" y="444500"/>
                    </a:lnTo>
                    <a:lnTo>
                      <a:pt x="1944725" y="444500"/>
                    </a:lnTo>
                    <a:lnTo>
                      <a:pt x="1947265" y="457200"/>
                    </a:lnTo>
                    <a:lnTo>
                      <a:pt x="1948421" y="457200"/>
                    </a:lnTo>
                    <a:lnTo>
                      <a:pt x="1949119" y="444500"/>
                    </a:lnTo>
                    <a:close/>
                  </a:path>
                  <a:path w="2175509" h="2260600">
                    <a:moveTo>
                      <a:pt x="1957857" y="404787"/>
                    </a:moveTo>
                    <a:lnTo>
                      <a:pt x="1957031" y="406400"/>
                    </a:lnTo>
                    <a:lnTo>
                      <a:pt x="1957425" y="406400"/>
                    </a:lnTo>
                    <a:lnTo>
                      <a:pt x="1957857" y="404787"/>
                    </a:lnTo>
                    <a:close/>
                  </a:path>
                  <a:path w="2175509" h="2260600">
                    <a:moveTo>
                      <a:pt x="1961045" y="444500"/>
                    </a:moveTo>
                    <a:lnTo>
                      <a:pt x="1948421" y="457200"/>
                    </a:lnTo>
                    <a:lnTo>
                      <a:pt x="1948688" y="457200"/>
                    </a:lnTo>
                    <a:lnTo>
                      <a:pt x="1942579" y="469900"/>
                    </a:lnTo>
                    <a:lnTo>
                      <a:pt x="1945132" y="469900"/>
                    </a:lnTo>
                    <a:lnTo>
                      <a:pt x="1947113" y="482600"/>
                    </a:lnTo>
                    <a:lnTo>
                      <a:pt x="1951570" y="469900"/>
                    </a:lnTo>
                    <a:lnTo>
                      <a:pt x="1955482" y="469900"/>
                    </a:lnTo>
                    <a:lnTo>
                      <a:pt x="1950542" y="457200"/>
                    </a:lnTo>
                    <a:lnTo>
                      <a:pt x="1959533" y="457200"/>
                    </a:lnTo>
                    <a:lnTo>
                      <a:pt x="1961045" y="444500"/>
                    </a:lnTo>
                    <a:close/>
                  </a:path>
                  <a:path w="2175509" h="2260600">
                    <a:moveTo>
                      <a:pt x="1961324" y="431800"/>
                    </a:moveTo>
                    <a:lnTo>
                      <a:pt x="1957654" y="419100"/>
                    </a:lnTo>
                    <a:lnTo>
                      <a:pt x="1957031" y="406400"/>
                    </a:lnTo>
                    <a:lnTo>
                      <a:pt x="1954618" y="406400"/>
                    </a:lnTo>
                    <a:lnTo>
                      <a:pt x="1952053" y="393700"/>
                    </a:lnTo>
                    <a:lnTo>
                      <a:pt x="1948891" y="380898"/>
                    </a:lnTo>
                    <a:lnTo>
                      <a:pt x="1945906" y="368300"/>
                    </a:lnTo>
                    <a:lnTo>
                      <a:pt x="1943709" y="355600"/>
                    </a:lnTo>
                    <a:lnTo>
                      <a:pt x="1939404" y="355600"/>
                    </a:lnTo>
                    <a:lnTo>
                      <a:pt x="1939404" y="368300"/>
                    </a:lnTo>
                    <a:lnTo>
                      <a:pt x="1932800" y="368300"/>
                    </a:lnTo>
                    <a:lnTo>
                      <a:pt x="1931695" y="355600"/>
                    </a:lnTo>
                    <a:lnTo>
                      <a:pt x="1938274" y="355600"/>
                    </a:lnTo>
                    <a:lnTo>
                      <a:pt x="1939404" y="368300"/>
                    </a:lnTo>
                    <a:lnTo>
                      <a:pt x="1939404" y="355600"/>
                    </a:lnTo>
                    <a:lnTo>
                      <a:pt x="1938604" y="355600"/>
                    </a:lnTo>
                    <a:lnTo>
                      <a:pt x="1939264" y="342900"/>
                    </a:lnTo>
                    <a:lnTo>
                      <a:pt x="1934527" y="342900"/>
                    </a:lnTo>
                    <a:lnTo>
                      <a:pt x="1936470" y="330200"/>
                    </a:lnTo>
                    <a:lnTo>
                      <a:pt x="1930793" y="330200"/>
                    </a:lnTo>
                    <a:lnTo>
                      <a:pt x="1932520" y="317500"/>
                    </a:lnTo>
                    <a:lnTo>
                      <a:pt x="1927034" y="317500"/>
                    </a:lnTo>
                    <a:lnTo>
                      <a:pt x="1928355" y="304800"/>
                    </a:lnTo>
                    <a:lnTo>
                      <a:pt x="1944166" y="304800"/>
                    </a:lnTo>
                    <a:lnTo>
                      <a:pt x="1944789" y="309613"/>
                    </a:lnTo>
                    <a:lnTo>
                      <a:pt x="1947494" y="304800"/>
                    </a:lnTo>
                    <a:lnTo>
                      <a:pt x="1951570" y="304800"/>
                    </a:lnTo>
                    <a:lnTo>
                      <a:pt x="1951393" y="317500"/>
                    </a:lnTo>
                    <a:lnTo>
                      <a:pt x="1951088" y="317500"/>
                    </a:lnTo>
                    <a:lnTo>
                      <a:pt x="1945754" y="330200"/>
                    </a:lnTo>
                    <a:lnTo>
                      <a:pt x="1945081" y="330200"/>
                    </a:lnTo>
                    <a:lnTo>
                      <a:pt x="1943925" y="342900"/>
                    </a:lnTo>
                    <a:lnTo>
                      <a:pt x="1948713" y="329666"/>
                    </a:lnTo>
                    <a:lnTo>
                      <a:pt x="1952764" y="317500"/>
                    </a:lnTo>
                    <a:lnTo>
                      <a:pt x="1954606" y="304800"/>
                    </a:lnTo>
                    <a:lnTo>
                      <a:pt x="1953945" y="304800"/>
                    </a:lnTo>
                    <a:lnTo>
                      <a:pt x="1934159" y="292100"/>
                    </a:lnTo>
                    <a:lnTo>
                      <a:pt x="1912670" y="292100"/>
                    </a:lnTo>
                    <a:lnTo>
                      <a:pt x="1909406" y="279400"/>
                    </a:lnTo>
                    <a:lnTo>
                      <a:pt x="1904580" y="279400"/>
                    </a:lnTo>
                    <a:lnTo>
                      <a:pt x="1906066" y="292100"/>
                    </a:lnTo>
                    <a:lnTo>
                      <a:pt x="1907349" y="292100"/>
                    </a:lnTo>
                    <a:lnTo>
                      <a:pt x="1901723" y="304800"/>
                    </a:lnTo>
                    <a:lnTo>
                      <a:pt x="1904250" y="304800"/>
                    </a:lnTo>
                    <a:lnTo>
                      <a:pt x="1909102" y="292100"/>
                    </a:lnTo>
                    <a:lnTo>
                      <a:pt x="1912302" y="304800"/>
                    </a:lnTo>
                    <a:lnTo>
                      <a:pt x="1916417" y="304800"/>
                    </a:lnTo>
                    <a:lnTo>
                      <a:pt x="1919173" y="317627"/>
                    </a:lnTo>
                    <a:lnTo>
                      <a:pt x="1920900" y="330200"/>
                    </a:lnTo>
                    <a:lnTo>
                      <a:pt x="1922284" y="330200"/>
                    </a:lnTo>
                    <a:lnTo>
                      <a:pt x="1922437" y="342900"/>
                    </a:lnTo>
                    <a:lnTo>
                      <a:pt x="1913102" y="342900"/>
                    </a:lnTo>
                    <a:lnTo>
                      <a:pt x="1911972" y="355600"/>
                    </a:lnTo>
                    <a:lnTo>
                      <a:pt x="1913877" y="355600"/>
                    </a:lnTo>
                    <a:lnTo>
                      <a:pt x="1912048" y="368300"/>
                    </a:lnTo>
                    <a:lnTo>
                      <a:pt x="1912975" y="368300"/>
                    </a:lnTo>
                    <a:lnTo>
                      <a:pt x="1915833" y="368300"/>
                    </a:lnTo>
                    <a:lnTo>
                      <a:pt x="1916366" y="355600"/>
                    </a:lnTo>
                    <a:lnTo>
                      <a:pt x="1921154" y="355600"/>
                    </a:lnTo>
                    <a:lnTo>
                      <a:pt x="1925955" y="365772"/>
                    </a:lnTo>
                    <a:lnTo>
                      <a:pt x="1928672" y="355600"/>
                    </a:lnTo>
                    <a:lnTo>
                      <a:pt x="1932025" y="368300"/>
                    </a:lnTo>
                    <a:lnTo>
                      <a:pt x="1927148" y="368300"/>
                    </a:lnTo>
                    <a:lnTo>
                      <a:pt x="1925256" y="381000"/>
                    </a:lnTo>
                    <a:lnTo>
                      <a:pt x="1926437" y="381000"/>
                    </a:lnTo>
                    <a:lnTo>
                      <a:pt x="1925510" y="393700"/>
                    </a:lnTo>
                    <a:lnTo>
                      <a:pt x="1924088" y="393700"/>
                    </a:lnTo>
                    <a:lnTo>
                      <a:pt x="1918741" y="406400"/>
                    </a:lnTo>
                    <a:lnTo>
                      <a:pt x="1922348" y="406400"/>
                    </a:lnTo>
                    <a:lnTo>
                      <a:pt x="1923427" y="410235"/>
                    </a:lnTo>
                    <a:lnTo>
                      <a:pt x="1924621" y="406400"/>
                    </a:lnTo>
                    <a:lnTo>
                      <a:pt x="1935378" y="406400"/>
                    </a:lnTo>
                    <a:lnTo>
                      <a:pt x="1925942" y="419100"/>
                    </a:lnTo>
                    <a:lnTo>
                      <a:pt x="1935226" y="419100"/>
                    </a:lnTo>
                    <a:lnTo>
                      <a:pt x="1936267" y="431800"/>
                    </a:lnTo>
                    <a:lnTo>
                      <a:pt x="1938045" y="431800"/>
                    </a:lnTo>
                    <a:lnTo>
                      <a:pt x="1935149" y="444500"/>
                    </a:lnTo>
                    <a:lnTo>
                      <a:pt x="1938934" y="444500"/>
                    </a:lnTo>
                    <a:lnTo>
                      <a:pt x="1940534" y="431800"/>
                    </a:lnTo>
                    <a:lnTo>
                      <a:pt x="1940306" y="431800"/>
                    </a:lnTo>
                    <a:lnTo>
                      <a:pt x="1939251" y="419100"/>
                    </a:lnTo>
                    <a:lnTo>
                      <a:pt x="1938528" y="419100"/>
                    </a:lnTo>
                    <a:lnTo>
                      <a:pt x="1938528" y="406400"/>
                    </a:lnTo>
                    <a:lnTo>
                      <a:pt x="1937054" y="406400"/>
                    </a:lnTo>
                    <a:lnTo>
                      <a:pt x="1934857" y="393700"/>
                    </a:lnTo>
                    <a:lnTo>
                      <a:pt x="1935962" y="393700"/>
                    </a:lnTo>
                    <a:lnTo>
                      <a:pt x="1934502" y="381000"/>
                    </a:lnTo>
                    <a:lnTo>
                      <a:pt x="1933105" y="381000"/>
                    </a:lnTo>
                    <a:lnTo>
                      <a:pt x="1939823" y="368300"/>
                    </a:lnTo>
                    <a:lnTo>
                      <a:pt x="1943862" y="368300"/>
                    </a:lnTo>
                    <a:lnTo>
                      <a:pt x="1943823" y="381000"/>
                    </a:lnTo>
                    <a:lnTo>
                      <a:pt x="1945817" y="381000"/>
                    </a:lnTo>
                    <a:lnTo>
                      <a:pt x="1946668" y="393700"/>
                    </a:lnTo>
                    <a:lnTo>
                      <a:pt x="1948332" y="393700"/>
                    </a:lnTo>
                    <a:lnTo>
                      <a:pt x="1949424" y="406400"/>
                    </a:lnTo>
                    <a:lnTo>
                      <a:pt x="1951774" y="406400"/>
                    </a:lnTo>
                    <a:lnTo>
                      <a:pt x="1953869" y="419100"/>
                    </a:lnTo>
                    <a:lnTo>
                      <a:pt x="1954441" y="419100"/>
                    </a:lnTo>
                    <a:lnTo>
                      <a:pt x="1957095" y="431800"/>
                    </a:lnTo>
                    <a:lnTo>
                      <a:pt x="1961324" y="431800"/>
                    </a:lnTo>
                    <a:close/>
                  </a:path>
                  <a:path w="2175509" h="2260600">
                    <a:moveTo>
                      <a:pt x="1965198" y="381000"/>
                    </a:moveTo>
                    <a:lnTo>
                      <a:pt x="1960041" y="393700"/>
                    </a:lnTo>
                    <a:lnTo>
                      <a:pt x="1960867" y="393700"/>
                    </a:lnTo>
                    <a:lnTo>
                      <a:pt x="1957857" y="404787"/>
                    </a:lnTo>
                    <a:lnTo>
                      <a:pt x="1963585" y="393700"/>
                    </a:lnTo>
                    <a:lnTo>
                      <a:pt x="1964283" y="393700"/>
                    </a:lnTo>
                    <a:lnTo>
                      <a:pt x="1965198" y="381000"/>
                    </a:lnTo>
                    <a:close/>
                  </a:path>
                  <a:path w="2175509" h="2260600">
                    <a:moveTo>
                      <a:pt x="1977148" y="419100"/>
                    </a:moveTo>
                    <a:lnTo>
                      <a:pt x="1976310" y="419100"/>
                    </a:lnTo>
                    <a:lnTo>
                      <a:pt x="1970900" y="431800"/>
                    </a:lnTo>
                    <a:lnTo>
                      <a:pt x="1965083" y="431800"/>
                    </a:lnTo>
                    <a:lnTo>
                      <a:pt x="1967687" y="419100"/>
                    </a:lnTo>
                    <a:lnTo>
                      <a:pt x="1969960" y="406400"/>
                    </a:lnTo>
                    <a:lnTo>
                      <a:pt x="1972017" y="406400"/>
                    </a:lnTo>
                    <a:lnTo>
                      <a:pt x="1973986" y="393700"/>
                    </a:lnTo>
                    <a:lnTo>
                      <a:pt x="1970697" y="393700"/>
                    </a:lnTo>
                    <a:lnTo>
                      <a:pt x="1969389" y="406400"/>
                    </a:lnTo>
                    <a:lnTo>
                      <a:pt x="1967230" y="419100"/>
                    </a:lnTo>
                    <a:lnTo>
                      <a:pt x="1965706" y="419100"/>
                    </a:lnTo>
                    <a:lnTo>
                      <a:pt x="1964994" y="431800"/>
                    </a:lnTo>
                    <a:lnTo>
                      <a:pt x="1961578" y="431800"/>
                    </a:lnTo>
                    <a:lnTo>
                      <a:pt x="1956574" y="444500"/>
                    </a:lnTo>
                    <a:lnTo>
                      <a:pt x="1961045" y="444500"/>
                    </a:lnTo>
                    <a:lnTo>
                      <a:pt x="1968449" y="444500"/>
                    </a:lnTo>
                    <a:lnTo>
                      <a:pt x="1963750" y="457200"/>
                    </a:lnTo>
                    <a:lnTo>
                      <a:pt x="1973681" y="457200"/>
                    </a:lnTo>
                    <a:lnTo>
                      <a:pt x="1970265" y="444500"/>
                    </a:lnTo>
                    <a:lnTo>
                      <a:pt x="1969808" y="444500"/>
                    </a:lnTo>
                    <a:lnTo>
                      <a:pt x="1973643" y="431800"/>
                    </a:lnTo>
                    <a:lnTo>
                      <a:pt x="1977148" y="419100"/>
                    </a:lnTo>
                    <a:close/>
                  </a:path>
                  <a:path w="2175509" h="2260600">
                    <a:moveTo>
                      <a:pt x="1979472" y="266700"/>
                    </a:moveTo>
                    <a:lnTo>
                      <a:pt x="1971979" y="254000"/>
                    </a:lnTo>
                    <a:lnTo>
                      <a:pt x="1961781" y="254000"/>
                    </a:lnTo>
                    <a:lnTo>
                      <a:pt x="1959660" y="266700"/>
                    </a:lnTo>
                    <a:lnTo>
                      <a:pt x="1957882" y="266700"/>
                    </a:lnTo>
                    <a:lnTo>
                      <a:pt x="1959368" y="279400"/>
                    </a:lnTo>
                    <a:lnTo>
                      <a:pt x="1960511" y="266700"/>
                    </a:lnTo>
                    <a:lnTo>
                      <a:pt x="1965934" y="266700"/>
                    </a:lnTo>
                    <a:lnTo>
                      <a:pt x="1965172" y="279400"/>
                    </a:lnTo>
                    <a:lnTo>
                      <a:pt x="1966734" y="279400"/>
                    </a:lnTo>
                    <a:lnTo>
                      <a:pt x="1971255" y="266700"/>
                    </a:lnTo>
                    <a:lnTo>
                      <a:pt x="1979472" y="266700"/>
                    </a:lnTo>
                    <a:close/>
                  </a:path>
                  <a:path w="2175509" h="2260600">
                    <a:moveTo>
                      <a:pt x="1982304" y="407225"/>
                    </a:moveTo>
                    <a:lnTo>
                      <a:pt x="1977148" y="419100"/>
                    </a:lnTo>
                    <a:lnTo>
                      <a:pt x="1978431" y="419100"/>
                    </a:lnTo>
                    <a:lnTo>
                      <a:pt x="1982304" y="407225"/>
                    </a:lnTo>
                    <a:close/>
                  </a:path>
                  <a:path w="2175509" h="2260600">
                    <a:moveTo>
                      <a:pt x="1982660" y="406400"/>
                    </a:moveTo>
                    <a:lnTo>
                      <a:pt x="1982304" y="407225"/>
                    </a:lnTo>
                    <a:lnTo>
                      <a:pt x="1982660" y="406400"/>
                    </a:lnTo>
                    <a:close/>
                  </a:path>
                  <a:path w="2175509" h="2260600">
                    <a:moveTo>
                      <a:pt x="1984095" y="304800"/>
                    </a:moveTo>
                    <a:lnTo>
                      <a:pt x="1981161" y="304800"/>
                    </a:lnTo>
                    <a:lnTo>
                      <a:pt x="1976678" y="317500"/>
                    </a:lnTo>
                    <a:lnTo>
                      <a:pt x="1968995" y="317500"/>
                    </a:lnTo>
                    <a:lnTo>
                      <a:pt x="1965706" y="304800"/>
                    </a:lnTo>
                    <a:lnTo>
                      <a:pt x="1958111" y="304800"/>
                    </a:lnTo>
                    <a:lnTo>
                      <a:pt x="1961857" y="317500"/>
                    </a:lnTo>
                    <a:lnTo>
                      <a:pt x="1963801" y="317500"/>
                    </a:lnTo>
                    <a:lnTo>
                      <a:pt x="1958174" y="330200"/>
                    </a:lnTo>
                    <a:lnTo>
                      <a:pt x="1954771" y="330200"/>
                    </a:lnTo>
                    <a:lnTo>
                      <a:pt x="1950745" y="342900"/>
                    </a:lnTo>
                    <a:lnTo>
                      <a:pt x="1953971" y="342900"/>
                    </a:lnTo>
                    <a:lnTo>
                      <a:pt x="1955076" y="355600"/>
                    </a:lnTo>
                    <a:lnTo>
                      <a:pt x="1971370" y="330200"/>
                    </a:lnTo>
                    <a:lnTo>
                      <a:pt x="1974316" y="330200"/>
                    </a:lnTo>
                    <a:lnTo>
                      <a:pt x="1973313" y="342900"/>
                    </a:lnTo>
                    <a:lnTo>
                      <a:pt x="1976348" y="342900"/>
                    </a:lnTo>
                    <a:lnTo>
                      <a:pt x="1977313" y="330200"/>
                    </a:lnTo>
                    <a:lnTo>
                      <a:pt x="1982038" y="330200"/>
                    </a:lnTo>
                    <a:lnTo>
                      <a:pt x="1977529" y="317500"/>
                    </a:lnTo>
                    <a:lnTo>
                      <a:pt x="1981581" y="317500"/>
                    </a:lnTo>
                    <a:lnTo>
                      <a:pt x="1984095" y="304800"/>
                    </a:lnTo>
                    <a:close/>
                  </a:path>
                  <a:path w="2175509" h="2260600">
                    <a:moveTo>
                      <a:pt x="1987410" y="406400"/>
                    </a:moveTo>
                    <a:lnTo>
                      <a:pt x="1987016" y="393700"/>
                    </a:lnTo>
                    <a:lnTo>
                      <a:pt x="1985848" y="393700"/>
                    </a:lnTo>
                    <a:lnTo>
                      <a:pt x="1984121" y="406400"/>
                    </a:lnTo>
                    <a:lnTo>
                      <a:pt x="1987410" y="406400"/>
                    </a:lnTo>
                    <a:close/>
                  </a:path>
                  <a:path w="2175509" h="2260600">
                    <a:moveTo>
                      <a:pt x="1991893" y="520700"/>
                    </a:moveTo>
                    <a:lnTo>
                      <a:pt x="1985543" y="520700"/>
                    </a:lnTo>
                    <a:lnTo>
                      <a:pt x="1987359" y="508000"/>
                    </a:lnTo>
                    <a:lnTo>
                      <a:pt x="1982470" y="508000"/>
                    </a:lnTo>
                    <a:lnTo>
                      <a:pt x="1979752" y="520700"/>
                    </a:lnTo>
                    <a:lnTo>
                      <a:pt x="1964423" y="520700"/>
                    </a:lnTo>
                    <a:lnTo>
                      <a:pt x="1967788" y="533400"/>
                    </a:lnTo>
                    <a:lnTo>
                      <a:pt x="1982609" y="520700"/>
                    </a:lnTo>
                    <a:lnTo>
                      <a:pt x="1984400" y="520700"/>
                    </a:lnTo>
                    <a:lnTo>
                      <a:pt x="1979066" y="533400"/>
                    </a:lnTo>
                    <a:lnTo>
                      <a:pt x="1982508" y="533400"/>
                    </a:lnTo>
                    <a:lnTo>
                      <a:pt x="1991893" y="520700"/>
                    </a:lnTo>
                    <a:close/>
                  </a:path>
                  <a:path w="2175509" h="2260600">
                    <a:moveTo>
                      <a:pt x="1995106" y="241300"/>
                    </a:moveTo>
                    <a:lnTo>
                      <a:pt x="1990318" y="241300"/>
                    </a:lnTo>
                    <a:lnTo>
                      <a:pt x="1991372" y="254000"/>
                    </a:lnTo>
                    <a:lnTo>
                      <a:pt x="1993722" y="254000"/>
                    </a:lnTo>
                    <a:lnTo>
                      <a:pt x="1995106" y="241300"/>
                    </a:lnTo>
                    <a:close/>
                  </a:path>
                  <a:path w="2175509" h="2260600">
                    <a:moveTo>
                      <a:pt x="1997557" y="584200"/>
                    </a:moveTo>
                    <a:lnTo>
                      <a:pt x="1995512" y="584200"/>
                    </a:lnTo>
                    <a:lnTo>
                      <a:pt x="1995589" y="596900"/>
                    </a:lnTo>
                    <a:lnTo>
                      <a:pt x="1997557" y="584200"/>
                    </a:lnTo>
                    <a:close/>
                  </a:path>
                  <a:path w="2175509" h="2260600">
                    <a:moveTo>
                      <a:pt x="2002612" y="660400"/>
                    </a:moveTo>
                    <a:lnTo>
                      <a:pt x="1998903" y="647700"/>
                    </a:lnTo>
                    <a:lnTo>
                      <a:pt x="1989226" y="647700"/>
                    </a:lnTo>
                    <a:lnTo>
                      <a:pt x="1992845" y="660400"/>
                    </a:lnTo>
                    <a:lnTo>
                      <a:pt x="2002612" y="660400"/>
                    </a:lnTo>
                    <a:close/>
                  </a:path>
                  <a:path w="2175509" h="2260600">
                    <a:moveTo>
                      <a:pt x="2011756" y="584200"/>
                    </a:moveTo>
                    <a:lnTo>
                      <a:pt x="2011045" y="571500"/>
                    </a:lnTo>
                    <a:lnTo>
                      <a:pt x="2009432" y="571500"/>
                    </a:lnTo>
                    <a:lnTo>
                      <a:pt x="2003082" y="558800"/>
                    </a:lnTo>
                    <a:lnTo>
                      <a:pt x="1999932" y="558800"/>
                    </a:lnTo>
                    <a:lnTo>
                      <a:pt x="2001481" y="571500"/>
                    </a:lnTo>
                    <a:lnTo>
                      <a:pt x="2006282" y="571500"/>
                    </a:lnTo>
                    <a:lnTo>
                      <a:pt x="2006244" y="584200"/>
                    </a:lnTo>
                    <a:lnTo>
                      <a:pt x="2008568" y="584200"/>
                    </a:lnTo>
                    <a:lnTo>
                      <a:pt x="2000300" y="596900"/>
                    </a:lnTo>
                    <a:lnTo>
                      <a:pt x="1995589" y="596900"/>
                    </a:lnTo>
                    <a:lnTo>
                      <a:pt x="1994293" y="596900"/>
                    </a:lnTo>
                    <a:lnTo>
                      <a:pt x="1991626" y="609600"/>
                    </a:lnTo>
                    <a:lnTo>
                      <a:pt x="2000643" y="609600"/>
                    </a:lnTo>
                    <a:lnTo>
                      <a:pt x="2005101" y="596900"/>
                    </a:lnTo>
                    <a:lnTo>
                      <a:pt x="2009178" y="596900"/>
                    </a:lnTo>
                    <a:lnTo>
                      <a:pt x="2011756" y="584200"/>
                    </a:lnTo>
                    <a:close/>
                  </a:path>
                  <a:path w="2175509" h="2260600">
                    <a:moveTo>
                      <a:pt x="2017890" y="457200"/>
                    </a:moveTo>
                    <a:lnTo>
                      <a:pt x="2017217" y="444500"/>
                    </a:lnTo>
                    <a:lnTo>
                      <a:pt x="2013978" y="457200"/>
                    </a:lnTo>
                    <a:lnTo>
                      <a:pt x="2017890" y="457200"/>
                    </a:lnTo>
                    <a:close/>
                  </a:path>
                  <a:path w="2175509" h="2260600">
                    <a:moveTo>
                      <a:pt x="2020722" y="698500"/>
                    </a:moveTo>
                    <a:lnTo>
                      <a:pt x="2018919" y="685800"/>
                    </a:lnTo>
                    <a:lnTo>
                      <a:pt x="2013915" y="673100"/>
                    </a:lnTo>
                    <a:lnTo>
                      <a:pt x="2005876" y="660400"/>
                    </a:lnTo>
                    <a:lnTo>
                      <a:pt x="2003005" y="660400"/>
                    </a:lnTo>
                    <a:lnTo>
                      <a:pt x="2009317" y="673100"/>
                    </a:lnTo>
                    <a:lnTo>
                      <a:pt x="2013800" y="685800"/>
                    </a:lnTo>
                    <a:lnTo>
                      <a:pt x="2015782" y="685800"/>
                    </a:lnTo>
                    <a:lnTo>
                      <a:pt x="2016036" y="698500"/>
                    </a:lnTo>
                    <a:lnTo>
                      <a:pt x="2014905" y="698500"/>
                    </a:lnTo>
                    <a:lnTo>
                      <a:pt x="2014245" y="711200"/>
                    </a:lnTo>
                    <a:lnTo>
                      <a:pt x="1997786" y="711200"/>
                    </a:lnTo>
                    <a:lnTo>
                      <a:pt x="1997811" y="685800"/>
                    </a:lnTo>
                    <a:lnTo>
                      <a:pt x="1994941" y="685800"/>
                    </a:lnTo>
                    <a:lnTo>
                      <a:pt x="1992782" y="673100"/>
                    </a:lnTo>
                    <a:lnTo>
                      <a:pt x="1988400" y="673100"/>
                    </a:lnTo>
                    <a:lnTo>
                      <a:pt x="1992058" y="685800"/>
                    </a:lnTo>
                    <a:lnTo>
                      <a:pt x="1993252" y="698500"/>
                    </a:lnTo>
                    <a:lnTo>
                      <a:pt x="1992896" y="698500"/>
                    </a:lnTo>
                    <a:lnTo>
                      <a:pt x="1990966" y="711200"/>
                    </a:lnTo>
                    <a:lnTo>
                      <a:pt x="1991766" y="723900"/>
                    </a:lnTo>
                    <a:lnTo>
                      <a:pt x="2010346" y="723900"/>
                    </a:lnTo>
                    <a:lnTo>
                      <a:pt x="2016480" y="711200"/>
                    </a:lnTo>
                    <a:lnTo>
                      <a:pt x="2019109" y="711200"/>
                    </a:lnTo>
                    <a:lnTo>
                      <a:pt x="2020722" y="698500"/>
                    </a:lnTo>
                    <a:close/>
                  </a:path>
                  <a:path w="2175509" h="2260600">
                    <a:moveTo>
                      <a:pt x="2038667" y="254000"/>
                    </a:moveTo>
                    <a:lnTo>
                      <a:pt x="2032127" y="241300"/>
                    </a:lnTo>
                    <a:lnTo>
                      <a:pt x="2023046" y="241300"/>
                    </a:lnTo>
                    <a:lnTo>
                      <a:pt x="2022576" y="228600"/>
                    </a:lnTo>
                    <a:lnTo>
                      <a:pt x="2022208" y="228600"/>
                    </a:lnTo>
                    <a:lnTo>
                      <a:pt x="2021814" y="215900"/>
                    </a:lnTo>
                    <a:lnTo>
                      <a:pt x="2035048" y="215900"/>
                    </a:lnTo>
                    <a:lnTo>
                      <a:pt x="2036978" y="203200"/>
                    </a:lnTo>
                    <a:lnTo>
                      <a:pt x="2032228" y="203200"/>
                    </a:lnTo>
                    <a:lnTo>
                      <a:pt x="2033892" y="190500"/>
                    </a:lnTo>
                    <a:lnTo>
                      <a:pt x="2035454" y="190500"/>
                    </a:lnTo>
                    <a:lnTo>
                      <a:pt x="2030869" y="177800"/>
                    </a:lnTo>
                    <a:lnTo>
                      <a:pt x="2028901" y="177800"/>
                    </a:lnTo>
                    <a:lnTo>
                      <a:pt x="2025967" y="170662"/>
                    </a:lnTo>
                    <a:lnTo>
                      <a:pt x="2025967" y="203200"/>
                    </a:lnTo>
                    <a:lnTo>
                      <a:pt x="2020036" y="203200"/>
                    </a:lnTo>
                    <a:lnTo>
                      <a:pt x="2019731" y="190500"/>
                    </a:lnTo>
                    <a:lnTo>
                      <a:pt x="2023833" y="190500"/>
                    </a:lnTo>
                    <a:lnTo>
                      <a:pt x="2025967" y="203200"/>
                    </a:lnTo>
                    <a:lnTo>
                      <a:pt x="2025967" y="170662"/>
                    </a:lnTo>
                    <a:lnTo>
                      <a:pt x="2023681" y="165100"/>
                    </a:lnTo>
                    <a:lnTo>
                      <a:pt x="2009597" y="165100"/>
                    </a:lnTo>
                    <a:lnTo>
                      <a:pt x="2016620" y="177800"/>
                    </a:lnTo>
                    <a:lnTo>
                      <a:pt x="2005914" y="177800"/>
                    </a:lnTo>
                    <a:lnTo>
                      <a:pt x="2009597" y="165100"/>
                    </a:lnTo>
                    <a:lnTo>
                      <a:pt x="1995932" y="165100"/>
                    </a:lnTo>
                    <a:lnTo>
                      <a:pt x="1987219" y="177800"/>
                    </a:lnTo>
                    <a:lnTo>
                      <a:pt x="1971865" y="177800"/>
                    </a:lnTo>
                    <a:lnTo>
                      <a:pt x="1965452" y="185026"/>
                    </a:lnTo>
                    <a:lnTo>
                      <a:pt x="1965452" y="203200"/>
                    </a:lnTo>
                    <a:lnTo>
                      <a:pt x="1953285" y="203200"/>
                    </a:lnTo>
                    <a:lnTo>
                      <a:pt x="1963153" y="190500"/>
                    </a:lnTo>
                    <a:lnTo>
                      <a:pt x="1965452" y="203200"/>
                    </a:lnTo>
                    <a:lnTo>
                      <a:pt x="1965452" y="185026"/>
                    </a:lnTo>
                    <a:lnTo>
                      <a:pt x="1960575" y="190500"/>
                    </a:lnTo>
                    <a:lnTo>
                      <a:pt x="1955050" y="190500"/>
                    </a:lnTo>
                    <a:lnTo>
                      <a:pt x="1949792" y="203200"/>
                    </a:lnTo>
                    <a:lnTo>
                      <a:pt x="1911819" y="203200"/>
                    </a:lnTo>
                    <a:lnTo>
                      <a:pt x="1909470" y="190500"/>
                    </a:lnTo>
                    <a:lnTo>
                      <a:pt x="1900809" y="190500"/>
                    </a:lnTo>
                    <a:lnTo>
                      <a:pt x="1901367" y="177800"/>
                    </a:lnTo>
                    <a:lnTo>
                      <a:pt x="1895386" y="190500"/>
                    </a:lnTo>
                    <a:lnTo>
                      <a:pt x="1885899" y="190500"/>
                    </a:lnTo>
                    <a:lnTo>
                      <a:pt x="1885899" y="228600"/>
                    </a:lnTo>
                    <a:lnTo>
                      <a:pt x="1876475" y="228600"/>
                    </a:lnTo>
                    <a:lnTo>
                      <a:pt x="1876475" y="215900"/>
                    </a:lnTo>
                    <a:lnTo>
                      <a:pt x="1861108" y="215900"/>
                    </a:lnTo>
                    <a:lnTo>
                      <a:pt x="1870417" y="203200"/>
                    </a:lnTo>
                    <a:lnTo>
                      <a:pt x="1881568" y="203200"/>
                    </a:lnTo>
                    <a:lnTo>
                      <a:pt x="1878330" y="215900"/>
                    </a:lnTo>
                    <a:lnTo>
                      <a:pt x="1882775" y="215900"/>
                    </a:lnTo>
                    <a:lnTo>
                      <a:pt x="1885899" y="228600"/>
                    </a:lnTo>
                    <a:lnTo>
                      <a:pt x="1885899" y="190500"/>
                    </a:lnTo>
                    <a:lnTo>
                      <a:pt x="1871903" y="190500"/>
                    </a:lnTo>
                    <a:lnTo>
                      <a:pt x="1871091" y="177800"/>
                    </a:lnTo>
                    <a:lnTo>
                      <a:pt x="1867979" y="190500"/>
                    </a:lnTo>
                    <a:lnTo>
                      <a:pt x="1855990" y="190500"/>
                    </a:lnTo>
                    <a:lnTo>
                      <a:pt x="1855749" y="177800"/>
                    </a:lnTo>
                    <a:lnTo>
                      <a:pt x="1855216" y="177800"/>
                    </a:lnTo>
                    <a:lnTo>
                      <a:pt x="1853666" y="190500"/>
                    </a:lnTo>
                    <a:lnTo>
                      <a:pt x="1853361" y="190500"/>
                    </a:lnTo>
                    <a:lnTo>
                      <a:pt x="1851812" y="203200"/>
                    </a:lnTo>
                    <a:lnTo>
                      <a:pt x="1849259" y="203200"/>
                    </a:lnTo>
                    <a:lnTo>
                      <a:pt x="1847596" y="190500"/>
                    </a:lnTo>
                    <a:lnTo>
                      <a:pt x="1849526" y="177800"/>
                    </a:lnTo>
                    <a:lnTo>
                      <a:pt x="1851266" y="165100"/>
                    </a:lnTo>
                    <a:lnTo>
                      <a:pt x="1853869" y="165100"/>
                    </a:lnTo>
                    <a:lnTo>
                      <a:pt x="1855660" y="152400"/>
                    </a:lnTo>
                    <a:lnTo>
                      <a:pt x="1857514" y="152400"/>
                    </a:lnTo>
                    <a:lnTo>
                      <a:pt x="1860194" y="165100"/>
                    </a:lnTo>
                    <a:lnTo>
                      <a:pt x="1874799" y="165100"/>
                    </a:lnTo>
                    <a:lnTo>
                      <a:pt x="1877161" y="152400"/>
                    </a:lnTo>
                    <a:lnTo>
                      <a:pt x="1879409" y="152400"/>
                    </a:lnTo>
                    <a:lnTo>
                      <a:pt x="1883524" y="139700"/>
                    </a:lnTo>
                    <a:lnTo>
                      <a:pt x="1879257" y="139700"/>
                    </a:lnTo>
                    <a:lnTo>
                      <a:pt x="1873034" y="152400"/>
                    </a:lnTo>
                    <a:lnTo>
                      <a:pt x="1859368" y="152400"/>
                    </a:lnTo>
                    <a:lnTo>
                      <a:pt x="1858479" y="139700"/>
                    </a:lnTo>
                    <a:lnTo>
                      <a:pt x="1853730" y="139700"/>
                    </a:lnTo>
                    <a:lnTo>
                      <a:pt x="1853222" y="152400"/>
                    </a:lnTo>
                    <a:lnTo>
                      <a:pt x="1851558" y="152400"/>
                    </a:lnTo>
                    <a:lnTo>
                      <a:pt x="1849094" y="165100"/>
                    </a:lnTo>
                    <a:lnTo>
                      <a:pt x="1845805" y="165100"/>
                    </a:lnTo>
                    <a:lnTo>
                      <a:pt x="1843062" y="173786"/>
                    </a:lnTo>
                    <a:lnTo>
                      <a:pt x="1843062" y="203200"/>
                    </a:lnTo>
                    <a:lnTo>
                      <a:pt x="1838934" y="215900"/>
                    </a:lnTo>
                    <a:lnTo>
                      <a:pt x="1835226" y="215900"/>
                    </a:lnTo>
                    <a:lnTo>
                      <a:pt x="1835226" y="254000"/>
                    </a:lnTo>
                    <a:lnTo>
                      <a:pt x="1825574" y="254000"/>
                    </a:lnTo>
                    <a:lnTo>
                      <a:pt x="1825574" y="292100"/>
                    </a:lnTo>
                    <a:lnTo>
                      <a:pt x="1822069" y="304800"/>
                    </a:lnTo>
                    <a:lnTo>
                      <a:pt x="1820176" y="292100"/>
                    </a:lnTo>
                    <a:lnTo>
                      <a:pt x="1825574" y="292100"/>
                    </a:lnTo>
                    <a:lnTo>
                      <a:pt x="1825574" y="254000"/>
                    </a:lnTo>
                    <a:lnTo>
                      <a:pt x="1824863" y="254000"/>
                    </a:lnTo>
                    <a:lnTo>
                      <a:pt x="1823910" y="266700"/>
                    </a:lnTo>
                    <a:lnTo>
                      <a:pt x="1822843" y="266700"/>
                    </a:lnTo>
                    <a:lnTo>
                      <a:pt x="1821510" y="279400"/>
                    </a:lnTo>
                    <a:lnTo>
                      <a:pt x="1821014" y="279400"/>
                    </a:lnTo>
                    <a:lnTo>
                      <a:pt x="1819414" y="292100"/>
                    </a:lnTo>
                    <a:lnTo>
                      <a:pt x="1819084" y="292100"/>
                    </a:lnTo>
                    <a:lnTo>
                      <a:pt x="1817649" y="304800"/>
                    </a:lnTo>
                    <a:lnTo>
                      <a:pt x="1816582" y="304800"/>
                    </a:lnTo>
                    <a:lnTo>
                      <a:pt x="1816633" y="317500"/>
                    </a:lnTo>
                    <a:lnTo>
                      <a:pt x="1815084" y="317500"/>
                    </a:lnTo>
                    <a:lnTo>
                      <a:pt x="1815084" y="330200"/>
                    </a:lnTo>
                    <a:lnTo>
                      <a:pt x="1814893" y="342900"/>
                    </a:lnTo>
                    <a:lnTo>
                      <a:pt x="1806740" y="342900"/>
                    </a:lnTo>
                    <a:lnTo>
                      <a:pt x="1815084" y="330200"/>
                    </a:lnTo>
                    <a:lnTo>
                      <a:pt x="1815084" y="317500"/>
                    </a:lnTo>
                    <a:lnTo>
                      <a:pt x="1812480" y="317500"/>
                    </a:lnTo>
                    <a:lnTo>
                      <a:pt x="1814093" y="330200"/>
                    </a:lnTo>
                    <a:lnTo>
                      <a:pt x="1808327" y="330200"/>
                    </a:lnTo>
                    <a:lnTo>
                      <a:pt x="1812480" y="317500"/>
                    </a:lnTo>
                    <a:lnTo>
                      <a:pt x="1798561" y="317500"/>
                    </a:lnTo>
                    <a:lnTo>
                      <a:pt x="1802714" y="304800"/>
                    </a:lnTo>
                    <a:lnTo>
                      <a:pt x="1801101" y="304800"/>
                    </a:lnTo>
                    <a:lnTo>
                      <a:pt x="1801266" y="292100"/>
                    </a:lnTo>
                    <a:lnTo>
                      <a:pt x="1805457" y="292100"/>
                    </a:lnTo>
                    <a:lnTo>
                      <a:pt x="1807298" y="279400"/>
                    </a:lnTo>
                    <a:lnTo>
                      <a:pt x="1801253" y="279400"/>
                    </a:lnTo>
                    <a:lnTo>
                      <a:pt x="1800123" y="292100"/>
                    </a:lnTo>
                    <a:lnTo>
                      <a:pt x="1798002" y="292100"/>
                    </a:lnTo>
                    <a:lnTo>
                      <a:pt x="1800555" y="304800"/>
                    </a:lnTo>
                    <a:lnTo>
                      <a:pt x="1796923" y="317500"/>
                    </a:lnTo>
                    <a:lnTo>
                      <a:pt x="1788972" y="317500"/>
                    </a:lnTo>
                    <a:lnTo>
                      <a:pt x="1790776" y="304330"/>
                    </a:lnTo>
                    <a:lnTo>
                      <a:pt x="1792579" y="292100"/>
                    </a:lnTo>
                    <a:lnTo>
                      <a:pt x="1790141" y="292100"/>
                    </a:lnTo>
                    <a:lnTo>
                      <a:pt x="1793151" y="279400"/>
                    </a:lnTo>
                    <a:lnTo>
                      <a:pt x="1797621" y="279400"/>
                    </a:lnTo>
                    <a:lnTo>
                      <a:pt x="1797913" y="266700"/>
                    </a:lnTo>
                    <a:lnTo>
                      <a:pt x="1797672" y="266700"/>
                    </a:lnTo>
                    <a:lnTo>
                      <a:pt x="1805165" y="254000"/>
                    </a:lnTo>
                    <a:lnTo>
                      <a:pt x="1808086" y="254000"/>
                    </a:lnTo>
                    <a:lnTo>
                      <a:pt x="1816442" y="241300"/>
                    </a:lnTo>
                    <a:lnTo>
                      <a:pt x="1834705" y="241300"/>
                    </a:lnTo>
                    <a:lnTo>
                      <a:pt x="1835226" y="254000"/>
                    </a:lnTo>
                    <a:lnTo>
                      <a:pt x="1835226" y="215900"/>
                    </a:lnTo>
                    <a:lnTo>
                      <a:pt x="1830260" y="215900"/>
                    </a:lnTo>
                    <a:lnTo>
                      <a:pt x="1833664" y="203200"/>
                    </a:lnTo>
                    <a:lnTo>
                      <a:pt x="1843062" y="203200"/>
                    </a:lnTo>
                    <a:lnTo>
                      <a:pt x="1843062" y="173786"/>
                    </a:lnTo>
                    <a:lnTo>
                      <a:pt x="1841792" y="177800"/>
                    </a:lnTo>
                    <a:lnTo>
                      <a:pt x="1836686" y="190500"/>
                    </a:lnTo>
                    <a:lnTo>
                      <a:pt x="1832940" y="190500"/>
                    </a:lnTo>
                    <a:lnTo>
                      <a:pt x="1826806" y="177800"/>
                    </a:lnTo>
                    <a:lnTo>
                      <a:pt x="1821345" y="177800"/>
                    </a:lnTo>
                    <a:lnTo>
                      <a:pt x="1816214" y="167157"/>
                    </a:lnTo>
                    <a:lnTo>
                      <a:pt x="1816214" y="203200"/>
                    </a:lnTo>
                    <a:lnTo>
                      <a:pt x="1813648" y="215900"/>
                    </a:lnTo>
                    <a:lnTo>
                      <a:pt x="1806460" y="215900"/>
                    </a:lnTo>
                    <a:lnTo>
                      <a:pt x="1805889" y="203200"/>
                    </a:lnTo>
                    <a:lnTo>
                      <a:pt x="1790255" y="203200"/>
                    </a:lnTo>
                    <a:lnTo>
                      <a:pt x="1792249" y="190500"/>
                    </a:lnTo>
                    <a:lnTo>
                      <a:pt x="1794103" y="190500"/>
                    </a:lnTo>
                    <a:lnTo>
                      <a:pt x="1797786" y="177800"/>
                    </a:lnTo>
                    <a:lnTo>
                      <a:pt x="1812505" y="177800"/>
                    </a:lnTo>
                    <a:lnTo>
                      <a:pt x="1812505" y="190500"/>
                    </a:lnTo>
                    <a:lnTo>
                      <a:pt x="1812975" y="190500"/>
                    </a:lnTo>
                    <a:lnTo>
                      <a:pt x="1807514" y="203200"/>
                    </a:lnTo>
                    <a:lnTo>
                      <a:pt x="1816214" y="203200"/>
                    </a:lnTo>
                    <a:lnTo>
                      <a:pt x="1816214" y="167157"/>
                    </a:lnTo>
                    <a:lnTo>
                      <a:pt x="1815223" y="165100"/>
                    </a:lnTo>
                    <a:lnTo>
                      <a:pt x="1795119" y="165100"/>
                    </a:lnTo>
                    <a:lnTo>
                      <a:pt x="1795119" y="177800"/>
                    </a:lnTo>
                    <a:lnTo>
                      <a:pt x="1792173" y="190500"/>
                    </a:lnTo>
                    <a:lnTo>
                      <a:pt x="1787080" y="190500"/>
                    </a:lnTo>
                    <a:lnTo>
                      <a:pt x="1788579" y="177800"/>
                    </a:lnTo>
                    <a:lnTo>
                      <a:pt x="1795119" y="177800"/>
                    </a:lnTo>
                    <a:lnTo>
                      <a:pt x="1795119" y="165100"/>
                    </a:lnTo>
                    <a:lnTo>
                      <a:pt x="1765274" y="165100"/>
                    </a:lnTo>
                    <a:lnTo>
                      <a:pt x="1755622" y="177800"/>
                    </a:lnTo>
                    <a:lnTo>
                      <a:pt x="1751431" y="190500"/>
                    </a:lnTo>
                    <a:lnTo>
                      <a:pt x="1748091" y="190500"/>
                    </a:lnTo>
                    <a:lnTo>
                      <a:pt x="1746173" y="203200"/>
                    </a:lnTo>
                    <a:lnTo>
                      <a:pt x="1759318" y="203200"/>
                    </a:lnTo>
                    <a:lnTo>
                      <a:pt x="1774151" y="203200"/>
                    </a:lnTo>
                    <a:lnTo>
                      <a:pt x="1770811" y="215900"/>
                    </a:lnTo>
                    <a:lnTo>
                      <a:pt x="1776069" y="215900"/>
                    </a:lnTo>
                    <a:lnTo>
                      <a:pt x="1776222" y="203200"/>
                    </a:lnTo>
                    <a:lnTo>
                      <a:pt x="1778609" y="203200"/>
                    </a:lnTo>
                    <a:lnTo>
                      <a:pt x="1776222" y="190500"/>
                    </a:lnTo>
                    <a:lnTo>
                      <a:pt x="1774621" y="190500"/>
                    </a:lnTo>
                    <a:lnTo>
                      <a:pt x="1776857" y="177800"/>
                    </a:lnTo>
                    <a:lnTo>
                      <a:pt x="1785239" y="177800"/>
                    </a:lnTo>
                    <a:lnTo>
                      <a:pt x="1784426" y="190500"/>
                    </a:lnTo>
                    <a:lnTo>
                      <a:pt x="1782648" y="190500"/>
                    </a:lnTo>
                    <a:lnTo>
                      <a:pt x="1780895" y="203200"/>
                    </a:lnTo>
                    <a:lnTo>
                      <a:pt x="1786864" y="203200"/>
                    </a:lnTo>
                    <a:lnTo>
                      <a:pt x="1786915" y="215900"/>
                    </a:lnTo>
                    <a:lnTo>
                      <a:pt x="1781022" y="215900"/>
                    </a:lnTo>
                    <a:lnTo>
                      <a:pt x="1779752" y="218325"/>
                    </a:lnTo>
                    <a:lnTo>
                      <a:pt x="1779752" y="266700"/>
                    </a:lnTo>
                    <a:lnTo>
                      <a:pt x="1778965" y="279400"/>
                    </a:lnTo>
                    <a:lnTo>
                      <a:pt x="1769249" y="279400"/>
                    </a:lnTo>
                    <a:lnTo>
                      <a:pt x="1771230" y="266700"/>
                    </a:lnTo>
                    <a:lnTo>
                      <a:pt x="1779752" y="266700"/>
                    </a:lnTo>
                    <a:lnTo>
                      <a:pt x="1779752" y="218325"/>
                    </a:lnTo>
                    <a:lnTo>
                      <a:pt x="1774367" y="228600"/>
                    </a:lnTo>
                    <a:lnTo>
                      <a:pt x="1765363" y="215900"/>
                    </a:lnTo>
                    <a:lnTo>
                      <a:pt x="1763026" y="215900"/>
                    </a:lnTo>
                    <a:lnTo>
                      <a:pt x="1766531" y="228600"/>
                    </a:lnTo>
                    <a:lnTo>
                      <a:pt x="1763534" y="228600"/>
                    </a:lnTo>
                    <a:lnTo>
                      <a:pt x="1763534" y="266700"/>
                    </a:lnTo>
                    <a:lnTo>
                      <a:pt x="1761312" y="266700"/>
                    </a:lnTo>
                    <a:lnTo>
                      <a:pt x="1762163" y="254000"/>
                    </a:lnTo>
                    <a:lnTo>
                      <a:pt x="1763534" y="266700"/>
                    </a:lnTo>
                    <a:lnTo>
                      <a:pt x="1763534" y="228600"/>
                    </a:lnTo>
                    <a:lnTo>
                      <a:pt x="1761477" y="228600"/>
                    </a:lnTo>
                    <a:lnTo>
                      <a:pt x="1760093" y="241300"/>
                    </a:lnTo>
                    <a:lnTo>
                      <a:pt x="1755444" y="241300"/>
                    </a:lnTo>
                    <a:lnTo>
                      <a:pt x="1756930" y="254000"/>
                    </a:lnTo>
                    <a:lnTo>
                      <a:pt x="1758315" y="254000"/>
                    </a:lnTo>
                    <a:lnTo>
                      <a:pt x="1759089" y="266700"/>
                    </a:lnTo>
                    <a:lnTo>
                      <a:pt x="1757959" y="266700"/>
                    </a:lnTo>
                    <a:lnTo>
                      <a:pt x="1748091" y="279400"/>
                    </a:lnTo>
                    <a:lnTo>
                      <a:pt x="1745957" y="279400"/>
                    </a:lnTo>
                    <a:lnTo>
                      <a:pt x="1745818" y="266700"/>
                    </a:lnTo>
                    <a:lnTo>
                      <a:pt x="1746199" y="266700"/>
                    </a:lnTo>
                    <a:lnTo>
                      <a:pt x="1747901" y="254000"/>
                    </a:lnTo>
                    <a:lnTo>
                      <a:pt x="1750758" y="254000"/>
                    </a:lnTo>
                    <a:lnTo>
                      <a:pt x="1748447" y="241300"/>
                    </a:lnTo>
                    <a:lnTo>
                      <a:pt x="1754289" y="241300"/>
                    </a:lnTo>
                    <a:lnTo>
                      <a:pt x="1756156" y="228600"/>
                    </a:lnTo>
                    <a:lnTo>
                      <a:pt x="1755089" y="228600"/>
                    </a:lnTo>
                    <a:lnTo>
                      <a:pt x="1748053" y="215900"/>
                    </a:lnTo>
                    <a:lnTo>
                      <a:pt x="1744141" y="215900"/>
                    </a:lnTo>
                    <a:lnTo>
                      <a:pt x="1749856" y="228600"/>
                    </a:lnTo>
                    <a:lnTo>
                      <a:pt x="1749704" y="228600"/>
                    </a:lnTo>
                    <a:lnTo>
                      <a:pt x="1747799" y="241300"/>
                    </a:lnTo>
                    <a:lnTo>
                      <a:pt x="1748307" y="241300"/>
                    </a:lnTo>
                    <a:lnTo>
                      <a:pt x="1745348" y="254000"/>
                    </a:lnTo>
                    <a:lnTo>
                      <a:pt x="1742427" y="254000"/>
                    </a:lnTo>
                    <a:lnTo>
                      <a:pt x="1742427" y="266700"/>
                    </a:lnTo>
                    <a:lnTo>
                      <a:pt x="1741398" y="279400"/>
                    </a:lnTo>
                    <a:lnTo>
                      <a:pt x="1736344" y="279400"/>
                    </a:lnTo>
                    <a:lnTo>
                      <a:pt x="1737194" y="266700"/>
                    </a:lnTo>
                    <a:lnTo>
                      <a:pt x="1742427" y="266700"/>
                    </a:lnTo>
                    <a:lnTo>
                      <a:pt x="1742427" y="254000"/>
                    </a:lnTo>
                    <a:lnTo>
                      <a:pt x="1737664" y="254000"/>
                    </a:lnTo>
                    <a:lnTo>
                      <a:pt x="1736801" y="241300"/>
                    </a:lnTo>
                    <a:lnTo>
                      <a:pt x="1742059" y="241300"/>
                    </a:lnTo>
                    <a:lnTo>
                      <a:pt x="1740662" y="228600"/>
                    </a:lnTo>
                    <a:lnTo>
                      <a:pt x="1731530" y="228600"/>
                    </a:lnTo>
                    <a:lnTo>
                      <a:pt x="1735378" y="241300"/>
                    </a:lnTo>
                    <a:lnTo>
                      <a:pt x="1735162" y="241300"/>
                    </a:lnTo>
                    <a:lnTo>
                      <a:pt x="1735162" y="254000"/>
                    </a:lnTo>
                    <a:lnTo>
                      <a:pt x="1733588" y="254000"/>
                    </a:lnTo>
                    <a:lnTo>
                      <a:pt x="1731987" y="266700"/>
                    </a:lnTo>
                    <a:lnTo>
                      <a:pt x="1723466" y="266700"/>
                    </a:lnTo>
                    <a:lnTo>
                      <a:pt x="1721485" y="254000"/>
                    </a:lnTo>
                    <a:lnTo>
                      <a:pt x="1723453" y="254000"/>
                    </a:lnTo>
                    <a:lnTo>
                      <a:pt x="1724926" y="241300"/>
                    </a:lnTo>
                    <a:lnTo>
                      <a:pt x="1735162" y="254000"/>
                    </a:lnTo>
                    <a:lnTo>
                      <a:pt x="1735162" y="241300"/>
                    </a:lnTo>
                    <a:lnTo>
                      <a:pt x="1727200" y="241300"/>
                    </a:lnTo>
                    <a:lnTo>
                      <a:pt x="1726844" y="228600"/>
                    </a:lnTo>
                    <a:lnTo>
                      <a:pt x="1721002" y="228600"/>
                    </a:lnTo>
                    <a:lnTo>
                      <a:pt x="1720240" y="241300"/>
                    </a:lnTo>
                    <a:lnTo>
                      <a:pt x="1719186" y="241300"/>
                    </a:lnTo>
                    <a:lnTo>
                      <a:pt x="1718551" y="254000"/>
                    </a:lnTo>
                    <a:lnTo>
                      <a:pt x="1706206" y="254000"/>
                    </a:lnTo>
                    <a:lnTo>
                      <a:pt x="1706575" y="266700"/>
                    </a:lnTo>
                    <a:lnTo>
                      <a:pt x="1699755" y="266700"/>
                    </a:lnTo>
                    <a:lnTo>
                      <a:pt x="1696707" y="254000"/>
                    </a:lnTo>
                    <a:lnTo>
                      <a:pt x="1699717" y="254000"/>
                    </a:lnTo>
                    <a:lnTo>
                      <a:pt x="1697050" y="241300"/>
                    </a:lnTo>
                    <a:lnTo>
                      <a:pt x="1696364" y="241300"/>
                    </a:lnTo>
                    <a:lnTo>
                      <a:pt x="1696720" y="229654"/>
                    </a:lnTo>
                    <a:lnTo>
                      <a:pt x="1693125" y="241300"/>
                    </a:lnTo>
                    <a:lnTo>
                      <a:pt x="1694929" y="241300"/>
                    </a:lnTo>
                    <a:lnTo>
                      <a:pt x="1692325" y="250037"/>
                    </a:lnTo>
                    <a:lnTo>
                      <a:pt x="1692325" y="279400"/>
                    </a:lnTo>
                    <a:lnTo>
                      <a:pt x="1687080" y="279400"/>
                    </a:lnTo>
                    <a:lnTo>
                      <a:pt x="1682889" y="266700"/>
                    </a:lnTo>
                    <a:lnTo>
                      <a:pt x="1674088" y="266700"/>
                    </a:lnTo>
                    <a:lnTo>
                      <a:pt x="1673250" y="254000"/>
                    </a:lnTo>
                    <a:lnTo>
                      <a:pt x="1685201" y="254000"/>
                    </a:lnTo>
                    <a:lnTo>
                      <a:pt x="1683994" y="266700"/>
                    </a:lnTo>
                    <a:lnTo>
                      <a:pt x="1689188" y="266700"/>
                    </a:lnTo>
                    <a:lnTo>
                      <a:pt x="1692325" y="279400"/>
                    </a:lnTo>
                    <a:lnTo>
                      <a:pt x="1692325" y="250037"/>
                    </a:lnTo>
                    <a:lnTo>
                      <a:pt x="1691144" y="254000"/>
                    </a:lnTo>
                    <a:lnTo>
                      <a:pt x="1686648" y="241300"/>
                    </a:lnTo>
                    <a:lnTo>
                      <a:pt x="1677492" y="241300"/>
                    </a:lnTo>
                    <a:lnTo>
                      <a:pt x="1679232" y="228600"/>
                    </a:lnTo>
                    <a:lnTo>
                      <a:pt x="1676476" y="228600"/>
                    </a:lnTo>
                    <a:lnTo>
                      <a:pt x="1676311" y="215900"/>
                    </a:lnTo>
                    <a:lnTo>
                      <a:pt x="1677758" y="215900"/>
                    </a:lnTo>
                    <a:lnTo>
                      <a:pt x="1674317" y="204914"/>
                    </a:lnTo>
                    <a:lnTo>
                      <a:pt x="1674317" y="241300"/>
                    </a:lnTo>
                    <a:lnTo>
                      <a:pt x="1672196" y="254000"/>
                    </a:lnTo>
                    <a:lnTo>
                      <a:pt x="1670278" y="254000"/>
                    </a:lnTo>
                    <a:lnTo>
                      <a:pt x="1664957" y="241300"/>
                    </a:lnTo>
                    <a:lnTo>
                      <a:pt x="1674317" y="241300"/>
                    </a:lnTo>
                    <a:lnTo>
                      <a:pt x="1674317" y="204914"/>
                    </a:lnTo>
                    <a:lnTo>
                      <a:pt x="1673783" y="203200"/>
                    </a:lnTo>
                    <a:lnTo>
                      <a:pt x="1669135" y="203200"/>
                    </a:lnTo>
                    <a:lnTo>
                      <a:pt x="1668335" y="215900"/>
                    </a:lnTo>
                    <a:lnTo>
                      <a:pt x="1663522" y="215900"/>
                    </a:lnTo>
                    <a:lnTo>
                      <a:pt x="1663446" y="228600"/>
                    </a:lnTo>
                    <a:lnTo>
                      <a:pt x="1655267" y="228600"/>
                    </a:lnTo>
                    <a:lnTo>
                      <a:pt x="1654327" y="215900"/>
                    </a:lnTo>
                    <a:lnTo>
                      <a:pt x="1646440" y="228600"/>
                    </a:lnTo>
                    <a:lnTo>
                      <a:pt x="1654238" y="228600"/>
                    </a:lnTo>
                    <a:lnTo>
                      <a:pt x="1654149" y="241300"/>
                    </a:lnTo>
                    <a:lnTo>
                      <a:pt x="1647621" y="241300"/>
                    </a:lnTo>
                    <a:lnTo>
                      <a:pt x="1646923" y="239255"/>
                    </a:lnTo>
                    <a:lnTo>
                      <a:pt x="1646923" y="266700"/>
                    </a:lnTo>
                    <a:lnTo>
                      <a:pt x="1643138" y="266700"/>
                    </a:lnTo>
                    <a:lnTo>
                      <a:pt x="1644853" y="254000"/>
                    </a:lnTo>
                    <a:lnTo>
                      <a:pt x="1646224" y="254000"/>
                    </a:lnTo>
                    <a:lnTo>
                      <a:pt x="1646923" y="266700"/>
                    </a:lnTo>
                    <a:lnTo>
                      <a:pt x="1646923" y="239255"/>
                    </a:lnTo>
                    <a:lnTo>
                      <a:pt x="1643303" y="228600"/>
                    </a:lnTo>
                    <a:lnTo>
                      <a:pt x="1646440" y="228600"/>
                    </a:lnTo>
                    <a:lnTo>
                      <a:pt x="1639912" y="215900"/>
                    </a:lnTo>
                    <a:lnTo>
                      <a:pt x="1633410" y="215900"/>
                    </a:lnTo>
                    <a:lnTo>
                      <a:pt x="1640738" y="228600"/>
                    </a:lnTo>
                    <a:lnTo>
                      <a:pt x="1642478" y="228600"/>
                    </a:lnTo>
                    <a:lnTo>
                      <a:pt x="1643532" y="241300"/>
                    </a:lnTo>
                    <a:lnTo>
                      <a:pt x="1634109" y="241300"/>
                    </a:lnTo>
                    <a:lnTo>
                      <a:pt x="1635645" y="228600"/>
                    </a:lnTo>
                    <a:lnTo>
                      <a:pt x="1633880" y="228600"/>
                    </a:lnTo>
                    <a:lnTo>
                      <a:pt x="1633880" y="241300"/>
                    </a:lnTo>
                    <a:lnTo>
                      <a:pt x="1630464" y="254000"/>
                    </a:lnTo>
                    <a:lnTo>
                      <a:pt x="1628000" y="254000"/>
                    </a:lnTo>
                    <a:lnTo>
                      <a:pt x="1625511" y="241300"/>
                    </a:lnTo>
                    <a:lnTo>
                      <a:pt x="1621396" y="241300"/>
                    </a:lnTo>
                    <a:lnTo>
                      <a:pt x="1623644" y="254000"/>
                    </a:lnTo>
                    <a:lnTo>
                      <a:pt x="1621561" y="254000"/>
                    </a:lnTo>
                    <a:lnTo>
                      <a:pt x="1620837" y="266700"/>
                    </a:lnTo>
                    <a:lnTo>
                      <a:pt x="1618830" y="266700"/>
                    </a:lnTo>
                    <a:lnTo>
                      <a:pt x="1621561" y="254000"/>
                    </a:lnTo>
                    <a:lnTo>
                      <a:pt x="1619415" y="254000"/>
                    </a:lnTo>
                    <a:lnTo>
                      <a:pt x="1617383" y="241300"/>
                    </a:lnTo>
                    <a:lnTo>
                      <a:pt x="1615706" y="228600"/>
                    </a:lnTo>
                    <a:lnTo>
                      <a:pt x="1626590" y="228600"/>
                    </a:lnTo>
                    <a:lnTo>
                      <a:pt x="1633601" y="241300"/>
                    </a:lnTo>
                    <a:lnTo>
                      <a:pt x="1633880" y="241300"/>
                    </a:lnTo>
                    <a:lnTo>
                      <a:pt x="1633880" y="228600"/>
                    </a:lnTo>
                    <a:lnTo>
                      <a:pt x="1629740" y="228600"/>
                    </a:lnTo>
                    <a:lnTo>
                      <a:pt x="1615592" y="215900"/>
                    </a:lnTo>
                    <a:lnTo>
                      <a:pt x="1612188" y="228600"/>
                    </a:lnTo>
                    <a:lnTo>
                      <a:pt x="1612671" y="241300"/>
                    </a:lnTo>
                    <a:lnTo>
                      <a:pt x="1616862" y="241300"/>
                    </a:lnTo>
                    <a:lnTo>
                      <a:pt x="1614703" y="254000"/>
                    </a:lnTo>
                    <a:lnTo>
                      <a:pt x="1615884" y="254000"/>
                    </a:lnTo>
                    <a:lnTo>
                      <a:pt x="1614258" y="266700"/>
                    </a:lnTo>
                    <a:lnTo>
                      <a:pt x="1607096" y="266700"/>
                    </a:lnTo>
                    <a:lnTo>
                      <a:pt x="1608010" y="254000"/>
                    </a:lnTo>
                    <a:lnTo>
                      <a:pt x="1603946" y="254000"/>
                    </a:lnTo>
                    <a:lnTo>
                      <a:pt x="1605927" y="266700"/>
                    </a:lnTo>
                    <a:lnTo>
                      <a:pt x="1603463" y="266700"/>
                    </a:lnTo>
                    <a:lnTo>
                      <a:pt x="1601508" y="279400"/>
                    </a:lnTo>
                    <a:lnTo>
                      <a:pt x="1603984" y="279400"/>
                    </a:lnTo>
                    <a:lnTo>
                      <a:pt x="1607413" y="292100"/>
                    </a:lnTo>
                    <a:lnTo>
                      <a:pt x="1614297" y="292100"/>
                    </a:lnTo>
                    <a:lnTo>
                      <a:pt x="1606359" y="279400"/>
                    </a:lnTo>
                    <a:lnTo>
                      <a:pt x="1619211" y="279400"/>
                    </a:lnTo>
                    <a:lnTo>
                      <a:pt x="1616519" y="292100"/>
                    </a:lnTo>
                    <a:lnTo>
                      <a:pt x="1617357" y="292100"/>
                    </a:lnTo>
                    <a:lnTo>
                      <a:pt x="1618894" y="304800"/>
                    </a:lnTo>
                    <a:lnTo>
                      <a:pt x="1619872" y="304800"/>
                    </a:lnTo>
                    <a:lnTo>
                      <a:pt x="1622399" y="317500"/>
                    </a:lnTo>
                    <a:lnTo>
                      <a:pt x="1624787" y="317500"/>
                    </a:lnTo>
                    <a:lnTo>
                      <a:pt x="1618970" y="330200"/>
                    </a:lnTo>
                    <a:lnTo>
                      <a:pt x="1631975" y="330200"/>
                    </a:lnTo>
                    <a:lnTo>
                      <a:pt x="1633969" y="317500"/>
                    </a:lnTo>
                    <a:lnTo>
                      <a:pt x="1626692" y="317500"/>
                    </a:lnTo>
                    <a:lnTo>
                      <a:pt x="1626298" y="304800"/>
                    </a:lnTo>
                    <a:lnTo>
                      <a:pt x="1625676" y="304800"/>
                    </a:lnTo>
                    <a:lnTo>
                      <a:pt x="1625701" y="292100"/>
                    </a:lnTo>
                    <a:lnTo>
                      <a:pt x="1623606" y="292100"/>
                    </a:lnTo>
                    <a:lnTo>
                      <a:pt x="1623987" y="279400"/>
                    </a:lnTo>
                    <a:lnTo>
                      <a:pt x="1623428" y="279400"/>
                    </a:lnTo>
                    <a:lnTo>
                      <a:pt x="1623860" y="266700"/>
                    </a:lnTo>
                    <a:lnTo>
                      <a:pt x="1629143" y="266700"/>
                    </a:lnTo>
                    <a:lnTo>
                      <a:pt x="1630514" y="279400"/>
                    </a:lnTo>
                    <a:lnTo>
                      <a:pt x="1636585" y="279400"/>
                    </a:lnTo>
                    <a:lnTo>
                      <a:pt x="1636966" y="266700"/>
                    </a:lnTo>
                    <a:lnTo>
                      <a:pt x="1631950" y="266700"/>
                    </a:lnTo>
                    <a:lnTo>
                      <a:pt x="1630692" y="254000"/>
                    </a:lnTo>
                    <a:lnTo>
                      <a:pt x="1636890" y="254000"/>
                    </a:lnTo>
                    <a:lnTo>
                      <a:pt x="1640674" y="266700"/>
                    </a:lnTo>
                    <a:lnTo>
                      <a:pt x="1639862" y="266700"/>
                    </a:lnTo>
                    <a:lnTo>
                      <a:pt x="1640636" y="279400"/>
                    </a:lnTo>
                    <a:lnTo>
                      <a:pt x="1637004" y="279400"/>
                    </a:lnTo>
                    <a:lnTo>
                      <a:pt x="1642872" y="292100"/>
                    </a:lnTo>
                    <a:lnTo>
                      <a:pt x="1644980" y="292100"/>
                    </a:lnTo>
                    <a:lnTo>
                      <a:pt x="1645500" y="279400"/>
                    </a:lnTo>
                    <a:lnTo>
                      <a:pt x="1652727" y="279400"/>
                    </a:lnTo>
                    <a:lnTo>
                      <a:pt x="1655292" y="292100"/>
                    </a:lnTo>
                    <a:lnTo>
                      <a:pt x="1655508" y="292100"/>
                    </a:lnTo>
                    <a:lnTo>
                      <a:pt x="1657286" y="304800"/>
                    </a:lnTo>
                    <a:lnTo>
                      <a:pt x="1660017" y="304800"/>
                    </a:lnTo>
                    <a:lnTo>
                      <a:pt x="1662709" y="317500"/>
                    </a:lnTo>
                    <a:lnTo>
                      <a:pt x="1669846" y="317500"/>
                    </a:lnTo>
                    <a:lnTo>
                      <a:pt x="1663420" y="304800"/>
                    </a:lnTo>
                    <a:lnTo>
                      <a:pt x="1661020" y="304800"/>
                    </a:lnTo>
                    <a:lnTo>
                      <a:pt x="1662734" y="292100"/>
                    </a:lnTo>
                    <a:lnTo>
                      <a:pt x="1656181" y="292100"/>
                    </a:lnTo>
                    <a:lnTo>
                      <a:pt x="1655584" y="279400"/>
                    </a:lnTo>
                    <a:lnTo>
                      <a:pt x="1653794" y="279400"/>
                    </a:lnTo>
                    <a:lnTo>
                      <a:pt x="1652803" y="266700"/>
                    </a:lnTo>
                    <a:lnTo>
                      <a:pt x="1655965" y="266700"/>
                    </a:lnTo>
                    <a:lnTo>
                      <a:pt x="1655318" y="254000"/>
                    </a:lnTo>
                    <a:lnTo>
                      <a:pt x="1660855" y="254000"/>
                    </a:lnTo>
                    <a:lnTo>
                      <a:pt x="1660410" y="266700"/>
                    </a:lnTo>
                    <a:lnTo>
                      <a:pt x="1659559" y="266700"/>
                    </a:lnTo>
                    <a:lnTo>
                      <a:pt x="1661566" y="279400"/>
                    </a:lnTo>
                    <a:lnTo>
                      <a:pt x="1665439" y="279400"/>
                    </a:lnTo>
                    <a:lnTo>
                      <a:pt x="1666316" y="292100"/>
                    </a:lnTo>
                    <a:lnTo>
                      <a:pt x="1667764" y="292100"/>
                    </a:lnTo>
                    <a:lnTo>
                      <a:pt x="1671408" y="304800"/>
                    </a:lnTo>
                    <a:lnTo>
                      <a:pt x="1672297" y="304800"/>
                    </a:lnTo>
                    <a:lnTo>
                      <a:pt x="1673796" y="292100"/>
                    </a:lnTo>
                    <a:lnTo>
                      <a:pt x="1668119" y="292100"/>
                    </a:lnTo>
                    <a:lnTo>
                      <a:pt x="1669643" y="279400"/>
                    </a:lnTo>
                    <a:lnTo>
                      <a:pt x="1675320" y="279400"/>
                    </a:lnTo>
                    <a:lnTo>
                      <a:pt x="1677200" y="292100"/>
                    </a:lnTo>
                    <a:lnTo>
                      <a:pt x="1680705" y="292100"/>
                    </a:lnTo>
                    <a:lnTo>
                      <a:pt x="1682788" y="304800"/>
                    </a:lnTo>
                    <a:lnTo>
                      <a:pt x="1689125" y="304800"/>
                    </a:lnTo>
                    <a:lnTo>
                      <a:pt x="1683016" y="292100"/>
                    </a:lnTo>
                    <a:lnTo>
                      <a:pt x="1682254" y="292100"/>
                    </a:lnTo>
                    <a:lnTo>
                      <a:pt x="1681607" y="279400"/>
                    </a:lnTo>
                    <a:lnTo>
                      <a:pt x="1686179" y="279400"/>
                    </a:lnTo>
                    <a:lnTo>
                      <a:pt x="1689074" y="292100"/>
                    </a:lnTo>
                    <a:lnTo>
                      <a:pt x="1692516" y="292100"/>
                    </a:lnTo>
                    <a:lnTo>
                      <a:pt x="1692516" y="279400"/>
                    </a:lnTo>
                    <a:lnTo>
                      <a:pt x="1701571" y="292100"/>
                    </a:lnTo>
                    <a:lnTo>
                      <a:pt x="1705241" y="292100"/>
                    </a:lnTo>
                    <a:lnTo>
                      <a:pt x="1705660" y="279400"/>
                    </a:lnTo>
                    <a:lnTo>
                      <a:pt x="1712595" y="279400"/>
                    </a:lnTo>
                    <a:lnTo>
                      <a:pt x="1715122" y="292100"/>
                    </a:lnTo>
                    <a:lnTo>
                      <a:pt x="1706778" y="292100"/>
                    </a:lnTo>
                    <a:lnTo>
                      <a:pt x="1708010" y="304800"/>
                    </a:lnTo>
                    <a:lnTo>
                      <a:pt x="1700479" y="304800"/>
                    </a:lnTo>
                    <a:lnTo>
                      <a:pt x="1692300" y="304800"/>
                    </a:lnTo>
                    <a:lnTo>
                      <a:pt x="1694116" y="317500"/>
                    </a:lnTo>
                    <a:lnTo>
                      <a:pt x="1691779" y="330200"/>
                    </a:lnTo>
                    <a:lnTo>
                      <a:pt x="1680362" y="330200"/>
                    </a:lnTo>
                    <a:lnTo>
                      <a:pt x="1681327" y="342900"/>
                    </a:lnTo>
                    <a:lnTo>
                      <a:pt x="1674977" y="342900"/>
                    </a:lnTo>
                    <a:lnTo>
                      <a:pt x="1668233" y="330200"/>
                    </a:lnTo>
                    <a:lnTo>
                      <a:pt x="1668449" y="342900"/>
                    </a:lnTo>
                    <a:lnTo>
                      <a:pt x="1646694" y="342900"/>
                    </a:lnTo>
                    <a:lnTo>
                      <a:pt x="1647812" y="355600"/>
                    </a:lnTo>
                    <a:lnTo>
                      <a:pt x="1648206" y="355600"/>
                    </a:lnTo>
                    <a:lnTo>
                      <a:pt x="1647837" y="368300"/>
                    </a:lnTo>
                    <a:lnTo>
                      <a:pt x="1642529" y="368300"/>
                    </a:lnTo>
                    <a:lnTo>
                      <a:pt x="1645081" y="381000"/>
                    </a:lnTo>
                    <a:lnTo>
                      <a:pt x="1662823" y="381000"/>
                    </a:lnTo>
                    <a:lnTo>
                      <a:pt x="1664449" y="368300"/>
                    </a:lnTo>
                    <a:lnTo>
                      <a:pt x="1663077" y="368300"/>
                    </a:lnTo>
                    <a:lnTo>
                      <a:pt x="1664627" y="355600"/>
                    </a:lnTo>
                    <a:lnTo>
                      <a:pt x="1685251" y="355600"/>
                    </a:lnTo>
                    <a:lnTo>
                      <a:pt x="1685963" y="342900"/>
                    </a:lnTo>
                    <a:lnTo>
                      <a:pt x="1696440" y="342900"/>
                    </a:lnTo>
                    <a:lnTo>
                      <a:pt x="1697901" y="330200"/>
                    </a:lnTo>
                    <a:lnTo>
                      <a:pt x="1698129" y="317500"/>
                    </a:lnTo>
                    <a:lnTo>
                      <a:pt x="1700885" y="317500"/>
                    </a:lnTo>
                    <a:lnTo>
                      <a:pt x="1710080" y="304800"/>
                    </a:lnTo>
                    <a:lnTo>
                      <a:pt x="1755609" y="304800"/>
                    </a:lnTo>
                    <a:lnTo>
                      <a:pt x="1755622" y="292100"/>
                    </a:lnTo>
                    <a:lnTo>
                      <a:pt x="1764817" y="292100"/>
                    </a:lnTo>
                    <a:lnTo>
                      <a:pt x="1761998" y="304800"/>
                    </a:lnTo>
                    <a:lnTo>
                      <a:pt x="1785416" y="304800"/>
                    </a:lnTo>
                    <a:lnTo>
                      <a:pt x="1781390" y="317500"/>
                    </a:lnTo>
                    <a:lnTo>
                      <a:pt x="1782787" y="330200"/>
                    </a:lnTo>
                    <a:lnTo>
                      <a:pt x="1784502" y="330200"/>
                    </a:lnTo>
                    <a:lnTo>
                      <a:pt x="1785302" y="342900"/>
                    </a:lnTo>
                    <a:lnTo>
                      <a:pt x="1787283" y="342900"/>
                    </a:lnTo>
                    <a:lnTo>
                      <a:pt x="1788236" y="355600"/>
                    </a:lnTo>
                    <a:lnTo>
                      <a:pt x="1785391" y="368300"/>
                    </a:lnTo>
                    <a:lnTo>
                      <a:pt x="1784756" y="381000"/>
                    </a:lnTo>
                    <a:lnTo>
                      <a:pt x="1792109" y="381000"/>
                    </a:lnTo>
                    <a:lnTo>
                      <a:pt x="1790890" y="368300"/>
                    </a:lnTo>
                    <a:lnTo>
                      <a:pt x="1792097" y="368300"/>
                    </a:lnTo>
                    <a:lnTo>
                      <a:pt x="1790750" y="355600"/>
                    </a:lnTo>
                    <a:lnTo>
                      <a:pt x="1796592" y="355600"/>
                    </a:lnTo>
                    <a:lnTo>
                      <a:pt x="1796592" y="342900"/>
                    </a:lnTo>
                    <a:lnTo>
                      <a:pt x="1800936" y="342900"/>
                    </a:lnTo>
                    <a:lnTo>
                      <a:pt x="1794395" y="330200"/>
                    </a:lnTo>
                    <a:lnTo>
                      <a:pt x="1806600" y="330200"/>
                    </a:lnTo>
                    <a:lnTo>
                      <a:pt x="1800936" y="342900"/>
                    </a:lnTo>
                    <a:lnTo>
                      <a:pt x="1803196" y="342900"/>
                    </a:lnTo>
                    <a:lnTo>
                      <a:pt x="1804377" y="355600"/>
                    </a:lnTo>
                    <a:lnTo>
                      <a:pt x="1809191" y="355600"/>
                    </a:lnTo>
                    <a:lnTo>
                      <a:pt x="1814283" y="368300"/>
                    </a:lnTo>
                    <a:lnTo>
                      <a:pt x="1811528" y="368300"/>
                    </a:lnTo>
                    <a:lnTo>
                      <a:pt x="1811528" y="393700"/>
                    </a:lnTo>
                    <a:lnTo>
                      <a:pt x="1804454" y="393700"/>
                    </a:lnTo>
                    <a:lnTo>
                      <a:pt x="1804454" y="381000"/>
                    </a:lnTo>
                    <a:lnTo>
                      <a:pt x="1811337" y="381000"/>
                    </a:lnTo>
                    <a:lnTo>
                      <a:pt x="1811528" y="393700"/>
                    </a:lnTo>
                    <a:lnTo>
                      <a:pt x="1811528" y="368300"/>
                    </a:lnTo>
                    <a:lnTo>
                      <a:pt x="1801990" y="368300"/>
                    </a:lnTo>
                    <a:lnTo>
                      <a:pt x="1798459" y="381000"/>
                    </a:lnTo>
                    <a:lnTo>
                      <a:pt x="1800923" y="381000"/>
                    </a:lnTo>
                    <a:lnTo>
                      <a:pt x="1800225" y="393700"/>
                    </a:lnTo>
                    <a:lnTo>
                      <a:pt x="1798916" y="393700"/>
                    </a:lnTo>
                    <a:lnTo>
                      <a:pt x="1801520" y="406400"/>
                    </a:lnTo>
                    <a:lnTo>
                      <a:pt x="1814588" y="406400"/>
                    </a:lnTo>
                    <a:lnTo>
                      <a:pt x="1821891" y="419100"/>
                    </a:lnTo>
                    <a:lnTo>
                      <a:pt x="1826552" y="419100"/>
                    </a:lnTo>
                    <a:lnTo>
                      <a:pt x="1831936" y="406400"/>
                    </a:lnTo>
                    <a:lnTo>
                      <a:pt x="1836940" y="406400"/>
                    </a:lnTo>
                    <a:lnTo>
                      <a:pt x="1838236" y="393700"/>
                    </a:lnTo>
                    <a:lnTo>
                      <a:pt x="1838972" y="393700"/>
                    </a:lnTo>
                    <a:lnTo>
                      <a:pt x="1841131" y="381000"/>
                    </a:lnTo>
                    <a:lnTo>
                      <a:pt x="1841982" y="381000"/>
                    </a:lnTo>
                    <a:lnTo>
                      <a:pt x="1838591" y="368300"/>
                    </a:lnTo>
                    <a:lnTo>
                      <a:pt x="1836839" y="381000"/>
                    </a:lnTo>
                    <a:lnTo>
                      <a:pt x="1836115" y="381000"/>
                    </a:lnTo>
                    <a:lnTo>
                      <a:pt x="1836153" y="393700"/>
                    </a:lnTo>
                    <a:lnTo>
                      <a:pt x="1831530" y="393700"/>
                    </a:lnTo>
                    <a:lnTo>
                      <a:pt x="1831809" y="406400"/>
                    </a:lnTo>
                    <a:lnTo>
                      <a:pt x="1822196" y="406400"/>
                    </a:lnTo>
                    <a:lnTo>
                      <a:pt x="1818246" y="393700"/>
                    </a:lnTo>
                    <a:lnTo>
                      <a:pt x="1825282" y="393700"/>
                    </a:lnTo>
                    <a:lnTo>
                      <a:pt x="1828190" y="381000"/>
                    </a:lnTo>
                    <a:lnTo>
                      <a:pt x="1823453" y="381000"/>
                    </a:lnTo>
                    <a:lnTo>
                      <a:pt x="1821700" y="368300"/>
                    </a:lnTo>
                    <a:lnTo>
                      <a:pt x="1818982" y="368300"/>
                    </a:lnTo>
                    <a:lnTo>
                      <a:pt x="1822437" y="381000"/>
                    </a:lnTo>
                    <a:lnTo>
                      <a:pt x="1815719" y="381000"/>
                    </a:lnTo>
                    <a:lnTo>
                      <a:pt x="1818982" y="368300"/>
                    </a:lnTo>
                    <a:lnTo>
                      <a:pt x="1816531" y="368300"/>
                    </a:lnTo>
                    <a:lnTo>
                      <a:pt x="1817852" y="355600"/>
                    </a:lnTo>
                    <a:lnTo>
                      <a:pt x="1811820" y="355600"/>
                    </a:lnTo>
                    <a:lnTo>
                      <a:pt x="1818055" y="342900"/>
                    </a:lnTo>
                    <a:lnTo>
                      <a:pt x="1821129" y="330200"/>
                    </a:lnTo>
                    <a:lnTo>
                      <a:pt x="1821599" y="317500"/>
                    </a:lnTo>
                    <a:lnTo>
                      <a:pt x="1823910" y="317500"/>
                    </a:lnTo>
                    <a:lnTo>
                      <a:pt x="1823783" y="304800"/>
                    </a:lnTo>
                    <a:lnTo>
                      <a:pt x="1830692" y="292100"/>
                    </a:lnTo>
                    <a:lnTo>
                      <a:pt x="1837080" y="292100"/>
                    </a:lnTo>
                    <a:lnTo>
                      <a:pt x="1841169" y="279400"/>
                    </a:lnTo>
                    <a:lnTo>
                      <a:pt x="1836610" y="279400"/>
                    </a:lnTo>
                    <a:lnTo>
                      <a:pt x="1839544" y="266700"/>
                    </a:lnTo>
                    <a:lnTo>
                      <a:pt x="1840903" y="266700"/>
                    </a:lnTo>
                    <a:lnTo>
                      <a:pt x="1841169" y="254000"/>
                    </a:lnTo>
                    <a:lnTo>
                      <a:pt x="1843684" y="254000"/>
                    </a:lnTo>
                    <a:lnTo>
                      <a:pt x="1842528" y="241300"/>
                    </a:lnTo>
                    <a:lnTo>
                      <a:pt x="1850390" y="241300"/>
                    </a:lnTo>
                    <a:lnTo>
                      <a:pt x="1849120" y="254000"/>
                    </a:lnTo>
                    <a:lnTo>
                      <a:pt x="1847062" y="254000"/>
                    </a:lnTo>
                    <a:lnTo>
                      <a:pt x="1845868" y="266700"/>
                    </a:lnTo>
                    <a:lnTo>
                      <a:pt x="1846910" y="266700"/>
                    </a:lnTo>
                    <a:lnTo>
                      <a:pt x="1844471" y="279400"/>
                    </a:lnTo>
                    <a:lnTo>
                      <a:pt x="1851050" y="279400"/>
                    </a:lnTo>
                    <a:lnTo>
                      <a:pt x="1849628" y="292100"/>
                    </a:lnTo>
                    <a:lnTo>
                      <a:pt x="1853260" y="292100"/>
                    </a:lnTo>
                    <a:lnTo>
                      <a:pt x="1855304" y="304800"/>
                    </a:lnTo>
                    <a:lnTo>
                      <a:pt x="1857311" y="304800"/>
                    </a:lnTo>
                    <a:lnTo>
                      <a:pt x="1857438" y="317500"/>
                    </a:lnTo>
                    <a:lnTo>
                      <a:pt x="1852256" y="317500"/>
                    </a:lnTo>
                    <a:lnTo>
                      <a:pt x="1854619" y="330200"/>
                    </a:lnTo>
                    <a:lnTo>
                      <a:pt x="1845170" y="330200"/>
                    </a:lnTo>
                    <a:lnTo>
                      <a:pt x="1846160" y="317500"/>
                    </a:lnTo>
                    <a:lnTo>
                      <a:pt x="1841868" y="317500"/>
                    </a:lnTo>
                    <a:lnTo>
                      <a:pt x="1844548" y="330200"/>
                    </a:lnTo>
                    <a:lnTo>
                      <a:pt x="1840191" y="342722"/>
                    </a:lnTo>
                    <a:lnTo>
                      <a:pt x="1840318" y="342900"/>
                    </a:lnTo>
                    <a:lnTo>
                      <a:pt x="1840128" y="342900"/>
                    </a:lnTo>
                    <a:lnTo>
                      <a:pt x="1840191" y="342722"/>
                    </a:lnTo>
                    <a:lnTo>
                      <a:pt x="1830666" y="330200"/>
                    </a:lnTo>
                    <a:lnTo>
                      <a:pt x="1829396" y="342900"/>
                    </a:lnTo>
                    <a:lnTo>
                      <a:pt x="1838401" y="342900"/>
                    </a:lnTo>
                    <a:lnTo>
                      <a:pt x="1838617" y="355600"/>
                    </a:lnTo>
                    <a:lnTo>
                      <a:pt x="1843811" y="355600"/>
                    </a:lnTo>
                    <a:lnTo>
                      <a:pt x="1844662" y="368300"/>
                    </a:lnTo>
                    <a:lnTo>
                      <a:pt x="1844319" y="368300"/>
                    </a:lnTo>
                    <a:lnTo>
                      <a:pt x="1841982" y="381000"/>
                    </a:lnTo>
                    <a:lnTo>
                      <a:pt x="1857629" y="381000"/>
                    </a:lnTo>
                    <a:lnTo>
                      <a:pt x="1864766" y="368300"/>
                    </a:lnTo>
                    <a:lnTo>
                      <a:pt x="1846567" y="368300"/>
                    </a:lnTo>
                    <a:lnTo>
                      <a:pt x="1852256" y="355600"/>
                    </a:lnTo>
                    <a:lnTo>
                      <a:pt x="1853768" y="355600"/>
                    </a:lnTo>
                    <a:lnTo>
                      <a:pt x="1852777" y="342900"/>
                    </a:lnTo>
                    <a:lnTo>
                      <a:pt x="1856473" y="342900"/>
                    </a:lnTo>
                    <a:lnTo>
                      <a:pt x="1855114" y="355600"/>
                    </a:lnTo>
                    <a:lnTo>
                      <a:pt x="1860956" y="355600"/>
                    </a:lnTo>
                    <a:lnTo>
                      <a:pt x="1865058" y="342900"/>
                    </a:lnTo>
                    <a:lnTo>
                      <a:pt x="1865249" y="342900"/>
                    </a:lnTo>
                    <a:lnTo>
                      <a:pt x="1863115" y="330200"/>
                    </a:lnTo>
                    <a:lnTo>
                      <a:pt x="1860981" y="330200"/>
                    </a:lnTo>
                    <a:lnTo>
                      <a:pt x="1860651" y="317500"/>
                    </a:lnTo>
                    <a:lnTo>
                      <a:pt x="1859495" y="317500"/>
                    </a:lnTo>
                    <a:lnTo>
                      <a:pt x="1859102" y="304800"/>
                    </a:lnTo>
                    <a:lnTo>
                      <a:pt x="1861680" y="304800"/>
                    </a:lnTo>
                    <a:lnTo>
                      <a:pt x="1855927" y="292100"/>
                    </a:lnTo>
                    <a:lnTo>
                      <a:pt x="1859775" y="292100"/>
                    </a:lnTo>
                    <a:lnTo>
                      <a:pt x="1856028" y="279400"/>
                    </a:lnTo>
                    <a:lnTo>
                      <a:pt x="1860181" y="279400"/>
                    </a:lnTo>
                    <a:lnTo>
                      <a:pt x="1869262" y="266700"/>
                    </a:lnTo>
                    <a:lnTo>
                      <a:pt x="1873567" y="266700"/>
                    </a:lnTo>
                    <a:lnTo>
                      <a:pt x="1878431" y="254000"/>
                    </a:lnTo>
                    <a:lnTo>
                      <a:pt x="1866265" y="254000"/>
                    </a:lnTo>
                    <a:lnTo>
                      <a:pt x="1864156" y="246075"/>
                    </a:lnTo>
                    <a:lnTo>
                      <a:pt x="1864156" y="254000"/>
                    </a:lnTo>
                    <a:lnTo>
                      <a:pt x="1863064" y="266700"/>
                    </a:lnTo>
                    <a:lnTo>
                      <a:pt x="1854631" y="266700"/>
                    </a:lnTo>
                    <a:lnTo>
                      <a:pt x="1853996" y="254000"/>
                    </a:lnTo>
                    <a:lnTo>
                      <a:pt x="1864156" y="254000"/>
                    </a:lnTo>
                    <a:lnTo>
                      <a:pt x="1864156" y="246075"/>
                    </a:lnTo>
                    <a:lnTo>
                      <a:pt x="1862886" y="241300"/>
                    </a:lnTo>
                    <a:lnTo>
                      <a:pt x="1854415" y="241300"/>
                    </a:lnTo>
                    <a:lnTo>
                      <a:pt x="1853069" y="228600"/>
                    </a:lnTo>
                    <a:lnTo>
                      <a:pt x="1860219" y="228600"/>
                    </a:lnTo>
                    <a:lnTo>
                      <a:pt x="1866303" y="241300"/>
                    </a:lnTo>
                    <a:lnTo>
                      <a:pt x="1878469" y="241300"/>
                    </a:lnTo>
                    <a:lnTo>
                      <a:pt x="1880781" y="254000"/>
                    </a:lnTo>
                    <a:lnTo>
                      <a:pt x="1888845" y="254000"/>
                    </a:lnTo>
                    <a:lnTo>
                      <a:pt x="1890737" y="241300"/>
                    </a:lnTo>
                    <a:lnTo>
                      <a:pt x="1890458" y="241300"/>
                    </a:lnTo>
                    <a:lnTo>
                      <a:pt x="1886038" y="241300"/>
                    </a:lnTo>
                    <a:lnTo>
                      <a:pt x="1886585" y="228600"/>
                    </a:lnTo>
                    <a:lnTo>
                      <a:pt x="1892744" y="228600"/>
                    </a:lnTo>
                    <a:lnTo>
                      <a:pt x="1890458" y="241300"/>
                    </a:lnTo>
                    <a:lnTo>
                      <a:pt x="1893722" y="228600"/>
                    </a:lnTo>
                    <a:lnTo>
                      <a:pt x="1895157" y="228600"/>
                    </a:lnTo>
                    <a:lnTo>
                      <a:pt x="1899196" y="215900"/>
                    </a:lnTo>
                    <a:lnTo>
                      <a:pt x="1906473" y="215900"/>
                    </a:lnTo>
                    <a:lnTo>
                      <a:pt x="1905203" y="228600"/>
                    </a:lnTo>
                    <a:lnTo>
                      <a:pt x="1906854" y="228600"/>
                    </a:lnTo>
                    <a:lnTo>
                      <a:pt x="1912086" y="215900"/>
                    </a:lnTo>
                    <a:lnTo>
                      <a:pt x="1918373" y="215900"/>
                    </a:lnTo>
                    <a:lnTo>
                      <a:pt x="1915604" y="241300"/>
                    </a:lnTo>
                    <a:lnTo>
                      <a:pt x="1917115" y="228600"/>
                    </a:lnTo>
                    <a:lnTo>
                      <a:pt x="1920049" y="228600"/>
                    </a:lnTo>
                    <a:lnTo>
                      <a:pt x="1922653" y="215900"/>
                    </a:lnTo>
                    <a:lnTo>
                      <a:pt x="1936127" y="215900"/>
                    </a:lnTo>
                    <a:lnTo>
                      <a:pt x="1932000" y="228600"/>
                    </a:lnTo>
                    <a:lnTo>
                      <a:pt x="1934857" y="228600"/>
                    </a:lnTo>
                    <a:lnTo>
                      <a:pt x="1939518" y="215900"/>
                    </a:lnTo>
                    <a:lnTo>
                      <a:pt x="1940890" y="228600"/>
                    </a:lnTo>
                    <a:lnTo>
                      <a:pt x="1942871" y="228600"/>
                    </a:lnTo>
                    <a:lnTo>
                      <a:pt x="1945474" y="215900"/>
                    </a:lnTo>
                    <a:lnTo>
                      <a:pt x="1949754" y="215900"/>
                    </a:lnTo>
                    <a:lnTo>
                      <a:pt x="1949310" y="228600"/>
                    </a:lnTo>
                    <a:lnTo>
                      <a:pt x="1946859" y="241300"/>
                    </a:lnTo>
                    <a:lnTo>
                      <a:pt x="1937499" y="241300"/>
                    </a:lnTo>
                    <a:lnTo>
                      <a:pt x="1940153" y="228600"/>
                    </a:lnTo>
                    <a:lnTo>
                      <a:pt x="1937905" y="228600"/>
                    </a:lnTo>
                    <a:lnTo>
                      <a:pt x="1935784" y="241300"/>
                    </a:lnTo>
                    <a:lnTo>
                      <a:pt x="1929511" y="241300"/>
                    </a:lnTo>
                    <a:lnTo>
                      <a:pt x="1930539" y="228600"/>
                    </a:lnTo>
                    <a:lnTo>
                      <a:pt x="1929803" y="228600"/>
                    </a:lnTo>
                    <a:lnTo>
                      <a:pt x="1929104" y="241300"/>
                    </a:lnTo>
                    <a:lnTo>
                      <a:pt x="1915604" y="241300"/>
                    </a:lnTo>
                    <a:lnTo>
                      <a:pt x="1909025" y="241300"/>
                    </a:lnTo>
                    <a:lnTo>
                      <a:pt x="1906270" y="254000"/>
                    </a:lnTo>
                    <a:lnTo>
                      <a:pt x="1901380" y="254000"/>
                    </a:lnTo>
                    <a:lnTo>
                      <a:pt x="1901380" y="266700"/>
                    </a:lnTo>
                    <a:lnTo>
                      <a:pt x="1897392" y="266700"/>
                    </a:lnTo>
                    <a:lnTo>
                      <a:pt x="1899716" y="279400"/>
                    </a:lnTo>
                    <a:lnTo>
                      <a:pt x="1904517" y="279400"/>
                    </a:lnTo>
                    <a:lnTo>
                      <a:pt x="1903361" y="266700"/>
                    </a:lnTo>
                    <a:lnTo>
                      <a:pt x="1906028" y="266700"/>
                    </a:lnTo>
                    <a:lnTo>
                      <a:pt x="1908860" y="254000"/>
                    </a:lnTo>
                    <a:lnTo>
                      <a:pt x="1943252" y="254000"/>
                    </a:lnTo>
                    <a:lnTo>
                      <a:pt x="1939937" y="265264"/>
                    </a:lnTo>
                    <a:lnTo>
                      <a:pt x="1946236" y="254000"/>
                    </a:lnTo>
                    <a:lnTo>
                      <a:pt x="1952879" y="254000"/>
                    </a:lnTo>
                    <a:lnTo>
                      <a:pt x="1949678" y="266700"/>
                    </a:lnTo>
                    <a:lnTo>
                      <a:pt x="1951507" y="266700"/>
                    </a:lnTo>
                    <a:lnTo>
                      <a:pt x="1954212" y="254000"/>
                    </a:lnTo>
                    <a:lnTo>
                      <a:pt x="1954847" y="241300"/>
                    </a:lnTo>
                    <a:lnTo>
                      <a:pt x="1947938" y="241300"/>
                    </a:lnTo>
                    <a:lnTo>
                      <a:pt x="1950643" y="228600"/>
                    </a:lnTo>
                    <a:lnTo>
                      <a:pt x="1952345" y="228600"/>
                    </a:lnTo>
                    <a:lnTo>
                      <a:pt x="1954250" y="215900"/>
                    </a:lnTo>
                    <a:lnTo>
                      <a:pt x="1959889" y="215900"/>
                    </a:lnTo>
                    <a:lnTo>
                      <a:pt x="1955990" y="241300"/>
                    </a:lnTo>
                    <a:lnTo>
                      <a:pt x="1958276" y="241300"/>
                    </a:lnTo>
                    <a:lnTo>
                      <a:pt x="1960626" y="228600"/>
                    </a:lnTo>
                    <a:lnTo>
                      <a:pt x="1969223" y="228600"/>
                    </a:lnTo>
                    <a:lnTo>
                      <a:pt x="1968512" y="241300"/>
                    </a:lnTo>
                    <a:lnTo>
                      <a:pt x="1971852" y="241300"/>
                    </a:lnTo>
                    <a:lnTo>
                      <a:pt x="1972906" y="228600"/>
                    </a:lnTo>
                    <a:lnTo>
                      <a:pt x="1978240" y="228600"/>
                    </a:lnTo>
                    <a:lnTo>
                      <a:pt x="1973605" y="254000"/>
                    </a:lnTo>
                    <a:lnTo>
                      <a:pt x="1975612" y="254000"/>
                    </a:lnTo>
                    <a:lnTo>
                      <a:pt x="1979752" y="241300"/>
                    </a:lnTo>
                    <a:lnTo>
                      <a:pt x="1978418" y="241300"/>
                    </a:lnTo>
                    <a:lnTo>
                      <a:pt x="1981352" y="228600"/>
                    </a:lnTo>
                    <a:lnTo>
                      <a:pt x="1988210" y="228600"/>
                    </a:lnTo>
                    <a:lnTo>
                      <a:pt x="1987867" y="241300"/>
                    </a:lnTo>
                    <a:lnTo>
                      <a:pt x="1989709" y="241300"/>
                    </a:lnTo>
                    <a:lnTo>
                      <a:pt x="1991804" y="228600"/>
                    </a:lnTo>
                    <a:lnTo>
                      <a:pt x="2002155" y="241300"/>
                    </a:lnTo>
                    <a:lnTo>
                      <a:pt x="2016353" y="241300"/>
                    </a:lnTo>
                    <a:lnTo>
                      <a:pt x="2015121" y="228600"/>
                    </a:lnTo>
                    <a:lnTo>
                      <a:pt x="2019808" y="228600"/>
                    </a:lnTo>
                    <a:lnTo>
                      <a:pt x="2017877" y="241300"/>
                    </a:lnTo>
                    <a:lnTo>
                      <a:pt x="2020874" y="241300"/>
                    </a:lnTo>
                    <a:lnTo>
                      <a:pt x="2029739" y="254000"/>
                    </a:lnTo>
                    <a:lnTo>
                      <a:pt x="2028228" y="279400"/>
                    </a:lnTo>
                    <a:lnTo>
                      <a:pt x="2031923" y="279400"/>
                    </a:lnTo>
                    <a:lnTo>
                      <a:pt x="2031606" y="266700"/>
                    </a:lnTo>
                    <a:lnTo>
                      <a:pt x="2031276" y="266700"/>
                    </a:lnTo>
                    <a:lnTo>
                      <a:pt x="2030869" y="254000"/>
                    </a:lnTo>
                    <a:lnTo>
                      <a:pt x="2038667" y="254000"/>
                    </a:lnTo>
                    <a:close/>
                  </a:path>
                  <a:path w="2175509" h="2260600">
                    <a:moveTo>
                      <a:pt x="2043925" y="292100"/>
                    </a:moveTo>
                    <a:lnTo>
                      <a:pt x="2040610" y="279400"/>
                    </a:lnTo>
                    <a:lnTo>
                      <a:pt x="2035568" y="279400"/>
                    </a:lnTo>
                    <a:lnTo>
                      <a:pt x="2041004" y="292100"/>
                    </a:lnTo>
                    <a:lnTo>
                      <a:pt x="2043925" y="292100"/>
                    </a:lnTo>
                    <a:close/>
                  </a:path>
                  <a:path w="2175509" h="2260600">
                    <a:moveTo>
                      <a:pt x="2056371" y="266700"/>
                    </a:moveTo>
                    <a:lnTo>
                      <a:pt x="2044623" y="254000"/>
                    </a:lnTo>
                    <a:lnTo>
                      <a:pt x="2040890" y="254000"/>
                    </a:lnTo>
                    <a:lnTo>
                      <a:pt x="2044700" y="266700"/>
                    </a:lnTo>
                    <a:lnTo>
                      <a:pt x="2049424" y="266700"/>
                    </a:lnTo>
                    <a:lnTo>
                      <a:pt x="2043417" y="279400"/>
                    </a:lnTo>
                    <a:lnTo>
                      <a:pt x="2050186" y="279400"/>
                    </a:lnTo>
                    <a:lnTo>
                      <a:pt x="2052421" y="266700"/>
                    </a:lnTo>
                    <a:lnTo>
                      <a:pt x="2056371" y="266700"/>
                    </a:lnTo>
                    <a:close/>
                  </a:path>
                  <a:path w="2175509" h="2260600">
                    <a:moveTo>
                      <a:pt x="2091956" y="355600"/>
                    </a:moveTo>
                    <a:lnTo>
                      <a:pt x="2089454" y="342900"/>
                    </a:lnTo>
                    <a:lnTo>
                      <a:pt x="2086241" y="342900"/>
                    </a:lnTo>
                    <a:lnTo>
                      <a:pt x="2086940" y="355600"/>
                    </a:lnTo>
                    <a:lnTo>
                      <a:pt x="2091956" y="355600"/>
                    </a:lnTo>
                    <a:close/>
                  </a:path>
                  <a:path w="2175509" h="2260600">
                    <a:moveTo>
                      <a:pt x="2096160" y="317500"/>
                    </a:moveTo>
                    <a:lnTo>
                      <a:pt x="2085975" y="317500"/>
                    </a:lnTo>
                    <a:lnTo>
                      <a:pt x="2084527" y="330200"/>
                    </a:lnTo>
                    <a:lnTo>
                      <a:pt x="2093087" y="330200"/>
                    </a:lnTo>
                    <a:lnTo>
                      <a:pt x="2096160" y="317500"/>
                    </a:lnTo>
                    <a:close/>
                  </a:path>
                  <a:path w="2175509" h="2260600">
                    <a:moveTo>
                      <a:pt x="2102497" y="419100"/>
                    </a:moveTo>
                    <a:lnTo>
                      <a:pt x="2022817" y="419100"/>
                    </a:lnTo>
                    <a:lnTo>
                      <a:pt x="2010867" y="406400"/>
                    </a:lnTo>
                    <a:lnTo>
                      <a:pt x="2006942" y="406400"/>
                    </a:lnTo>
                    <a:lnTo>
                      <a:pt x="2003869" y="393700"/>
                    </a:lnTo>
                    <a:lnTo>
                      <a:pt x="1998903" y="393700"/>
                    </a:lnTo>
                    <a:lnTo>
                      <a:pt x="2001075" y="381000"/>
                    </a:lnTo>
                    <a:lnTo>
                      <a:pt x="2015515" y="381000"/>
                    </a:lnTo>
                    <a:lnTo>
                      <a:pt x="2017014" y="393700"/>
                    </a:lnTo>
                    <a:lnTo>
                      <a:pt x="2034590" y="393700"/>
                    </a:lnTo>
                    <a:lnTo>
                      <a:pt x="2040509" y="381000"/>
                    </a:lnTo>
                    <a:lnTo>
                      <a:pt x="2042782" y="381000"/>
                    </a:lnTo>
                    <a:lnTo>
                      <a:pt x="2045246" y="393700"/>
                    </a:lnTo>
                    <a:lnTo>
                      <a:pt x="2047405" y="393700"/>
                    </a:lnTo>
                    <a:lnTo>
                      <a:pt x="2044890" y="381000"/>
                    </a:lnTo>
                    <a:lnTo>
                      <a:pt x="2051888" y="381000"/>
                    </a:lnTo>
                    <a:lnTo>
                      <a:pt x="2047405" y="393700"/>
                    </a:lnTo>
                    <a:lnTo>
                      <a:pt x="2047532" y="393700"/>
                    </a:lnTo>
                    <a:lnTo>
                      <a:pt x="2048789" y="406400"/>
                    </a:lnTo>
                    <a:lnTo>
                      <a:pt x="2053031" y="393700"/>
                    </a:lnTo>
                    <a:lnTo>
                      <a:pt x="2080336" y="393700"/>
                    </a:lnTo>
                    <a:lnTo>
                      <a:pt x="2085022" y="406400"/>
                    </a:lnTo>
                    <a:lnTo>
                      <a:pt x="2085022" y="393700"/>
                    </a:lnTo>
                    <a:lnTo>
                      <a:pt x="2085352" y="393700"/>
                    </a:lnTo>
                    <a:lnTo>
                      <a:pt x="2084539" y="381000"/>
                    </a:lnTo>
                    <a:lnTo>
                      <a:pt x="2077821" y="381000"/>
                    </a:lnTo>
                    <a:lnTo>
                      <a:pt x="2077758" y="368300"/>
                    </a:lnTo>
                    <a:lnTo>
                      <a:pt x="2075815" y="355600"/>
                    </a:lnTo>
                    <a:lnTo>
                      <a:pt x="2082977" y="355600"/>
                    </a:lnTo>
                    <a:lnTo>
                      <a:pt x="2086241" y="342900"/>
                    </a:lnTo>
                    <a:lnTo>
                      <a:pt x="2084552" y="342900"/>
                    </a:lnTo>
                    <a:lnTo>
                      <a:pt x="2084527" y="330200"/>
                    </a:lnTo>
                    <a:lnTo>
                      <a:pt x="2076221" y="330200"/>
                    </a:lnTo>
                    <a:lnTo>
                      <a:pt x="2076221" y="317500"/>
                    </a:lnTo>
                    <a:lnTo>
                      <a:pt x="2077237" y="317500"/>
                    </a:lnTo>
                    <a:lnTo>
                      <a:pt x="2077529" y="304800"/>
                    </a:lnTo>
                    <a:lnTo>
                      <a:pt x="2076970" y="304800"/>
                    </a:lnTo>
                    <a:lnTo>
                      <a:pt x="2076653" y="292100"/>
                    </a:lnTo>
                    <a:lnTo>
                      <a:pt x="2070036" y="304800"/>
                    </a:lnTo>
                    <a:lnTo>
                      <a:pt x="2059101" y="304800"/>
                    </a:lnTo>
                    <a:lnTo>
                      <a:pt x="2059101" y="342900"/>
                    </a:lnTo>
                    <a:lnTo>
                      <a:pt x="2055456" y="355600"/>
                    </a:lnTo>
                    <a:lnTo>
                      <a:pt x="2052053" y="355600"/>
                    </a:lnTo>
                    <a:lnTo>
                      <a:pt x="2048510" y="368300"/>
                    </a:lnTo>
                    <a:lnTo>
                      <a:pt x="2044649" y="368300"/>
                    </a:lnTo>
                    <a:lnTo>
                      <a:pt x="2043849" y="355600"/>
                    </a:lnTo>
                    <a:lnTo>
                      <a:pt x="2050961" y="355600"/>
                    </a:lnTo>
                    <a:lnTo>
                      <a:pt x="2054466" y="342900"/>
                    </a:lnTo>
                    <a:lnTo>
                      <a:pt x="2059101" y="342900"/>
                    </a:lnTo>
                    <a:lnTo>
                      <a:pt x="2059101" y="304800"/>
                    </a:lnTo>
                    <a:lnTo>
                      <a:pt x="2050529" y="304800"/>
                    </a:lnTo>
                    <a:lnTo>
                      <a:pt x="2051888" y="292100"/>
                    </a:lnTo>
                    <a:lnTo>
                      <a:pt x="2045258" y="292100"/>
                    </a:lnTo>
                    <a:lnTo>
                      <a:pt x="2044877" y="304800"/>
                    </a:lnTo>
                    <a:lnTo>
                      <a:pt x="2036279" y="304800"/>
                    </a:lnTo>
                    <a:lnTo>
                      <a:pt x="2041042" y="317500"/>
                    </a:lnTo>
                    <a:lnTo>
                      <a:pt x="2038134" y="317500"/>
                    </a:lnTo>
                    <a:lnTo>
                      <a:pt x="2035327" y="320509"/>
                    </a:lnTo>
                    <a:lnTo>
                      <a:pt x="2035327" y="330200"/>
                    </a:lnTo>
                    <a:lnTo>
                      <a:pt x="2029371" y="341490"/>
                    </a:lnTo>
                    <a:lnTo>
                      <a:pt x="2029371" y="368300"/>
                    </a:lnTo>
                    <a:lnTo>
                      <a:pt x="2022843" y="381000"/>
                    </a:lnTo>
                    <a:lnTo>
                      <a:pt x="2019973" y="368300"/>
                    </a:lnTo>
                    <a:lnTo>
                      <a:pt x="2029371" y="368300"/>
                    </a:lnTo>
                    <a:lnTo>
                      <a:pt x="2029371" y="341490"/>
                    </a:lnTo>
                    <a:lnTo>
                      <a:pt x="2028621" y="342900"/>
                    </a:lnTo>
                    <a:lnTo>
                      <a:pt x="2025561" y="342900"/>
                    </a:lnTo>
                    <a:lnTo>
                      <a:pt x="2035327" y="330200"/>
                    </a:lnTo>
                    <a:lnTo>
                      <a:pt x="2035327" y="320509"/>
                    </a:lnTo>
                    <a:lnTo>
                      <a:pt x="2026259" y="330200"/>
                    </a:lnTo>
                    <a:lnTo>
                      <a:pt x="2011667" y="330200"/>
                    </a:lnTo>
                    <a:lnTo>
                      <a:pt x="2001786" y="342900"/>
                    </a:lnTo>
                    <a:lnTo>
                      <a:pt x="1992185" y="342900"/>
                    </a:lnTo>
                    <a:lnTo>
                      <a:pt x="1996198" y="355269"/>
                    </a:lnTo>
                    <a:lnTo>
                      <a:pt x="1996325" y="356285"/>
                    </a:lnTo>
                    <a:lnTo>
                      <a:pt x="1996528" y="368300"/>
                    </a:lnTo>
                    <a:lnTo>
                      <a:pt x="2000199" y="368300"/>
                    </a:lnTo>
                    <a:lnTo>
                      <a:pt x="2000504" y="381000"/>
                    </a:lnTo>
                    <a:lnTo>
                      <a:pt x="1992350" y="381000"/>
                    </a:lnTo>
                    <a:lnTo>
                      <a:pt x="2000161" y="406400"/>
                    </a:lnTo>
                    <a:lnTo>
                      <a:pt x="1994560" y="406400"/>
                    </a:lnTo>
                    <a:lnTo>
                      <a:pt x="1994560" y="431800"/>
                    </a:lnTo>
                    <a:lnTo>
                      <a:pt x="1989556" y="444500"/>
                    </a:lnTo>
                    <a:lnTo>
                      <a:pt x="1987664" y="431800"/>
                    </a:lnTo>
                    <a:lnTo>
                      <a:pt x="1994560" y="431800"/>
                    </a:lnTo>
                    <a:lnTo>
                      <a:pt x="1994560" y="406400"/>
                    </a:lnTo>
                    <a:lnTo>
                      <a:pt x="1991118" y="406400"/>
                    </a:lnTo>
                    <a:lnTo>
                      <a:pt x="1988058" y="419100"/>
                    </a:lnTo>
                    <a:lnTo>
                      <a:pt x="1988616" y="419100"/>
                    </a:lnTo>
                    <a:lnTo>
                      <a:pt x="1987435" y="431800"/>
                    </a:lnTo>
                    <a:lnTo>
                      <a:pt x="1986292" y="431800"/>
                    </a:lnTo>
                    <a:lnTo>
                      <a:pt x="1984870" y="444500"/>
                    </a:lnTo>
                    <a:lnTo>
                      <a:pt x="1985987" y="444500"/>
                    </a:lnTo>
                    <a:lnTo>
                      <a:pt x="1987550" y="457200"/>
                    </a:lnTo>
                    <a:lnTo>
                      <a:pt x="1980323" y="457200"/>
                    </a:lnTo>
                    <a:lnTo>
                      <a:pt x="1985429" y="469900"/>
                    </a:lnTo>
                    <a:lnTo>
                      <a:pt x="1961083" y="469900"/>
                    </a:lnTo>
                    <a:lnTo>
                      <a:pt x="1957590" y="482600"/>
                    </a:lnTo>
                    <a:lnTo>
                      <a:pt x="1954199" y="482600"/>
                    </a:lnTo>
                    <a:lnTo>
                      <a:pt x="1950377" y="495300"/>
                    </a:lnTo>
                    <a:lnTo>
                      <a:pt x="1944535" y="495300"/>
                    </a:lnTo>
                    <a:lnTo>
                      <a:pt x="1938629" y="508000"/>
                    </a:lnTo>
                    <a:lnTo>
                      <a:pt x="1932787" y="508000"/>
                    </a:lnTo>
                    <a:lnTo>
                      <a:pt x="1927186" y="520700"/>
                    </a:lnTo>
                    <a:lnTo>
                      <a:pt x="1922741" y="533400"/>
                    </a:lnTo>
                    <a:lnTo>
                      <a:pt x="1919960" y="533400"/>
                    </a:lnTo>
                    <a:lnTo>
                      <a:pt x="1920049" y="546100"/>
                    </a:lnTo>
                    <a:lnTo>
                      <a:pt x="1918931" y="558800"/>
                    </a:lnTo>
                    <a:lnTo>
                      <a:pt x="1919795" y="558800"/>
                    </a:lnTo>
                    <a:lnTo>
                      <a:pt x="1920709" y="571500"/>
                    </a:lnTo>
                    <a:lnTo>
                      <a:pt x="1925548" y="584200"/>
                    </a:lnTo>
                    <a:lnTo>
                      <a:pt x="1927961" y="584200"/>
                    </a:lnTo>
                    <a:lnTo>
                      <a:pt x="1924748" y="596900"/>
                    </a:lnTo>
                    <a:lnTo>
                      <a:pt x="1923453" y="596900"/>
                    </a:lnTo>
                    <a:lnTo>
                      <a:pt x="1921624" y="609600"/>
                    </a:lnTo>
                    <a:lnTo>
                      <a:pt x="1919058" y="609600"/>
                    </a:lnTo>
                    <a:lnTo>
                      <a:pt x="1919135" y="622300"/>
                    </a:lnTo>
                    <a:lnTo>
                      <a:pt x="1920024" y="622300"/>
                    </a:lnTo>
                    <a:lnTo>
                      <a:pt x="1922411" y="635000"/>
                    </a:lnTo>
                    <a:lnTo>
                      <a:pt x="1926170" y="635000"/>
                    </a:lnTo>
                    <a:lnTo>
                      <a:pt x="1931174" y="647700"/>
                    </a:lnTo>
                    <a:lnTo>
                      <a:pt x="1936623" y="647700"/>
                    </a:lnTo>
                    <a:lnTo>
                      <a:pt x="1940052" y="660400"/>
                    </a:lnTo>
                    <a:lnTo>
                      <a:pt x="1956066" y="660400"/>
                    </a:lnTo>
                    <a:lnTo>
                      <a:pt x="1964766" y="647700"/>
                    </a:lnTo>
                    <a:lnTo>
                      <a:pt x="1963470" y="647700"/>
                    </a:lnTo>
                    <a:lnTo>
                      <a:pt x="1969160" y="635000"/>
                    </a:lnTo>
                    <a:lnTo>
                      <a:pt x="1971865" y="635000"/>
                    </a:lnTo>
                    <a:lnTo>
                      <a:pt x="1973097" y="647700"/>
                    </a:lnTo>
                    <a:lnTo>
                      <a:pt x="1968144" y="647700"/>
                    </a:lnTo>
                    <a:lnTo>
                      <a:pt x="1965820" y="660400"/>
                    </a:lnTo>
                    <a:lnTo>
                      <a:pt x="1968157" y="660400"/>
                    </a:lnTo>
                    <a:lnTo>
                      <a:pt x="1974316" y="647700"/>
                    </a:lnTo>
                    <a:lnTo>
                      <a:pt x="1984438" y="647700"/>
                    </a:lnTo>
                    <a:lnTo>
                      <a:pt x="1980158" y="660400"/>
                    </a:lnTo>
                    <a:lnTo>
                      <a:pt x="1973033" y="660400"/>
                    </a:lnTo>
                    <a:lnTo>
                      <a:pt x="1980247" y="673100"/>
                    </a:lnTo>
                    <a:lnTo>
                      <a:pt x="1987029" y="673100"/>
                    </a:lnTo>
                    <a:lnTo>
                      <a:pt x="1983282" y="660400"/>
                    </a:lnTo>
                    <a:lnTo>
                      <a:pt x="1983994" y="660400"/>
                    </a:lnTo>
                    <a:lnTo>
                      <a:pt x="1985606" y="647700"/>
                    </a:lnTo>
                    <a:lnTo>
                      <a:pt x="1984743" y="647700"/>
                    </a:lnTo>
                    <a:lnTo>
                      <a:pt x="1975116" y="635000"/>
                    </a:lnTo>
                    <a:lnTo>
                      <a:pt x="1966683" y="622300"/>
                    </a:lnTo>
                    <a:lnTo>
                      <a:pt x="1964283" y="622300"/>
                    </a:lnTo>
                    <a:lnTo>
                      <a:pt x="1964283" y="635000"/>
                    </a:lnTo>
                    <a:lnTo>
                      <a:pt x="1959838" y="647700"/>
                    </a:lnTo>
                    <a:lnTo>
                      <a:pt x="1953602" y="647700"/>
                    </a:lnTo>
                    <a:lnTo>
                      <a:pt x="1957451" y="635000"/>
                    </a:lnTo>
                    <a:lnTo>
                      <a:pt x="1964283" y="635000"/>
                    </a:lnTo>
                    <a:lnTo>
                      <a:pt x="1964283" y="622300"/>
                    </a:lnTo>
                    <a:lnTo>
                      <a:pt x="1959965" y="622300"/>
                    </a:lnTo>
                    <a:lnTo>
                      <a:pt x="1959013" y="609600"/>
                    </a:lnTo>
                    <a:lnTo>
                      <a:pt x="1969858" y="609600"/>
                    </a:lnTo>
                    <a:lnTo>
                      <a:pt x="1960651" y="596900"/>
                    </a:lnTo>
                    <a:lnTo>
                      <a:pt x="1954606" y="596900"/>
                    </a:lnTo>
                    <a:lnTo>
                      <a:pt x="1954606" y="635000"/>
                    </a:lnTo>
                    <a:lnTo>
                      <a:pt x="1950351" y="647700"/>
                    </a:lnTo>
                    <a:lnTo>
                      <a:pt x="1939493" y="647700"/>
                    </a:lnTo>
                    <a:lnTo>
                      <a:pt x="1939493" y="635000"/>
                    </a:lnTo>
                    <a:lnTo>
                      <a:pt x="1948484" y="635000"/>
                    </a:lnTo>
                    <a:lnTo>
                      <a:pt x="1951024" y="622503"/>
                    </a:lnTo>
                    <a:lnTo>
                      <a:pt x="1951037" y="622300"/>
                    </a:lnTo>
                    <a:lnTo>
                      <a:pt x="1951024" y="622503"/>
                    </a:lnTo>
                    <a:lnTo>
                      <a:pt x="1950034" y="635000"/>
                    </a:lnTo>
                    <a:lnTo>
                      <a:pt x="1954606" y="635000"/>
                    </a:lnTo>
                    <a:lnTo>
                      <a:pt x="1954606" y="596900"/>
                    </a:lnTo>
                    <a:lnTo>
                      <a:pt x="1950199" y="596900"/>
                    </a:lnTo>
                    <a:lnTo>
                      <a:pt x="1951697" y="584200"/>
                    </a:lnTo>
                    <a:lnTo>
                      <a:pt x="1948154" y="584200"/>
                    </a:lnTo>
                    <a:lnTo>
                      <a:pt x="1951101" y="571500"/>
                    </a:lnTo>
                    <a:lnTo>
                      <a:pt x="1954314" y="571500"/>
                    </a:lnTo>
                    <a:lnTo>
                      <a:pt x="1946351" y="558800"/>
                    </a:lnTo>
                    <a:lnTo>
                      <a:pt x="1951380" y="558800"/>
                    </a:lnTo>
                    <a:lnTo>
                      <a:pt x="1947087" y="546100"/>
                    </a:lnTo>
                    <a:lnTo>
                      <a:pt x="1945601" y="546100"/>
                    </a:lnTo>
                    <a:lnTo>
                      <a:pt x="1945601" y="622300"/>
                    </a:lnTo>
                    <a:lnTo>
                      <a:pt x="1943125" y="622300"/>
                    </a:lnTo>
                    <a:lnTo>
                      <a:pt x="1944941" y="609600"/>
                    </a:lnTo>
                    <a:lnTo>
                      <a:pt x="1945601" y="622300"/>
                    </a:lnTo>
                    <a:lnTo>
                      <a:pt x="1945601" y="546100"/>
                    </a:lnTo>
                    <a:lnTo>
                      <a:pt x="1941855" y="546100"/>
                    </a:lnTo>
                    <a:lnTo>
                      <a:pt x="1942414" y="533400"/>
                    </a:lnTo>
                    <a:lnTo>
                      <a:pt x="1931568" y="546100"/>
                    </a:lnTo>
                    <a:lnTo>
                      <a:pt x="1941499" y="546100"/>
                    </a:lnTo>
                    <a:lnTo>
                      <a:pt x="1940420" y="558800"/>
                    </a:lnTo>
                    <a:lnTo>
                      <a:pt x="1937804" y="558800"/>
                    </a:lnTo>
                    <a:lnTo>
                      <a:pt x="1936546" y="571500"/>
                    </a:lnTo>
                    <a:lnTo>
                      <a:pt x="1939594" y="571500"/>
                    </a:lnTo>
                    <a:lnTo>
                      <a:pt x="1942439" y="584200"/>
                    </a:lnTo>
                    <a:lnTo>
                      <a:pt x="1944738" y="584200"/>
                    </a:lnTo>
                    <a:lnTo>
                      <a:pt x="1944217" y="596900"/>
                    </a:lnTo>
                    <a:lnTo>
                      <a:pt x="1935162" y="584200"/>
                    </a:lnTo>
                    <a:lnTo>
                      <a:pt x="1928253" y="571500"/>
                    </a:lnTo>
                    <a:lnTo>
                      <a:pt x="1924761" y="558800"/>
                    </a:lnTo>
                    <a:lnTo>
                      <a:pt x="1925929" y="546100"/>
                    </a:lnTo>
                    <a:lnTo>
                      <a:pt x="1929091" y="533400"/>
                    </a:lnTo>
                    <a:lnTo>
                      <a:pt x="1930057" y="533400"/>
                    </a:lnTo>
                    <a:lnTo>
                      <a:pt x="1930285" y="520700"/>
                    </a:lnTo>
                    <a:lnTo>
                      <a:pt x="1938401" y="520700"/>
                    </a:lnTo>
                    <a:lnTo>
                      <a:pt x="1935568" y="533400"/>
                    </a:lnTo>
                    <a:lnTo>
                      <a:pt x="1942414" y="533400"/>
                    </a:lnTo>
                    <a:lnTo>
                      <a:pt x="1946148" y="533400"/>
                    </a:lnTo>
                    <a:lnTo>
                      <a:pt x="1941118" y="520700"/>
                    </a:lnTo>
                    <a:lnTo>
                      <a:pt x="1939340" y="520700"/>
                    </a:lnTo>
                    <a:lnTo>
                      <a:pt x="1939785" y="508000"/>
                    </a:lnTo>
                    <a:lnTo>
                      <a:pt x="1949018" y="508000"/>
                    </a:lnTo>
                    <a:lnTo>
                      <a:pt x="1949602" y="520700"/>
                    </a:lnTo>
                    <a:lnTo>
                      <a:pt x="1956384" y="520700"/>
                    </a:lnTo>
                    <a:lnTo>
                      <a:pt x="1950021" y="533400"/>
                    </a:lnTo>
                    <a:lnTo>
                      <a:pt x="1948091" y="533400"/>
                    </a:lnTo>
                    <a:lnTo>
                      <a:pt x="1949221" y="546100"/>
                    </a:lnTo>
                    <a:lnTo>
                      <a:pt x="1954441" y="546100"/>
                    </a:lnTo>
                    <a:lnTo>
                      <a:pt x="1951380" y="558800"/>
                    </a:lnTo>
                    <a:lnTo>
                      <a:pt x="1955749" y="558800"/>
                    </a:lnTo>
                    <a:lnTo>
                      <a:pt x="1954314" y="571500"/>
                    </a:lnTo>
                    <a:lnTo>
                      <a:pt x="1959457" y="571500"/>
                    </a:lnTo>
                    <a:lnTo>
                      <a:pt x="1966671" y="584200"/>
                    </a:lnTo>
                    <a:lnTo>
                      <a:pt x="1987626" y="584200"/>
                    </a:lnTo>
                    <a:lnTo>
                      <a:pt x="1988883" y="571500"/>
                    </a:lnTo>
                    <a:lnTo>
                      <a:pt x="1987588" y="571500"/>
                    </a:lnTo>
                    <a:lnTo>
                      <a:pt x="1984997" y="558800"/>
                    </a:lnTo>
                    <a:lnTo>
                      <a:pt x="1995932" y="558800"/>
                    </a:lnTo>
                    <a:lnTo>
                      <a:pt x="1987575" y="546100"/>
                    </a:lnTo>
                    <a:lnTo>
                      <a:pt x="1982127" y="546100"/>
                    </a:lnTo>
                    <a:lnTo>
                      <a:pt x="1982990" y="558800"/>
                    </a:lnTo>
                    <a:lnTo>
                      <a:pt x="1975612" y="558800"/>
                    </a:lnTo>
                    <a:lnTo>
                      <a:pt x="1976907" y="571500"/>
                    </a:lnTo>
                    <a:lnTo>
                      <a:pt x="1974024" y="571500"/>
                    </a:lnTo>
                    <a:lnTo>
                      <a:pt x="1975612" y="558800"/>
                    </a:lnTo>
                    <a:lnTo>
                      <a:pt x="1973707" y="558800"/>
                    </a:lnTo>
                    <a:lnTo>
                      <a:pt x="1976856" y="546100"/>
                    </a:lnTo>
                    <a:lnTo>
                      <a:pt x="1973795" y="546100"/>
                    </a:lnTo>
                    <a:lnTo>
                      <a:pt x="1967382" y="558800"/>
                    </a:lnTo>
                    <a:lnTo>
                      <a:pt x="1972779" y="558800"/>
                    </a:lnTo>
                    <a:lnTo>
                      <a:pt x="1968258" y="571500"/>
                    </a:lnTo>
                    <a:lnTo>
                      <a:pt x="1963407" y="558800"/>
                    </a:lnTo>
                    <a:lnTo>
                      <a:pt x="1965858" y="558800"/>
                    </a:lnTo>
                    <a:lnTo>
                      <a:pt x="1966544" y="546100"/>
                    </a:lnTo>
                    <a:lnTo>
                      <a:pt x="1973465" y="546100"/>
                    </a:lnTo>
                    <a:lnTo>
                      <a:pt x="1976704" y="533400"/>
                    </a:lnTo>
                    <a:lnTo>
                      <a:pt x="1967788" y="533400"/>
                    </a:lnTo>
                    <a:lnTo>
                      <a:pt x="1958390" y="533400"/>
                    </a:lnTo>
                    <a:lnTo>
                      <a:pt x="1964423" y="520700"/>
                    </a:lnTo>
                    <a:lnTo>
                      <a:pt x="1962937" y="520700"/>
                    </a:lnTo>
                    <a:lnTo>
                      <a:pt x="1967636" y="508000"/>
                    </a:lnTo>
                    <a:lnTo>
                      <a:pt x="1979993" y="508000"/>
                    </a:lnTo>
                    <a:lnTo>
                      <a:pt x="1983676" y="495300"/>
                    </a:lnTo>
                    <a:lnTo>
                      <a:pt x="1989137" y="495300"/>
                    </a:lnTo>
                    <a:lnTo>
                      <a:pt x="1989251" y="508000"/>
                    </a:lnTo>
                    <a:lnTo>
                      <a:pt x="1996694" y="508000"/>
                    </a:lnTo>
                    <a:lnTo>
                      <a:pt x="1995106" y="520700"/>
                    </a:lnTo>
                    <a:lnTo>
                      <a:pt x="1998446" y="520700"/>
                    </a:lnTo>
                    <a:lnTo>
                      <a:pt x="2003475" y="508000"/>
                    </a:lnTo>
                    <a:lnTo>
                      <a:pt x="2008276" y="495300"/>
                    </a:lnTo>
                    <a:lnTo>
                      <a:pt x="2008682" y="495300"/>
                    </a:lnTo>
                    <a:lnTo>
                      <a:pt x="2008098" y="482600"/>
                    </a:lnTo>
                    <a:lnTo>
                      <a:pt x="2014105" y="482600"/>
                    </a:lnTo>
                    <a:lnTo>
                      <a:pt x="2012581" y="469900"/>
                    </a:lnTo>
                    <a:lnTo>
                      <a:pt x="2013597" y="469900"/>
                    </a:lnTo>
                    <a:lnTo>
                      <a:pt x="2009101" y="457200"/>
                    </a:lnTo>
                    <a:lnTo>
                      <a:pt x="2011248" y="457200"/>
                    </a:lnTo>
                    <a:lnTo>
                      <a:pt x="2007196" y="444500"/>
                    </a:lnTo>
                    <a:lnTo>
                      <a:pt x="2001748" y="444500"/>
                    </a:lnTo>
                    <a:lnTo>
                      <a:pt x="2001748" y="482600"/>
                    </a:lnTo>
                    <a:lnTo>
                      <a:pt x="2001748" y="495300"/>
                    </a:lnTo>
                    <a:lnTo>
                      <a:pt x="1997837" y="495300"/>
                    </a:lnTo>
                    <a:lnTo>
                      <a:pt x="1996960" y="482600"/>
                    </a:lnTo>
                    <a:lnTo>
                      <a:pt x="2001748" y="482600"/>
                    </a:lnTo>
                    <a:lnTo>
                      <a:pt x="2001748" y="444500"/>
                    </a:lnTo>
                    <a:lnTo>
                      <a:pt x="2000973" y="444500"/>
                    </a:lnTo>
                    <a:lnTo>
                      <a:pt x="2007311" y="431800"/>
                    </a:lnTo>
                    <a:lnTo>
                      <a:pt x="2091131" y="431800"/>
                    </a:lnTo>
                    <a:lnTo>
                      <a:pt x="2102497" y="419100"/>
                    </a:lnTo>
                    <a:close/>
                  </a:path>
                  <a:path w="2175509" h="2260600">
                    <a:moveTo>
                      <a:pt x="2175192" y="342900"/>
                    </a:moveTo>
                    <a:lnTo>
                      <a:pt x="2168067" y="342900"/>
                    </a:lnTo>
                    <a:lnTo>
                      <a:pt x="2164308" y="355600"/>
                    </a:lnTo>
                    <a:lnTo>
                      <a:pt x="2160447" y="355600"/>
                    </a:lnTo>
                    <a:lnTo>
                      <a:pt x="2154745" y="381000"/>
                    </a:lnTo>
                    <a:lnTo>
                      <a:pt x="2143582" y="381000"/>
                    </a:lnTo>
                    <a:lnTo>
                      <a:pt x="2137600" y="393700"/>
                    </a:lnTo>
                    <a:lnTo>
                      <a:pt x="2131110" y="393700"/>
                    </a:lnTo>
                    <a:lnTo>
                      <a:pt x="2117661" y="406400"/>
                    </a:lnTo>
                    <a:lnTo>
                      <a:pt x="2114842" y="406400"/>
                    </a:lnTo>
                    <a:lnTo>
                      <a:pt x="2111806" y="419100"/>
                    </a:lnTo>
                    <a:lnTo>
                      <a:pt x="2113280" y="419100"/>
                    </a:lnTo>
                    <a:lnTo>
                      <a:pt x="2122932" y="406400"/>
                    </a:lnTo>
                    <a:lnTo>
                      <a:pt x="2132215" y="406400"/>
                    </a:lnTo>
                    <a:lnTo>
                      <a:pt x="2138921" y="393700"/>
                    </a:lnTo>
                    <a:lnTo>
                      <a:pt x="2145563" y="393700"/>
                    </a:lnTo>
                    <a:lnTo>
                      <a:pt x="2159482" y="381000"/>
                    </a:lnTo>
                    <a:lnTo>
                      <a:pt x="2160155" y="368300"/>
                    </a:lnTo>
                    <a:lnTo>
                      <a:pt x="2170607" y="355600"/>
                    </a:lnTo>
                    <a:lnTo>
                      <a:pt x="2174722" y="355600"/>
                    </a:lnTo>
                    <a:lnTo>
                      <a:pt x="2175192" y="34290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7983842" y="3576230"/>
                <a:ext cx="395605" cy="1675764"/>
              </a:xfrm>
              <a:custGeom>
                <a:avLst/>
                <a:gdLst/>
                <a:ahLst/>
                <a:cxnLst/>
                <a:rect l="l" t="t" r="r" b="b"/>
                <a:pathLst>
                  <a:path w="395604" h="1675764">
                    <a:moveTo>
                      <a:pt x="32766" y="1034084"/>
                    </a:moveTo>
                    <a:lnTo>
                      <a:pt x="30340" y="1025525"/>
                    </a:lnTo>
                    <a:lnTo>
                      <a:pt x="30632" y="1016812"/>
                    </a:lnTo>
                    <a:lnTo>
                      <a:pt x="31648" y="1007757"/>
                    </a:lnTo>
                    <a:lnTo>
                      <a:pt x="31394" y="998194"/>
                    </a:lnTo>
                    <a:lnTo>
                      <a:pt x="28549" y="1005344"/>
                    </a:lnTo>
                    <a:lnTo>
                      <a:pt x="27254" y="1012278"/>
                    </a:lnTo>
                    <a:lnTo>
                      <a:pt x="26149" y="1018755"/>
                    </a:lnTo>
                    <a:lnTo>
                      <a:pt x="23914" y="1024483"/>
                    </a:lnTo>
                    <a:lnTo>
                      <a:pt x="30365" y="1034008"/>
                    </a:lnTo>
                    <a:lnTo>
                      <a:pt x="32766" y="1034084"/>
                    </a:lnTo>
                    <a:close/>
                  </a:path>
                  <a:path w="395604" h="1675764">
                    <a:moveTo>
                      <a:pt x="33566" y="1103083"/>
                    </a:moveTo>
                    <a:lnTo>
                      <a:pt x="25641" y="1101940"/>
                    </a:lnTo>
                    <a:lnTo>
                      <a:pt x="25031" y="1095121"/>
                    </a:lnTo>
                    <a:lnTo>
                      <a:pt x="22923" y="1088415"/>
                    </a:lnTo>
                    <a:lnTo>
                      <a:pt x="18427" y="1095235"/>
                    </a:lnTo>
                    <a:lnTo>
                      <a:pt x="9550" y="1093927"/>
                    </a:lnTo>
                    <a:lnTo>
                      <a:pt x="13500" y="1098080"/>
                    </a:lnTo>
                    <a:lnTo>
                      <a:pt x="19481" y="1095273"/>
                    </a:lnTo>
                    <a:lnTo>
                      <a:pt x="23126" y="1104328"/>
                    </a:lnTo>
                    <a:lnTo>
                      <a:pt x="24892" y="1108329"/>
                    </a:lnTo>
                    <a:lnTo>
                      <a:pt x="26593" y="1112316"/>
                    </a:lnTo>
                    <a:lnTo>
                      <a:pt x="28003" y="1112253"/>
                    </a:lnTo>
                    <a:lnTo>
                      <a:pt x="29743" y="1104239"/>
                    </a:lnTo>
                    <a:lnTo>
                      <a:pt x="33566" y="1103083"/>
                    </a:lnTo>
                    <a:close/>
                  </a:path>
                  <a:path w="395604" h="1675764">
                    <a:moveTo>
                      <a:pt x="34937" y="504367"/>
                    </a:moveTo>
                    <a:lnTo>
                      <a:pt x="33642" y="502970"/>
                    </a:lnTo>
                    <a:lnTo>
                      <a:pt x="32550" y="500608"/>
                    </a:lnTo>
                    <a:lnTo>
                      <a:pt x="29641" y="510806"/>
                    </a:lnTo>
                    <a:lnTo>
                      <a:pt x="28790" y="520814"/>
                    </a:lnTo>
                    <a:lnTo>
                      <a:pt x="29387" y="542785"/>
                    </a:lnTo>
                    <a:lnTo>
                      <a:pt x="30556" y="545147"/>
                    </a:lnTo>
                    <a:lnTo>
                      <a:pt x="31496" y="548640"/>
                    </a:lnTo>
                    <a:lnTo>
                      <a:pt x="33070" y="546735"/>
                    </a:lnTo>
                    <a:lnTo>
                      <a:pt x="34277" y="545922"/>
                    </a:lnTo>
                    <a:lnTo>
                      <a:pt x="33451" y="540639"/>
                    </a:lnTo>
                    <a:lnTo>
                      <a:pt x="32321" y="536028"/>
                    </a:lnTo>
                    <a:lnTo>
                      <a:pt x="31280" y="529424"/>
                    </a:lnTo>
                    <a:lnTo>
                      <a:pt x="31381" y="527354"/>
                    </a:lnTo>
                    <a:lnTo>
                      <a:pt x="32651" y="518795"/>
                    </a:lnTo>
                    <a:lnTo>
                      <a:pt x="33921" y="512216"/>
                    </a:lnTo>
                    <a:lnTo>
                      <a:pt x="34937" y="504367"/>
                    </a:lnTo>
                    <a:close/>
                  </a:path>
                  <a:path w="395604" h="1675764">
                    <a:moveTo>
                      <a:pt x="35267" y="1168654"/>
                    </a:moveTo>
                    <a:lnTo>
                      <a:pt x="26504" y="1164767"/>
                    </a:lnTo>
                    <a:lnTo>
                      <a:pt x="17183" y="1160589"/>
                    </a:lnTo>
                    <a:lnTo>
                      <a:pt x="18326" y="1154633"/>
                    </a:lnTo>
                    <a:lnTo>
                      <a:pt x="15011" y="1152220"/>
                    </a:lnTo>
                    <a:lnTo>
                      <a:pt x="10998" y="1162646"/>
                    </a:lnTo>
                    <a:lnTo>
                      <a:pt x="14008" y="1163726"/>
                    </a:lnTo>
                    <a:lnTo>
                      <a:pt x="16078" y="1169200"/>
                    </a:lnTo>
                    <a:lnTo>
                      <a:pt x="21717" y="1164767"/>
                    </a:lnTo>
                    <a:lnTo>
                      <a:pt x="23469" y="1165872"/>
                    </a:lnTo>
                    <a:lnTo>
                      <a:pt x="35267" y="1168654"/>
                    </a:lnTo>
                    <a:close/>
                  </a:path>
                  <a:path w="395604" h="1675764">
                    <a:moveTo>
                      <a:pt x="36258" y="1168882"/>
                    </a:moveTo>
                    <a:lnTo>
                      <a:pt x="35267" y="1168654"/>
                    </a:lnTo>
                    <a:lnTo>
                      <a:pt x="36144" y="1169035"/>
                    </a:lnTo>
                    <a:lnTo>
                      <a:pt x="36258" y="1168882"/>
                    </a:lnTo>
                    <a:close/>
                  </a:path>
                  <a:path w="395604" h="1675764">
                    <a:moveTo>
                      <a:pt x="36842" y="1137361"/>
                    </a:moveTo>
                    <a:lnTo>
                      <a:pt x="35839" y="1135976"/>
                    </a:lnTo>
                    <a:lnTo>
                      <a:pt x="28448" y="1133678"/>
                    </a:lnTo>
                    <a:lnTo>
                      <a:pt x="22999" y="1132179"/>
                    </a:lnTo>
                    <a:lnTo>
                      <a:pt x="16573" y="1130312"/>
                    </a:lnTo>
                    <a:lnTo>
                      <a:pt x="15468" y="1127353"/>
                    </a:lnTo>
                    <a:lnTo>
                      <a:pt x="10096" y="1125410"/>
                    </a:lnTo>
                    <a:lnTo>
                      <a:pt x="10185" y="1118997"/>
                    </a:lnTo>
                    <a:lnTo>
                      <a:pt x="16789" y="1120533"/>
                    </a:lnTo>
                    <a:lnTo>
                      <a:pt x="15938" y="1118997"/>
                    </a:lnTo>
                    <a:lnTo>
                      <a:pt x="15494" y="1118196"/>
                    </a:lnTo>
                    <a:lnTo>
                      <a:pt x="14998" y="1117282"/>
                    </a:lnTo>
                    <a:lnTo>
                      <a:pt x="11455" y="1118196"/>
                    </a:lnTo>
                    <a:lnTo>
                      <a:pt x="8724" y="1117676"/>
                    </a:lnTo>
                    <a:lnTo>
                      <a:pt x="7874" y="1113155"/>
                    </a:lnTo>
                    <a:lnTo>
                      <a:pt x="7950" y="1108659"/>
                    </a:lnTo>
                    <a:lnTo>
                      <a:pt x="4140" y="1101407"/>
                    </a:lnTo>
                    <a:lnTo>
                      <a:pt x="8915" y="1096086"/>
                    </a:lnTo>
                    <a:lnTo>
                      <a:pt x="2755" y="1093203"/>
                    </a:lnTo>
                    <a:lnTo>
                      <a:pt x="2032" y="1098410"/>
                    </a:lnTo>
                    <a:lnTo>
                      <a:pt x="0" y="1103477"/>
                    </a:lnTo>
                    <a:lnTo>
                      <a:pt x="2971" y="1115974"/>
                    </a:lnTo>
                    <a:lnTo>
                      <a:pt x="6489" y="1123823"/>
                    </a:lnTo>
                    <a:lnTo>
                      <a:pt x="10375" y="1132903"/>
                    </a:lnTo>
                    <a:lnTo>
                      <a:pt x="13271" y="1133678"/>
                    </a:lnTo>
                    <a:lnTo>
                      <a:pt x="22390" y="1134478"/>
                    </a:lnTo>
                    <a:lnTo>
                      <a:pt x="29413" y="1135722"/>
                    </a:lnTo>
                    <a:lnTo>
                      <a:pt x="35763" y="1139507"/>
                    </a:lnTo>
                    <a:lnTo>
                      <a:pt x="36842" y="1137361"/>
                    </a:lnTo>
                    <a:close/>
                  </a:path>
                  <a:path w="395604" h="1675764">
                    <a:moveTo>
                      <a:pt x="43256" y="1250073"/>
                    </a:moveTo>
                    <a:lnTo>
                      <a:pt x="43014" y="1250200"/>
                    </a:lnTo>
                    <a:lnTo>
                      <a:pt x="43256" y="1250073"/>
                    </a:lnTo>
                    <a:close/>
                  </a:path>
                  <a:path w="395604" h="1675764">
                    <a:moveTo>
                      <a:pt x="44907" y="1082548"/>
                    </a:moveTo>
                    <a:lnTo>
                      <a:pt x="44361" y="1081544"/>
                    </a:lnTo>
                    <a:lnTo>
                      <a:pt x="44030" y="1079881"/>
                    </a:lnTo>
                    <a:lnTo>
                      <a:pt x="40614" y="1077341"/>
                    </a:lnTo>
                    <a:lnTo>
                      <a:pt x="37871" y="1075994"/>
                    </a:lnTo>
                    <a:lnTo>
                      <a:pt x="35534" y="1074610"/>
                    </a:lnTo>
                    <a:lnTo>
                      <a:pt x="36652" y="1066304"/>
                    </a:lnTo>
                    <a:lnTo>
                      <a:pt x="36220" y="1058176"/>
                    </a:lnTo>
                    <a:lnTo>
                      <a:pt x="34505" y="1051674"/>
                    </a:lnTo>
                    <a:lnTo>
                      <a:pt x="31724" y="1048245"/>
                    </a:lnTo>
                    <a:lnTo>
                      <a:pt x="26187" y="1051344"/>
                    </a:lnTo>
                    <a:lnTo>
                      <a:pt x="32842" y="1055281"/>
                    </a:lnTo>
                    <a:lnTo>
                      <a:pt x="32385" y="1062177"/>
                    </a:lnTo>
                    <a:lnTo>
                      <a:pt x="34137" y="1068819"/>
                    </a:lnTo>
                    <a:lnTo>
                      <a:pt x="30949" y="1074851"/>
                    </a:lnTo>
                    <a:lnTo>
                      <a:pt x="44907" y="1082548"/>
                    </a:lnTo>
                    <a:close/>
                  </a:path>
                  <a:path w="395604" h="1675764">
                    <a:moveTo>
                      <a:pt x="45148" y="1082687"/>
                    </a:moveTo>
                    <a:lnTo>
                      <a:pt x="44907" y="1082548"/>
                    </a:lnTo>
                    <a:lnTo>
                      <a:pt x="45034" y="1082789"/>
                    </a:lnTo>
                    <a:close/>
                  </a:path>
                  <a:path w="395604" h="1675764">
                    <a:moveTo>
                      <a:pt x="50139" y="1239875"/>
                    </a:moveTo>
                    <a:lnTo>
                      <a:pt x="46558" y="1236611"/>
                    </a:lnTo>
                    <a:lnTo>
                      <a:pt x="44272" y="1237234"/>
                    </a:lnTo>
                    <a:lnTo>
                      <a:pt x="42062" y="1238580"/>
                    </a:lnTo>
                    <a:lnTo>
                      <a:pt x="44246" y="1238910"/>
                    </a:lnTo>
                    <a:lnTo>
                      <a:pt x="50139" y="1239875"/>
                    </a:lnTo>
                    <a:close/>
                  </a:path>
                  <a:path w="395604" h="1675764">
                    <a:moveTo>
                      <a:pt x="50304" y="1254201"/>
                    </a:moveTo>
                    <a:lnTo>
                      <a:pt x="48514" y="1251432"/>
                    </a:lnTo>
                    <a:lnTo>
                      <a:pt x="46786" y="1248371"/>
                    </a:lnTo>
                    <a:lnTo>
                      <a:pt x="43256" y="1250073"/>
                    </a:lnTo>
                    <a:lnTo>
                      <a:pt x="50304" y="1254201"/>
                    </a:lnTo>
                    <a:close/>
                  </a:path>
                  <a:path w="395604" h="1675764">
                    <a:moveTo>
                      <a:pt x="58661" y="1053388"/>
                    </a:moveTo>
                    <a:lnTo>
                      <a:pt x="58420" y="1052957"/>
                    </a:lnTo>
                    <a:lnTo>
                      <a:pt x="58204" y="1051928"/>
                    </a:lnTo>
                    <a:lnTo>
                      <a:pt x="52387" y="1050048"/>
                    </a:lnTo>
                    <a:lnTo>
                      <a:pt x="52298" y="1048562"/>
                    </a:lnTo>
                    <a:lnTo>
                      <a:pt x="52298" y="1046175"/>
                    </a:lnTo>
                    <a:lnTo>
                      <a:pt x="54597" y="1039202"/>
                    </a:lnTo>
                    <a:lnTo>
                      <a:pt x="54749" y="1036269"/>
                    </a:lnTo>
                    <a:lnTo>
                      <a:pt x="55245" y="1033411"/>
                    </a:lnTo>
                    <a:lnTo>
                      <a:pt x="54343" y="1033221"/>
                    </a:lnTo>
                    <a:lnTo>
                      <a:pt x="53924" y="1033106"/>
                    </a:lnTo>
                    <a:lnTo>
                      <a:pt x="50901" y="1046175"/>
                    </a:lnTo>
                    <a:lnTo>
                      <a:pt x="48310" y="1048562"/>
                    </a:lnTo>
                    <a:lnTo>
                      <a:pt x="43726" y="1043914"/>
                    </a:lnTo>
                    <a:lnTo>
                      <a:pt x="43078" y="1049959"/>
                    </a:lnTo>
                    <a:lnTo>
                      <a:pt x="58661" y="1053388"/>
                    </a:lnTo>
                    <a:close/>
                  </a:path>
                  <a:path w="395604" h="1675764">
                    <a:moveTo>
                      <a:pt x="58902" y="1053439"/>
                    </a:moveTo>
                    <a:lnTo>
                      <a:pt x="58661" y="1053388"/>
                    </a:lnTo>
                    <a:lnTo>
                      <a:pt x="58775" y="1053592"/>
                    </a:lnTo>
                    <a:lnTo>
                      <a:pt x="58902" y="1053439"/>
                    </a:lnTo>
                    <a:close/>
                  </a:path>
                  <a:path w="395604" h="1675764">
                    <a:moveTo>
                      <a:pt x="59512" y="581444"/>
                    </a:moveTo>
                    <a:lnTo>
                      <a:pt x="55143" y="578027"/>
                    </a:lnTo>
                    <a:lnTo>
                      <a:pt x="55079" y="573798"/>
                    </a:lnTo>
                    <a:lnTo>
                      <a:pt x="56515" y="567042"/>
                    </a:lnTo>
                    <a:lnTo>
                      <a:pt x="56400" y="565137"/>
                    </a:lnTo>
                    <a:lnTo>
                      <a:pt x="52146" y="558368"/>
                    </a:lnTo>
                    <a:lnTo>
                      <a:pt x="52425" y="553974"/>
                    </a:lnTo>
                    <a:lnTo>
                      <a:pt x="55816" y="544969"/>
                    </a:lnTo>
                    <a:lnTo>
                      <a:pt x="55384" y="539724"/>
                    </a:lnTo>
                    <a:lnTo>
                      <a:pt x="51282" y="534136"/>
                    </a:lnTo>
                    <a:lnTo>
                      <a:pt x="50368" y="542010"/>
                    </a:lnTo>
                    <a:lnTo>
                      <a:pt x="49491" y="548246"/>
                    </a:lnTo>
                    <a:lnTo>
                      <a:pt x="48831" y="556679"/>
                    </a:lnTo>
                    <a:lnTo>
                      <a:pt x="48818" y="559663"/>
                    </a:lnTo>
                    <a:lnTo>
                      <a:pt x="53568" y="564591"/>
                    </a:lnTo>
                    <a:lnTo>
                      <a:pt x="52616" y="568464"/>
                    </a:lnTo>
                    <a:lnTo>
                      <a:pt x="51828" y="575335"/>
                    </a:lnTo>
                    <a:lnTo>
                      <a:pt x="51739" y="578319"/>
                    </a:lnTo>
                    <a:lnTo>
                      <a:pt x="53467" y="584504"/>
                    </a:lnTo>
                    <a:lnTo>
                      <a:pt x="55956" y="583958"/>
                    </a:lnTo>
                    <a:lnTo>
                      <a:pt x="59512" y="581444"/>
                    </a:lnTo>
                    <a:close/>
                  </a:path>
                  <a:path w="395604" h="1675764">
                    <a:moveTo>
                      <a:pt x="79641" y="1370622"/>
                    </a:moveTo>
                    <a:lnTo>
                      <a:pt x="79298" y="1369860"/>
                    </a:lnTo>
                    <a:lnTo>
                      <a:pt x="78994" y="1369136"/>
                    </a:lnTo>
                    <a:lnTo>
                      <a:pt x="78066" y="1368679"/>
                    </a:lnTo>
                    <a:lnTo>
                      <a:pt x="77406" y="1368120"/>
                    </a:lnTo>
                    <a:lnTo>
                      <a:pt x="76923" y="1368488"/>
                    </a:lnTo>
                    <a:lnTo>
                      <a:pt x="76441" y="1368831"/>
                    </a:lnTo>
                    <a:lnTo>
                      <a:pt x="75971" y="1369212"/>
                    </a:lnTo>
                    <a:lnTo>
                      <a:pt x="76784" y="1370431"/>
                    </a:lnTo>
                    <a:lnTo>
                      <a:pt x="79375" y="1374228"/>
                    </a:lnTo>
                    <a:lnTo>
                      <a:pt x="79375" y="1371650"/>
                    </a:lnTo>
                    <a:lnTo>
                      <a:pt x="79641" y="1370622"/>
                    </a:lnTo>
                    <a:close/>
                  </a:path>
                  <a:path w="395604" h="1675764">
                    <a:moveTo>
                      <a:pt x="87642" y="550100"/>
                    </a:moveTo>
                    <a:lnTo>
                      <a:pt x="83261" y="543166"/>
                    </a:lnTo>
                    <a:lnTo>
                      <a:pt x="76911" y="548614"/>
                    </a:lnTo>
                    <a:lnTo>
                      <a:pt x="72694" y="546430"/>
                    </a:lnTo>
                    <a:lnTo>
                      <a:pt x="69964" y="535635"/>
                    </a:lnTo>
                    <a:lnTo>
                      <a:pt x="68084" y="538734"/>
                    </a:lnTo>
                    <a:lnTo>
                      <a:pt x="68694" y="542264"/>
                    </a:lnTo>
                    <a:lnTo>
                      <a:pt x="68630" y="545566"/>
                    </a:lnTo>
                    <a:lnTo>
                      <a:pt x="64655" y="547979"/>
                    </a:lnTo>
                    <a:lnTo>
                      <a:pt x="70256" y="551167"/>
                    </a:lnTo>
                    <a:lnTo>
                      <a:pt x="66116" y="559435"/>
                    </a:lnTo>
                    <a:lnTo>
                      <a:pt x="73558" y="559447"/>
                    </a:lnTo>
                    <a:lnTo>
                      <a:pt x="71335" y="549198"/>
                    </a:lnTo>
                    <a:lnTo>
                      <a:pt x="87642" y="550100"/>
                    </a:lnTo>
                    <a:close/>
                  </a:path>
                  <a:path w="395604" h="1675764">
                    <a:moveTo>
                      <a:pt x="97345" y="656043"/>
                    </a:moveTo>
                    <a:lnTo>
                      <a:pt x="96469" y="654189"/>
                    </a:lnTo>
                    <a:lnTo>
                      <a:pt x="88747" y="652564"/>
                    </a:lnTo>
                    <a:lnTo>
                      <a:pt x="81305" y="649833"/>
                    </a:lnTo>
                    <a:lnTo>
                      <a:pt x="73799" y="647369"/>
                    </a:lnTo>
                    <a:lnTo>
                      <a:pt x="65887" y="646518"/>
                    </a:lnTo>
                    <a:lnTo>
                      <a:pt x="79248" y="651852"/>
                    </a:lnTo>
                    <a:lnTo>
                      <a:pt x="86360" y="655167"/>
                    </a:lnTo>
                    <a:lnTo>
                      <a:pt x="89573" y="657860"/>
                    </a:lnTo>
                    <a:lnTo>
                      <a:pt x="91300" y="661289"/>
                    </a:lnTo>
                    <a:lnTo>
                      <a:pt x="97345" y="656043"/>
                    </a:lnTo>
                    <a:close/>
                  </a:path>
                  <a:path w="395604" h="1675764">
                    <a:moveTo>
                      <a:pt x="97917" y="1064298"/>
                    </a:moveTo>
                    <a:lnTo>
                      <a:pt x="97485" y="1063561"/>
                    </a:lnTo>
                    <a:lnTo>
                      <a:pt x="97116" y="1062215"/>
                    </a:lnTo>
                    <a:lnTo>
                      <a:pt x="92760" y="1058849"/>
                    </a:lnTo>
                    <a:lnTo>
                      <a:pt x="91744" y="1058164"/>
                    </a:lnTo>
                    <a:lnTo>
                      <a:pt x="89115" y="1056398"/>
                    </a:lnTo>
                    <a:lnTo>
                      <a:pt x="85686" y="1053960"/>
                    </a:lnTo>
                    <a:lnTo>
                      <a:pt x="86169" y="1050721"/>
                    </a:lnTo>
                    <a:lnTo>
                      <a:pt x="86791" y="1046568"/>
                    </a:lnTo>
                    <a:lnTo>
                      <a:pt x="88138" y="1039774"/>
                    </a:lnTo>
                    <a:lnTo>
                      <a:pt x="89001" y="1032624"/>
                    </a:lnTo>
                    <a:lnTo>
                      <a:pt x="88480" y="1025220"/>
                    </a:lnTo>
                    <a:lnTo>
                      <a:pt x="75692" y="1029919"/>
                    </a:lnTo>
                    <a:lnTo>
                      <a:pt x="81788" y="1031824"/>
                    </a:lnTo>
                    <a:lnTo>
                      <a:pt x="84556" y="1033907"/>
                    </a:lnTo>
                    <a:lnTo>
                      <a:pt x="84518" y="1045324"/>
                    </a:lnTo>
                    <a:lnTo>
                      <a:pt x="79743" y="1046568"/>
                    </a:lnTo>
                    <a:lnTo>
                      <a:pt x="78041" y="1049807"/>
                    </a:lnTo>
                    <a:lnTo>
                      <a:pt x="73914" y="1050721"/>
                    </a:lnTo>
                    <a:lnTo>
                      <a:pt x="71628" y="1044981"/>
                    </a:lnTo>
                    <a:lnTo>
                      <a:pt x="66840" y="1048804"/>
                    </a:lnTo>
                    <a:lnTo>
                      <a:pt x="76098" y="1053096"/>
                    </a:lnTo>
                    <a:lnTo>
                      <a:pt x="75006" y="1055585"/>
                    </a:lnTo>
                    <a:lnTo>
                      <a:pt x="73914" y="1057884"/>
                    </a:lnTo>
                    <a:lnTo>
                      <a:pt x="71742" y="1063599"/>
                    </a:lnTo>
                    <a:lnTo>
                      <a:pt x="72478" y="1064564"/>
                    </a:lnTo>
                    <a:lnTo>
                      <a:pt x="77266" y="1065898"/>
                    </a:lnTo>
                    <a:lnTo>
                      <a:pt x="77266" y="1059599"/>
                    </a:lnTo>
                    <a:lnTo>
                      <a:pt x="82194" y="1062990"/>
                    </a:lnTo>
                    <a:lnTo>
                      <a:pt x="84620" y="1059599"/>
                    </a:lnTo>
                    <a:lnTo>
                      <a:pt x="85648" y="1058164"/>
                    </a:lnTo>
                    <a:lnTo>
                      <a:pt x="97917" y="1064298"/>
                    </a:lnTo>
                    <a:close/>
                  </a:path>
                  <a:path w="395604" h="1675764">
                    <a:moveTo>
                      <a:pt x="98209" y="1064450"/>
                    </a:moveTo>
                    <a:lnTo>
                      <a:pt x="97917" y="1064298"/>
                    </a:lnTo>
                    <a:lnTo>
                      <a:pt x="98082" y="1064602"/>
                    </a:lnTo>
                    <a:lnTo>
                      <a:pt x="98209" y="1064450"/>
                    </a:lnTo>
                    <a:close/>
                  </a:path>
                  <a:path w="395604" h="1675764">
                    <a:moveTo>
                      <a:pt x="99352" y="695807"/>
                    </a:moveTo>
                    <a:lnTo>
                      <a:pt x="99326" y="686714"/>
                    </a:lnTo>
                    <a:lnTo>
                      <a:pt x="95605" y="685088"/>
                    </a:lnTo>
                    <a:lnTo>
                      <a:pt x="90500" y="685939"/>
                    </a:lnTo>
                    <a:lnTo>
                      <a:pt x="89509" y="681482"/>
                    </a:lnTo>
                    <a:lnTo>
                      <a:pt x="78930" y="682828"/>
                    </a:lnTo>
                    <a:lnTo>
                      <a:pt x="82461" y="683641"/>
                    </a:lnTo>
                    <a:lnTo>
                      <a:pt x="84416" y="688568"/>
                    </a:lnTo>
                    <a:lnTo>
                      <a:pt x="90385" y="685863"/>
                    </a:lnTo>
                    <a:lnTo>
                      <a:pt x="94018" y="688822"/>
                    </a:lnTo>
                    <a:lnTo>
                      <a:pt x="95986" y="693839"/>
                    </a:lnTo>
                    <a:lnTo>
                      <a:pt x="90144" y="695045"/>
                    </a:lnTo>
                    <a:lnTo>
                      <a:pt x="89763" y="695477"/>
                    </a:lnTo>
                    <a:lnTo>
                      <a:pt x="89115" y="695883"/>
                    </a:lnTo>
                    <a:lnTo>
                      <a:pt x="89065" y="696747"/>
                    </a:lnTo>
                    <a:lnTo>
                      <a:pt x="89128" y="697801"/>
                    </a:lnTo>
                    <a:lnTo>
                      <a:pt x="87630" y="705408"/>
                    </a:lnTo>
                    <a:lnTo>
                      <a:pt x="86156" y="706221"/>
                    </a:lnTo>
                    <a:lnTo>
                      <a:pt x="76022" y="704380"/>
                    </a:lnTo>
                    <a:lnTo>
                      <a:pt x="72415" y="704405"/>
                    </a:lnTo>
                    <a:lnTo>
                      <a:pt x="68834" y="704113"/>
                    </a:lnTo>
                    <a:lnTo>
                      <a:pt x="68694" y="705624"/>
                    </a:lnTo>
                    <a:lnTo>
                      <a:pt x="88988" y="709460"/>
                    </a:lnTo>
                    <a:lnTo>
                      <a:pt x="88823" y="699744"/>
                    </a:lnTo>
                    <a:lnTo>
                      <a:pt x="99352" y="695807"/>
                    </a:lnTo>
                    <a:close/>
                  </a:path>
                  <a:path w="395604" h="1675764">
                    <a:moveTo>
                      <a:pt x="105143" y="1652752"/>
                    </a:moveTo>
                    <a:lnTo>
                      <a:pt x="99314" y="1651990"/>
                    </a:lnTo>
                    <a:lnTo>
                      <a:pt x="98475" y="1655267"/>
                    </a:lnTo>
                    <a:lnTo>
                      <a:pt x="97015" y="1657731"/>
                    </a:lnTo>
                    <a:lnTo>
                      <a:pt x="98285" y="1659064"/>
                    </a:lnTo>
                    <a:lnTo>
                      <a:pt x="100241" y="1657248"/>
                    </a:lnTo>
                    <a:lnTo>
                      <a:pt x="105143" y="1652752"/>
                    </a:lnTo>
                    <a:close/>
                  </a:path>
                  <a:path w="395604" h="1675764">
                    <a:moveTo>
                      <a:pt x="105689" y="730084"/>
                    </a:moveTo>
                    <a:lnTo>
                      <a:pt x="99796" y="734542"/>
                    </a:lnTo>
                    <a:lnTo>
                      <a:pt x="97942" y="734098"/>
                    </a:lnTo>
                    <a:lnTo>
                      <a:pt x="95389" y="733755"/>
                    </a:lnTo>
                    <a:lnTo>
                      <a:pt x="92481" y="732485"/>
                    </a:lnTo>
                    <a:lnTo>
                      <a:pt x="92519" y="732053"/>
                    </a:lnTo>
                    <a:lnTo>
                      <a:pt x="92468" y="729056"/>
                    </a:lnTo>
                    <a:lnTo>
                      <a:pt x="88671" y="729348"/>
                    </a:lnTo>
                    <a:lnTo>
                      <a:pt x="87096" y="732053"/>
                    </a:lnTo>
                    <a:lnTo>
                      <a:pt x="84874" y="735050"/>
                    </a:lnTo>
                    <a:lnTo>
                      <a:pt x="99275" y="737133"/>
                    </a:lnTo>
                    <a:lnTo>
                      <a:pt x="92519" y="745731"/>
                    </a:lnTo>
                    <a:lnTo>
                      <a:pt x="93662" y="745896"/>
                    </a:lnTo>
                    <a:lnTo>
                      <a:pt x="95580" y="746556"/>
                    </a:lnTo>
                    <a:lnTo>
                      <a:pt x="99352" y="740714"/>
                    </a:lnTo>
                    <a:lnTo>
                      <a:pt x="102997" y="734542"/>
                    </a:lnTo>
                    <a:lnTo>
                      <a:pt x="105689" y="730084"/>
                    </a:lnTo>
                    <a:close/>
                  </a:path>
                  <a:path w="395604" h="1675764">
                    <a:moveTo>
                      <a:pt x="105752" y="647014"/>
                    </a:moveTo>
                    <a:lnTo>
                      <a:pt x="101701" y="646010"/>
                    </a:lnTo>
                    <a:lnTo>
                      <a:pt x="98412" y="646188"/>
                    </a:lnTo>
                    <a:lnTo>
                      <a:pt x="93954" y="639787"/>
                    </a:lnTo>
                    <a:lnTo>
                      <a:pt x="89103" y="642239"/>
                    </a:lnTo>
                    <a:lnTo>
                      <a:pt x="84670" y="641464"/>
                    </a:lnTo>
                    <a:lnTo>
                      <a:pt x="84328" y="642086"/>
                    </a:lnTo>
                    <a:lnTo>
                      <a:pt x="84137" y="642315"/>
                    </a:lnTo>
                    <a:lnTo>
                      <a:pt x="88125" y="646899"/>
                    </a:lnTo>
                    <a:lnTo>
                      <a:pt x="93065" y="645871"/>
                    </a:lnTo>
                    <a:lnTo>
                      <a:pt x="97485" y="646125"/>
                    </a:lnTo>
                    <a:lnTo>
                      <a:pt x="98602" y="653211"/>
                    </a:lnTo>
                    <a:lnTo>
                      <a:pt x="105752" y="647014"/>
                    </a:lnTo>
                    <a:close/>
                  </a:path>
                  <a:path w="395604" h="1675764">
                    <a:moveTo>
                      <a:pt x="105956" y="1255979"/>
                    </a:moveTo>
                    <a:lnTo>
                      <a:pt x="99390" y="1254975"/>
                    </a:lnTo>
                    <a:lnTo>
                      <a:pt x="95504" y="1258493"/>
                    </a:lnTo>
                    <a:lnTo>
                      <a:pt x="99542" y="1257541"/>
                    </a:lnTo>
                    <a:lnTo>
                      <a:pt x="105956" y="1255979"/>
                    </a:lnTo>
                    <a:close/>
                  </a:path>
                  <a:path w="395604" h="1675764">
                    <a:moveTo>
                      <a:pt x="105968" y="662978"/>
                    </a:moveTo>
                    <a:lnTo>
                      <a:pt x="105371" y="661885"/>
                    </a:lnTo>
                    <a:lnTo>
                      <a:pt x="105194" y="661225"/>
                    </a:lnTo>
                    <a:lnTo>
                      <a:pt x="102806" y="663473"/>
                    </a:lnTo>
                    <a:lnTo>
                      <a:pt x="100545" y="666026"/>
                    </a:lnTo>
                    <a:lnTo>
                      <a:pt x="92278" y="671931"/>
                    </a:lnTo>
                    <a:lnTo>
                      <a:pt x="89230" y="670966"/>
                    </a:lnTo>
                    <a:lnTo>
                      <a:pt x="86055" y="665137"/>
                    </a:lnTo>
                    <a:lnTo>
                      <a:pt x="70383" y="663625"/>
                    </a:lnTo>
                    <a:lnTo>
                      <a:pt x="76581" y="666864"/>
                    </a:lnTo>
                    <a:lnTo>
                      <a:pt x="83019" y="668972"/>
                    </a:lnTo>
                    <a:lnTo>
                      <a:pt x="88887" y="671804"/>
                    </a:lnTo>
                    <a:lnTo>
                      <a:pt x="93370" y="677240"/>
                    </a:lnTo>
                    <a:lnTo>
                      <a:pt x="101777" y="667880"/>
                    </a:lnTo>
                    <a:lnTo>
                      <a:pt x="105968" y="662978"/>
                    </a:lnTo>
                    <a:close/>
                  </a:path>
                  <a:path w="395604" h="1675764">
                    <a:moveTo>
                      <a:pt x="106159" y="729729"/>
                    </a:moveTo>
                    <a:lnTo>
                      <a:pt x="105981" y="729602"/>
                    </a:lnTo>
                    <a:lnTo>
                      <a:pt x="105689" y="730084"/>
                    </a:lnTo>
                    <a:lnTo>
                      <a:pt x="106159" y="729729"/>
                    </a:lnTo>
                    <a:close/>
                  </a:path>
                  <a:path w="395604" h="1675764">
                    <a:moveTo>
                      <a:pt x="107010" y="1669986"/>
                    </a:moveTo>
                    <a:lnTo>
                      <a:pt x="106299" y="1665490"/>
                    </a:lnTo>
                    <a:lnTo>
                      <a:pt x="100266" y="1674761"/>
                    </a:lnTo>
                    <a:lnTo>
                      <a:pt x="102069" y="1675612"/>
                    </a:lnTo>
                    <a:lnTo>
                      <a:pt x="103746" y="1672374"/>
                    </a:lnTo>
                    <a:lnTo>
                      <a:pt x="107010" y="1669986"/>
                    </a:lnTo>
                    <a:close/>
                  </a:path>
                  <a:path w="395604" h="1675764">
                    <a:moveTo>
                      <a:pt x="107010" y="1279626"/>
                    </a:moveTo>
                    <a:lnTo>
                      <a:pt x="101981" y="1280604"/>
                    </a:lnTo>
                    <a:lnTo>
                      <a:pt x="98615" y="1281226"/>
                    </a:lnTo>
                    <a:lnTo>
                      <a:pt x="95250" y="1281874"/>
                    </a:lnTo>
                    <a:lnTo>
                      <a:pt x="98818" y="1282471"/>
                    </a:lnTo>
                    <a:lnTo>
                      <a:pt x="102552" y="1283970"/>
                    </a:lnTo>
                    <a:lnTo>
                      <a:pt x="107010" y="1279626"/>
                    </a:lnTo>
                    <a:close/>
                  </a:path>
                  <a:path w="395604" h="1675764">
                    <a:moveTo>
                      <a:pt x="107111" y="1356956"/>
                    </a:moveTo>
                    <a:lnTo>
                      <a:pt x="106756" y="1355877"/>
                    </a:lnTo>
                    <a:lnTo>
                      <a:pt x="106591" y="1355331"/>
                    </a:lnTo>
                    <a:lnTo>
                      <a:pt x="100431" y="1357223"/>
                    </a:lnTo>
                    <a:lnTo>
                      <a:pt x="100622" y="1357807"/>
                    </a:lnTo>
                    <a:lnTo>
                      <a:pt x="100799" y="1358404"/>
                    </a:lnTo>
                    <a:lnTo>
                      <a:pt x="100990" y="1358988"/>
                    </a:lnTo>
                    <a:lnTo>
                      <a:pt x="107111" y="1356956"/>
                    </a:lnTo>
                    <a:close/>
                  </a:path>
                  <a:path w="395604" h="1675764">
                    <a:moveTo>
                      <a:pt x="108191" y="1185608"/>
                    </a:moveTo>
                    <a:lnTo>
                      <a:pt x="106146" y="1186141"/>
                    </a:lnTo>
                    <a:lnTo>
                      <a:pt x="104114" y="1186637"/>
                    </a:lnTo>
                    <a:lnTo>
                      <a:pt x="102069" y="1187157"/>
                    </a:lnTo>
                    <a:lnTo>
                      <a:pt x="102412" y="1188643"/>
                    </a:lnTo>
                    <a:lnTo>
                      <a:pt x="108165" y="1187716"/>
                    </a:lnTo>
                    <a:lnTo>
                      <a:pt x="108178" y="1187018"/>
                    </a:lnTo>
                    <a:lnTo>
                      <a:pt x="108178" y="1186307"/>
                    </a:lnTo>
                    <a:lnTo>
                      <a:pt x="108191" y="1185608"/>
                    </a:lnTo>
                    <a:close/>
                  </a:path>
                  <a:path w="395604" h="1675764">
                    <a:moveTo>
                      <a:pt x="108508" y="1200912"/>
                    </a:moveTo>
                    <a:lnTo>
                      <a:pt x="103644" y="1197419"/>
                    </a:lnTo>
                    <a:lnTo>
                      <a:pt x="100164" y="1197698"/>
                    </a:lnTo>
                    <a:lnTo>
                      <a:pt x="95377" y="1200912"/>
                    </a:lnTo>
                    <a:lnTo>
                      <a:pt x="108508" y="1200912"/>
                    </a:lnTo>
                    <a:close/>
                  </a:path>
                  <a:path w="395604" h="1675764">
                    <a:moveTo>
                      <a:pt x="113830" y="440359"/>
                    </a:moveTo>
                    <a:lnTo>
                      <a:pt x="113652" y="440575"/>
                    </a:lnTo>
                    <a:lnTo>
                      <a:pt x="113779" y="440474"/>
                    </a:lnTo>
                    <a:close/>
                  </a:path>
                  <a:path w="395604" h="1675764">
                    <a:moveTo>
                      <a:pt x="114134" y="1070749"/>
                    </a:moveTo>
                    <a:lnTo>
                      <a:pt x="113741" y="1070737"/>
                    </a:lnTo>
                    <a:lnTo>
                      <a:pt x="113931" y="1070889"/>
                    </a:lnTo>
                    <a:lnTo>
                      <a:pt x="114134" y="1070749"/>
                    </a:lnTo>
                    <a:close/>
                  </a:path>
                  <a:path w="395604" h="1675764">
                    <a:moveTo>
                      <a:pt x="114922" y="1657362"/>
                    </a:moveTo>
                    <a:lnTo>
                      <a:pt x="114566" y="1656956"/>
                    </a:lnTo>
                    <a:lnTo>
                      <a:pt x="113880" y="1656207"/>
                    </a:lnTo>
                    <a:lnTo>
                      <a:pt x="112090" y="1657794"/>
                    </a:lnTo>
                    <a:lnTo>
                      <a:pt x="110299" y="1659420"/>
                    </a:lnTo>
                    <a:lnTo>
                      <a:pt x="108508" y="1661007"/>
                    </a:lnTo>
                    <a:lnTo>
                      <a:pt x="108978" y="1661528"/>
                    </a:lnTo>
                    <a:lnTo>
                      <a:pt x="109461" y="1662087"/>
                    </a:lnTo>
                    <a:lnTo>
                      <a:pt x="109943" y="1662607"/>
                    </a:lnTo>
                    <a:lnTo>
                      <a:pt x="112064" y="1661388"/>
                    </a:lnTo>
                    <a:lnTo>
                      <a:pt x="113271" y="1659128"/>
                    </a:lnTo>
                    <a:lnTo>
                      <a:pt x="114922" y="1657362"/>
                    </a:lnTo>
                    <a:close/>
                  </a:path>
                  <a:path w="395604" h="1675764">
                    <a:moveTo>
                      <a:pt x="117970" y="1673733"/>
                    </a:moveTo>
                    <a:lnTo>
                      <a:pt x="117906" y="1673415"/>
                    </a:lnTo>
                    <a:lnTo>
                      <a:pt x="117754" y="1673593"/>
                    </a:lnTo>
                    <a:lnTo>
                      <a:pt x="117970" y="1673733"/>
                    </a:lnTo>
                    <a:close/>
                  </a:path>
                  <a:path w="395604" h="1675764">
                    <a:moveTo>
                      <a:pt x="119113" y="414540"/>
                    </a:moveTo>
                    <a:lnTo>
                      <a:pt x="118973" y="414515"/>
                    </a:lnTo>
                    <a:lnTo>
                      <a:pt x="118732" y="414540"/>
                    </a:lnTo>
                    <a:lnTo>
                      <a:pt x="119113" y="414540"/>
                    </a:lnTo>
                    <a:close/>
                  </a:path>
                  <a:path w="395604" h="1675764">
                    <a:moveTo>
                      <a:pt x="120535" y="421068"/>
                    </a:moveTo>
                    <a:lnTo>
                      <a:pt x="112179" y="415785"/>
                    </a:lnTo>
                    <a:lnTo>
                      <a:pt x="111023" y="415048"/>
                    </a:lnTo>
                    <a:lnTo>
                      <a:pt x="111696" y="413626"/>
                    </a:lnTo>
                    <a:lnTo>
                      <a:pt x="116522" y="414235"/>
                    </a:lnTo>
                    <a:lnTo>
                      <a:pt x="118732" y="414540"/>
                    </a:lnTo>
                    <a:lnTo>
                      <a:pt x="117906" y="413626"/>
                    </a:lnTo>
                    <a:lnTo>
                      <a:pt x="114350" y="409740"/>
                    </a:lnTo>
                    <a:lnTo>
                      <a:pt x="110159" y="409219"/>
                    </a:lnTo>
                    <a:lnTo>
                      <a:pt x="105168" y="413740"/>
                    </a:lnTo>
                    <a:lnTo>
                      <a:pt x="104660" y="414680"/>
                    </a:lnTo>
                    <a:lnTo>
                      <a:pt x="98869" y="417982"/>
                    </a:lnTo>
                    <a:lnTo>
                      <a:pt x="100685" y="424065"/>
                    </a:lnTo>
                    <a:lnTo>
                      <a:pt x="103987" y="421601"/>
                    </a:lnTo>
                    <a:lnTo>
                      <a:pt x="106045" y="415785"/>
                    </a:lnTo>
                    <a:lnTo>
                      <a:pt x="115481" y="420966"/>
                    </a:lnTo>
                    <a:lnTo>
                      <a:pt x="120535" y="421068"/>
                    </a:lnTo>
                    <a:close/>
                  </a:path>
                  <a:path w="395604" h="1675764">
                    <a:moveTo>
                      <a:pt x="120865" y="1493291"/>
                    </a:moveTo>
                    <a:lnTo>
                      <a:pt x="119507" y="1491970"/>
                    </a:lnTo>
                    <a:lnTo>
                      <a:pt x="118160" y="1490637"/>
                    </a:lnTo>
                    <a:lnTo>
                      <a:pt x="116674" y="1489240"/>
                    </a:lnTo>
                    <a:lnTo>
                      <a:pt x="116382" y="1489329"/>
                    </a:lnTo>
                    <a:lnTo>
                      <a:pt x="114757" y="1489329"/>
                    </a:lnTo>
                    <a:lnTo>
                      <a:pt x="118554" y="1494942"/>
                    </a:lnTo>
                    <a:lnTo>
                      <a:pt x="120865" y="1493291"/>
                    </a:lnTo>
                    <a:close/>
                  </a:path>
                  <a:path w="395604" h="1675764">
                    <a:moveTo>
                      <a:pt x="122313" y="421119"/>
                    </a:moveTo>
                    <a:lnTo>
                      <a:pt x="120535" y="421068"/>
                    </a:lnTo>
                    <a:lnTo>
                      <a:pt x="122148" y="422097"/>
                    </a:lnTo>
                    <a:lnTo>
                      <a:pt x="122313" y="421119"/>
                    </a:lnTo>
                    <a:close/>
                  </a:path>
                  <a:path w="395604" h="1675764">
                    <a:moveTo>
                      <a:pt x="123837" y="1666430"/>
                    </a:moveTo>
                    <a:lnTo>
                      <a:pt x="122656" y="1665363"/>
                    </a:lnTo>
                    <a:lnTo>
                      <a:pt x="121627" y="1666278"/>
                    </a:lnTo>
                    <a:lnTo>
                      <a:pt x="118833" y="1668856"/>
                    </a:lnTo>
                    <a:lnTo>
                      <a:pt x="117652" y="1669465"/>
                    </a:lnTo>
                    <a:lnTo>
                      <a:pt x="117195" y="1671345"/>
                    </a:lnTo>
                    <a:lnTo>
                      <a:pt x="117754" y="1672590"/>
                    </a:lnTo>
                    <a:lnTo>
                      <a:pt x="117906" y="1673415"/>
                    </a:lnTo>
                    <a:lnTo>
                      <a:pt x="119761" y="1671193"/>
                    </a:lnTo>
                    <a:lnTo>
                      <a:pt x="123837" y="1666430"/>
                    </a:lnTo>
                    <a:close/>
                  </a:path>
                  <a:path w="395604" h="1675764">
                    <a:moveTo>
                      <a:pt x="126504" y="468388"/>
                    </a:moveTo>
                    <a:lnTo>
                      <a:pt x="123977" y="466610"/>
                    </a:lnTo>
                    <a:lnTo>
                      <a:pt x="120370" y="464921"/>
                    </a:lnTo>
                    <a:lnTo>
                      <a:pt x="120675" y="463511"/>
                    </a:lnTo>
                    <a:lnTo>
                      <a:pt x="120891" y="462572"/>
                    </a:lnTo>
                    <a:lnTo>
                      <a:pt x="121869" y="458139"/>
                    </a:lnTo>
                    <a:lnTo>
                      <a:pt x="121970" y="457695"/>
                    </a:lnTo>
                    <a:lnTo>
                      <a:pt x="117487" y="458139"/>
                    </a:lnTo>
                    <a:lnTo>
                      <a:pt x="113792" y="457492"/>
                    </a:lnTo>
                    <a:lnTo>
                      <a:pt x="115747" y="462572"/>
                    </a:lnTo>
                    <a:lnTo>
                      <a:pt x="106743" y="461911"/>
                    </a:lnTo>
                    <a:lnTo>
                      <a:pt x="97955" y="460730"/>
                    </a:lnTo>
                    <a:lnTo>
                      <a:pt x="97104" y="460565"/>
                    </a:lnTo>
                    <a:lnTo>
                      <a:pt x="90639" y="459359"/>
                    </a:lnTo>
                    <a:lnTo>
                      <a:pt x="89154" y="459079"/>
                    </a:lnTo>
                    <a:lnTo>
                      <a:pt x="87566" y="458724"/>
                    </a:lnTo>
                    <a:lnTo>
                      <a:pt x="82092" y="457492"/>
                    </a:lnTo>
                    <a:lnTo>
                      <a:pt x="80111" y="457047"/>
                    </a:lnTo>
                    <a:lnTo>
                      <a:pt x="88226" y="444969"/>
                    </a:lnTo>
                    <a:lnTo>
                      <a:pt x="86944" y="444538"/>
                    </a:lnTo>
                    <a:lnTo>
                      <a:pt x="85102" y="443382"/>
                    </a:lnTo>
                    <a:lnTo>
                      <a:pt x="82804" y="445211"/>
                    </a:lnTo>
                    <a:lnTo>
                      <a:pt x="81267" y="447052"/>
                    </a:lnTo>
                    <a:lnTo>
                      <a:pt x="78689" y="451675"/>
                    </a:lnTo>
                    <a:lnTo>
                      <a:pt x="77647" y="454672"/>
                    </a:lnTo>
                    <a:lnTo>
                      <a:pt x="76441" y="457492"/>
                    </a:lnTo>
                    <a:lnTo>
                      <a:pt x="73126" y="457492"/>
                    </a:lnTo>
                    <a:lnTo>
                      <a:pt x="73126" y="460082"/>
                    </a:lnTo>
                    <a:lnTo>
                      <a:pt x="73113" y="460730"/>
                    </a:lnTo>
                    <a:lnTo>
                      <a:pt x="72275" y="468401"/>
                    </a:lnTo>
                    <a:lnTo>
                      <a:pt x="62103" y="468401"/>
                    </a:lnTo>
                    <a:lnTo>
                      <a:pt x="62153" y="468096"/>
                    </a:lnTo>
                    <a:lnTo>
                      <a:pt x="63677" y="459447"/>
                    </a:lnTo>
                    <a:lnTo>
                      <a:pt x="65163" y="459117"/>
                    </a:lnTo>
                    <a:lnTo>
                      <a:pt x="65938" y="458724"/>
                    </a:lnTo>
                    <a:lnTo>
                      <a:pt x="68770" y="459117"/>
                    </a:lnTo>
                    <a:lnTo>
                      <a:pt x="70650" y="459574"/>
                    </a:lnTo>
                    <a:lnTo>
                      <a:pt x="73126" y="460082"/>
                    </a:lnTo>
                    <a:lnTo>
                      <a:pt x="73126" y="457492"/>
                    </a:lnTo>
                    <a:lnTo>
                      <a:pt x="64338" y="457492"/>
                    </a:lnTo>
                    <a:lnTo>
                      <a:pt x="68491" y="445630"/>
                    </a:lnTo>
                    <a:lnTo>
                      <a:pt x="76428" y="444804"/>
                    </a:lnTo>
                    <a:lnTo>
                      <a:pt x="72491" y="441947"/>
                    </a:lnTo>
                    <a:lnTo>
                      <a:pt x="77190" y="436537"/>
                    </a:lnTo>
                    <a:lnTo>
                      <a:pt x="80746" y="430453"/>
                    </a:lnTo>
                    <a:lnTo>
                      <a:pt x="82753" y="424472"/>
                    </a:lnTo>
                    <a:lnTo>
                      <a:pt x="82867" y="419366"/>
                    </a:lnTo>
                    <a:lnTo>
                      <a:pt x="81534" y="420395"/>
                    </a:lnTo>
                    <a:lnTo>
                      <a:pt x="80124" y="421043"/>
                    </a:lnTo>
                    <a:lnTo>
                      <a:pt x="74587" y="428942"/>
                    </a:lnTo>
                    <a:lnTo>
                      <a:pt x="70269" y="436041"/>
                    </a:lnTo>
                    <a:lnTo>
                      <a:pt x="63703" y="444360"/>
                    </a:lnTo>
                    <a:lnTo>
                      <a:pt x="63055" y="445668"/>
                    </a:lnTo>
                    <a:lnTo>
                      <a:pt x="60439" y="454672"/>
                    </a:lnTo>
                    <a:lnTo>
                      <a:pt x="61696" y="462584"/>
                    </a:lnTo>
                    <a:lnTo>
                      <a:pt x="56222" y="467982"/>
                    </a:lnTo>
                    <a:lnTo>
                      <a:pt x="53251" y="468096"/>
                    </a:lnTo>
                    <a:lnTo>
                      <a:pt x="50495" y="467461"/>
                    </a:lnTo>
                    <a:lnTo>
                      <a:pt x="47904" y="469773"/>
                    </a:lnTo>
                    <a:lnTo>
                      <a:pt x="56248" y="471157"/>
                    </a:lnTo>
                    <a:lnTo>
                      <a:pt x="52692" y="474853"/>
                    </a:lnTo>
                    <a:lnTo>
                      <a:pt x="56426" y="482498"/>
                    </a:lnTo>
                    <a:lnTo>
                      <a:pt x="47764" y="481647"/>
                    </a:lnTo>
                    <a:lnTo>
                      <a:pt x="52349" y="483082"/>
                    </a:lnTo>
                    <a:lnTo>
                      <a:pt x="51320" y="492658"/>
                    </a:lnTo>
                    <a:lnTo>
                      <a:pt x="50114" y="493458"/>
                    </a:lnTo>
                    <a:lnTo>
                      <a:pt x="46621" y="492734"/>
                    </a:lnTo>
                    <a:lnTo>
                      <a:pt x="40259" y="491413"/>
                    </a:lnTo>
                    <a:lnTo>
                      <a:pt x="49949" y="450900"/>
                    </a:lnTo>
                    <a:lnTo>
                      <a:pt x="50419" y="446887"/>
                    </a:lnTo>
                    <a:lnTo>
                      <a:pt x="73952" y="413816"/>
                    </a:lnTo>
                    <a:lnTo>
                      <a:pt x="85610" y="406285"/>
                    </a:lnTo>
                    <a:lnTo>
                      <a:pt x="86575" y="405206"/>
                    </a:lnTo>
                    <a:lnTo>
                      <a:pt x="91274" y="398602"/>
                    </a:lnTo>
                    <a:lnTo>
                      <a:pt x="97599" y="396900"/>
                    </a:lnTo>
                    <a:lnTo>
                      <a:pt x="102882" y="394055"/>
                    </a:lnTo>
                    <a:lnTo>
                      <a:pt x="103314" y="392303"/>
                    </a:lnTo>
                    <a:lnTo>
                      <a:pt x="103162" y="389890"/>
                    </a:lnTo>
                    <a:lnTo>
                      <a:pt x="104292" y="388810"/>
                    </a:lnTo>
                    <a:lnTo>
                      <a:pt x="108648" y="383438"/>
                    </a:lnTo>
                    <a:lnTo>
                      <a:pt x="111633" y="377418"/>
                    </a:lnTo>
                    <a:lnTo>
                      <a:pt x="113855" y="371055"/>
                    </a:lnTo>
                    <a:lnTo>
                      <a:pt x="115989" y="364502"/>
                    </a:lnTo>
                    <a:lnTo>
                      <a:pt x="117894" y="359067"/>
                    </a:lnTo>
                    <a:lnTo>
                      <a:pt x="119430" y="353377"/>
                    </a:lnTo>
                    <a:lnTo>
                      <a:pt x="121412" y="347853"/>
                    </a:lnTo>
                    <a:lnTo>
                      <a:pt x="123723" y="338340"/>
                    </a:lnTo>
                    <a:lnTo>
                      <a:pt x="123786" y="329082"/>
                    </a:lnTo>
                    <a:lnTo>
                      <a:pt x="121615" y="320040"/>
                    </a:lnTo>
                    <a:lnTo>
                      <a:pt x="117259" y="311188"/>
                    </a:lnTo>
                    <a:lnTo>
                      <a:pt x="116547" y="314147"/>
                    </a:lnTo>
                    <a:lnTo>
                      <a:pt x="116230" y="317144"/>
                    </a:lnTo>
                    <a:lnTo>
                      <a:pt x="116827" y="324751"/>
                    </a:lnTo>
                    <a:lnTo>
                      <a:pt x="118922" y="329666"/>
                    </a:lnTo>
                    <a:lnTo>
                      <a:pt x="117906" y="333883"/>
                    </a:lnTo>
                    <a:lnTo>
                      <a:pt x="116243" y="341642"/>
                    </a:lnTo>
                    <a:lnTo>
                      <a:pt x="114655" y="349427"/>
                    </a:lnTo>
                    <a:lnTo>
                      <a:pt x="112598" y="357098"/>
                    </a:lnTo>
                    <a:lnTo>
                      <a:pt x="109486" y="364617"/>
                    </a:lnTo>
                    <a:lnTo>
                      <a:pt x="107581" y="368338"/>
                    </a:lnTo>
                    <a:lnTo>
                      <a:pt x="107327" y="373278"/>
                    </a:lnTo>
                    <a:lnTo>
                      <a:pt x="78117" y="401027"/>
                    </a:lnTo>
                    <a:lnTo>
                      <a:pt x="70815" y="406717"/>
                    </a:lnTo>
                    <a:lnTo>
                      <a:pt x="64579" y="413499"/>
                    </a:lnTo>
                    <a:lnTo>
                      <a:pt x="60198" y="422033"/>
                    </a:lnTo>
                    <a:lnTo>
                      <a:pt x="60032" y="422465"/>
                    </a:lnTo>
                    <a:lnTo>
                      <a:pt x="59537" y="422973"/>
                    </a:lnTo>
                    <a:lnTo>
                      <a:pt x="59093" y="423100"/>
                    </a:lnTo>
                    <a:lnTo>
                      <a:pt x="53860" y="424789"/>
                    </a:lnTo>
                    <a:lnTo>
                      <a:pt x="53632" y="429704"/>
                    </a:lnTo>
                    <a:lnTo>
                      <a:pt x="51371" y="433641"/>
                    </a:lnTo>
                    <a:lnTo>
                      <a:pt x="40716" y="460984"/>
                    </a:lnTo>
                    <a:lnTo>
                      <a:pt x="38811" y="464235"/>
                    </a:lnTo>
                    <a:lnTo>
                      <a:pt x="36410" y="475157"/>
                    </a:lnTo>
                    <a:lnTo>
                      <a:pt x="35369" y="480199"/>
                    </a:lnTo>
                    <a:lnTo>
                      <a:pt x="34175" y="486448"/>
                    </a:lnTo>
                    <a:lnTo>
                      <a:pt x="32804" y="494347"/>
                    </a:lnTo>
                    <a:lnTo>
                      <a:pt x="34150" y="496265"/>
                    </a:lnTo>
                    <a:lnTo>
                      <a:pt x="35102" y="499122"/>
                    </a:lnTo>
                    <a:lnTo>
                      <a:pt x="39649" y="493166"/>
                    </a:lnTo>
                    <a:lnTo>
                      <a:pt x="44640" y="492734"/>
                    </a:lnTo>
                    <a:lnTo>
                      <a:pt x="50647" y="494703"/>
                    </a:lnTo>
                    <a:lnTo>
                      <a:pt x="49136" y="503529"/>
                    </a:lnTo>
                    <a:lnTo>
                      <a:pt x="40233" y="503529"/>
                    </a:lnTo>
                    <a:lnTo>
                      <a:pt x="40259" y="504177"/>
                    </a:lnTo>
                    <a:lnTo>
                      <a:pt x="42646" y="504507"/>
                    </a:lnTo>
                    <a:lnTo>
                      <a:pt x="45059" y="504875"/>
                    </a:lnTo>
                    <a:lnTo>
                      <a:pt x="47421" y="505206"/>
                    </a:lnTo>
                    <a:lnTo>
                      <a:pt x="46520" y="514540"/>
                    </a:lnTo>
                    <a:lnTo>
                      <a:pt x="46761" y="515594"/>
                    </a:lnTo>
                    <a:lnTo>
                      <a:pt x="50761" y="520877"/>
                    </a:lnTo>
                    <a:lnTo>
                      <a:pt x="54902" y="516890"/>
                    </a:lnTo>
                    <a:lnTo>
                      <a:pt x="51968" y="511835"/>
                    </a:lnTo>
                    <a:lnTo>
                      <a:pt x="53822" y="502920"/>
                    </a:lnTo>
                    <a:lnTo>
                      <a:pt x="54673" y="498360"/>
                    </a:lnTo>
                    <a:lnTo>
                      <a:pt x="55549" y="493966"/>
                    </a:lnTo>
                    <a:lnTo>
                      <a:pt x="59588" y="493458"/>
                    </a:lnTo>
                    <a:lnTo>
                      <a:pt x="60909" y="493293"/>
                    </a:lnTo>
                    <a:lnTo>
                      <a:pt x="59270" y="491502"/>
                    </a:lnTo>
                    <a:lnTo>
                      <a:pt x="56134" y="489381"/>
                    </a:lnTo>
                    <a:lnTo>
                      <a:pt x="57061" y="485673"/>
                    </a:lnTo>
                    <a:lnTo>
                      <a:pt x="59601" y="483679"/>
                    </a:lnTo>
                    <a:lnTo>
                      <a:pt x="60553" y="482498"/>
                    </a:lnTo>
                    <a:lnTo>
                      <a:pt x="61315" y="481558"/>
                    </a:lnTo>
                    <a:lnTo>
                      <a:pt x="56921" y="478751"/>
                    </a:lnTo>
                    <a:lnTo>
                      <a:pt x="61696" y="470636"/>
                    </a:lnTo>
                    <a:lnTo>
                      <a:pt x="69875" y="472122"/>
                    </a:lnTo>
                    <a:lnTo>
                      <a:pt x="66967" y="492912"/>
                    </a:lnTo>
                    <a:lnTo>
                      <a:pt x="70154" y="495300"/>
                    </a:lnTo>
                    <a:lnTo>
                      <a:pt x="72923" y="494931"/>
                    </a:lnTo>
                    <a:lnTo>
                      <a:pt x="72021" y="487794"/>
                    </a:lnTo>
                    <a:lnTo>
                      <a:pt x="75044" y="484390"/>
                    </a:lnTo>
                    <a:lnTo>
                      <a:pt x="72707" y="478396"/>
                    </a:lnTo>
                    <a:lnTo>
                      <a:pt x="74510" y="475157"/>
                    </a:lnTo>
                    <a:lnTo>
                      <a:pt x="77000" y="472071"/>
                    </a:lnTo>
                    <a:lnTo>
                      <a:pt x="79514" y="472186"/>
                    </a:lnTo>
                    <a:lnTo>
                      <a:pt x="79895" y="472071"/>
                    </a:lnTo>
                    <a:lnTo>
                      <a:pt x="81661" y="471551"/>
                    </a:lnTo>
                    <a:lnTo>
                      <a:pt x="81915" y="471157"/>
                    </a:lnTo>
                    <a:lnTo>
                      <a:pt x="82372" y="470738"/>
                    </a:lnTo>
                    <a:lnTo>
                      <a:pt x="81826" y="470636"/>
                    </a:lnTo>
                    <a:lnTo>
                      <a:pt x="76276" y="469607"/>
                    </a:lnTo>
                    <a:lnTo>
                      <a:pt x="76517" y="468401"/>
                    </a:lnTo>
                    <a:lnTo>
                      <a:pt x="76784" y="467144"/>
                    </a:lnTo>
                    <a:lnTo>
                      <a:pt x="77177" y="465543"/>
                    </a:lnTo>
                    <a:lnTo>
                      <a:pt x="77914" y="460794"/>
                    </a:lnTo>
                    <a:lnTo>
                      <a:pt x="80352" y="459359"/>
                    </a:lnTo>
                    <a:lnTo>
                      <a:pt x="82537" y="460095"/>
                    </a:lnTo>
                    <a:lnTo>
                      <a:pt x="87490" y="461721"/>
                    </a:lnTo>
                    <a:lnTo>
                      <a:pt x="93535" y="460565"/>
                    </a:lnTo>
                    <a:lnTo>
                      <a:pt x="98539" y="467144"/>
                    </a:lnTo>
                    <a:lnTo>
                      <a:pt x="101015" y="467626"/>
                    </a:lnTo>
                    <a:lnTo>
                      <a:pt x="104000" y="469734"/>
                    </a:lnTo>
                    <a:lnTo>
                      <a:pt x="105054" y="471043"/>
                    </a:lnTo>
                    <a:lnTo>
                      <a:pt x="106222" y="472186"/>
                    </a:lnTo>
                    <a:lnTo>
                      <a:pt x="105575" y="473608"/>
                    </a:lnTo>
                    <a:lnTo>
                      <a:pt x="93637" y="472046"/>
                    </a:lnTo>
                    <a:lnTo>
                      <a:pt x="99631" y="474891"/>
                    </a:lnTo>
                    <a:lnTo>
                      <a:pt x="105854" y="476707"/>
                    </a:lnTo>
                    <a:lnTo>
                      <a:pt x="112242" y="477723"/>
                    </a:lnTo>
                    <a:lnTo>
                      <a:pt x="118757" y="478142"/>
                    </a:lnTo>
                    <a:lnTo>
                      <a:pt x="113449" y="473608"/>
                    </a:lnTo>
                    <a:lnTo>
                      <a:pt x="104686" y="466128"/>
                    </a:lnTo>
                    <a:lnTo>
                      <a:pt x="112737" y="463511"/>
                    </a:lnTo>
                    <a:lnTo>
                      <a:pt x="119049" y="468172"/>
                    </a:lnTo>
                    <a:lnTo>
                      <a:pt x="126504" y="468388"/>
                    </a:lnTo>
                    <a:close/>
                  </a:path>
                  <a:path w="395604" h="1675764">
                    <a:moveTo>
                      <a:pt x="129387" y="289648"/>
                    </a:moveTo>
                    <a:lnTo>
                      <a:pt x="122872" y="290398"/>
                    </a:lnTo>
                    <a:lnTo>
                      <a:pt x="119049" y="281076"/>
                    </a:lnTo>
                    <a:lnTo>
                      <a:pt x="117475" y="281762"/>
                    </a:lnTo>
                    <a:lnTo>
                      <a:pt x="118656" y="299008"/>
                    </a:lnTo>
                    <a:lnTo>
                      <a:pt x="129311" y="291731"/>
                    </a:lnTo>
                    <a:lnTo>
                      <a:pt x="129387" y="289648"/>
                    </a:lnTo>
                    <a:close/>
                  </a:path>
                  <a:path w="395604" h="1675764">
                    <a:moveTo>
                      <a:pt x="135661" y="444792"/>
                    </a:moveTo>
                    <a:lnTo>
                      <a:pt x="134645" y="444322"/>
                    </a:lnTo>
                    <a:lnTo>
                      <a:pt x="133350" y="443534"/>
                    </a:lnTo>
                    <a:lnTo>
                      <a:pt x="123024" y="440474"/>
                    </a:lnTo>
                    <a:lnTo>
                      <a:pt x="116446" y="432866"/>
                    </a:lnTo>
                    <a:lnTo>
                      <a:pt x="111239" y="431266"/>
                    </a:lnTo>
                    <a:lnTo>
                      <a:pt x="106273" y="428790"/>
                    </a:lnTo>
                    <a:lnTo>
                      <a:pt x="104965" y="429818"/>
                    </a:lnTo>
                    <a:lnTo>
                      <a:pt x="103720" y="430314"/>
                    </a:lnTo>
                    <a:lnTo>
                      <a:pt x="116243" y="438467"/>
                    </a:lnTo>
                    <a:lnTo>
                      <a:pt x="113893" y="440372"/>
                    </a:lnTo>
                    <a:lnTo>
                      <a:pt x="119468" y="441896"/>
                    </a:lnTo>
                    <a:lnTo>
                      <a:pt x="125095" y="443534"/>
                    </a:lnTo>
                    <a:lnTo>
                      <a:pt x="132461" y="445274"/>
                    </a:lnTo>
                    <a:lnTo>
                      <a:pt x="134353" y="444830"/>
                    </a:lnTo>
                    <a:lnTo>
                      <a:pt x="135661" y="444792"/>
                    </a:lnTo>
                    <a:close/>
                  </a:path>
                  <a:path w="395604" h="1675764">
                    <a:moveTo>
                      <a:pt x="135661" y="430657"/>
                    </a:moveTo>
                    <a:lnTo>
                      <a:pt x="122148" y="422097"/>
                    </a:lnTo>
                    <a:lnTo>
                      <a:pt x="121031" y="428663"/>
                    </a:lnTo>
                    <a:lnTo>
                      <a:pt x="135661" y="430657"/>
                    </a:lnTo>
                    <a:close/>
                  </a:path>
                  <a:path w="395604" h="1675764">
                    <a:moveTo>
                      <a:pt x="136131" y="444779"/>
                    </a:moveTo>
                    <a:lnTo>
                      <a:pt x="135686" y="444792"/>
                    </a:lnTo>
                    <a:lnTo>
                      <a:pt x="135991" y="444944"/>
                    </a:lnTo>
                    <a:lnTo>
                      <a:pt x="136131" y="444779"/>
                    </a:lnTo>
                    <a:close/>
                  </a:path>
                  <a:path w="395604" h="1675764">
                    <a:moveTo>
                      <a:pt x="138595" y="993927"/>
                    </a:moveTo>
                    <a:lnTo>
                      <a:pt x="132080" y="994295"/>
                    </a:lnTo>
                    <a:lnTo>
                      <a:pt x="132435" y="995984"/>
                    </a:lnTo>
                    <a:lnTo>
                      <a:pt x="133070" y="997521"/>
                    </a:lnTo>
                    <a:lnTo>
                      <a:pt x="132829" y="1000467"/>
                    </a:lnTo>
                    <a:lnTo>
                      <a:pt x="131940" y="1001864"/>
                    </a:lnTo>
                    <a:lnTo>
                      <a:pt x="131368" y="1003287"/>
                    </a:lnTo>
                    <a:lnTo>
                      <a:pt x="131864" y="1003490"/>
                    </a:lnTo>
                    <a:lnTo>
                      <a:pt x="132346" y="1003744"/>
                    </a:lnTo>
                    <a:lnTo>
                      <a:pt x="132842" y="1003960"/>
                    </a:lnTo>
                    <a:lnTo>
                      <a:pt x="134302" y="1001331"/>
                    </a:lnTo>
                    <a:lnTo>
                      <a:pt x="135674" y="998651"/>
                    </a:lnTo>
                    <a:lnTo>
                      <a:pt x="138595" y="993927"/>
                    </a:lnTo>
                    <a:close/>
                  </a:path>
                  <a:path w="395604" h="1675764">
                    <a:moveTo>
                      <a:pt x="140716" y="993800"/>
                    </a:moveTo>
                    <a:lnTo>
                      <a:pt x="139712" y="992339"/>
                    </a:lnTo>
                    <a:lnTo>
                      <a:pt x="138874" y="993470"/>
                    </a:lnTo>
                    <a:lnTo>
                      <a:pt x="138595" y="993927"/>
                    </a:lnTo>
                    <a:lnTo>
                      <a:pt x="140716" y="993800"/>
                    </a:lnTo>
                    <a:close/>
                  </a:path>
                  <a:path w="395604" h="1675764">
                    <a:moveTo>
                      <a:pt x="141846" y="1062431"/>
                    </a:moveTo>
                    <a:lnTo>
                      <a:pt x="137655" y="1058633"/>
                    </a:lnTo>
                    <a:lnTo>
                      <a:pt x="136321" y="1060475"/>
                    </a:lnTo>
                    <a:lnTo>
                      <a:pt x="135712" y="1062316"/>
                    </a:lnTo>
                    <a:lnTo>
                      <a:pt x="134581" y="1062761"/>
                    </a:lnTo>
                    <a:lnTo>
                      <a:pt x="129959" y="1064488"/>
                    </a:lnTo>
                    <a:lnTo>
                      <a:pt x="125247" y="1066660"/>
                    </a:lnTo>
                    <a:lnTo>
                      <a:pt x="117005" y="1067181"/>
                    </a:lnTo>
                    <a:lnTo>
                      <a:pt x="115976" y="1069428"/>
                    </a:lnTo>
                    <a:lnTo>
                      <a:pt x="114134" y="1070749"/>
                    </a:lnTo>
                    <a:lnTo>
                      <a:pt x="124993" y="1070965"/>
                    </a:lnTo>
                    <a:lnTo>
                      <a:pt x="124853" y="1067701"/>
                    </a:lnTo>
                    <a:lnTo>
                      <a:pt x="127381" y="1066634"/>
                    </a:lnTo>
                    <a:lnTo>
                      <a:pt x="134239" y="1065885"/>
                    </a:lnTo>
                    <a:lnTo>
                      <a:pt x="137477" y="1064882"/>
                    </a:lnTo>
                    <a:lnTo>
                      <a:pt x="140703" y="1064069"/>
                    </a:lnTo>
                    <a:lnTo>
                      <a:pt x="141046" y="1064006"/>
                    </a:lnTo>
                    <a:lnTo>
                      <a:pt x="141236" y="1063358"/>
                    </a:lnTo>
                    <a:lnTo>
                      <a:pt x="141846" y="1062431"/>
                    </a:lnTo>
                    <a:close/>
                  </a:path>
                  <a:path w="395604" h="1675764">
                    <a:moveTo>
                      <a:pt x="142722" y="988009"/>
                    </a:moveTo>
                    <a:lnTo>
                      <a:pt x="139192" y="980490"/>
                    </a:lnTo>
                    <a:lnTo>
                      <a:pt x="134442" y="984669"/>
                    </a:lnTo>
                    <a:lnTo>
                      <a:pt x="139712" y="992339"/>
                    </a:lnTo>
                    <a:lnTo>
                      <a:pt x="140703" y="990981"/>
                    </a:lnTo>
                    <a:lnTo>
                      <a:pt x="142722" y="988009"/>
                    </a:lnTo>
                    <a:close/>
                  </a:path>
                  <a:path w="395604" h="1675764">
                    <a:moveTo>
                      <a:pt x="153314" y="419633"/>
                    </a:moveTo>
                    <a:lnTo>
                      <a:pt x="150837" y="418630"/>
                    </a:lnTo>
                    <a:lnTo>
                      <a:pt x="149847" y="418007"/>
                    </a:lnTo>
                    <a:lnTo>
                      <a:pt x="148310" y="417029"/>
                    </a:lnTo>
                    <a:lnTo>
                      <a:pt x="141160" y="415886"/>
                    </a:lnTo>
                    <a:lnTo>
                      <a:pt x="139509" y="415315"/>
                    </a:lnTo>
                    <a:lnTo>
                      <a:pt x="137248" y="414515"/>
                    </a:lnTo>
                    <a:lnTo>
                      <a:pt x="128879" y="408901"/>
                    </a:lnTo>
                    <a:lnTo>
                      <a:pt x="123621" y="406844"/>
                    </a:lnTo>
                    <a:lnTo>
                      <a:pt x="118643" y="404355"/>
                    </a:lnTo>
                    <a:lnTo>
                      <a:pt x="118059" y="405523"/>
                    </a:lnTo>
                    <a:lnTo>
                      <a:pt x="126136" y="411568"/>
                    </a:lnTo>
                    <a:lnTo>
                      <a:pt x="120904" y="413804"/>
                    </a:lnTo>
                    <a:lnTo>
                      <a:pt x="119113" y="414540"/>
                    </a:lnTo>
                    <a:lnTo>
                      <a:pt x="120269" y="414743"/>
                    </a:lnTo>
                    <a:lnTo>
                      <a:pt x="121526" y="415112"/>
                    </a:lnTo>
                    <a:lnTo>
                      <a:pt x="129641" y="415569"/>
                    </a:lnTo>
                    <a:lnTo>
                      <a:pt x="136639" y="415315"/>
                    </a:lnTo>
                    <a:lnTo>
                      <a:pt x="142379" y="421855"/>
                    </a:lnTo>
                    <a:lnTo>
                      <a:pt x="144830" y="421995"/>
                    </a:lnTo>
                    <a:lnTo>
                      <a:pt x="147408" y="418007"/>
                    </a:lnTo>
                    <a:lnTo>
                      <a:pt x="150990" y="420763"/>
                    </a:lnTo>
                    <a:lnTo>
                      <a:pt x="153314" y="419633"/>
                    </a:lnTo>
                    <a:close/>
                  </a:path>
                  <a:path w="395604" h="1675764">
                    <a:moveTo>
                      <a:pt x="153657" y="419481"/>
                    </a:moveTo>
                    <a:lnTo>
                      <a:pt x="153314" y="419633"/>
                    </a:lnTo>
                    <a:lnTo>
                      <a:pt x="153466" y="419696"/>
                    </a:lnTo>
                    <a:lnTo>
                      <a:pt x="153657" y="419481"/>
                    </a:lnTo>
                    <a:close/>
                  </a:path>
                  <a:path w="395604" h="1675764">
                    <a:moveTo>
                      <a:pt x="157467" y="985532"/>
                    </a:moveTo>
                    <a:lnTo>
                      <a:pt x="155028" y="985862"/>
                    </a:lnTo>
                    <a:lnTo>
                      <a:pt x="155028" y="985278"/>
                    </a:lnTo>
                    <a:lnTo>
                      <a:pt x="147916" y="988504"/>
                    </a:lnTo>
                    <a:lnTo>
                      <a:pt x="151892" y="992720"/>
                    </a:lnTo>
                    <a:lnTo>
                      <a:pt x="154101" y="995019"/>
                    </a:lnTo>
                    <a:lnTo>
                      <a:pt x="157340" y="985862"/>
                    </a:lnTo>
                    <a:lnTo>
                      <a:pt x="157467" y="985532"/>
                    </a:lnTo>
                    <a:close/>
                  </a:path>
                  <a:path w="395604" h="1675764">
                    <a:moveTo>
                      <a:pt x="158000" y="405663"/>
                    </a:moveTo>
                    <a:lnTo>
                      <a:pt x="153847" y="404672"/>
                    </a:lnTo>
                    <a:lnTo>
                      <a:pt x="149694" y="403733"/>
                    </a:lnTo>
                    <a:lnTo>
                      <a:pt x="143319" y="402170"/>
                    </a:lnTo>
                    <a:lnTo>
                      <a:pt x="140639" y="402082"/>
                    </a:lnTo>
                    <a:lnTo>
                      <a:pt x="138988" y="400748"/>
                    </a:lnTo>
                    <a:lnTo>
                      <a:pt x="133172" y="397344"/>
                    </a:lnTo>
                    <a:lnTo>
                      <a:pt x="127012" y="395846"/>
                    </a:lnTo>
                    <a:lnTo>
                      <a:pt x="120573" y="395795"/>
                    </a:lnTo>
                    <a:lnTo>
                      <a:pt x="113906" y="396697"/>
                    </a:lnTo>
                    <a:lnTo>
                      <a:pt x="123164" y="398411"/>
                    </a:lnTo>
                    <a:lnTo>
                      <a:pt x="132029" y="401066"/>
                    </a:lnTo>
                    <a:lnTo>
                      <a:pt x="140436" y="404787"/>
                    </a:lnTo>
                    <a:lnTo>
                      <a:pt x="148297" y="409663"/>
                    </a:lnTo>
                    <a:lnTo>
                      <a:pt x="151472" y="406400"/>
                    </a:lnTo>
                    <a:lnTo>
                      <a:pt x="158000" y="405663"/>
                    </a:lnTo>
                    <a:close/>
                  </a:path>
                  <a:path w="395604" h="1675764">
                    <a:moveTo>
                      <a:pt x="160337" y="985139"/>
                    </a:moveTo>
                    <a:lnTo>
                      <a:pt x="159207" y="984669"/>
                    </a:lnTo>
                    <a:lnTo>
                      <a:pt x="157505" y="985418"/>
                    </a:lnTo>
                    <a:lnTo>
                      <a:pt x="160337" y="985139"/>
                    </a:lnTo>
                    <a:close/>
                  </a:path>
                  <a:path w="395604" h="1675764">
                    <a:moveTo>
                      <a:pt x="161226" y="975131"/>
                    </a:moveTo>
                    <a:lnTo>
                      <a:pt x="160794" y="974217"/>
                    </a:lnTo>
                    <a:lnTo>
                      <a:pt x="149606" y="975258"/>
                    </a:lnTo>
                    <a:lnTo>
                      <a:pt x="149085" y="980186"/>
                    </a:lnTo>
                    <a:lnTo>
                      <a:pt x="155028" y="985278"/>
                    </a:lnTo>
                    <a:lnTo>
                      <a:pt x="155028" y="977887"/>
                    </a:lnTo>
                    <a:lnTo>
                      <a:pt x="161226" y="975131"/>
                    </a:lnTo>
                    <a:close/>
                  </a:path>
                  <a:path w="395604" h="1675764">
                    <a:moveTo>
                      <a:pt x="164388" y="204520"/>
                    </a:moveTo>
                    <a:lnTo>
                      <a:pt x="158902" y="202095"/>
                    </a:lnTo>
                    <a:lnTo>
                      <a:pt x="153936" y="198894"/>
                    </a:lnTo>
                    <a:lnTo>
                      <a:pt x="148399" y="192963"/>
                    </a:lnTo>
                    <a:lnTo>
                      <a:pt x="147637" y="191541"/>
                    </a:lnTo>
                    <a:lnTo>
                      <a:pt x="150152" y="190360"/>
                    </a:lnTo>
                    <a:lnTo>
                      <a:pt x="150482" y="187998"/>
                    </a:lnTo>
                    <a:lnTo>
                      <a:pt x="149250" y="186944"/>
                    </a:lnTo>
                    <a:lnTo>
                      <a:pt x="143725" y="186829"/>
                    </a:lnTo>
                    <a:lnTo>
                      <a:pt x="140385" y="186880"/>
                    </a:lnTo>
                    <a:lnTo>
                      <a:pt x="135813" y="186880"/>
                    </a:lnTo>
                    <a:lnTo>
                      <a:pt x="146253" y="195186"/>
                    </a:lnTo>
                    <a:lnTo>
                      <a:pt x="144487" y="200329"/>
                    </a:lnTo>
                    <a:lnTo>
                      <a:pt x="151257" y="202996"/>
                    </a:lnTo>
                    <a:lnTo>
                      <a:pt x="157391" y="205613"/>
                    </a:lnTo>
                    <a:lnTo>
                      <a:pt x="164388" y="204520"/>
                    </a:lnTo>
                    <a:close/>
                  </a:path>
                  <a:path w="395604" h="1675764">
                    <a:moveTo>
                      <a:pt x="164617" y="228536"/>
                    </a:moveTo>
                    <a:lnTo>
                      <a:pt x="142875" y="223240"/>
                    </a:lnTo>
                    <a:lnTo>
                      <a:pt x="142570" y="224345"/>
                    </a:lnTo>
                    <a:lnTo>
                      <a:pt x="160020" y="235000"/>
                    </a:lnTo>
                    <a:lnTo>
                      <a:pt x="164617" y="228536"/>
                    </a:lnTo>
                    <a:close/>
                  </a:path>
                  <a:path w="395604" h="1675764">
                    <a:moveTo>
                      <a:pt x="167335" y="1167130"/>
                    </a:moveTo>
                    <a:lnTo>
                      <a:pt x="157010" y="1167130"/>
                    </a:lnTo>
                    <a:lnTo>
                      <a:pt x="161137" y="1168946"/>
                    </a:lnTo>
                    <a:lnTo>
                      <a:pt x="163588" y="1171105"/>
                    </a:lnTo>
                    <a:lnTo>
                      <a:pt x="167335" y="1167130"/>
                    </a:lnTo>
                    <a:close/>
                  </a:path>
                  <a:path w="395604" h="1675764">
                    <a:moveTo>
                      <a:pt x="168960" y="983983"/>
                    </a:moveTo>
                    <a:lnTo>
                      <a:pt x="160337" y="985139"/>
                    </a:lnTo>
                    <a:lnTo>
                      <a:pt x="168592" y="988618"/>
                    </a:lnTo>
                    <a:lnTo>
                      <a:pt x="168960" y="983983"/>
                    </a:lnTo>
                    <a:close/>
                  </a:path>
                  <a:path w="395604" h="1675764">
                    <a:moveTo>
                      <a:pt x="172199" y="91313"/>
                    </a:moveTo>
                    <a:lnTo>
                      <a:pt x="167754" y="85331"/>
                    </a:lnTo>
                    <a:lnTo>
                      <a:pt x="163652" y="84823"/>
                    </a:lnTo>
                    <a:lnTo>
                      <a:pt x="162687" y="85458"/>
                    </a:lnTo>
                    <a:lnTo>
                      <a:pt x="161607" y="86753"/>
                    </a:lnTo>
                    <a:lnTo>
                      <a:pt x="155409" y="85826"/>
                    </a:lnTo>
                    <a:lnTo>
                      <a:pt x="142963" y="83286"/>
                    </a:lnTo>
                    <a:lnTo>
                      <a:pt x="141224" y="82638"/>
                    </a:lnTo>
                    <a:lnTo>
                      <a:pt x="139446" y="82092"/>
                    </a:lnTo>
                    <a:lnTo>
                      <a:pt x="140398" y="84340"/>
                    </a:lnTo>
                    <a:lnTo>
                      <a:pt x="141909" y="85166"/>
                    </a:lnTo>
                    <a:lnTo>
                      <a:pt x="148297" y="89077"/>
                    </a:lnTo>
                    <a:lnTo>
                      <a:pt x="144729" y="94272"/>
                    </a:lnTo>
                    <a:lnTo>
                      <a:pt x="159588" y="97612"/>
                    </a:lnTo>
                    <a:lnTo>
                      <a:pt x="152285" y="89052"/>
                    </a:lnTo>
                    <a:lnTo>
                      <a:pt x="172199" y="91313"/>
                    </a:lnTo>
                    <a:close/>
                  </a:path>
                  <a:path w="395604" h="1675764">
                    <a:moveTo>
                      <a:pt x="217843" y="1519047"/>
                    </a:moveTo>
                    <a:lnTo>
                      <a:pt x="213575" y="1513370"/>
                    </a:lnTo>
                    <a:lnTo>
                      <a:pt x="212763" y="1520444"/>
                    </a:lnTo>
                    <a:lnTo>
                      <a:pt x="217843" y="1519047"/>
                    </a:lnTo>
                    <a:close/>
                  </a:path>
                  <a:path w="395604" h="1675764">
                    <a:moveTo>
                      <a:pt x="231216" y="1566303"/>
                    </a:moveTo>
                    <a:lnTo>
                      <a:pt x="226123" y="1568907"/>
                    </a:lnTo>
                    <a:lnTo>
                      <a:pt x="231216" y="1572869"/>
                    </a:lnTo>
                    <a:lnTo>
                      <a:pt x="231216" y="1566303"/>
                    </a:lnTo>
                    <a:close/>
                  </a:path>
                  <a:path w="395604" h="1675764">
                    <a:moveTo>
                      <a:pt x="232486" y="1160843"/>
                    </a:moveTo>
                    <a:lnTo>
                      <a:pt x="220586" y="1160843"/>
                    </a:lnTo>
                    <a:lnTo>
                      <a:pt x="225056" y="1163485"/>
                    </a:lnTo>
                    <a:lnTo>
                      <a:pt x="228638" y="1164475"/>
                    </a:lnTo>
                    <a:lnTo>
                      <a:pt x="232486" y="1160843"/>
                    </a:lnTo>
                    <a:close/>
                  </a:path>
                  <a:path w="395604" h="1675764">
                    <a:moveTo>
                      <a:pt x="248551" y="745286"/>
                    </a:moveTo>
                    <a:lnTo>
                      <a:pt x="248437" y="744880"/>
                    </a:lnTo>
                    <a:lnTo>
                      <a:pt x="248170" y="744105"/>
                    </a:lnTo>
                    <a:lnTo>
                      <a:pt x="246049" y="744753"/>
                    </a:lnTo>
                    <a:lnTo>
                      <a:pt x="241808" y="746086"/>
                    </a:lnTo>
                    <a:lnTo>
                      <a:pt x="242023" y="746506"/>
                    </a:lnTo>
                    <a:lnTo>
                      <a:pt x="242468" y="747318"/>
                    </a:lnTo>
                    <a:lnTo>
                      <a:pt x="248551" y="745286"/>
                    </a:lnTo>
                    <a:close/>
                  </a:path>
                  <a:path w="395604" h="1675764">
                    <a:moveTo>
                      <a:pt x="252222" y="772274"/>
                    </a:moveTo>
                    <a:lnTo>
                      <a:pt x="249415" y="771309"/>
                    </a:lnTo>
                    <a:lnTo>
                      <a:pt x="246824" y="771880"/>
                    </a:lnTo>
                    <a:lnTo>
                      <a:pt x="245427" y="775703"/>
                    </a:lnTo>
                    <a:lnTo>
                      <a:pt x="252222" y="772274"/>
                    </a:lnTo>
                    <a:close/>
                  </a:path>
                  <a:path w="395604" h="1675764">
                    <a:moveTo>
                      <a:pt x="252552" y="801979"/>
                    </a:moveTo>
                    <a:lnTo>
                      <a:pt x="251434" y="800506"/>
                    </a:lnTo>
                    <a:lnTo>
                      <a:pt x="250037" y="801585"/>
                    </a:lnTo>
                    <a:lnTo>
                      <a:pt x="247281" y="803757"/>
                    </a:lnTo>
                    <a:lnTo>
                      <a:pt x="247523" y="804100"/>
                    </a:lnTo>
                    <a:lnTo>
                      <a:pt x="247802" y="804456"/>
                    </a:lnTo>
                    <a:lnTo>
                      <a:pt x="248043" y="804786"/>
                    </a:lnTo>
                    <a:lnTo>
                      <a:pt x="249542" y="803846"/>
                    </a:lnTo>
                    <a:lnTo>
                      <a:pt x="252552" y="801979"/>
                    </a:lnTo>
                    <a:close/>
                  </a:path>
                  <a:path w="395604" h="1675764">
                    <a:moveTo>
                      <a:pt x="252577" y="772401"/>
                    </a:moveTo>
                    <a:lnTo>
                      <a:pt x="252387" y="772185"/>
                    </a:lnTo>
                    <a:lnTo>
                      <a:pt x="252222" y="772274"/>
                    </a:lnTo>
                    <a:lnTo>
                      <a:pt x="252577" y="772401"/>
                    </a:lnTo>
                    <a:close/>
                  </a:path>
                  <a:path w="395604" h="1675764">
                    <a:moveTo>
                      <a:pt x="262216" y="825703"/>
                    </a:moveTo>
                    <a:lnTo>
                      <a:pt x="261645" y="824217"/>
                    </a:lnTo>
                    <a:lnTo>
                      <a:pt x="253453" y="827176"/>
                    </a:lnTo>
                    <a:lnTo>
                      <a:pt x="253746" y="828459"/>
                    </a:lnTo>
                    <a:lnTo>
                      <a:pt x="253911" y="829119"/>
                    </a:lnTo>
                    <a:lnTo>
                      <a:pt x="262216" y="825703"/>
                    </a:lnTo>
                    <a:close/>
                  </a:path>
                  <a:path w="395604" h="1675764">
                    <a:moveTo>
                      <a:pt x="262597" y="751459"/>
                    </a:moveTo>
                    <a:lnTo>
                      <a:pt x="255930" y="753021"/>
                    </a:lnTo>
                    <a:lnTo>
                      <a:pt x="259054" y="754837"/>
                    </a:lnTo>
                    <a:lnTo>
                      <a:pt x="261213" y="753795"/>
                    </a:lnTo>
                    <a:lnTo>
                      <a:pt x="262597" y="751459"/>
                    </a:lnTo>
                    <a:close/>
                  </a:path>
                  <a:path w="395604" h="1675764">
                    <a:moveTo>
                      <a:pt x="263169" y="751293"/>
                    </a:moveTo>
                    <a:lnTo>
                      <a:pt x="262775" y="751205"/>
                    </a:lnTo>
                    <a:lnTo>
                      <a:pt x="262597" y="751459"/>
                    </a:lnTo>
                    <a:lnTo>
                      <a:pt x="262940" y="751370"/>
                    </a:lnTo>
                    <a:lnTo>
                      <a:pt x="263169" y="751293"/>
                    </a:lnTo>
                    <a:close/>
                  </a:path>
                  <a:path w="395604" h="1675764">
                    <a:moveTo>
                      <a:pt x="271551" y="747852"/>
                    </a:moveTo>
                    <a:lnTo>
                      <a:pt x="263169" y="751293"/>
                    </a:lnTo>
                    <a:lnTo>
                      <a:pt x="265696" y="751890"/>
                    </a:lnTo>
                    <a:lnTo>
                      <a:pt x="268592" y="752449"/>
                    </a:lnTo>
                    <a:lnTo>
                      <a:pt x="271551" y="747852"/>
                    </a:lnTo>
                    <a:close/>
                  </a:path>
                  <a:path w="395604" h="1675764">
                    <a:moveTo>
                      <a:pt x="272618" y="812126"/>
                    </a:moveTo>
                    <a:lnTo>
                      <a:pt x="272516" y="811834"/>
                    </a:lnTo>
                    <a:lnTo>
                      <a:pt x="272402" y="811555"/>
                    </a:lnTo>
                    <a:lnTo>
                      <a:pt x="272300" y="811276"/>
                    </a:lnTo>
                    <a:lnTo>
                      <a:pt x="270497" y="811834"/>
                    </a:lnTo>
                    <a:lnTo>
                      <a:pt x="268706" y="812419"/>
                    </a:lnTo>
                    <a:lnTo>
                      <a:pt x="266903" y="812977"/>
                    </a:lnTo>
                    <a:lnTo>
                      <a:pt x="267462" y="813765"/>
                    </a:lnTo>
                    <a:lnTo>
                      <a:pt x="267754" y="814146"/>
                    </a:lnTo>
                    <a:lnTo>
                      <a:pt x="269379" y="813485"/>
                    </a:lnTo>
                    <a:lnTo>
                      <a:pt x="270992" y="812800"/>
                    </a:lnTo>
                    <a:lnTo>
                      <a:pt x="272618" y="812126"/>
                    </a:lnTo>
                    <a:close/>
                  </a:path>
                  <a:path w="395604" h="1675764">
                    <a:moveTo>
                      <a:pt x="278587" y="819518"/>
                    </a:moveTo>
                    <a:lnTo>
                      <a:pt x="271551" y="820496"/>
                    </a:lnTo>
                    <a:lnTo>
                      <a:pt x="272148" y="822591"/>
                    </a:lnTo>
                    <a:lnTo>
                      <a:pt x="278587" y="819518"/>
                    </a:lnTo>
                    <a:close/>
                  </a:path>
                  <a:path w="395604" h="1675764">
                    <a:moveTo>
                      <a:pt x="278650" y="738606"/>
                    </a:moveTo>
                    <a:lnTo>
                      <a:pt x="275158" y="736511"/>
                    </a:lnTo>
                    <a:lnTo>
                      <a:pt x="272008" y="737476"/>
                    </a:lnTo>
                    <a:lnTo>
                      <a:pt x="267855" y="740549"/>
                    </a:lnTo>
                    <a:lnTo>
                      <a:pt x="278650" y="738606"/>
                    </a:lnTo>
                    <a:close/>
                  </a:path>
                  <a:path w="395604" h="1675764">
                    <a:moveTo>
                      <a:pt x="279120" y="819442"/>
                    </a:moveTo>
                    <a:lnTo>
                      <a:pt x="279095" y="819277"/>
                    </a:lnTo>
                    <a:lnTo>
                      <a:pt x="278587" y="819518"/>
                    </a:lnTo>
                    <a:lnTo>
                      <a:pt x="279120" y="819442"/>
                    </a:lnTo>
                    <a:close/>
                  </a:path>
                  <a:path w="395604" h="1675764">
                    <a:moveTo>
                      <a:pt x="282041" y="981278"/>
                    </a:moveTo>
                    <a:lnTo>
                      <a:pt x="282003" y="980846"/>
                    </a:lnTo>
                    <a:lnTo>
                      <a:pt x="281838" y="978014"/>
                    </a:lnTo>
                    <a:lnTo>
                      <a:pt x="280225" y="978789"/>
                    </a:lnTo>
                    <a:lnTo>
                      <a:pt x="278371" y="979614"/>
                    </a:lnTo>
                    <a:lnTo>
                      <a:pt x="276529" y="980478"/>
                    </a:lnTo>
                    <a:lnTo>
                      <a:pt x="276885" y="980998"/>
                    </a:lnTo>
                    <a:lnTo>
                      <a:pt x="277558" y="982052"/>
                    </a:lnTo>
                    <a:lnTo>
                      <a:pt x="279184" y="980846"/>
                    </a:lnTo>
                    <a:lnTo>
                      <a:pt x="282041" y="981278"/>
                    </a:lnTo>
                    <a:close/>
                  </a:path>
                  <a:path w="395604" h="1675764">
                    <a:moveTo>
                      <a:pt x="282130" y="977785"/>
                    </a:moveTo>
                    <a:lnTo>
                      <a:pt x="281838" y="977747"/>
                    </a:lnTo>
                    <a:lnTo>
                      <a:pt x="281838" y="978014"/>
                    </a:lnTo>
                    <a:lnTo>
                      <a:pt x="282016" y="977925"/>
                    </a:lnTo>
                    <a:lnTo>
                      <a:pt x="282130" y="977785"/>
                    </a:lnTo>
                    <a:close/>
                  </a:path>
                  <a:path w="395604" h="1675764">
                    <a:moveTo>
                      <a:pt x="288112" y="989215"/>
                    </a:moveTo>
                    <a:lnTo>
                      <a:pt x="281673" y="989634"/>
                    </a:lnTo>
                    <a:lnTo>
                      <a:pt x="280847" y="990066"/>
                    </a:lnTo>
                    <a:lnTo>
                      <a:pt x="277139" y="996416"/>
                    </a:lnTo>
                    <a:lnTo>
                      <a:pt x="288112" y="989215"/>
                    </a:lnTo>
                    <a:close/>
                  </a:path>
                  <a:path w="395604" h="1675764">
                    <a:moveTo>
                      <a:pt x="288544" y="989177"/>
                    </a:moveTo>
                    <a:lnTo>
                      <a:pt x="288404" y="989012"/>
                    </a:lnTo>
                    <a:lnTo>
                      <a:pt x="288112" y="989215"/>
                    </a:lnTo>
                    <a:lnTo>
                      <a:pt x="288544" y="989177"/>
                    </a:lnTo>
                    <a:close/>
                  </a:path>
                  <a:path w="395604" h="1675764">
                    <a:moveTo>
                      <a:pt x="291198" y="666064"/>
                    </a:moveTo>
                    <a:lnTo>
                      <a:pt x="290931" y="665302"/>
                    </a:lnTo>
                    <a:lnTo>
                      <a:pt x="289496" y="665746"/>
                    </a:lnTo>
                    <a:lnTo>
                      <a:pt x="288086" y="666203"/>
                    </a:lnTo>
                    <a:lnTo>
                      <a:pt x="286639" y="666661"/>
                    </a:lnTo>
                    <a:lnTo>
                      <a:pt x="286778" y="667029"/>
                    </a:lnTo>
                    <a:lnTo>
                      <a:pt x="287007" y="667766"/>
                    </a:lnTo>
                    <a:lnTo>
                      <a:pt x="288417" y="667207"/>
                    </a:lnTo>
                    <a:lnTo>
                      <a:pt x="289788" y="666635"/>
                    </a:lnTo>
                    <a:lnTo>
                      <a:pt x="291198" y="666064"/>
                    </a:lnTo>
                    <a:close/>
                  </a:path>
                  <a:path w="395604" h="1675764">
                    <a:moveTo>
                      <a:pt x="293166" y="973328"/>
                    </a:moveTo>
                    <a:lnTo>
                      <a:pt x="288074" y="973772"/>
                    </a:lnTo>
                    <a:lnTo>
                      <a:pt x="284594" y="974712"/>
                    </a:lnTo>
                    <a:lnTo>
                      <a:pt x="282130" y="977785"/>
                    </a:lnTo>
                    <a:lnTo>
                      <a:pt x="285965" y="978547"/>
                    </a:lnTo>
                    <a:lnTo>
                      <a:pt x="289102" y="976591"/>
                    </a:lnTo>
                    <a:lnTo>
                      <a:pt x="293166" y="973328"/>
                    </a:lnTo>
                    <a:close/>
                  </a:path>
                  <a:path w="395604" h="1675764">
                    <a:moveTo>
                      <a:pt x="294513" y="950976"/>
                    </a:moveTo>
                    <a:lnTo>
                      <a:pt x="293484" y="949198"/>
                    </a:lnTo>
                    <a:lnTo>
                      <a:pt x="287248" y="953198"/>
                    </a:lnTo>
                    <a:lnTo>
                      <a:pt x="287502" y="953681"/>
                    </a:lnTo>
                    <a:lnTo>
                      <a:pt x="287769" y="954125"/>
                    </a:lnTo>
                    <a:lnTo>
                      <a:pt x="288036" y="954608"/>
                    </a:lnTo>
                    <a:lnTo>
                      <a:pt x="290195" y="953389"/>
                    </a:lnTo>
                    <a:lnTo>
                      <a:pt x="294513" y="950976"/>
                    </a:lnTo>
                    <a:close/>
                  </a:path>
                  <a:path w="395604" h="1675764">
                    <a:moveTo>
                      <a:pt x="298386" y="959726"/>
                    </a:moveTo>
                    <a:lnTo>
                      <a:pt x="292608" y="959954"/>
                    </a:lnTo>
                    <a:lnTo>
                      <a:pt x="290195" y="964323"/>
                    </a:lnTo>
                    <a:lnTo>
                      <a:pt x="295440" y="961364"/>
                    </a:lnTo>
                    <a:lnTo>
                      <a:pt x="298386" y="959726"/>
                    </a:lnTo>
                    <a:close/>
                  </a:path>
                  <a:path w="395604" h="1675764">
                    <a:moveTo>
                      <a:pt x="313817" y="225412"/>
                    </a:moveTo>
                    <a:lnTo>
                      <a:pt x="312242" y="225386"/>
                    </a:lnTo>
                    <a:lnTo>
                      <a:pt x="311340" y="229069"/>
                    </a:lnTo>
                    <a:lnTo>
                      <a:pt x="311772" y="232740"/>
                    </a:lnTo>
                    <a:lnTo>
                      <a:pt x="313016" y="236029"/>
                    </a:lnTo>
                    <a:lnTo>
                      <a:pt x="313296" y="232740"/>
                    </a:lnTo>
                    <a:lnTo>
                      <a:pt x="313817" y="225412"/>
                    </a:lnTo>
                    <a:close/>
                  </a:path>
                  <a:path w="395604" h="1675764">
                    <a:moveTo>
                      <a:pt x="335470" y="558431"/>
                    </a:moveTo>
                    <a:lnTo>
                      <a:pt x="331050" y="558355"/>
                    </a:lnTo>
                    <a:lnTo>
                      <a:pt x="327952" y="559841"/>
                    </a:lnTo>
                    <a:lnTo>
                      <a:pt x="325932" y="563613"/>
                    </a:lnTo>
                    <a:lnTo>
                      <a:pt x="329209" y="562457"/>
                    </a:lnTo>
                    <a:lnTo>
                      <a:pt x="333629" y="563422"/>
                    </a:lnTo>
                    <a:lnTo>
                      <a:pt x="335470" y="558431"/>
                    </a:lnTo>
                    <a:close/>
                  </a:path>
                  <a:path w="395604" h="1675764">
                    <a:moveTo>
                      <a:pt x="338404" y="276783"/>
                    </a:moveTo>
                    <a:lnTo>
                      <a:pt x="337832" y="272084"/>
                    </a:lnTo>
                    <a:lnTo>
                      <a:pt x="334416" y="269659"/>
                    </a:lnTo>
                    <a:lnTo>
                      <a:pt x="329552" y="268655"/>
                    </a:lnTo>
                    <a:lnTo>
                      <a:pt x="338404" y="276783"/>
                    </a:lnTo>
                    <a:close/>
                  </a:path>
                  <a:path w="395604" h="1675764">
                    <a:moveTo>
                      <a:pt x="338670" y="277012"/>
                    </a:moveTo>
                    <a:lnTo>
                      <a:pt x="338404" y="276783"/>
                    </a:lnTo>
                    <a:lnTo>
                      <a:pt x="338467" y="277228"/>
                    </a:lnTo>
                    <a:lnTo>
                      <a:pt x="338670" y="277012"/>
                    </a:lnTo>
                    <a:close/>
                  </a:path>
                  <a:path w="395604" h="1675764">
                    <a:moveTo>
                      <a:pt x="346798" y="350329"/>
                    </a:moveTo>
                    <a:lnTo>
                      <a:pt x="337985" y="344424"/>
                    </a:lnTo>
                    <a:lnTo>
                      <a:pt x="337451" y="345160"/>
                    </a:lnTo>
                    <a:lnTo>
                      <a:pt x="337197" y="345554"/>
                    </a:lnTo>
                    <a:lnTo>
                      <a:pt x="339979" y="347738"/>
                    </a:lnTo>
                    <a:lnTo>
                      <a:pt x="342798" y="349923"/>
                    </a:lnTo>
                    <a:lnTo>
                      <a:pt x="345579" y="352107"/>
                    </a:lnTo>
                    <a:lnTo>
                      <a:pt x="346379" y="350926"/>
                    </a:lnTo>
                    <a:lnTo>
                      <a:pt x="346798" y="350329"/>
                    </a:lnTo>
                    <a:close/>
                  </a:path>
                  <a:path w="395604" h="1675764">
                    <a:moveTo>
                      <a:pt x="352082" y="420293"/>
                    </a:moveTo>
                    <a:lnTo>
                      <a:pt x="351726" y="417233"/>
                    </a:lnTo>
                    <a:lnTo>
                      <a:pt x="347649" y="414172"/>
                    </a:lnTo>
                    <a:lnTo>
                      <a:pt x="349618" y="416915"/>
                    </a:lnTo>
                    <a:lnTo>
                      <a:pt x="352082" y="420293"/>
                    </a:lnTo>
                    <a:close/>
                  </a:path>
                  <a:path w="395604" h="1675764">
                    <a:moveTo>
                      <a:pt x="352247" y="420522"/>
                    </a:moveTo>
                    <a:lnTo>
                      <a:pt x="352082" y="420293"/>
                    </a:lnTo>
                    <a:lnTo>
                      <a:pt x="352120" y="420649"/>
                    </a:lnTo>
                    <a:lnTo>
                      <a:pt x="352247" y="420522"/>
                    </a:lnTo>
                    <a:close/>
                  </a:path>
                  <a:path w="395604" h="1675764">
                    <a:moveTo>
                      <a:pt x="356082" y="557847"/>
                    </a:moveTo>
                    <a:lnTo>
                      <a:pt x="355447" y="557707"/>
                    </a:lnTo>
                    <a:lnTo>
                      <a:pt x="354838" y="557530"/>
                    </a:lnTo>
                    <a:lnTo>
                      <a:pt x="354203" y="557377"/>
                    </a:lnTo>
                    <a:lnTo>
                      <a:pt x="352513" y="563968"/>
                    </a:lnTo>
                    <a:lnTo>
                      <a:pt x="351688" y="567296"/>
                    </a:lnTo>
                    <a:lnTo>
                      <a:pt x="353606" y="568261"/>
                    </a:lnTo>
                    <a:lnTo>
                      <a:pt x="356082" y="557847"/>
                    </a:lnTo>
                    <a:close/>
                  </a:path>
                  <a:path w="395604" h="1675764">
                    <a:moveTo>
                      <a:pt x="360413" y="93980"/>
                    </a:moveTo>
                    <a:lnTo>
                      <a:pt x="353885" y="85940"/>
                    </a:lnTo>
                    <a:lnTo>
                      <a:pt x="354469" y="91160"/>
                    </a:lnTo>
                    <a:lnTo>
                      <a:pt x="357162" y="92798"/>
                    </a:lnTo>
                    <a:lnTo>
                      <a:pt x="360413" y="93980"/>
                    </a:lnTo>
                    <a:close/>
                  </a:path>
                  <a:path w="395604" h="1675764">
                    <a:moveTo>
                      <a:pt x="365975" y="595731"/>
                    </a:moveTo>
                    <a:lnTo>
                      <a:pt x="365633" y="594398"/>
                    </a:lnTo>
                    <a:lnTo>
                      <a:pt x="357924" y="596404"/>
                    </a:lnTo>
                    <a:lnTo>
                      <a:pt x="358063" y="596900"/>
                    </a:lnTo>
                    <a:lnTo>
                      <a:pt x="358178" y="597408"/>
                    </a:lnTo>
                    <a:lnTo>
                      <a:pt x="358317" y="597916"/>
                    </a:lnTo>
                    <a:lnTo>
                      <a:pt x="363423" y="596442"/>
                    </a:lnTo>
                    <a:lnTo>
                      <a:pt x="365975" y="595731"/>
                    </a:lnTo>
                    <a:close/>
                  </a:path>
                  <a:path w="395604" h="1675764">
                    <a:moveTo>
                      <a:pt x="372313" y="524865"/>
                    </a:moveTo>
                    <a:lnTo>
                      <a:pt x="370827" y="524129"/>
                    </a:lnTo>
                    <a:lnTo>
                      <a:pt x="369722" y="526249"/>
                    </a:lnTo>
                    <a:lnTo>
                      <a:pt x="368630" y="528383"/>
                    </a:lnTo>
                    <a:lnTo>
                      <a:pt x="367512" y="530504"/>
                    </a:lnTo>
                    <a:lnTo>
                      <a:pt x="368033" y="530796"/>
                    </a:lnTo>
                    <a:lnTo>
                      <a:pt x="368554" y="531063"/>
                    </a:lnTo>
                    <a:lnTo>
                      <a:pt x="369074" y="531355"/>
                    </a:lnTo>
                    <a:lnTo>
                      <a:pt x="372313" y="524865"/>
                    </a:lnTo>
                    <a:close/>
                  </a:path>
                  <a:path w="395604" h="1675764">
                    <a:moveTo>
                      <a:pt x="377050" y="476084"/>
                    </a:moveTo>
                    <a:lnTo>
                      <a:pt x="376313" y="477304"/>
                    </a:lnTo>
                    <a:lnTo>
                      <a:pt x="374230" y="480517"/>
                    </a:lnTo>
                    <a:lnTo>
                      <a:pt x="376008" y="481215"/>
                    </a:lnTo>
                    <a:lnTo>
                      <a:pt x="377050" y="476084"/>
                    </a:lnTo>
                    <a:close/>
                  </a:path>
                  <a:path w="395604" h="1675764">
                    <a:moveTo>
                      <a:pt x="377088" y="499910"/>
                    </a:moveTo>
                    <a:lnTo>
                      <a:pt x="375653" y="498652"/>
                    </a:lnTo>
                    <a:lnTo>
                      <a:pt x="373951" y="500634"/>
                    </a:lnTo>
                    <a:lnTo>
                      <a:pt x="371779" y="502386"/>
                    </a:lnTo>
                    <a:lnTo>
                      <a:pt x="372376" y="506920"/>
                    </a:lnTo>
                    <a:lnTo>
                      <a:pt x="377088" y="499910"/>
                    </a:lnTo>
                    <a:close/>
                  </a:path>
                  <a:path w="395604" h="1675764">
                    <a:moveTo>
                      <a:pt x="377317" y="475653"/>
                    </a:moveTo>
                    <a:lnTo>
                      <a:pt x="377164" y="475538"/>
                    </a:lnTo>
                    <a:lnTo>
                      <a:pt x="377050" y="476084"/>
                    </a:lnTo>
                    <a:lnTo>
                      <a:pt x="377317" y="475653"/>
                    </a:lnTo>
                    <a:close/>
                  </a:path>
                  <a:path w="395604" h="1675764">
                    <a:moveTo>
                      <a:pt x="395566" y="4584"/>
                    </a:moveTo>
                    <a:lnTo>
                      <a:pt x="395109" y="2540"/>
                    </a:lnTo>
                    <a:lnTo>
                      <a:pt x="394843" y="1270"/>
                    </a:lnTo>
                    <a:lnTo>
                      <a:pt x="394563" y="0"/>
                    </a:lnTo>
                    <a:lnTo>
                      <a:pt x="393420" y="571"/>
                    </a:lnTo>
                    <a:lnTo>
                      <a:pt x="392290" y="1168"/>
                    </a:lnTo>
                    <a:lnTo>
                      <a:pt x="390169" y="2235"/>
                    </a:lnTo>
                    <a:lnTo>
                      <a:pt x="393560" y="3721"/>
                    </a:lnTo>
                    <a:lnTo>
                      <a:pt x="395566" y="458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7974736" y="3267722"/>
                <a:ext cx="275590" cy="1464945"/>
              </a:xfrm>
              <a:custGeom>
                <a:avLst/>
                <a:gdLst/>
                <a:ahLst/>
                <a:cxnLst/>
                <a:rect l="l" t="t" r="r" b="b"/>
                <a:pathLst>
                  <a:path w="275590" h="1464945">
                    <a:moveTo>
                      <a:pt x="33134" y="1456309"/>
                    </a:moveTo>
                    <a:lnTo>
                      <a:pt x="29400" y="1453083"/>
                    </a:lnTo>
                    <a:lnTo>
                      <a:pt x="24993" y="1451622"/>
                    </a:lnTo>
                    <a:lnTo>
                      <a:pt x="18275" y="1452041"/>
                    </a:lnTo>
                    <a:lnTo>
                      <a:pt x="24066" y="1454975"/>
                    </a:lnTo>
                    <a:lnTo>
                      <a:pt x="28219" y="1457528"/>
                    </a:lnTo>
                    <a:lnTo>
                      <a:pt x="33134" y="1456309"/>
                    </a:lnTo>
                    <a:close/>
                  </a:path>
                  <a:path w="275590" h="1464945">
                    <a:moveTo>
                      <a:pt x="33413" y="1456232"/>
                    </a:moveTo>
                    <a:lnTo>
                      <a:pt x="33134" y="1456309"/>
                    </a:lnTo>
                    <a:lnTo>
                      <a:pt x="33261" y="1456410"/>
                    </a:lnTo>
                    <a:lnTo>
                      <a:pt x="33413" y="1456232"/>
                    </a:lnTo>
                    <a:close/>
                  </a:path>
                  <a:path w="275590" h="1464945">
                    <a:moveTo>
                      <a:pt x="33629" y="1456486"/>
                    </a:moveTo>
                    <a:lnTo>
                      <a:pt x="33426" y="1456232"/>
                    </a:lnTo>
                    <a:lnTo>
                      <a:pt x="33261" y="1456410"/>
                    </a:lnTo>
                    <a:lnTo>
                      <a:pt x="33629" y="1456486"/>
                    </a:lnTo>
                    <a:close/>
                  </a:path>
                  <a:path w="275590" h="1464945">
                    <a:moveTo>
                      <a:pt x="38290" y="17513"/>
                    </a:moveTo>
                    <a:lnTo>
                      <a:pt x="37706" y="10134"/>
                    </a:lnTo>
                    <a:lnTo>
                      <a:pt x="30581" y="9537"/>
                    </a:lnTo>
                    <a:lnTo>
                      <a:pt x="24307" y="8115"/>
                    </a:lnTo>
                    <a:lnTo>
                      <a:pt x="12192" y="9436"/>
                    </a:lnTo>
                    <a:lnTo>
                      <a:pt x="5537" y="8788"/>
                    </a:lnTo>
                    <a:lnTo>
                      <a:pt x="0" y="12674"/>
                    </a:lnTo>
                    <a:lnTo>
                      <a:pt x="6616" y="13030"/>
                    </a:lnTo>
                    <a:lnTo>
                      <a:pt x="13220" y="13258"/>
                    </a:lnTo>
                    <a:lnTo>
                      <a:pt x="19812" y="13309"/>
                    </a:lnTo>
                    <a:lnTo>
                      <a:pt x="26377" y="13093"/>
                    </a:lnTo>
                    <a:lnTo>
                      <a:pt x="31292" y="12814"/>
                    </a:lnTo>
                    <a:lnTo>
                      <a:pt x="34810" y="14376"/>
                    </a:lnTo>
                    <a:lnTo>
                      <a:pt x="37807" y="17945"/>
                    </a:lnTo>
                    <a:lnTo>
                      <a:pt x="38290" y="17513"/>
                    </a:lnTo>
                    <a:close/>
                  </a:path>
                  <a:path w="275590" h="1464945">
                    <a:moveTo>
                      <a:pt x="43192" y="1396250"/>
                    </a:moveTo>
                    <a:lnTo>
                      <a:pt x="36398" y="1393291"/>
                    </a:lnTo>
                    <a:lnTo>
                      <a:pt x="35979" y="1394612"/>
                    </a:lnTo>
                    <a:lnTo>
                      <a:pt x="35763" y="1395260"/>
                    </a:lnTo>
                    <a:lnTo>
                      <a:pt x="38061" y="1396009"/>
                    </a:lnTo>
                    <a:lnTo>
                      <a:pt x="40373" y="1396733"/>
                    </a:lnTo>
                    <a:lnTo>
                      <a:pt x="42672" y="1397469"/>
                    </a:lnTo>
                    <a:lnTo>
                      <a:pt x="43027" y="1396669"/>
                    </a:lnTo>
                    <a:lnTo>
                      <a:pt x="43192" y="1396250"/>
                    </a:lnTo>
                    <a:close/>
                  </a:path>
                  <a:path w="275590" h="1464945">
                    <a:moveTo>
                      <a:pt x="44869" y="1448015"/>
                    </a:moveTo>
                    <a:close/>
                  </a:path>
                  <a:path w="275590" h="1464945">
                    <a:moveTo>
                      <a:pt x="46901" y="1464310"/>
                    </a:moveTo>
                    <a:lnTo>
                      <a:pt x="44056" y="1459407"/>
                    </a:lnTo>
                    <a:lnTo>
                      <a:pt x="38811" y="1457655"/>
                    </a:lnTo>
                    <a:lnTo>
                      <a:pt x="33629" y="1456486"/>
                    </a:lnTo>
                    <a:lnTo>
                      <a:pt x="36944" y="1460868"/>
                    </a:lnTo>
                    <a:lnTo>
                      <a:pt x="42481" y="1462112"/>
                    </a:lnTo>
                    <a:lnTo>
                      <a:pt x="46901" y="1464310"/>
                    </a:lnTo>
                    <a:close/>
                  </a:path>
                  <a:path w="275590" h="1464945">
                    <a:moveTo>
                      <a:pt x="47320" y="1464525"/>
                    </a:moveTo>
                    <a:lnTo>
                      <a:pt x="46901" y="1464310"/>
                    </a:lnTo>
                    <a:lnTo>
                      <a:pt x="47142" y="1464754"/>
                    </a:lnTo>
                    <a:lnTo>
                      <a:pt x="47320" y="1464525"/>
                    </a:lnTo>
                    <a:close/>
                  </a:path>
                  <a:path w="275590" h="1464945">
                    <a:moveTo>
                      <a:pt x="51650" y="1436573"/>
                    </a:moveTo>
                    <a:lnTo>
                      <a:pt x="45758" y="1434160"/>
                    </a:lnTo>
                    <a:lnTo>
                      <a:pt x="39751" y="1431937"/>
                    </a:lnTo>
                    <a:lnTo>
                      <a:pt x="31089" y="1427657"/>
                    </a:lnTo>
                    <a:lnTo>
                      <a:pt x="28638" y="1427784"/>
                    </a:lnTo>
                    <a:lnTo>
                      <a:pt x="26060" y="1429029"/>
                    </a:lnTo>
                    <a:lnTo>
                      <a:pt x="31902" y="1431239"/>
                    </a:lnTo>
                    <a:lnTo>
                      <a:pt x="37896" y="1433372"/>
                    </a:lnTo>
                    <a:lnTo>
                      <a:pt x="46494" y="1436700"/>
                    </a:lnTo>
                    <a:lnTo>
                      <a:pt x="48983" y="1438287"/>
                    </a:lnTo>
                    <a:lnTo>
                      <a:pt x="51650" y="1436573"/>
                    </a:lnTo>
                    <a:close/>
                  </a:path>
                  <a:path w="275590" h="1464945">
                    <a:moveTo>
                      <a:pt x="51841" y="1436446"/>
                    </a:moveTo>
                    <a:lnTo>
                      <a:pt x="51650" y="1436573"/>
                    </a:lnTo>
                    <a:lnTo>
                      <a:pt x="51841" y="1436446"/>
                    </a:lnTo>
                    <a:close/>
                  </a:path>
                  <a:path w="275590" h="1464945">
                    <a:moveTo>
                      <a:pt x="54419" y="1391170"/>
                    </a:moveTo>
                    <a:lnTo>
                      <a:pt x="54292" y="1391170"/>
                    </a:lnTo>
                    <a:lnTo>
                      <a:pt x="54140" y="1391297"/>
                    </a:lnTo>
                    <a:lnTo>
                      <a:pt x="54419" y="1391170"/>
                    </a:lnTo>
                    <a:close/>
                  </a:path>
                  <a:path w="275590" h="1464945">
                    <a:moveTo>
                      <a:pt x="54927" y="1451737"/>
                    </a:moveTo>
                    <a:lnTo>
                      <a:pt x="51422" y="1447990"/>
                    </a:lnTo>
                    <a:lnTo>
                      <a:pt x="48983" y="1445196"/>
                    </a:lnTo>
                    <a:lnTo>
                      <a:pt x="44958" y="1447990"/>
                    </a:lnTo>
                    <a:lnTo>
                      <a:pt x="54927" y="1451737"/>
                    </a:lnTo>
                    <a:close/>
                  </a:path>
                  <a:path w="275590" h="1464945">
                    <a:moveTo>
                      <a:pt x="67767" y="1361897"/>
                    </a:moveTo>
                    <a:lnTo>
                      <a:pt x="67525" y="1361465"/>
                    </a:lnTo>
                    <a:lnTo>
                      <a:pt x="67310" y="1360436"/>
                    </a:lnTo>
                    <a:lnTo>
                      <a:pt x="61493" y="1358557"/>
                    </a:lnTo>
                    <a:lnTo>
                      <a:pt x="61404" y="1357071"/>
                    </a:lnTo>
                    <a:lnTo>
                      <a:pt x="61404" y="1354683"/>
                    </a:lnTo>
                    <a:lnTo>
                      <a:pt x="63703" y="1347711"/>
                    </a:lnTo>
                    <a:lnTo>
                      <a:pt x="63855" y="1344777"/>
                    </a:lnTo>
                    <a:lnTo>
                      <a:pt x="64350" y="1341920"/>
                    </a:lnTo>
                    <a:lnTo>
                      <a:pt x="63449" y="1341729"/>
                    </a:lnTo>
                    <a:lnTo>
                      <a:pt x="63030" y="1341615"/>
                    </a:lnTo>
                    <a:lnTo>
                      <a:pt x="60007" y="1354683"/>
                    </a:lnTo>
                    <a:lnTo>
                      <a:pt x="57416" y="1357071"/>
                    </a:lnTo>
                    <a:lnTo>
                      <a:pt x="52832" y="1352423"/>
                    </a:lnTo>
                    <a:lnTo>
                      <a:pt x="52184" y="1358468"/>
                    </a:lnTo>
                    <a:lnTo>
                      <a:pt x="67767" y="1361897"/>
                    </a:lnTo>
                    <a:close/>
                  </a:path>
                  <a:path w="275590" h="1464945">
                    <a:moveTo>
                      <a:pt x="68135" y="1362202"/>
                    </a:moveTo>
                    <a:lnTo>
                      <a:pt x="68008" y="1361948"/>
                    </a:lnTo>
                    <a:lnTo>
                      <a:pt x="67767" y="1361897"/>
                    </a:lnTo>
                    <a:lnTo>
                      <a:pt x="67881" y="1362100"/>
                    </a:lnTo>
                    <a:lnTo>
                      <a:pt x="68135" y="1362202"/>
                    </a:lnTo>
                    <a:close/>
                  </a:path>
                  <a:path w="275590" h="1464945">
                    <a:moveTo>
                      <a:pt x="70434" y="1399806"/>
                    </a:moveTo>
                    <a:lnTo>
                      <a:pt x="68961" y="1398016"/>
                    </a:lnTo>
                    <a:lnTo>
                      <a:pt x="67144" y="1395818"/>
                    </a:lnTo>
                    <a:lnTo>
                      <a:pt x="60883" y="1394053"/>
                    </a:lnTo>
                    <a:lnTo>
                      <a:pt x="61163" y="1391132"/>
                    </a:lnTo>
                    <a:lnTo>
                      <a:pt x="61468" y="1387894"/>
                    </a:lnTo>
                    <a:lnTo>
                      <a:pt x="54419" y="1391170"/>
                    </a:lnTo>
                    <a:lnTo>
                      <a:pt x="58534" y="1391158"/>
                    </a:lnTo>
                    <a:lnTo>
                      <a:pt x="60172" y="1393228"/>
                    </a:lnTo>
                    <a:lnTo>
                      <a:pt x="59855" y="1398016"/>
                    </a:lnTo>
                    <a:lnTo>
                      <a:pt x="59817" y="1401762"/>
                    </a:lnTo>
                    <a:lnTo>
                      <a:pt x="59880" y="1402943"/>
                    </a:lnTo>
                    <a:lnTo>
                      <a:pt x="60579" y="1406461"/>
                    </a:lnTo>
                    <a:lnTo>
                      <a:pt x="62433" y="1406994"/>
                    </a:lnTo>
                    <a:lnTo>
                      <a:pt x="63500" y="1407680"/>
                    </a:lnTo>
                    <a:lnTo>
                      <a:pt x="61429" y="1404823"/>
                    </a:lnTo>
                    <a:lnTo>
                      <a:pt x="61201" y="1401762"/>
                    </a:lnTo>
                    <a:lnTo>
                      <a:pt x="62268" y="1398016"/>
                    </a:lnTo>
                    <a:lnTo>
                      <a:pt x="65201" y="1398651"/>
                    </a:lnTo>
                    <a:lnTo>
                      <a:pt x="67818" y="1399247"/>
                    </a:lnTo>
                    <a:lnTo>
                      <a:pt x="70434" y="1399806"/>
                    </a:lnTo>
                    <a:close/>
                  </a:path>
                  <a:path w="275590" h="1464945">
                    <a:moveTo>
                      <a:pt x="73152" y="1389557"/>
                    </a:moveTo>
                    <a:lnTo>
                      <a:pt x="70866" y="1384985"/>
                    </a:lnTo>
                    <a:lnTo>
                      <a:pt x="71437" y="1392135"/>
                    </a:lnTo>
                    <a:lnTo>
                      <a:pt x="73152" y="1389557"/>
                    </a:lnTo>
                    <a:close/>
                  </a:path>
                  <a:path w="275590" h="1464945">
                    <a:moveTo>
                      <a:pt x="75450" y="1365237"/>
                    </a:moveTo>
                    <a:lnTo>
                      <a:pt x="68135" y="1362202"/>
                    </a:lnTo>
                    <a:lnTo>
                      <a:pt x="69469" y="1364945"/>
                    </a:lnTo>
                    <a:lnTo>
                      <a:pt x="71869" y="1366240"/>
                    </a:lnTo>
                    <a:lnTo>
                      <a:pt x="75450" y="1365237"/>
                    </a:lnTo>
                    <a:close/>
                  </a:path>
                  <a:path w="275590" h="1464945">
                    <a:moveTo>
                      <a:pt x="76009" y="1385062"/>
                    </a:moveTo>
                    <a:lnTo>
                      <a:pt x="70561" y="1381239"/>
                    </a:lnTo>
                    <a:lnTo>
                      <a:pt x="70853" y="1384858"/>
                    </a:lnTo>
                    <a:lnTo>
                      <a:pt x="76009" y="1385062"/>
                    </a:lnTo>
                    <a:close/>
                  </a:path>
                  <a:path w="275590" h="1464945">
                    <a:moveTo>
                      <a:pt x="76619" y="1333715"/>
                    </a:moveTo>
                    <a:lnTo>
                      <a:pt x="75260" y="1330718"/>
                    </a:lnTo>
                    <a:lnTo>
                      <a:pt x="69811" y="1334935"/>
                    </a:lnTo>
                    <a:lnTo>
                      <a:pt x="73812" y="1339215"/>
                    </a:lnTo>
                    <a:lnTo>
                      <a:pt x="74701" y="1344879"/>
                    </a:lnTo>
                    <a:lnTo>
                      <a:pt x="76606" y="1334046"/>
                    </a:lnTo>
                    <a:lnTo>
                      <a:pt x="76619" y="1333715"/>
                    </a:lnTo>
                    <a:close/>
                  </a:path>
                  <a:path w="275590" h="1464945">
                    <a:moveTo>
                      <a:pt x="93408" y="896315"/>
                    </a:moveTo>
                    <a:lnTo>
                      <a:pt x="93395" y="895388"/>
                    </a:lnTo>
                    <a:lnTo>
                      <a:pt x="86106" y="895388"/>
                    </a:lnTo>
                    <a:lnTo>
                      <a:pt x="86106" y="896315"/>
                    </a:lnTo>
                    <a:lnTo>
                      <a:pt x="93408" y="896315"/>
                    </a:lnTo>
                    <a:close/>
                  </a:path>
                  <a:path w="275590" h="1464945">
                    <a:moveTo>
                      <a:pt x="93980" y="1004582"/>
                    </a:moveTo>
                    <a:lnTo>
                      <a:pt x="90855" y="998220"/>
                    </a:lnTo>
                    <a:lnTo>
                      <a:pt x="85242" y="1002525"/>
                    </a:lnTo>
                    <a:lnTo>
                      <a:pt x="79895" y="998245"/>
                    </a:lnTo>
                    <a:lnTo>
                      <a:pt x="74472" y="998067"/>
                    </a:lnTo>
                    <a:lnTo>
                      <a:pt x="74180" y="999947"/>
                    </a:lnTo>
                    <a:lnTo>
                      <a:pt x="93980" y="1004582"/>
                    </a:lnTo>
                    <a:close/>
                  </a:path>
                  <a:path w="275590" h="1464945">
                    <a:moveTo>
                      <a:pt x="95173" y="804862"/>
                    </a:moveTo>
                    <a:lnTo>
                      <a:pt x="88417" y="800265"/>
                    </a:lnTo>
                    <a:lnTo>
                      <a:pt x="87617" y="800176"/>
                    </a:lnTo>
                    <a:lnTo>
                      <a:pt x="84162" y="803135"/>
                    </a:lnTo>
                    <a:lnTo>
                      <a:pt x="91046" y="804202"/>
                    </a:lnTo>
                    <a:lnTo>
                      <a:pt x="95173" y="804862"/>
                    </a:lnTo>
                    <a:close/>
                  </a:path>
                  <a:path w="275590" h="1464945">
                    <a:moveTo>
                      <a:pt x="95872" y="1029550"/>
                    </a:moveTo>
                    <a:lnTo>
                      <a:pt x="90233" y="1025372"/>
                    </a:lnTo>
                    <a:lnTo>
                      <a:pt x="85344" y="1027049"/>
                    </a:lnTo>
                    <a:lnTo>
                      <a:pt x="80556" y="1027899"/>
                    </a:lnTo>
                    <a:lnTo>
                      <a:pt x="84975" y="1030973"/>
                    </a:lnTo>
                    <a:lnTo>
                      <a:pt x="89789" y="1029982"/>
                    </a:lnTo>
                    <a:lnTo>
                      <a:pt x="95872" y="1029550"/>
                    </a:lnTo>
                    <a:close/>
                  </a:path>
                  <a:path w="275590" h="1464945">
                    <a:moveTo>
                      <a:pt x="97104" y="17068"/>
                    </a:moveTo>
                    <a:lnTo>
                      <a:pt x="94246" y="15951"/>
                    </a:lnTo>
                    <a:lnTo>
                      <a:pt x="90792" y="12954"/>
                    </a:lnTo>
                    <a:lnTo>
                      <a:pt x="86385" y="13347"/>
                    </a:lnTo>
                    <a:lnTo>
                      <a:pt x="85979" y="15151"/>
                    </a:lnTo>
                    <a:lnTo>
                      <a:pt x="97104" y="17068"/>
                    </a:lnTo>
                    <a:close/>
                  </a:path>
                  <a:path w="275590" h="1464945">
                    <a:moveTo>
                      <a:pt x="98323" y="17272"/>
                    </a:moveTo>
                    <a:lnTo>
                      <a:pt x="97104" y="17068"/>
                    </a:lnTo>
                    <a:lnTo>
                      <a:pt x="98132" y="17462"/>
                    </a:lnTo>
                    <a:lnTo>
                      <a:pt x="98323" y="17272"/>
                    </a:lnTo>
                    <a:close/>
                  </a:path>
                  <a:path w="275590" h="1464945">
                    <a:moveTo>
                      <a:pt x="98539" y="1400429"/>
                    </a:moveTo>
                    <a:lnTo>
                      <a:pt x="98437" y="1400060"/>
                    </a:lnTo>
                    <a:lnTo>
                      <a:pt x="98285" y="1399971"/>
                    </a:lnTo>
                    <a:lnTo>
                      <a:pt x="96405" y="1398587"/>
                    </a:lnTo>
                    <a:lnTo>
                      <a:pt x="92570" y="1395907"/>
                    </a:lnTo>
                    <a:lnTo>
                      <a:pt x="92024" y="1396758"/>
                    </a:lnTo>
                    <a:lnTo>
                      <a:pt x="91732" y="1397190"/>
                    </a:lnTo>
                    <a:lnTo>
                      <a:pt x="97370" y="1401279"/>
                    </a:lnTo>
                    <a:lnTo>
                      <a:pt x="98069" y="1400835"/>
                    </a:lnTo>
                    <a:lnTo>
                      <a:pt x="98336" y="1400721"/>
                    </a:lnTo>
                    <a:lnTo>
                      <a:pt x="98539" y="1400429"/>
                    </a:lnTo>
                    <a:close/>
                  </a:path>
                  <a:path w="275590" h="1464945">
                    <a:moveTo>
                      <a:pt x="101015" y="1318895"/>
                    </a:moveTo>
                    <a:lnTo>
                      <a:pt x="92303" y="1314259"/>
                    </a:lnTo>
                    <a:lnTo>
                      <a:pt x="88379" y="1318183"/>
                    </a:lnTo>
                    <a:lnTo>
                      <a:pt x="87249" y="1322755"/>
                    </a:lnTo>
                    <a:lnTo>
                      <a:pt x="89331" y="1329613"/>
                    </a:lnTo>
                    <a:lnTo>
                      <a:pt x="90843" y="1320622"/>
                    </a:lnTo>
                    <a:lnTo>
                      <a:pt x="101015" y="1318895"/>
                    </a:lnTo>
                    <a:close/>
                  </a:path>
                  <a:path w="275590" h="1464945">
                    <a:moveTo>
                      <a:pt x="103695" y="1062253"/>
                    </a:moveTo>
                    <a:lnTo>
                      <a:pt x="101612" y="1054290"/>
                    </a:lnTo>
                    <a:lnTo>
                      <a:pt x="100749" y="1060005"/>
                    </a:lnTo>
                    <a:lnTo>
                      <a:pt x="97447" y="1063294"/>
                    </a:lnTo>
                    <a:lnTo>
                      <a:pt x="91351" y="1064006"/>
                    </a:lnTo>
                    <a:lnTo>
                      <a:pt x="96075" y="1066266"/>
                    </a:lnTo>
                    <a:lnTo>
                      <a:pt x="99974" y="1065237"/>
                    </a:lnTo>
                    <a:lnTo>
                      <a:pt x="103695" y="1062253"/>
                    </a:lnTo>
                    <a:close/>
                  </a:path>
                  <a:path w="275590" h="1464945">
                    <a:moveTo>
                      <a:pt x="103809" y="309384"/>
                    </a:moveTo>
                    <a:lnTo>
                      <a:pt x="99098" y="307035"/>
                    </a:lnTo>
                    <a:lnTo>
                      <a:pt x="98882" y="307454"/>
                    </a:lnTo>
                    <a:lnTo>
                      <a:pt x="98666" y="307848"/>
                    </a:lnTo>
                    <a:lnTo>
                      <a:pt x="98463" y="308254"/>
                    </a:lnTo>
                    <a:lnTo>
                      <a:pt x="103022" y="310883"/>
                    </a:lnTo>
                    <a:lnTo>
                      <a:pt x="103555" y="309880"/>
                    </a:lnTo>
                    <a:lnTo>
                      <a:pt x="103809" y="309384"/>
                    </a:lnTo>
                    <a:close/>
                  </a:path>
                  <a:path w="275590" h="1464945">
                    <a:moveTo>
                      <a:pt x="105117" y="1029881"/>
                    </a:moveTo>
                    <a:lnTo>
                      <a:pt x="101320" y="1032243"/>
                    </a:lnTo>
                    <a:lnTo>
                      <a:pt x="101536" y="1037590"/>
                    </a:lnTo>
                    <a:lnTo>
                      <a:pt x="105117" y="1029881"/>
                    </a:lnTo>
                    <a:close/>
                  </a:path>
                  <a:path w="275590" h="1464945">
                    <a:moveTo>
                      <a:pt x="105981" y="804710"/>
                    </a:moveTo>
                    <a:lnTo>
                      <a:pt x="104724" y="803986"/>
                    </a:lnTo>
                    <a:lnTo>
                      <a:pt x="103301" y="802716"/>
                    </a:lnTo>
                    <a:lnTo>
                      <a:pt x="100787" y="802119"/>
                    </a:lnTo>
                    <a:lnTo>
                      <a:pt x="99555" y="803389"/>
                    </a:lnTo>
                    <a:lnTo>
                      <a:pt x="98463" y="803998"/>
                    </a:lnTo>
                    <a:lnTo>
                      <a:pt x="99174" y="805459"/>
                    </a:lnTo>
                    <a:lnTo>
                      <a:pt x="105981" y="804710"/>
                    </a:lnTo>
                    <a:close/>
                  </a:path>
                  <a:path w="275590" h="1464945">
                    <a:moveTo>
                      <a:pt x="106057" y="1388668"/>
                    </a:moveTo>
                    <a:lnTo>
                      <a:pt x="104635" y="1387182"/>
                    </a:lnTo>
                    <a:lnTo>
                      <a:pt x="103212" y="1385671"/>
                    </a:lnTo>
                    <a:lnTo>
                      <a:pt x="101790" y="1384185"/>
                    </a:lnTo>
                    <a:lnTo>
                      <a:pt x="101130" y="1384833"/>
                    </a:lnTo>
                    <a:lnTo>
                      <a:pt x="100787" y="1385150"/>
                    </a:lnTo>
                    <a:lnTo>
                      <a:pt x="102108" y="1386751"/>
                    </a:lnTo>
                    <a:lnTo>
                      <a:pt x="104736" y="1389964"/>
                    </a:lnTo>
                    <a:lnTo>
                      <a:pt x="105168" y="1389519"/>
                    </a:lnTo>
                    <a:lnTo>
                      <a:pt x="105625" y="1389100"/>
                    </a:lnTo>
                    <a:lnTo>
                      <a:pt x="106057" y="1388668"/>
                    </a:lnTo>
                    <a:close/>
                  </a:path>
                  <a:path w="275590" h="1464945">
                    <a:moveTo>
                      <a:pt x="106451" y="804646"/>
                    </a:moveTo>
                    <a:lnTo>
                      <a:pt x="105981" y="804710"/>
                    </a:lnTo>
                    <a:lnTo>
                      <a:pt x="106260" y="804862"/>
                    </a:lnTo>
                    <a:lnTo>
                      <a:pt x="106451" y="804646"/>
                    </a:lnTo>
                    <a:close/>
                  </a:path>
                  <a:path w="275590" h="1464945">
                    <a:moveTo>
                      <a:pt x="107518" y="1373238"/>
                    </a:moveTo>
                    <a:lnTo>
                      <a:pt x="107327" y="1372946"/>
                    </a:lnTo>
                    <a:lnTo>
                      <a:pt x="107200" y="1373098"/>
                    </a:lnTo>
                    <a:lnTo>
                      <a:pt x="107518" y="1373238"/>
                    </a:lnTo>
                    <a:close/>
                  </a:path>
                  <a:path w="275590" h="1464945">
                    <a:moveTo>
                      <a:pt x="109042" y="1214272"/>
                    </a:moveTo>
                    <a:lnTo>
                      <a:pt x="105587" y="1212494"/>
                    </a:lnTo>
                    <a:lnTo>
                      <a:pt x="105549" y="1215694"/>
                    </a:lnTo>
                    <a:lnTo>
                      <a:pt x="105740" y="1218819"/>
                    </a:lnTo>
                    <a:lnTo>
                      <a:pt x="108927" y="1220698"/>
                    </a:lnTo>
                    <a:lnTo>
                      <a:pt x="108851" y="1217549"/>
                    </a:lnTo>
                    <a:lnTo>
                      <a:pt x="109042" y="1214272"/>
                    </a:lnTo>
                    <a:close/>
                  </a:path>
                  <a:path w="275590" h="1464945">
                    <a:moveTo>
                      <a:pt x="110782" y="1019556"/>
                    </a:moveTo>
                    <a:lnTo>
                      <a:pt x="107111" y="1020381"/>
                    </a:lnTo>
                    <a:lnTo>
                      <a:pt x="108077" y="1024369"/>
                    </a:lnTo>
                    <a:lnTo>
                      <a:pt x="109080" y="1022591"/>
                    </a:lnTo>
                    <a:lnTo>
                      <a:pt x="109791" y="1021295"/>
                    </a:lnTo>
                    <a:lnTo>
                      <a:pt x="110782" y="1019556"/>
                    </a:lnTo>
                    <a:close/>
                  </a:path>
                  <a:path w="275590" h="1464945">
                    <a:moveTo>
                      <a:pt x="111163" y="1343825"/>
                    </a:moveTo>
                    <a:lnTo>
                      <a:pt x="106057" y="1341615"/>
                    </a:lnTo>
                    <a:lnTo>
                      <a:pt x="106781" y="1345895"/>
                    </a:lnTo>
                    <a:lnTo>
                      <a:pt x="111163" y="1343825"/>
                    </a:lnTo>
                    <a:close/>
                  </a:path>
                  <a:path w="275590" h="1464945">
                    <a:moveTo>
                      <a:pt x="114363" y="1364348"/>
                    </a:moveTo>
                    <a:lnTo>
                      <a:pt x="102019" y="1360093"/>
                    </a:lnTo>
                    <a:lnTo>
                      <a:pt x="101561" y="1361643"/>
                    </a:lnTo>
                    <a:lnTo>
                      <a:pt x="105625" y="1363395"/>
                    </a:lnTo>
                    <a:lnTo>
                      <a:pt x="109359" y="1366570"/>
                    </a:lnTo>
                    <a:lnTo>
                      <a:pt x="114363" y="1364348"/>
                    </a:lnTo>
                    <a:close/>
                  </a:path>
                  <a:path w="275590" h="1464945">
                    <a:moveTo>
                      <a:pt x="115265" y="1037793"/>
                    </a:moveTo>
                    <a:lnTo>
                      <a:pt x="115087" y="1038110"/>
                    </a:lnTo>
                    <a:lnTo>
                      <a:pt x="115265" y="1038237"/>
                    </a:lnTo>
                    <a:lnTo>
                      <a:pt x="115265" y="1037793"/>
                    </a:lnTo>
                    <a:close/>
                  </a:path>
                  <a:path w="275590" h="1464945">
                    <a:moveTo>
                      <a:pt x="116446" y="11912"/>
                    </a:moveTo>
                    <a:lnTo>
                      <a:pt x="110007" y="9525"/>
                    </a:lnTo>
                    <a:lnTo>
                      <a:pt x="109550" y="10947"/>
                    </a:lnTo>
                    <a:lnTo>
                      <a:pt x="115900" y="13258"/>
                    </a:lnTo>
                    <a:lnTo>
                      <a:pt x="116446" y="11912"/>
                    </a:lnTo>
                    <a:close/>
                  </a:path>
                  <a:path w="275590" h="1464945">
                    <a:moveTo>
                      <a:pt x="118427" y="1031646"/>
                    </a:moveTo>
                    <a:lnTo>
                      <a:pt x="117182" y="1030503"/>
                    </a:lnTo>
                    <a:lnTo>
                      <a:pt x="116598" y="1029601"/>
                    </a:lnTo>
                    <a:lnTo>
                      <a:pt x="115265" y="1030058"/>
                    </a:lnTo>
                    <a:lnTo>
                      <a:pt x="115265" y="1037793"/>
                    </a:lnTo>
                    <a:lnTo>
                      <a:pt x="116166" y="1036167"/>
                    </a:lnTo>
                    <a:lnTo>
                      <a:pt x="117449" y="1034313"/>
                    </a:lnTo>
                    <a:lnTo>
                      <a:pt x="118427" y="1031646"/>
                    </a:lnTo>
                    <a:close/>
                  </a:path>
                  <a:path w="275590" h="1464945">
                    <a:moveTo>
                      <a:pt x="121450" y="1334782"/>
                    </a:moveTo>
                    <a:lnTo>
                      <a:pt x="114833" y="1331480"/>
                    </a:lnTo>
                    <a:lnTo>
                      <a:pt x="114388" y="1332941"/>
                    </a:lnTo>
                    <a:lnTo>
                      <a:pt x="114173" y="1333690"/>
                    </a:lnTo>
                    <a:lnTo>
                      <a:pt x="116433" y="1334439"/>
                    </a:lnTo>
                    <a:lnTo>
                      <a:pt x="120942" y="1335900"/>
                    </a:lnTo>
                    <a:lnTo>
                      <a:pt x="121285" y="1335163"/>
                    </a:lnTo>
                    <a:lnTo>
                      <a:pt x="121450" y="1334782"/>
                    </a:lnTo>
                    <a:close/>
                  </a:path>
                  <a:path w="275590" h="1464945">
                    <a:moveTo>
                      <a:pt x="122631" y="748855"/>
                    </a:moveTo>
                    <a:lnTo>
                      <a:pt x="120484" y="744804"/>
                    </a:lnTo>
                    <a:lnTo>
                      <a:pt x="117322" y="748144"/>
                    </a:lnTo>
                    <a:lnTo>
                      <a:pt x="114515" y="748449"/>
                    </a:lnTo>
                    <a:lnTo>
                      <a:pt x="117335" y="748576"/>
                    </a:lnTo>
                    <a:lnTo>
                      <a:pt x="120142" y="748741"/>
                    </a:lnTo>
                    <a:lnTo>
                      <a:pt x="122631" y="748855"/>
                    </a:lnTo>
                    <a:close/>
                  </a:path>
                  <a:path w="275590" h="1464945">
                    <a:moveTo>
                      <a:pt x="122936" y="748868"/>
                    </a:moveTo>
                    <a:lnTo>
                      <a:pt x="122631" y="748855"/>
                    </a:lnTo>
                    <a:lnTo>
                      <a:pt x="122758" y="749084"/>
                    </a:lnTo>
                    <a:lnTo>
                      <a:pt x="122936" y="748868"/>
                    </a:lnTo>
                    <a:close/>
                  </a:path>
                  <a:path w="275590" h="1464945">
                    <a:moveTo>
                      <a:pt x="123050" y="1379397"/>
                    </a:moveTo>
                    <a:lnTo>
                      <a:pt x="122859" y="1379245"/>
                    </a:lnTo>
                    <a:lnTo>
                      <a:pt x="122885" y="1379385"/>
                    </a:lnTo>
                    <a:lnTo>
                      <a:pt x="123050" y="1379397"/>
                    </a:lnTo>
                    <a:close/>
                  </a:path>
                  <a:path w="275590" h="1464945">
                    <a:moveTo>
                      <a:pt x="124053" y="1385023"/>
                    </a:moveTo>
                    <a:lnTo>
                      <a:pt x="122885" y="1379385"/>
                    </a:lnTo>
                    <a:lnTo>
                      <a:pt x="119773" y="1378966"/>
                    </a:lnTo>
                    <a:lnTo>
                      <a:pt x="116636" y="1378648"/>
                    </a:lnTo>
                    <a:lnTo>
                      <a:pt x="112331" y="1374406"/>
                    </a:lnTo>
                    <a:lnTo>
                      <a:pt x="109499" y="1374025"/>
                    </a:lnTo>
                    <a:lnTo>
                      <a:pt x="107518" y="1373238"/>
                    </a:lnTo>
                    <a:lnTo>
                      <a:pt x="111379" y="1378750"/>
                    </a:lnTo>
                    <a:lnTo>
                      <a:pt x="116535" y="1383030"/>
                    </a:lnTo>
                    <a:lnTo>
                      <a:pt x="124053" y="1385023"/>
                    </a:lnTo>
                    <a:close/>
                  </a:path>
                  <a:path w="275590" h="1464945">
                    <a:moveTo>
                      <a:pt x="125222" y="1364462"/>
                    </a:moveTo>
                    <a:lnTo>
                      <a:pt x="122656" y="1365288"/>
                    </a:lnTo>
                    <a:lnTo>
                      <a:pt x="120942" y="1365707"/>
                    </a:lnTo>
                    <a:lnTo>
                      <a:pt x="116941" y="1367396"/>
                    </a:lnTo>
                    <a:lnTo>
                      <a:pt x="115392" y="1366634"/>
                    </a:lnTo>
                    <a:lnTo>
                      <a:pt x="114388" y="1364386"/>
                    </a:lnTo>
                    <a:lnTo>
                      <a:pt x="114388" y="1365288"/>
                    </a:lnTo>
                    <a:lnTo>
                      <a:pt x="113957" y="1366774"/>
                    </a:lnTo>
                    <a:lnTo>
                      <a:pt x="116763" y="1369072"/>
                    </a:lnTo>
                    <a:lnTo>
                      <a:pt x="119354" y="1370685"/>
                    </a:lnTo>
                    <a:lnTo>
                      <a:pt x="121958" y="1372501"/>
                    </a:lnTo>
                    <a:lnTo>
                      <a:pt x="125222" y="1364462"/>
                    </a:lnTo>
                    <a:close/>
                  </a:path>
                  <a:path w="275590" h="1464945">
                    <a:moveTo>
                      <a:pt x="126809" y="553059"/>
                    </a:moveTo>
                    <a:lnTo>
                      <a:pt x="125399" y="552691"/>
                    </a:lnTo>
                    <a:lnTo>
                      <a:pt x="123736" y="551700"/>
                    </a:lnTo>
                    <a:lnTo>
                      <a:pt x="121818" y="552462"/>
                    </a:lnTo>
                    <a:lnTo>
                      <a:pt x="121729" y="554634"/>
                    </a:lnTo>
                    <a:lnTo>
                      <a:pt x="121018" y="556895"/>
                    </a:lnTo>
                    <a:lnTo>
                      <a:pt x="125145" y="555447"/>
                    </a:lnTo>
                    <a:lnTo>
                      <a:pt x="126555" y="554964"/>
                    </a:lnTo>
                    <a:lnTo>
                      <a:pt x="126733" y="553694"/>
                    </a:lnTo>
                    <a:lnTo>
                      <a:pt x="126809" y="553059"/>
                    </a:lnTo>
                    <a:close/>
                  </a:path>
                  <a:path w="275590" h="1464945">
                    <a:moveTo>
                      <a:pt x="128854" y="578319"/>
                    </a:moveTo>
                    <a:lnTo>
                      <a:pt x="125374" y="573468"/>
                    </a:lnTo>
                    <a:lnTo>
                      <a:pt x="120878" y="577024"/>
                    </a:lnTo>
                    <a:lnTo>
                      <a:pt x="125272" y="580656"/>
                    </a:lnTo>
                    <a:lnTo>
                      <a:pt x="128854" y="578319"/>
                    </a:lnTo>
                    <a:close/>
                  </a:path>
                  <a:path w="275590" h="1464945">
                    <a:moveTo>
                      <a:pt x="130175" y="1142149"/>
                    </a:moveTo>
                    <a:lnTo>
                      <a:pt x="126720" y="1142479"/>
                    </a:lnTo>
                    <a:lnTo>
                      <a:pt x="124548" y="1142720"/>
                    </a:lnTo>
                    <a:lnTo>
                      <a:pt x="124764" y="1143889"/>
                    </a:lnTo>
                    <a:lnTo>
                      <a:pt x="130175" y="1142149"/>
                    </a:lnTo>
                    <a:close/>
                  </a:path>
                  <a:path w="275590" h="1464945">
                    <a:moveTo>
                      <a:pt x="131051" y="1142047"/>
                    </a:moveTo>
                    <a:lnTo>
                      <a:pt x="130937" y="1141895"/>
                    </a:lnTo>
                    <a:lnTo>
                      <a:pt x="130175" y="1142149"/>
                    </a:lnTo>
                    <a:lnTo>
                      <a:pt x="131051" y="1142047"/>
                    </a:lnTo>
                    <a:close/>
                  </a:path>
                  <a:path w="275590" h="1464945">
                    <a:moveTo>
                      <a:pt x="131686" y="1203515"/>
                    </a:moveTo>
                    <a:lnTo>
                      <a:pt x="127863" y="1194816"/>
                    </a:lnTo>
                    <a:lnTo>
                      <a:pt x="127381" y="1195031"/>
                    </a:lnTo>
                    <a:lnTo>
                      <a:pt x="126441" y="1195527"/>
                    </a:lnTo>
                    <a:lnTo>
                      <a:pt x="127736" y="1198499"/>
                    </a:lnTo>
                    <a:lnTo>
                      <a:pt x="128003" y="1202093"/>
                    </a:lnTo>
                    <a:lnTo>
                      <a:pt x="131686" y="1203515"/>
                    </a:lnTo>
                    <a:close/>
                  </a:path>
                  <a:path w="275590" h="1464945">
                    <a:moveTo>
                      <a:pt x="133870" y="1358684"/>
                    </a:moveTo>
                    <a:lnTo>
                      <a:pt x="131686" y="1353934"/>
                    </a:lnTo>
                    <a:lnTo>
                      <a:pt x="130213" y="1350721"/>
                    </a:lnTo>
                    <a:lnTo>
                      <a:pt x="120624" y="1348803"/>
                    </a:lnTo>
                    <a:lnTo>
                      <a:pt x="122910" y="1353083"/>
                    </a:lnTo>
                    <a:lnTo>
                      <a:pt x="120421" y="1354188"/>
                    </a:lnTo>
                    <a:lnTo>
                      <a:pt x="116497" y="1355966"/>
                    </a:lnTo>
                    <a:lnTo>
                      <a:pt x="117055" y="1356639"/>
                    </a:lnTo>
                    <a:lnTo>
                      <a:pt x="117170" y="1356956"/>
                    </a:lnTo>
                    <a:lnTo>
                      <a:pt x="118071" y="1357083"/>
                    </a:lnTo>
                    <a:lnTo>
                      <a:pt x="119062" y="1357414"/>
                    </a:lnTo>
                    <a:lnTo>
                      <a:pt x="124028" y="1353934"/>
                    </a:lnTo>
                    <a:lnTo>
                      <a:pt x="128104" y="1354188"/>
                    </a:lnTo>
                    <a:lnTo>
                      <a:pt x="132486" y="1358582"/>
                    </a:lnTo>
                    <a:lnTo>
                      <a:pt x="133426" y="1358569"/>
                    </a:lnTo>
                    <a:lnTo>
                      <a:pt x="133870" y="1358684"/>
                    </a:lnTo>
                    <a:close/>
                  </a:path>
                  <a:path w="275590" h="1464945">
                    <a:moveTo>
                      <a:pt x="133972" y="1211961"/>
                    </a:moveTo>
                    <a:lnTo>
                      <a:pt x="131762" y="1203718"/>
                    </a:lnTo>
                    <a:lnTo>
                      <a:pt x="130606" y="1206728"/>
                    </a:lnTo>
                    <a:lnTo>
                      <a:pt x="129946" y="1209738"/>
                    </a:lnTo>
                    <a:lnTo>
                      <a:pt x="133972" y="1211961"/>
                    </a:lnTo>
                    <a:close/>
                  </a:path>
                  <a:path w="275590" h="1464945">
                    <a:moveTo>
                      <a:pt x="134150" y="1358760"/>
                    </a:moveTo>
                    <a:lnTo>
                      <a:pt x="133870" y="1358684"/>
                    </a:lnTo>
                    <a:lnTo>
                      <a:pt x="133972" y="1358912"/>
                    </a:lnTo>
                    <a:lnTo>
                      <a:pt x="134150" y="1358760"/>
                    </a:lnTo>
                    <a:close/>
                  </a:path>
                  <a:path w="275590" h="1464945">
                    <a:moveTo>
                      <a:pt x="134950" y="385114"/>
                    </a:moveTo>
                    <a:lnTo>
                      <a:pt x="132067" y="383819"/>
                    </a:lnTo>
                    <a:lnTo>
                      <a:pt x="129057" y="382485"/>
                    </a:lnTo>
                    <a:lnTo>
                      <a:pt x="128790" y="382803"/>
                    </a:lnTo>
                    <a:lnTo>
                      <a:pt x="128498" y="383108"/>
                    </a:lnTo>
                    <a:lnTo>
                      <a:pt x="128231" y="383438"/>
                    </a:lnTo>
                    <a:lnTo>
                      <a:pt x="129032" y="383984"/>
                    </a:lnTo>
                    <a:lnTo>
                      <a:pt x="129743" y="384771"/>
                    </a:lnTo>
                    <a:lnTo>
                      <a:pt x="130632" y="385051"/>
                    </a:lnTo>
                    <a:lnTo>
                      <a:pt x="131508" y="385343"/>
                    </a:lnTo>
                    <a:lnTo>
                      <a:pt x="132575" y="385114"/>
                    </a:lnTo>
                    <a:lnTo>
                      <a:pt x="134950" y="385114"/>
                    </a:lnTo>
                    <a:close/>
                  </a:path>
                  <a:path w="275590" h="1464945">
                    <a:moveTo>
                      <a:pt x="135928" y="451497"/>
                    </a:moveTo>
                    <a:lnTo>
                      <a:pt x="129806" y="447217"/>
                    </a:lnTo>
                    <a:lnTo>
                      <a:pt x="128651" y="448614"/>
                    </a:lnTo>
                    <a:lnTo>
                      <a:pt x="130771" y="450011"/>
                    </a:lnTo>
                    <a:lnTo>
                      <a:pt x="132918" y="451383"/>
                    </a:lnTo>
                    <a:lnTo>
                      <a:pt x="135039" y="452767"/>
                    </a:lnTo>
                    <a:lnTo>
                      <a:pt x="135343" y="452348"/>
                    </a:lnTo>
                    <a:lnTo>
                      <a:pt x="135928" y="451497"/>
                    </a:lnTo>
                    <a:close/>
                  </a:path>
                  <a:path w="275590" h="1464945">
                    <a:moveTo>
                      <a:pt x="137388" y="1337932"/>
                    </a:moveTo>
                    <a:lnTo>
                      <a:pt x="136588" y="1333309"/>
                    </a:lnTo>
                    <a:lnTo>
                      <a:pt x="132283" y="1335608"/>
                    </a:lnTo>
                    <a:lnTo>
                      <a:pt x="127012" y="1335189"/>
                    </a:lnTo>
                    <a:lnTo>
                      <a:pt x="124587" y="1339977"/>
                    </a:lnTo>
                    <a:lnTo>
                      <a:pt x="133502" y="1342542"/>
                    </a:lnTo>
                    <a:lnTo>
                      <a:pt x="128054" y="1337094"/>
                    </a:lnTo>
                    <a:lnTo>
                      <a:pt x="137388" y="1337932"/>
                    </a:lnTo>
                    <a:close/>
                  </a:path>
                  <a:path w="275590" h="1464945">
                    <a:moveTo>
                      <a:pt x="137604" y="1229233"/>
                    </a:moveTo>
                    <a:lnTo>
                      <a:pt x="135064" y="1223733"/>
                    </a:lnTo>
                    <a:lnTo>
                      <a:pt x="133870" y="1238135"/>
                    </a:lnTo>
                    <a:lnTo>
                      <a:pt x="136410" y="1240942"/>
                    </a:lnTo>
                    <a:lnTo>
                      <a:pt x="137566" y="1234935"/>
                    </a:lnTo>
                    <a:lnTo>
                      <a:pt x="137604" y="1229233"/>
                    </a:lnTo>
                    <a:close/>
                  </a:path>
                  <a:path w="275590" h="1464945">
                    <a:moveTo>
                      <a:pt x="141566" y="1361313"/>
                    </a:moveTo>
                    <a:lnTo>
                      <a:pt x="139026" y="1360525"/>
                    </a:lnTo>
                    <a:lnTo>
                      <a:pt x="134035" y="1358912"/>
                    </a:lnTo>
                    <a:lnTo>
                      <a:pt x="129781" y="1365224"/>
                    </a:lnTo>
                    <a:lnTo>
                      <a:pt x="141427" y="1362748"/>
                    </a:lnTo>
                    <a:lnTo>
                      <a:pt x="141503" y="1361782"/>
                    </a:lnTo>
                    <a:lnTo>
                      <a:pt x="141566" y="1361313"/>
                    </a:lnTo>
                    <a:close/>
                  </a:path>
                  <a:path w="275590" h="1464945">
                    <a:moveTo>
                      <a:pt x="143217" y="574941"/>
                    </a:moveTo>
                    <a:lnTo>
                      <a:pt x="139801" y="572173"/>
                    </a:lnTo>
                    <a:lnTo>
                      <a:pt x="138303" y="570941"/>
                    </a:lnTo>
                    <a:lnTo>
                      <a:pt x="137629" y="571639"/>
                    </a:lnTo>
                    <a:lnTo>
                      <a:pt x="136956" y="572312"/>
                    </a:lnTo>
                    <a:lnTo>
                      <a:pt x="136296" y="573024"/>
                    </a:lnTo>
                    <a:lnTo>
                      <a:pt x="137782" y="573913"/>
                    </a:lnTo>
                    <a:lnTo>
                      <a:pt x="139217" y="574903"/>
                    </a:lnTo>
                    <a:lnTo>
                      <a:pt x="141211" y="575868"/>
                    </a:lnTo>
                    <a:lnTo>
                      <a:pt x="141998" y="575335"/>
                    </a:lnTo>
                    <a:lnTo>
                      <a:pt x="143217" y="574941"/>
                    </a:lnTo>
                    <a:close/>
                  </a:path>
                  <a:path w="275590" h="1464945">
                    <a:moveTo>
                      <a:pt x="143344" y="692111"/>
                    </a:moveTo>
                    <a:lnTo>
                      <a:pt x="141566" y="688746"/>
                    </a:lnTo>
                    <a:lnTo>
                      <a:pt x="138861" y="686650"/>
                    </a:lnTo>
                    <a:lnTo>
                      <a:pt x="134327" y="686130"/>
                    </a:lnTo>
                    <a:lnTo>
                      <a:pt x="139230" y="692696"/>
                    </a:lnTo>
                    <a:lnTo>
                      <a:pt x="129705" y="694474"/>
                    </a:lnTo>
                    <a:lnTo>
                      <a:pt x="141427" y="697204"/>
                    </a:lnTo>
                    <a:lnTo>
                      <a:pt x="138925" y="692899"/>
                    </a:lnTo>
                    <a:lnTo>
                      <a:pt x="141744" y="692835"/>
                    </a:lnTo>
                    <a:lnTo>
                      <a:pt x="143344" y="692111"/>
                    </a:lnTo>
                    <a:close/>
                  </a:path>
                  <a:path w="275590" h="1464945">
                    <a:moveTo>
                      <a:pt x="143535" y="692035"/>
                    </a:moveTo>
                    <a:lnTo>
                      <a:pt x="143344" y="692111"/>
                    </a:lnTo>
                    <a:lnTo>
                      <a:pt x="143535" y="692035"/>
                    </a:lnTo>
                    <a:close/>
                  </a:path>
                  <a:path w="275590" h="1464945">
                    <a:moveTo>
                      <a:pt x="146431" y="563054"/>
                    </a:moveTo>
                    <a:lnTo>
                      <a:pt x="144449" y="559460"/>
                    </a:lnTo>
                    <a:lnTo>
                      <a:pt x="140970" y="558977"/>
                    </a:lnTo>
                    <a:lnTo>
                      <a:pt x="136893" y="559955"/>
                    </a:lnTo>
                    <a:lnTo>
                      <a:pt x="146431" y="563054"/>
                    </a:lnTo>
                    <a:close/>
                  </a:path>
                  <a:path w="275590" h="1464945">
                    <a:moveTo>
                      <a:pt x="146850" y="563245"/>
                    </a:moveTo>
                    <a:lnTo>
                      <a:pt x="146685" y="563143"/>
                    </a:lnTo>
                    <a:lnTo>
                      <a:pt x="146431" y="563054"/>
                    </a:lnTo>
                    <a:lnTo>
                      <a:pt x="146558" y="563295"/>
                    </a:lnTo>
                    <a:lnTo>
                      <a:pt x="146850" y="563245"/>
                    </a:lnTo>
                    <a:close/>
                  </a:path>
                  <a:path w="275590" h="1464945">
                    <a:moveTo>
                      <a:pt x="149136" y="587273"/>
                    </a:moveTo>
                    <a:lnTo>
                      <a:pt x="136321" y="584022"/>
                    </a:lnTo>
                    <a:lnTo>
                      <a:pt x="139674" y="589026"/>
                    </a:lnTo>
                    <a:lnTo>
                      <a:pt x="142455" y="589432"/>
                    </a:lnTo>
                    <a:lnTo>
                      <a:pt x="149136" y="587273"/>
                    </a:lnTo>
                    <a:close/>
                  </a:path>
                  <a:path w="275590" h="1464945">
                    <a:moveTo>
                      <a:pt x="149352" y="587197"/>
                    </a:moveTo>
                    <a:lnTo>
                      <a:pt x="149136" y="587273"/>
                    </a:lnTo>
                    <a:lnTo>
                      <a:pt x="149326" y="587311"/>
                    </a:lnTo>
                    <a:close/>
                  </a:path>
                  <a:path w="275590" h="1464945">
                    <a:moveTo>
                      <a:pt x="151079" y="460971"/>
                    </a:moveTo>
                    <a:lnTo>
                      <a:pt x="147434" y="457009"/>
                    </a:lnTo>
                    <a:lnTo>
                      <a:pt x="142354" y="458025"/>
                    </a:lnTo>
                    <a:lnTo>
                      <a:pt x="144729" y="459155"/>
                    </a:lnTo>
                    <a:lnTo>
                      <a:pt x="146494" y="460133"/>
                    </a:lnTo>
                    <a:lnTo>
                      <a:pt x="149250" y="461162"/>
                    </a:lnTo>
                    <a:lnTo>
                      <a:pt x="150355" y="460946"/>
                    </a:lnTo>
                    <a:lnTo>
                      <a:pt x="151079" y="460971"/>
                    </a:lnTo>
                    <a:close/>
                  </a:path>
                  <a:path w="275590" h="1464945">
                    <a:moveTo>
                      <a:pt x="151358" y="460984"/>
                    </a:moveTo>
                    <a:lnTo>
                      <a:pt x="151079" y="460971"/>
                    </a:lnTo>
                    <a:lnTo>
                      <a:pt x="151231" y="461137"/>
                    </a:lnTo>
                    <a:lnTo>
                      <a:pt x="151358" y="460984"/>
                    </a:lnTo>
                    <a:close/>
                  </a:path>
                  <a:path w="275590" h="1464945">
                    <a:moveTo>
                      <a:pt x="151561" y="682485"/>
                    </a:moveTo>
                    <a:lnTo>
                      <a:pt x="145008" y="674839"/>
                    </a:lnTo>
                    <a:lnTo>
                      <a:pt x="141820" y="682942"/>
                    </a:lnTo>
                    <a:lnTo>
                      <a:pt x="151117" y="682942"/>
                    </a:lnTo>
                    <a:lnTo>
                      <a:pt x="151561" y="682485"/>
                    </a:lnTo>
                    <a:close/>
                  </a:path>
                  <a:path w="275590" h="1464945">
                    <a:moveTo>
                      <a:pt x="154609" y="558342"/>
                    </a:moveTo>
                    <a:lnTo>
                      <a:pt x="152857" y="556971"/>
                    </a:lnTo>
                    <a:lnTo>
                      <a:pt x="149352" y="554177"/>
                    </a:lnTo>
                    <a:lnTo>
                      <a:pt x="149644" y="557618"/>
                    </a:lnTo>
                    <a:lnTo>
                      <a:pt x="151549" y="558736"/>
                    </a:lnTo>
                    <a:lnTo>
                      <a:pt x="154178" y="558850"/>
                    </a:lnTo>
                    <a:lnTo>
                      <a:pt x="154609" y="558342"/>
                    </a:lnTo>
                    <a:close/>
                  </a:path>
                  <a:path w="275590" h="1464945">
                    <a:moveTo>
                      <a:pt x="159677" y="1268222"/>
                    </a:moveTo>
                    <a:lnTo>
                      <a:pt x="158013" y="1267498"/>
                    </a:lnTo>
                    <a:lnTo>
                      <a:pt x="156349" y="1268920"/>
                    </a:lnTo>
                    <a:lnTo>
                      <a:pt x="153873" y="1269923"/>
                    </a:lnTo>
                    <a:lnTo>
                      <a:pt x="155346" y="1273048"/>
                    </a:lnTo>
                    <a:lnTo>
                      <a:pt x="155600" y="1273632"/>
                    </a:lnTo>
                    <a:lnTo>
                      <a:pt x="156984" y="1273670"/>
                    </a:lnTo>
                    <a:lnTo>
                      <a:pt x="158280" y="1274127"/>
                    </a:lnTo>
                    <a:lnTo>
                      <a:pt x="159677" y="1268222"/>
                    </a:lnTo>
                    <a:close/>
                  </a:path>
                  <a:path w="275590" h="1464945">
                    <a:moveTo>
                      <a:pt x="159727" y="1136675"/>
                    </a:moveTo>
                    <a:lnTo>
                      <a:pt x="159512" y="1136865"/>
                    </a:lnTo>
                    <a:lnTo>
                      <a:pt x="159715" y="1136865"/>
                    </a:lnTo>
                    <a:lnTo>
                      <a:pt x="159727" y="1136675"/>
                    </a:lnTo>
                    <a:close/>
                  </a:path>
                  <a:path w="275590" h="1464945">
                    <a:moveTo>
                      <a:pt x="159753" y="1136650"/>
                    </a:moveTo>
                    <a:close/>
                  </a:path>
                  <a:path w="275590" h="1464945">
                    <a:moveTo>
                      <a:pt x="162369" y="13373"/>
                    </a:moveTo>
                    <a:lnTo>
                      <a:pt x="152742" y="9817"/>
                    </a:lnTo>
                    <a:lnTo>
                      <a:pt x="143319" y="5727"/>
                    </a:lnTo>
                    <a:lnTo>
                      <a:pt x="133718" y="2108"/>
                    </a:lnTo>
                    <a:lnTo>
                      <a:pt x="123545" y="0"/>
                    </a:lnTo>
                    <a:lnTo>
                      <a:pt x="161594" y="15735"/>
                    </a:lnTo>
                    <a:lnTo>
                      <a:pt x="162369" y="13373"/>
                    </a:lnTo>
                    <a:close/>
                  </a:path>
                  <a:path w="275590" h="1464945">
                    <a:moveTo>
                      <a:pt x="163703" y="1136865"/>
                    </a:moveTo>
                    <a:lnTo>
                      <a:pt x="159715" y="1136865"/>
                    </a:lnTo>
                    <a:lnTo>
                      <a:pt x="159283" y="1142644"/>
                    </a:lnTo>
                    <a:lnTo>
                      <a:pt x="160743" y="1142847"/>
                    </a:lnTo>
                    <a:lnTo>
                      <a:pt x="161658" y="1140955"/>
                    </a:lnTo>
                    <a:lnTo>
                      <a:pt x="163703" y="1136865"/>
                    </a:lnTo>
                    <a:close/>
                  </a:path>
                  <a:path w="275590" h="1464945">
                    <a:moveTo>
                      <a:pt x="163906" y="37693"/>
                    </a:moveTo>
                    <a:lnTo>
                      <a:pt x="162471" y="34747"/>
                    </a:lnTo>
                    <a:lnTo>
                      <a:pt x="159550" y="31737"/>
                    </a:lnTo>
                    <a:lnTo>
                      <a:pt x="157924" y="36957"/>
                    </a:lnTo>
                    <a:lnTo>
                      <a:pt x="162331" y="38404"/>
                    </a:lnTo>
                    <a:lnTo>
                      <a:pt x="163779" y="41008"/>
                    </a:lnTo>
                    <a:lnTo>
                      <a:pt x="163906" y="37693"/>
                    </a:lnTo>
                    <a:close/>
                  </a:path>
                  <a:path w="275590" h="1464945">
                    <a:moveTo>
                      <a:pt x="163918" y="41249"/>
                    </a:moveTo>
                    <a:lnTo>
                      <a:pt x="163779" y="41008"/>
                    </a:lnTo>
                    <a:lnTo>
                      <a:pt x="163766" y="41389"/>
                    </a:lnTo>
                    <a:lnTo>
                      <a:pt x="163918" y="41249"/>
                    </a:lnTo>
                    <a:close/>
                  </a:path>
                  <a:path w="275590" h="1464945">
                    <a:moveTo>
                      <a:pt x="168732" y="577519"/>
                    </a:moveTo>
                    <a:lnTo>
                      <a:pt x="164833" y="572884"/>
                    </a:lnTo>
                    <a:lnTo>
                      <a:pt x="160883" y="568337"/>
                    </a:lnTo>
                    <a:lnTo>
                      <a:pt x="154520" y="567905"/>
                    </a:lnTo>
                    <a:lnTo>
                      <a:pt x="154647" y="563092"/>
                    </a:lnTo>
                    <a:lnTo>
                      <a:pt x="154673" y="562381"/>
                    </a:lnTo>
                    <a:lnTo>
                      <a:pt x="159118" y="563841"/>
                    </a:lnTo>
                    <a:lnTo>
                      <a:pt x="162407" y="563384"/>
                    </a:lnTo>
                    <a:lnTo>
                      <a:pt x="162293" y="562381"/>
                    </a:lnTo>
                    <a:lnTo>
                      <a:pt x="161937" y="559015"/>
                    </a:lnTo>
                    <a:lnTo>
                      <a:pt x="161886" y="558482"/>
                    </a:lnTo>
                    <a:lnTo>
                      <a:pt x="157873" y="559015"/>
                    </a:lnTo>
                    <a:lnTo>
                      <a:pt x="154609" y="558355"/>
                    </a:lnTo>
                    <a:lnTo>
                      <a:pt x="154178" y="558850"/>
                    </a:lnTo>
                    <a:lnTo>
                      <a:pt x="153949" y="560806"/>
                    </a:lnTo>
                    <a:lnTo>
                      <a:pt x="154355" y="563092"/>
                    </a:lnTo>
                    <a:lnTo>
                      <a:pt x="149580" y="562330"/>
                    </a:lnTo>
                    <a:lnTo>
                      <a:pt x="148031" y="563041"/>
                    </a:lnTo>
                    <a:lnTo>
                      <a:pt x="146850" y="563245"/>
                    </a:lnTo>
                    <a:lnTo>
                      <a:pt x="154330" y="567994"/>
                    </a:lnTo>
                    <a:lnTo>
                      <a:pt x="156502" y="569988"/>
                    </a:lnTo>
                    <a:lnTo>
                      <a:pt x="160401" y="570725"/>
                    </a:lnTo>
                    <a:lnTo>
                      <a:pt x="160489" y="575322"/>
                    </a:lnTo>
                    <a:lnTo>
                      <a:pt x="151282" y="576287"/>
                    </a:lnTo>
                    <a:lnTo>
                      <a:pt x="151295" y="577519"/>
                    </a:lnTo>
                    <a:lnTo>
                      <a:pt x="168732" y="577519"/>
                    </a:lnTo>
                    <a:close/>
                  </a:path>
                  <a:path w="275590" h="1464945">
                    <a:moveTo>
                      <a:pt x="169481" y="1223429"/>
                    </a:moveTo>
                    <a:lnTo>
                      <a:pt x="168986" y="1223581"/>
                    </a:lnTo>
                    <a:lnTo>
                      <a:pt x="163563" y="1224902"/>
                    </a:lnTo>
                    <a:lnTo>
                      <a:pt x="158889" y="1226223"/>
                    </a:lnTo>
                    <a:lnTo>
                      <a:pt x="167982" y="1228153"/>
                    </a:lnTo>
                    <a:lnTo>
                      <a:pt x="169481" y="1223429"/>
                    </a:lnTo>
                    <a:close/>
                  </a:path>
                  <a:path w="275590" h="1464945">
                    <a:moveTo>
                      <a:pt x="170180" y="1203337"/>
                    </a:moveTo>
                    <a:lnTo>
                      <a:pt x="169722" y="1202270"/>
                    </a:lnTo>
                    <a:lnTo>
                      <a:pt x="168389" y="1198968"/>
                    </a:lnTo>
                    <a:lnTo>
                      <a:pt x="162204" y="1200454"/>
                    </a:lnTo>
                    <a:lnTo>
                      <a:pt x="165303" y="1205344"/>
                    </a:lnTo>
                    <a:lnTo>
                      <a:pt x="167868" y="1206411"/>
                    </a:lnTo>
                    <a:lnTo>
                      <a:pt x="170180" y="1203337"/>
                    </a:lnTo>
                    <a:close/>
                  </a:path>
                  <a:path w="275590" h="1464945">
                    <a:moveTo>
                      <a:pt x="171411" y="1222794"/>
                    </a:moveTo>
                    <a:lnTo>
                      <a:pt x="170141" y="1221320"/>
                    </a:lnTo>
                    <a:lnTo>
                      <a:pt x="169481" y="1223429"/>
                    </a:lnTo>
                    <a:lnTo>
                      <a:pt x="171411" y="1222794"/>
                    </a:lnTo>
                    <a:close/>
                  </a:path>
                  <a:path w="275590" h="1464945">
                    <a:moveTo>
                      <a:pt x="174510" y="1267764"/>
                    </a:moveTo>
                    <a:lnTo>
                      <a:pt x="172504" y="1268018"/>
                    </a:lnTo>
                    <a:lnTo>
                      <a:pt x="169786" y="1267955"/>
                    </a:lnTo>
                    <a:lnTo>
                      <a:pt x="165493" y="1269580"/>
                    </a:lnTo>
                    <a:lnTo>
                      <a:pt x="164109" y="1271473"/>
                    </a:lnTo>
                    <a:lnTo>
                      <a:pt x="166636" y="1273467"/>
                    </a:lnTo>
                    <a:lnTo>
                      <a:pt x="174142" y="1268018"/>
                    </a:lnTo>
                    <a:lnTo>
                      <a:pt x="174510" y="1267764"/>
                    </a:lnTo>
                    <a:close/>
                  </a:path>
                  <a:path w="275590" h="1464945">
                    <a:moveTo>
                      <a:pt x="175044" y="1267688"/>
                    </a:moveTo>
                    <a:lnTo>
                      <a:pt x="174879" y="1267498"/>
                    </a:lnTo>
                    <a:lnTo>
                      <a:pt x="174510" y="1267764"/>
                    </a:lnTo>
                    <a:lnTo>
                      <a:pt x="175044" y="1267688"/>
                    </a:lnTo>
                    <a:close/>
                  </a:path>
                  <a:path w="275590" h="1464945">
                    <a:moveTo>
                      <a:pt x="180086" y="514667"/>
                    </a:moveTo>
                    <a:lnTo>
                      <a:pt x="175869" y="514489"/>
                    </a:lnTo>
                    <a:lnTo>
                      <a:pt x="173202" y="512787"/>
                    </a:lnTo>
                    <a:lnTo>
                      <a:pt x="173748" y="516585"/>
                    </a:lnTo>
                    <a:lnTo>
                      <a:pt x="176174" y="518528"/>
                    </a:lnTo>
                    <a:lnTo>
                      <a:pt x="179730" y="519379"/>
                    </a:lnTo>
                    <a:lnTo>
                      <a:pt x="180086" y="514667"/>
                    </a:lnTo>
                    <a:close/>
                  </a:path>
                  <a:path w="275590" h="1464945">
                    <a:moveTo>
                      <a:pt x="184226" y="1278813"/>
                    </a:moveTo>
                    <a:lnTo>
                      <a:pt x="175641" y="1278483"/>
                    </a:lnTo>
                    <a:lnTo>
                      <a:pt x="175234" y="1282674"/>
                    </a:lnTo>
                    <a:lnTo>
                      <a:pt x="178092" y="1283157"/>
                    </a:lnTo>
                    <a:lnTo>
                      <a:pt x="183984" y="1284224"/>
                    </a:lnTo>
                    <a:lnTo>
                      <a:pt x="184226" y="1278813"/>
                    </a:lnTo>
                    <a:close/>
                  </a:path>
                  <a:path w="275590" h="1464945">
                    <a:moveTo>
                      <a:pt x="184391" y="1278813"/>
                    </a:moveTo>
                    <a:lnTo>
                      <a:pt x="184238" y="1278623"/>
                    </a:lnTo>
                    <a:lnTo>
                      <a:pt x="184226" y="1278813"/>
                    </a:lnTo>
                    <a:lnTo>
                      <a:pt x="184391" y="1278813"/>
                    </a:lnTo>
                    <a:close/>
                  </a:path>
                  <a:path w="275590" h="1464945">
                    <a:moveTo>
                      <a:pt x="186982" y="555256"/>
                    </a:moveTo>
                    <a:lnTo>
                      <a:pt x="186613" y="554316"/>
                    </a:lnTo>
                    <a:lnTo>
                      <a:pt x="186474" y="552361"/>
                    </a:lnTo>
                    <a:lnTo>
                      <a:pt x="180213" y="548741"/>
                    </a:lnTo>
                    <a:lnTo>
                      <a:pt x="176631" y="542048"/>
                    </a:lnTo>
                    <a:lnTo>
                      <a:pt x="169291" y="543572"/>
                    </a:lnTo>
                    <a:lnTo>
                      <a:pt x="186982" y="555256"/>
                    </a:lnTo>
                    <a:close/>
                  </a:path>
                  <a:path w="275590" h="1464945">
                    <a:moveTo>
                      <a:pt x="187185" y="1221486"/>
                    </a:moveTo>
                    <a:lnTo>
                      <a:pt x="185915" y="1221003"/>
                    </a:lnTo>
                    <a:lnTo>
                      <a:pt x="182854" y="1219860"/>
                    </a:lnTo>
                    <a:lnTo>
                      <a:pt x="178625" y="1220444"/>
                    </a:lnTo>
                    <a:lnTo>
                      <a:pt x="171411" y="1222794"/>
                    </a:lnTo>
                    <a:lnTo>
                      <a:pt x="175361" y="1227353"/>
                    </a:lnTo>
                    <a:lnTo>
                      <a:pt x="179476" y="1225562"/>
                    </a:lnTo>
                    <a:lnTo>
                      <a:pt x="180784" y="1222527"/>
                    </a:lnTo>
                    <a:lnTo>
                      <a:pt x="183489" y="1221003"/>
                    </a:lnTo>
                    <a:lnTo>
                      <a:pt x="187185" y="1221486"/>
                    </a:lnTo>
                    <a:close/>
                  </a:path>
                  <a:path w="275590" h="1464945">
                    <a:moveTo>
                      <a:pt x="187528" y="555612"/>
                    </a:moveTo>
                    <a:lnTo>
                      <a:pt x="187312" y="555459"/>
                    </a:lnTo>
                    <a:lnTo>
                      <a:pt x="186982" y="555256"/>
                    </a:lnTo>
                    <a:lnTo>
                      <a:pt x="187134" y="555637"/>
                    </a:lnTo>
                    <a:lnTo>
                      <a:pt x="187528" y="555612"/>
                    </a:lnTo>
                    <a:close/>
                  </a:path>
                  <a:path w="275590" h="1464945">
                    <a:moveTo>
                      <a:pt x="188861" y="1157211"/>
                    </a:moveTo>
                    <a:lnTo>
                      <a:pt x="188620" y="1157071"/>
                    </a:lnTo>
                    <a:lnTo>
                      <a:pt x="188836" y="1157300"/>
                    </a:lnTo>
                    <a:close/>
                  </a:path>
                  <a:path w="275590" h="1464945">
                    <a:moveTo>
                      <a:pt x="193852" y="693826"/>
                    </a:moveTo>
                    <a:lnTo>
                      <a:pt x="187274" y="690486"/>
                    </a:lnTo>
                    <a:lnTo>
                      <a:pt x="188595" y="693305"/>
                    </a:lnTo>
                    <a:lnTo>
                      <a:pt x="190906" y="694232"/>
                    </a:lnTo>
                    <a:lnTo>
                      <a:pt x="193852" y="693826"/>
                    </a:lnTo>
                    <a:close/>
                  </a:path>
                  <a:path w="275590" h="1464945">
                    <a:moveTo>
                      <a:pt x="197078" y="561530"/>
                    </a:moveTo>
                    <a:lnTo>
                      <a:pt x="195097" y="557314"/>
                    </a:lnTo>
                    <a:lnTo>
                      <a:pt x="191782" y="555345"/>
                    </a:lnTo>
                    <a:lnTo>
                      <a:pt x="187528" y="555612"/>
                    </a:lnTo>
                    <a:lnTo>
                      <a:pt x="196646" y="561987"/>
                    </a:lnTo>
                    <a:lnTo>
                      <a:pt x="197078" y="561530"/>
                    </a:lnTo>
                    <a:close/>
                  </a:path>
                  <a:path w="275590" h="1464945">
                    <a:moveTo>
                      <a:pt x="197548" y="1154696"/>
                    </a:moveTo>
                    <a:lnTo>
                      <a:pt x="193484" y="1154366"/>
                    </a:lnTo>
                    <a:lnTo>
                      <a:pt x="189826" y="1153071"/>
                    </a:lnTo>
                    <a:lnTo>
                      <a:pt x="188861" y="1157211"/>
                    </a:lnTo>
                    <a:lnTo>
                      <a:pt x="196494" y="1161351"/>
                    </a:lnTo>
                    <a:lnTo>
                      <a:pt x="197548" y="1154696"/>
                    </a:lnTo>
                    <a:close/>
                  </a:path>
                  <a:path w="275590" h="1464945">
                    <a:moveTo>
                      <a:pt x="216268" y="37846"/>
                    </a:moveTo>
                    <a:lnTo>
                      <a:pt x="210807" y="32308"/>
                    </a:lnTo>
                    <a:lnTo>
                      <a:pt x="210858" y="32092"/>
                    </a:lnTo>
                    <a:lnTo>
                      <a:pt x="211886" y="24130"/>
                    </a:lnTo>
                    <a:lnTo>
                      <a:pt x="211061" y="23850"/>
                    </a:lnTo>
                    <a:lnTo>
                      <a:pt x="210375" y="23482"/>
                    </a:lnTo>
                    <a:lnTo>
                      <a:pt x="207505" y="32092"/>
                    </a:lnTo>
                    <a:lnTo>
                      <a:pt x="201904" y="30670"/>
                    </a:lnTo>
                    <a:lnTo>
                      <a:pt x="201853" y="30949"/>
                    </a:lnTo>
                    <a:lnTo>
                      <a:pt x="201714" y="31496"/>
                    </a:lnTo>
                    <a:lnTo>
                      <a:pt x="216268" y="37846"/>
                    </a:lnTo>
                    <a:close/>
                  </a:path>
                  <a:path w="275590" h="1464945">
                    <a:moveTo>
                      <a:pt x="217220" y="38366"/>
                    </a:moveTo>
                    <a:lnTo>
                      <a:pt x="217043" y="38163"/>
                    </a:lnTo>
                    <a:lnTo>
                      <a:pt x="216268" y="37846"/>
                    </a:lnTo>
                    <a:lnTo>
                      <a:pt x="216801" y="38392"/>
                    </a:lnTo>
                    <a:lnTo>
                      <a:pt x="217220" y="38366"/>
                    </a:lnTo>
                    <a:close/>
                  </a:path>
                  <a:path w="275590" h="1464945">
                    <a:moveTo>
                      <a:pt x="225056" y="42799"/>
                    </a:moveTo>
                    <a:lnTo>
                      <a:pt x="223354" y="38074"/>
                    </a:lnTo>
                    <a:lnTo>
                      <a:pt x="217220" y="38366"/>
                    </a:lnTo>
                    <a:lnTo>
                      <a:pt x="219240" y="40652"/>
                    </a:lnTo>
                    <a:lnTo>
                      <a:pt x="221348" y="43319"/>
                    </a:lnTo>
                    <a:lnTo>
                      <a:pt x="225056" y="42799"/>
                    </a:lnTo>
                    <a:close/>
                  </a:path>
                  <a:path w="275590" h="1464945">
                    <a:moveTo>
                      <a:pt x="225247" y="42773"/>
                    </a:moveTo>
                    <a:lnTo>
                      <a:pt x="225056" y="42799"/>
                    </a:lnTo>
                    <a:lnTo>
                      <a:pt x="225094" y="42926"/>
                    </a:lnTo>
                    <a:lnTo>
                      <a:pt x="225247" y="42773"/>
                    </a:lnTo>
                    <a:close/>
                  </a:path>
                  <a:path w="275590" h="1464945">
                    <a:moveTo>
                      <a:pt x="229285" y="27838"/>
                    </a:moveTo>
                    <a:lnTo>
                      <a:pt x="227914" y="16738"/>
                    </a:lnTo>
                    <a:lnTo>
                      <a:pt x="225386" y="22593"/>
                    </a:lnTo>
                    <a:lnTo>
                      <a:pt x="221615" y="26758"/>
                    </a:lnTo>
                    <a:lnTo>
                      <a:pt x="223761" y="32626"/>
                    </a:lnTo>
                    <a:lnTo>
                      <a:pt x="229285" y="27838"/>
                    </a:lnTo>
                    <a:close/>
                  </a:path>
                  <a:path w="275590" h="1464945">
                    <a:moveTo>
                      <a:pt x="248386" y="18618"/>
                    </a:moveTo>
                    <a:lnTo>
                      <a:pt x="247688" y="18427"/>
                    </a:lnTo>
                    <a:lnTo>
                      <a:pt x="246888" y="17881"/>
                    </a:lnTo>
                    <a:lnTo>
                      <a:pt x="244589" y="18732"/>
                    </a:lnTo>
                    <a:lnTo>
                      <a:pt x="237058" y="30441"/>
                    </a:lnTo>
                    <a:lnTo>
                      <a:pt x="236143" y="44513"/>
                    </a:lnTo>
                    <a:lnTo>
                      <a:pt x="236740" y="43421"/>
                    </a:lnTo>
                    <a:lnTo>
                      <a:pt x="237629" y="42418"/>
                    </a:lnTo>
                    <a:lnTo>
                      <a:pt x="238937" y="36842"/>
                    </a:lnTo>
                    <a:lnTo>
                      <a:pt x="241731" y="35725"/>
                    </a:lnTo>
                    <a:lnTo>
                      <a:pt x="245783" y="36664"/>
                    </a:lnTo>
                    <a:lnTo>
                      <a:pt x="240474" y="30924"/>
                    </a:lnTo>
                    <a:lnTo>
                      <a:pt x="248386" y="18618"/>
                    </a:lnTo>
                    <a:close/>
                  </a:path>
                  <a:path w="275590" h="1464945">
                    <a:moveTo>
                      <a:pt x="266166" y="42722"/>
                    </a:moveTo>
                    <a:lnTo>
                      <a:pt x="266153" y="42875"/>
                    </a:lnTo>
                    <a:lnTo>
                      <a:pt x="266166" y="42722"/>
                    </a:lnTo>
                    <a:close/>
                  </a:path>
                  <a:path w="275590" h="1464945">
                    <a:moveTo>
                      <a:pt x="275005" y="32854"/>
                    </a:moveTo>
                    <a:lnTo>
                      <a:pt x="274650" y="31623"/>
                    </a:lnTo>
                    <a:lnTo>
                      <a:pt x="274650" y="29641"/>
                    </a:lnTo>
                    <a:lnTo>
                      <a:pt x="270052" y="33832"/>
                    </a:lnTo>
                    <a:lnTo>
                      <a:pt x="266750" y="37465"/>
                    </a:lnTo>
                    <a:lnTo>
                      <a:pt x="266166" y="42722"/>
                    </a:lnTo>
                    <a:lnTo>
                      <a:pt x="266750" y="42697"/>
                    </a:lnTo>
                    <a:lnTo>
                      <a:pt x="268122" y="42786"/>
                    </a:lnTo>
                    <a:lnTo>
                      <a:pt x="268897" y="38506"/>
                    </a:lnTo>
                    <a:lnTo>
                      <a:pt x="271868" y="36029"/>
                    </a:lnTo>
                    <a:lnTo>
                      <a:pt x="274586" y="33299"/>
                    </a:lnTo>
                    <a:lnTo>
                      <a:pt x="275005" y="3285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7784173" y="3274275"/>
                <a:ext cx="1344295" cy="1980564"/>
              </a:xfrm>
              <a:custGeom>
                <a:avLst/>
                <a:gdLst/>
                <a:ahLst/>
                <a:cxnLst/>
                <a:rect l="l" t="t" r="r" b="b"/>
                <a:pathLst>
                  <a:path w="1344295" h="1980564">
                    <a:moveTo>
                      <a:pt x="774" y="1973503"/>
                    </a:moveTo>
                    <a:lnTo>
                      <a:pt x="723" y="1973313"/>
                    </a:lnTo>
                    <a:lnTo>
                      <a:pt x="596" y="1973351"/>
                    </a:lnTo>
                    <a:lnTo>
                      <a:pt x="774" y="1973503"/>
                    </a:lnTo>
                    <a:close/>
                  </a:path>
                  <a:path w="1344295" h="1980564">
                    <a:moveTo>
                      <a:pt x="5334" y="1966493"/>
                    </a:moveTo>
                    <a:lnTo>
                      <a:pt x="1778" y="1968982"/>
                    </a:lnTo>
                    <a:lnTo>
                      <a:pt x="0" y="1970455"/>
                    </a:lnTo>
                    <a:lnTo>
                      <a:pt x="723" y="1973313"/>
                    </a:lnTo>
                    <a:lnTo>
                      <a:pt x="3225" y="1972449"/>
                    </a:lnTo>
                    <a:lnTo>
                      <a:pt x="4064" y="1970392"/>
                    </a:lnTo>
                    <a:lnTo>
                      <a:pt x="5334" y="1966493"/>
                    </a:lnTo>
                    <a:close/>
                  </a:path>
                  <a:path w="1344295" h="1980564">
                    <a:moveTo>
                      <a:pt x="40347" y="1972437"/>
                    </a:moveTo>
                    <a:lnTo>
                      <a:pt x="38976" y="1971535"/>
                    </a:lnTo>
                    <a:lnTo>
                      <a:pt x="33451" y="1979968"/>
                    </a:lnTo>
                    <a:lnTo>
                      <a:pt x="34277" y="1980361"/>
                    </a:lnTo>
                    <a:lnTo>
                      <a:pt x="34709" y="1980552"/>
                    </a:lnTo>
                    <a:lnTo>
                      <a:pt x="36576" y="1977847"/>
                    </a:lnTo>
                    <a:lnTo>
                      <a:pt x="40347" y="1972437"/>
                    </a:lnTo>
                    <a:close/>
                  </a:path>
                  <a:path w="1344295" h="1980564">
                    <a:moveTo>
                      <a:pt x="101587" y="1971408"/>
                    </a:moveTo>
                    <a:lnTo>
                      <a:pt x="101219" y="1971802"/>
                    </a:lnTo>
                    <a:lnTo>
                      <a:pt x="101396" y="1971954"/>
                    </a:lnTo>
                    <a:lnTo>
                      <a:pt x="101587" y="1971408"/>
                    </a:lnTo>
                    <a:close/>
                  </a:path>
                  <a:path w="1344295" h="1980564">
                    <a:moveTo>
                      <a:pt x="105359" y="1967458"/>
                    </a:moveTo>
                    <a:lnTo>
                      <a:pt x="103441" y="1966277"/>
                    </a:lnTo>
                    <a:lnTo>
                      <a:pt x="101587" y="1971408"/>
                    </a:lnTo>
                    <a:lnTo>
                      <a:pt x="105359" y="1967458"/>
                    </a:lnTo>
                    <a:close/>
                  </a:path>
                  <a:path w="1344295" h="1980564">
                    <a:moveTo>
                      <a:pt x="150075" y="9918"/>
                    </a:moveTo>
                    <a:lnTo>
                      <a:pt x="149567" y="9791"/>
                    </a:lnTo>
                    <a:lnTo>
                      <a:pt x="148590" y="9499"/>
                    </a:lnTo>
                    <a:lnTo>
                      <a:pt x="147993" y="11455"/>
                    </a:lnTo>
                    <a:lnTo>
                      <a:pt x="147370" y="13436"/>
                    </a:lnTo>
                    <a:lnTo>
                      <a:pt x="146773" y="15405"/>
                    </a:lnTo>
                    <a:lnTo>
                      <a:pt x="148501" y="15887"/>
                    </a:lnTo>
                    <a:lnTo>
                      <a:pt x="150075" y="9918"/>
                    </a:lnTo>
                    <a:close/>
                  </a:path>
                  <a:path w="1344295" h="1980564">
                    <a:moveTo>
                      <a:pt x="223215" y="1911489"/>
                    </a:moveTo>
                    <a:lnTo>
                      <a:pt x="222618" y="1904809"/>
                    </a:lnTo>
                    <a:lnTo>
                      <a:pt x="217843" y="1903336"/>
                    </a:lnTo>
                    <a:lnTo>
                      <a:pt x="223215" y="1911489"/>
                    </a:lnTo>
                    <a:close/>
                  </a:path>
                  <a:path w="1344295" h="1980564">
                    <a:moveTo>
                      <a:pt x="241350" y="1912162"/>
                    </a:moveTo>
                    <a:lnTo>
                      <a:pt x="235673" y="1904555"/>
                    </a:lnTo>
                    <a:lnTo>
                      <a:pt x="227774" y="1897126"/>
                    </a:lnTo>
                    <a:lnTo>
                      <a:pt x="223304" y="1895551"/>
                    </a:lnTo>
                    <a:lnTo>
                      <a:pt x="225374" y="1898192"/>
                    </a:lnTo>
                    <a:lnTo>
                      <a:pt x="226656" y="1901177"/>
                    </a:lnTo>
                    <a:lnTo>
                      <a:pt x="233108" y="1904822"/>
                    </a:lnTo>
                    <a:lnTo>
                      <a:pt x="233451" y="1908251"/>
                    </a:lnTo>
                    <a:lnTo>
                      <a:pt x="233273" y="1912226"/>
                    </a:lnTo>
                    <a:lnTo>
                      <a:pt x="235940" y="1909368"/>
                    </a:lnTo>
                    <a:lnTo>
                      <a:pt x="238645" y="1912251"/>
                    </a:lnTo>
                    <a:lnTo>
                      <a:pt x="241350" y="1912162"/>
                    </a:lnTo>
                    <a:close/>
                  </a:path>
                  <a:path w="1344295" h="1980564">
                    <a:moveTo>
                      <a:pt x="252958" y="1811121"/>
                    </a:moveTo>
                    <a:lnTo>
                      <a:pt x="251460" y="1803031"/>
                    </a:lnTo>
                    <a:lnTo>
                      <a:pt x="248132" y="1795068"/>
                    </a:lnTo>
                    <a:lnTo>
                      <a:pt x="247954" y="1797380"/>
                    </a:lnTo>
                    <a:lnTo>
                      <a:pt x="247535" y="1798523"/>
                    </a:lnTo>
                    <a:lnTo>
                      <a:pt x="250507" y="1806968"/>
                    </a:lnTo>
                    <a:lnTo>
                      <a:pt x="250875" y="1814588"/>
                    </a:lnTo>
                    <a:lnTo>
                      <a:pt x="249097" y="1824075"/>
                    </a:lnTo>
                    <a:lnTo>
                      <a:pt x="249961" y="1825929"/>
                    </a:lnTo>
                    <a:lnTo>
                      <a:pt x="250291" y="1827695"/>
                    </a:lnTo>
                    <a:lnTo>
                      <a:pt x="252577" y="1819338"/>
                    </a:lnTo>
                    <a:lnTo>
                      <a:pt x="252958" y="1811121"/>
                    </a:lnTo>
                    <a:close/>
                  </a:path>
                  <a:path w="1344295" h="1980564">
                    <a:moveTo>
                      <a:pt x="270776" y="1869071"/>
                    </a:moveTo>
                    <a:lnTo>
                      <a:pt x="258216" y="1855470"/>
                    </a:lnTo>
                    <a:lnTo>
                      <a:pt x="258914" y="1863928"/>
                    </a:lnTo>
                    <a:lnTo>
                      <a:pt x="265417" y="1865998"/>
                    </a:lnTo>
                    <a:lnTo>
                      <a:pt x="269608" y="1870075"/>
                    </a:lnTo>
                    <a:lnTo>
                      <a:pt x="270776" y="1869071"/>
                    </a:lnTo>
                    <a:close/>
                  </a:path>
                  <a:path w="1344295" h="1980564">
                    <a:moveTo>
                      <a:pt x="294144" y="381"/>
                    </a:moveTo>
                    <a:lnTo>
                      <a:pt x="288277" y="0"/>
                    </a:lnTo>
                    <a:lnTo>
                      <a:pt x="288239" y="1422"/>
                    </a:lnTo>
                    <a:lnTo>
                      <a:pt x="293916" y="1422"/>
                    </a:lnTo>
                    <a:lnTo>
                      <a:pt x="294144" y="381"/>
                    </a:lnTo>
                    <a:close/>
                  </a:path>
                  <a:path w="1344295" h="1980564">
                    <a:moveTo>
                      <a:pt x="307009" y="5359"/>
                    </a:moveTo>
                    <a:lnTo>
                      <a:pt x="300570" y="2971"/>
                    </a:lnTo>
                    <a:lnTo>
                      <a:pt x="300113" y="4394"/>
                    </a:lnTo>
                    <a:lnTo>
                      <a:pt x="306463" y="6705"/>
                    </a:lnTo>
                    <a:lnTo>
                      <a:pt x="307009" y="5359"/>
                    </a:lnTo>
                    <a:close/>
                  </a:path>
                  <a:path w="1344295" h="1980564">
                    <a:moveTo>
                      <a:pt x="376834" y="1006614"/>
                    </a:moveTo>
                    <a:lnTo>
                      <a:pt x="375221" y="1006322"/>
                    </a:lnTo>
                    <a:lnTo>
                      <a:pt x="373608" y="1006055"/>
                    </a:lnTo>
                    <a:lnTo>
                      <a:pt x="372008" y="1005763"/>
                    </a:lnTo>
                    <a:lnTo>
                      <a:pt x="371830" y="1006995"/>
                    </a:lnTo>
                    <a:lnTo>
                      <a:pt x="371754" y="1007592"/>
                    </a:lnTo>
                    <a:lnTo>
                      <a:pt x="373405" y="1007694"/>
                    </a:lnTo>
                    <a:lnTo>
                      <a:pt x="375081" y="1007770"/>
                    </a:lnTo>
                    <a:lnTo>
                      <a:pt x="376732" y="1007872"/>
                    </a:lnTo>
                    <a:lnTo>
                      <a:pt x="376758" y="1007440"/>
                    </a:lnTo>
                    <a:lnTo>
                      <a:pt x="376834" y="1006614"/>
                    </a:lnTo>
                    <a:close/>
                  </a:path>
                  <a:path w="1344295" h="1980564">
                    <a:moveTo>
                      <a:pt x="377698" y="995972"/>
                    </a:moveTo>
                    <a:lnTo>
                      <a:pt x="376466" y="995476"/>
                    </a:lnTo>
                    <a:lnTo>
                      <a:pt x="375246" y="994968"/>
                    </a:lnTo>
                    <a:lnTo>
                      <a:pt x="374015" y="994473"/>
                    </a:lnTo>
                    <a:lnTo>
                      <a:pt x="373761" y="995375"/>
                    </a:lnTo>
                    <a:lnTo>
                      <a:pt x="373621" y="995819"/>
                    </a:lnTo>
                    <a:lnTo>
                      <a:pt x="374878" y="996149"/>
                    </a:lnTo>
                    <a:lnTo>
                      <a:pt x="377418" y="996784"/>
                    </a:lnTo>
                    <a:lnTo>
                      <a:pt x="377596" y="996238"/>
                    </a:lnTo>
                    <a:lnTo>
                      <a:pt x="377698" y="995972"/>
                    </a:lnTo>
                    <a:close/>
                  </a:path>
                  <a:path w="1344295" h="1980564">
                    <a:moveTo>
                      <a:pt x="385699" y="1024458"/>
                    </a:moveTo>
                    <a:lnTo>
                      <a:pt x="385521" y="1024369"/>
                    </a:lnTo>
                    <a:lnTo>
                      <a:pt x="380504" y="1021511"/>
                    </a:lnTo>
                    <a:lnTo>
                      <a:pt x="376123" y="1015466"/>
                    </a:lnTo>
                    <a:lnTo>
                      <a:pt x="368541" y="1015492"/>
                    </a:lnTo>
                    <a:lnTo>
                      <a:pt x="372960" y="1018616"/>
                    </a:lnTo>
                    <a:lnTo>
                      <a:pt x="377609" y="1021334"/>
                    </a:lnTo>
                    <a:lnTo>
                      <a:pt x="383590" y="1024432"/>
                    </a:lnTo>
                    <a:lnTo>
                      <a:pt x="385165" y="1024369"/>
                    </a:lnTo>
                    <a:lnTo>
                      <a:pt x="385699" y="1024458"/>
                    </a:lnTo>
                    <a:close/>
                  </a:path>
                  <a:path w="1344295" h="1980564">
                    <a:moveTo>
                      <a:pt x="386575" y="1024623"/>
                    </a:moveTo>
                    <a:lnTo>
                      <a:pt x="385699" y="1024458"/>
                    </a:lnTo>
                    <a:lnTo>
                      <a:pt x="386359" y="1024839"/>
                    </a:lnTo>
                    <a:lnTo>
                      <a:pt x="386575" y="1024623"/>
                    </a:lnTo>
                    <a:close/>
                  </a:path>
                  <a:path w="1344295" h="1980564">
                    <a:moveTo>
                      <a:pt x="389204" y="1013421"/>
                    </a:moveTo>
                    <a:lnTo>
                      <a:pt x="381838" y="1009408"/>
                    </a:lnTo>
                    <a:lnTo>
                      <a:pt x="381190" y="1011072"/>
                    </a:lnTo>
                    <a:lnTo>
                      <a:pt x="385876" y="1013866"/>
                    </a:lnTo>
                    <a:lnTo>
                      <a:pt x="388213" y="1015288"/>
                    </a:lnTo>
                    <a:lnTo>
                      <a:pt x="388531" y="1014679"/>
                    </a:lnTo>
                    <a:lnTo>
                      <a:pt x="388886" y="1014044"/>
                    </a:lnTo>
                    <a:lnTo>
                      <a:pt x="389204" y="1013421"/>
                    </a:lnTo>
                    <a:close/>
                  </a:path>
                  <a:path w="1344295" h="1980564">
                    <a:moveTo>
                      <a:pt x="396354" y="972248"/>
                    </a:moveTo>
                    <a:lnTo>
                      <a:pt x="392798" y="972451"/>
                    </a:lnTo>
                    <a:lnTo>
                      <a:pt x="392087" y="971397"/>
                    </a:lnTo>
                    <a:lnTo>
                      <a:pt x="389674" y="967803"/>
                    </a:lnTo>
                    <a:lnTo>
                      <a:pt x="384898" y="971626"/>
                    </a:lnTo>
                    <a:lnTo>
                      <a:pt x="389305" y="971397"/>
                    </a:lnTo>
                    <a:lnTo>
                      <a:pt x="392595" y="975182"/>
                    </a:lnTo>
                    <a:lnTo>
                      <a:pt x="396087" y="972451"/>
                    </a:lnTo>
                    <a:lnTo>
                      <a:pt x="396354" y="972248"/>
                    </a:lnTo>
                    <a:close/>
                  </a:path>
                  <a:path w="1344295" h="1980564">
                    <a:moveTo>
                      <a:pt x="396532" y="972108"/>
                    </a:moveTo>
                    <a:lnTo>
                      <a:pt x="396354" y="972248"/>
                    </a:lnTo>
                    <a:lnTo>
                      <a:pt x="396494" y="972235"/>
                    </a:lnTo>
                    <a:lnTo>
                      <a:pt x="396532" y="972108"/>
                    </a:lnTo>
                    <a:close/>
                  </a:path>
                  <a:path w="1344295" h="1980564">
                    <a:moveTo>
                      <a:pt x="396811" y="958926"/>
                    </a:moveTo>
                    <a:lnTo>
                      <a:pt x="395224" y="956767"/>
                    </a:lnTo>
                    <a:lnTo>
                      <a:pt x="393077" y="955941"/>
                    </a:lnTo>
                    <a:lnTo>
                      <a:pt x="390258" y="958329"/>
                    </a:lnTo>
                    <a:lnTo>
                      <a:pt x="396811" y="958926"/>
                    </a:lnTo>
                    <a:close/>
                  </a:path>
                  <a:path w="1344295" h="1980564">
                    <a:moveTo>
                      <a:pt x="397268" y="959205"/>
                    </a:moveTo>
                    <a:lnTo>
                      <a:pt x="397116" y="958951"/>
                    </a:lnTo>
                    <a:lnTo>
                      <a:pt x="396811" y="958926"/>
                    </a:lnTo>
                    <a:lnTo>
                      <a:pt x="396963" y="959142"/>
                    </a:lnTo>
                    <a:lnTo>
                      <a:pt x="397268" y="959205"/>
                    </a:lnTo>
                    <a:close/>
                  </a:path>
                  <a:path w="1344295" h="1980564">
                    <a:moveTo>
                      <a:pt x="406501" y="7327"/>
                    </a:moveTo>
                    <a:lnTo>
                      <a:pt x="405434" y="6477"/>
                    </a:lnTo>
                    <a:lnTo>
                      <a:pt x="404926" y="6057"/>
                    </a:lnTo>
                    <a:lnTo>
                      <a:pt x="404355" y="6908"/>
                    </a:lnTo>
                    <a:lnTo>
                      <a:pt x="403567" y="7708"/>
                    </a:lnTo>
                    <a:lnTo>
                      <a:pt x="403313" y="8648"/>
                    </a:lnTo>
                    <a:lnTo>
                      <a:pt x="403059" y="9537"/>
                    </a:lnTo>
                    <a:lnTo>
                      <a:pt x="403390" y="10591"/>
                    </a:lnTo>
                    <a:lnTo>
                      <a:pt x="403466" y="11557"/>
                    </a:lnTo>
                    <a:lnTo>
                      <a:pt x="403834" y="11595"/>
                    </a:lnTo>
                    <a:lnTo>
                      <a:pt x="404571" y="11696"/>
                    </a:lnTo>
                    <a:lnTo>
                      <a:pt x="406501" y="7327"/>
                    </a:lnTo>
                    <a:close/>
                  </a:path>
                  <a:path w="1344295" h="1980564">
                    <a:moveTo>
                      <a:pt x="409956" y="966228"/>
                    </a:moveTo>
                    <a:lnTo>
                      <a:pt x="406069" y="962342"/>
                    </a:lnTo>
                    <a:lnTo>
                      <a:pt x="401802" y="960259"/>
                    </a:lnTo>
                    <a:lnTo>
                      <a:pt x="397268" y="959205"/>
                    </a:lnTo>
                    <a:lnTo>
                      <a:pt x="399211" y="962380"/>
                    </a:lnTo>
                    <a:lnTo>
                      <a:pt x="404977" y="965809"/>
                    </a:lnTo>
                    <a:lnTo>
                      <a:pt x="409956" y="966228"/>
                    </a:lnTo>
                    <a:close/>
                  </a:path>
                  <a:path w="1344295" h="1980564">
                    <a:moveTo>
                      <a:pt x="417436" y="955192"/>
                    </a:moveTo>
                    <a:lnTo>
                      <a:pt x="416077" y="954049"/>
                    </a:lnTo>
                    <a:lnTo>
                      <a:pt x="414693" y="952906"/>
                    </a:lnTo>
                    <a:lnTo>
                      <a:pt x="413321" y="951750"/>
                    </a:lnTo>
                    <a:lnTo>
                      <a:pt x="412470" y="952804"/>
                    </a:lnTo>
                    <a:lnTo>
                      <a:pt x="413829" y="953973"/>
                    </a:lnTo>
                    <a:lnTo>
                      <a:pt x="416547" y="956284"/>
                    </a:lnTo>
                    <a:lnTo>
                      <a:pt x="417144" y="955573"/>
                    </a:lnTo>
                    <a:lnTo>
                      <a:pt x="417436" y="955192"/>
                    </a:lnTo>
                    <a:close/>
                  </a:path>
                  <a:path w="1344295" h="1980564">
                    <a:moveTo>
                      <a:pt x="424853" y="836549"/>
                    </a:moveTo>
                    <a:lnTo>
                      <a:pt x="424573" y="834491"/>
                    </a:lnTo>
                    <a:lnTo>
                      <a:pt x="421335" y="830097"/>
                    </a:lnTo>
                    <a:lnTo>
                      <a:pt x="422135" y="843076"/>
                    </a:lnTo>
                    <a:lnTo>
                      <a:pt x="424853" y="836549"/>
                    </a:lnTo>
                    <a:close/>
                  </a:path>
                  <a:path w="1344295" h="1980564">
                    <a:moveTo>
                      <a:pt x="425335" y="876249"/>
                    </a:moveTo>
                    <a:lnTo>
                      <a:pt x="420776" y="874001"/>
                    </a:lnTo>
                    <a:lnTo>
                      <a:pt x="417512" y="881722"/>
                    </a:lnTo>
                    <a:lnTo>
                      <a:pt x="417144" y="889076"/>
                    </a:lnTo>
                    <a:lnTo>
                      <a:pt x="417233" y="896353"/>
                    </a:lnTo>
                    <a:lnTo>
                      <a:pt x="416725" y="896747"/>
                    </a:lnTo>
                    <a:lnTo>
                      <a:pt x="415417" y="897293"/>
                    </a:lnTo>
                    <a:lnTo>
                      <a:pt x="415378" y="900303"/>
                    </a:lnTo>
                    <a:lnTo>
                      <a:pt x="415734" y="902779"/>
                    </a:lnTo>
                    <a:lnTo>
                      <a:pt x="416001" y="905776"/>
                    </a:lnTo>
                    <a:lnTo>
                      <a:pt x="413143" y="905560"/>
                    </a:lnTo>
                    <a:lnTo>
                      <a:pt x="409143" y="905294"/>
                    </a:lnTo>
                    <a:lnTo>
                      <a:pt x="408813" y="906221"/>
                    </a:lnTo>
                    <a:lnTo>
                      <a:pt x="417449" y="910577"/>
                    </a:lnTo>
                    <a:lnTo>
                      <a:pt x="419354" y="911491"/>
                    </a:lnTo>
                    <a:lnTo>
                      <a:pt x="421525" y="912558"/>
                    </a:lnTo>
                    <a:lnTo>
                      <a:pt x="423672" y="913638"/>
                    </a:lnTo>
                    <a:lnTo>
                      <a:pt x="422313" y="910971"/>
                    </a:lnTo>
                    <a:lnTo>
                      <a:pt x="420077" y="910082"/>
                    </a:lnTo>
                    <a:lnTo>
                      <a:pt x="417436" y="910386"/>
                    </a:lnTo>
                    <a:lnTo>
                      <a:pt x="417372" y="905814"/>
                    </a:lnTo>
                    <a:lnTo>
                      <a:pt x="417372" y="901026"/>
                    </a:lnTo>
                    <a:lnTo>
                      <a:pt x="417423" y="896200"/>
                    </a:lnTo>
                    <a:lnTo>
                      <a:pt x="418757" y="891463"/>
                    </a:lnTo>
                    <a:lnTo>
                      <a:pt x="420573" y="886472"/>
                    </a:lnTo>
                    <a:lnTo>
                      <a:pt x="422224" y="878865"/>
                    </a:lnTo>
                    <a:lnTo>
                      <a:pt x="422389" y="876744"/>
                    </a:lnTo>
                    <a:lnTo>
                      <a:pt x="425335" y="876249"/>
                    </a:lnTo>
                    <a:close/>
                  </a:path>
                  <a:path w="1344295" h="1980564">
                    <a:moveTo>
                      <a:pt x="426516" y="930821"/>
                    </a:moveTo>
                    <a:lnTo>
                      <a:pt x="425780" y="929436"/>
                    </a:lnTo>
                    <a:lnTo>
                      <a:pt x="423811" y="925728"/>
                    </a:lnTo>
                    <a:lnTo>
                      <a:pt x="418172" y="924788"/>
                    </a:lnTo>
                    <a:lnTo>
                      <a:pt x="412902" y="923061"/>
                    </a:lnTo>
                    <a:lnTo>
                      <a:pt x="419074" y="927354"/>
                    </a:lnTo>
                    <a:lnTo>
                      <a:pt x="413956" y="936879"/>
                    </a:lnTo>
                    <a:lnTo>
                      <a:pt x="406603" y="934300"/>
                    </a:lnTo>
                    <a:lnTo>
                      <a:pt x="406082" y="935583"/>
                    </a:lnTo>
                    <a:lnTo>
                      <a:pt x="423062" y="944689"/>
                    </a:lnTo>
                    <a:lnTo>
                      <a:pt x="423697" y="943610"/>
                    </a:lnTo>
                    <a:lnTo>
                      <a:pt x="418401" y="939038"/>
                    </a:lnTo>
                    <a:lnTo>
                      <a:pt x="418909" y="936879"/>
                    </a:lnTo>
                    <a:lnTo>
                      <a:pt x="420687" y="929436"/>
                    </a:lnTo>
                    <a:lnTo>
                      <a:pt x="426516" y="930821"/>
                    </a:lnTo>
                    <a:close/>
                  </a:path>
                  <a:path w="1344295" h="1980564">
                    <a:moveTo>
                      <a:pt x="426770" y="930884"/>
                    </a:moveTo>
                    <a:lnTo>
                      <a:pt x="426516" y="930821"/>
                    </a:lnTo>
                    <a:lnTo>
                      <a:pt x="426631" y="931037"/>
                    </a:lnTo>
                    <a:lnTo>
                      <a:pt x="426770" y="930884"/>
                    </a:lnTo>
                    <a:close/>
                  </a:path>
                  <a:path w="1344295" h="1980564">
                    <a:moveTo>
                      <a:pt x="426859" y="930998"/>
                    </a:moveTo>
                    <a:lnTo>
                      <a:pt x="426631" y="931037"/>
                    </a:lnTo>
                    <a:lnTo>
                      <a:pt x="426859" y="930998"/>
                    </a:lnTo>
                    <a:close/>
                  </a:path>
                  <a:path w="1344295" h="1980564">
                    <a:moveTo>
                      <a:pt x="430555" y="966114"/>
                    </a:moveTo>
                    <a:lnTo>
                      <a:pt x="430517" y="959866"/>
                    </a:lnTo>
                    <a:lnTo>
                      <a:pt x="429361" y="958938"/>
                    </a:lnTo>
                    <a:lnTo>
                      <a:pt x="420992" y="958786"/>
                    </a:lnTo>
                    <a:lnTo>
                      <a:pt x="430555" y="966114"/>
                    </a:lnTo>
                    <a:close/>
                  </a:path>
                  <a:path w="1344295" h="1980564">
                    <a:moveTo>
                      <a:pt x="430707" y="966241"/>
                    </a:moveTo>
                    <a:lnTo>
                      <a:pt x="430555" y="966114"/>
                    </a:lnTo>
                    <a:lnTo>
                      <a:pt x="430530" y="966355"/>
                    </a:lnTo>
                    <a:lnTo>
                      <a:pt x="430707" y="966241"/>
                    </a:lnTo>
                    <a:close/>
                  </a:path>
                  <a:path w="1344295" h="1980564">
                    <a:moveTo>
                      <a:pt x="431558" y="794321"/>
                    </a:moveTo>
                    <a:lnTo>
                      <a:pt x="419468" y="789990"/>
                    </a:lnTo>
                    <a:lnTo>
                      <a:pt x="422059" y="792035"/>
                    </a:lnTo>
                    <a:lnTo>
                      <a:pt x="424637" y="794029"/>
                    </a:lnTo>
                    <a:lnTo>
                      <a:pt x="429031" y="797547"/>
                    </a:lnTo>
                    <a:lnTo>
                      <a:pt x="430377" y="797293"/>
                    </a:lnTo>
                    <a:lnTo>
                      <a:pt x="431558" y="794321"/>
                    </a:lnTo>
                    <a:close/>
                  </a:path>
                  <a:path w="1344295" h="1980564">
                    <a:moveTo>
                      <a:pt x="434467" y="952690"/>
                    </a:moveTo>
                    <a:lnTo>
                      <a:pt x="433298" y="949655"/>
                    </a:lnTo>
                    <a:lnTo>
                      <a:pt x="430631" y="948143"/>
                    </a:lnTo>
                    <a:lnTo>
                      <a:pt x="426656" y="948283"/>
                    </a:lnTo>
                    <a:lnTo>
                      <a:pt x="434467" y="952690"/>
                    </a:lnTo>
                    <a:close/>
                  </a:path>
                  <a:path w="1344295" h="1980564">
                    <a:moveTo>
                      <a:pt x="434733" y="952842"/>
                    </a:moveTo>
                    <a:lnTo>
                      <a:pt x="434467" y="952690"/>
                    </a:lnTo>
                    <a:lnTo>
                      <a:pt x="434581" y="952995"/>
                    </a:lnTo>
                    <a:lnTo>
                      <a:pt x="434733" y="952842"/>
                    </a:lnTo>
                    <a:close/>
                  </a:path>
                  <a:path w="1344295" h="1980564">
                    <a:moveTo>
                      <a:pt x="435571" y="936739"/>
                    </a:moveTo>
                    <a:lnTo>
                      <a:pt x="433959" y="931976"/>
                    </a:lnTo>
                    <a:lnTo>
                      <a:pt x="430974" y="930313"/>
                    </a:lnTo>
                    <a:lnTo>
                      <a:pt x="426859" y="930998"/>
                    </a:lnTo>
                    <a:lnTo>
                      <a:pt x="428828" y="934085"/>
                    </a:lnTo>
                    <a:lnTo>
                      <a:pt x="431571" y="936142"/>
                    </a:lnTo>
                    <a:lnTo>
                      <a:pt x="435571" y="936739"/>
                    </a:lnTo>
                    <a:close/>
                  </a:path>
                  <a:path w="1344295" h="1980564">
                    <a:moveTo>
                      <a:pt x="436245" y="812012"/>
                    </a:moveTo>
                    <a:lnTo>
                      <a:pt x="436194" y="811606"/>
                    </a:lnTo>
                    <a:lnTo>
                      <a:pt x="436156" y="811212"/>
                    </a:lnTo>
                    <a:lnTo>
                      <a:pt x="436092" y="810806"/>
                    </a:lnTo>
                    <a:lnTo>
                      <a:pt x="432981" y="810171"/>
                    </a:lnTo>
                    <a:lnTo>
                      <a:pt x="431419" y="809840"/>
                    </a:lnTo>
                    <a:lnTo>
                      <a:pt x="431380" y="813650"/>
                    </a:lnTo>
                    <a:lnTo>
                      <a:pt x="436245" y="812012"/>
                    </a:lnTo>
                    <a:close/>
                  </a:path>
                  <a:path w="1344295" h="1980564">
                    <a:moveTo>
                      <a:pt x="437553" y="770597"/>
                    </a:moveTo>
                    <a:lnTo>
                      <a:pt x="431114" y="775360"/>
                    </a:lnTo>
                    <a:lnTo>
                      <a:pt x="436778" y="776935"/>
                    </a:lnTo>
                    <a:lnTo>
                      <a:pt x="437426" y="773887"/>
                    </a:lnTo>
                    <a:lnTo>
                      <a:pt x="437553" y="770597"/>
                    </a:lnTo>
                    <a:close/>
                  </a:path>
                  <a:path w="1344295" h="1980564">
                    <a:moveTo>
                      <a:pt x="437730" y="770458"/>
                    </a:moveTo>
                    <a:lnTo>
                      <a:pt x="437565" y="770305"/>
                    </a:lnTo>
                    <a:lnTo>
                      <a:pt x="437553" y="770597"/>
                    </a:lnTo>
                    <a:lnTo>
                      <a:pt x="437730" y="770458"/>
                    </a:lnTo>
                    <a:close/>
                  </a:path>
                  <a:path w="1344295" h="1980564">
                    <a:moveTo>
                      <a:pt x="442290" y="788212"/>
                    </a:moveTo>
                    <a:lnTo>
                      <a:pt x="441706" y="784733"/>
                    </a:lnTo>
                    <a:lnTo>
                      <a:pt x="439686" y="785749"/>
                    </a:lnTo>
                    <a:lnTo>
                      <a:pt x="437984" y="786587"/>
                    </a:lnTo>
                    <a:lnTo>
                      <a:pt x="436295" y="787438"/>
                    </a:lnTo>
                    <a:lnTo>
                      <a:pt x="436651" y="788162"/>
                    </a:lnTo>
                    <a:lnTo>
                      <a:pt x="436841" y="788517"/>
                    </a:lnTo>
                    <a:lnTo>
                      <a:pt x="438619" y="788428"/>
                    </a:lnTo>
                    <a:lnTo>
                      <a:pt x="440397" y="788314"/>
                    </a:lnTo>
                    <a:lnTo>
                      <a:pt x="442290" y="788212"/>
                    </a:lnTo>
                    <a:close/>
                  </a:path>
                  <a:path w="1344295" h="1980564">
                    <a:moveTo>
                      <a:pt x="442671" y="822629"/>
                    </a:moveTo>
                    <a:lnTo>
                      <a:pt x="442239" y="822121"/>
                    </a:lnTo>
                    <a:lnTo>
                      <a:pt x="437349" y="822744"/>
                    </a:lnTo>
                    <a:lnTo>
                      <a:pt x="433552" y="823188"/>
                    </a:lnTo>
                    <a:lnTo>
                      <a:pt x="440690" y="826681"/>
                    </a:lnTo>
                    <a:lnTo>
                      <a:pt x="442671" y="822629"/>
                    </a:lnTo>
                    <a:close/>
                  </a:path>
                  <a:path w="1344295" h="1980564">
                    <a:moveTo>
                      <a:pt x="445782" y="888568"/>
                    </a:moveTo>
                    <a:lnTo>
                      <a:pt x="440410" y="884770"/>
                    </a:lnTo>
                    <a:lnTo>
                      <a:pt x="437692" y="882865"/>
                    </a:lnTo>
                    <a:lnTo>
                      <a:pt x="438670" y="887196"/>
                    </a:lnTo>
                    <a:lnTo>
                      <a:pt x="442747" y="887145"/>
                    </a:lnTo>
                    <a:lnTo>
                      <a:pt x="445782" y="888568"/>
                    </a:lnTo>
                    <a:close/>
                  </a:path>
                  <a:path w="1344295" h="1980564">
                    <a:moveTo>
                      <a:pt x="450570" y="1757946"/>
                    </a:moveTo>
                    <a:lnTo>
                      <a:pt x="450367" y="1758086"/>
                    </a:lnTo>
                    <a:lnTo>
                      <a:pt x="450557" y="1758264"/>
                    </a:lnTo>
                    <a:lnTo>
                      <a:pt x="450570" y="1757946"/>
                    </a:lnTo>
                    <a:close/>
                  </a:path>
                  <a:path w="1344295" h="1980564">
                    <a:moveTo>
                      <a:pt x="454723" y="1753704"/>
                    </a:moveTo>
                    <a:lnTo>
                      <a:pt x="454596" y="1749894"/>
                    </a:lnTo>
                    <a:lnTo>
                      <a:pt x="450748" y="1751850"/>
                    </a:lnTo>
                    <a:lnTo>
                      <a:pt x="450570" y="1757946"/>
                    </a:lnTo>
                    <a:lnTo>
                      <a:pt x="453072" y="1756143"/>
                    </a:lnTo>
                    <a:lnTo>
                      <a:pt x="454723" y="1753704"/>
                    </a:lnTo>
                    <a:close/>
                  </a:path>
                  <a:path w="1344295" h="1980564">
                    <a:moveTo>
                      <a:pt x="457136" y="1785950"/>
                    </a:moveTo>
                    <a:lnTo>
                      <a:pt x="455993" y="1785874"/>
                    </a:lnTo>
                    <a:lnTo>
                      <a:pt x="455422" y="1785823"/>
                    </a:lnTo>
                    <a:lnTo>
                      <a:pt x="455599" y="1788299"/>
                    </a:lnTo>
                    <a:lnTo>
                      <a:pt x="455777" y="1791004"/>
                    </a:lnTo>
                    <a:lnTo>
                      <a:pt x="457136" y="1785950"/>
                    </a:lnTo>
                    <a:close/>
                  </a:path>
                  <a:path w="1344295" h="1980564">
                    <a:moveTo>
                      <a:pt x="463613" y="792289"/>
                    </a:moveTo>
                    <a:lnTo>
                      <a:pt x="462140" y="791375"/>
                    </a:lnTo>
                    <a:lnTo>
                      <a:pt x="459155" y="789559"/>
                    </a:lnTo>
                    <a:lnTo>
                      <a:pt x="458901" y="789978"/>
                    </a:lnTo>
                    <a:lnTo>
                      <a:pt x="458393" y="790778"/>
                    </a:lnTo>
                    <a:lnTo>
                      <a:pt x="461327" y="792683"/>
                    </a:lnTo>
                    <a:lnTo>
                      <a:pt x="462800" y="793623"/>
                    </a:lnTo>
                    <a:lnTo>
                      <a:pt x="463067" y="793178"/>
                    </a:lnTo>
                    <a:lnTo>
                      <a:pt x="463346" y="792734"/>
                    </a:lnTo>
                    <a:lnTo>
                      <a:pt x="463613" y="792289"/>
                    </a:lnTo>
                    <a:close/>
                  </a:path>
                  <a:path w="1344295" h="1980564">
                    <a:moveTo>
                      <a:pt x="491731" y="1726184"/>
                    </a:moveTo>
                    <a:lnTo>
                      <a:pt x="491490" y="1725574"/>
                    </a:lnTo>
                    <a:lnTo>
                      <a:pt x="491248" y="1724596"/>
                    </a:lnTo>
                    <a:lnTo>
                      <a:pt x="489458" y="1725803"/>
                    </a:lnTo>
                    <a:lnTo>
                      <a:pt x="487832" y="1726857"/>
                    </a:lnTo>
                    <a:lnTo>
                      <a:pt x="486232" y="1727949"/>
                    </a:lnTo>
                    <a:lnTo>
                      <a:pt x="486422" y="1728304"/>
                    </a:lnTo>
                    <a:lnTo>
                      <a:pt x="486791" y="1729041"/>
                    </a:lnTo>
                    <a:lnTo>
                      <a:pt x="490054" y="1727212"/>
                    </a:lnTo>
                    <a:lnTo>
                      <a:pt x="491642" y="1726247"/>
                    </a:lnTo>
                    <a:close/>
                  </a:path>
                  <a:path w="1344295" h="1980564">
                    <a:moveTo>
                      <a:pt x="502424" y="1773631"/>
                    </a:moveTo>
                    <a:lnTo>
                      <a:pt x="500773" y="1773618"/>
                    </a:lnTo>
                    <a:lnTo>
                      <a:pt x="499681" y="1771751"/>
                    </a:lnTo>
                    <a:lnTo>
                      <a:pt x="493649" y="1777796"/>
                    </a:lnTo>
                    <a:lnTo>
                      <a:pt x="488835" y="1780946"/>
                    </a:lnTo>
                    <a:lnTo>
                      <a:pt x="480682" y="1783880"/>
                    </a:lnTo>
                    <a:lnTo>
                      <a:pt x="478713" y="1785505"/>
                    </a:lnTo>
                    <a:lnTo>
                      <a:pt x="476910" y="1787956"/>
                    </a:lnTo>
                    <a:lnTo>
                      <a:pt x="488988" y="1784896"/>
                    </a:lnTo>
                    <a:lnTo>
                      <a:pt x="490524" y="1783321"/>
                    </a:lnTo>
                    <a:lnTo>
                      <a:pt x="491794" y="1781733"/>
                    </a:lnTo>
                    <a:lnTo>
                      <a:pt x="496277" y="1778101"/>
                    </a:lnTo>
                    <a:lnTo>
                      <a:pt x="499389" y="1775904"/>
                    </a:lnTo>
                    <a:lnTo>
                      <a:pt x="502424" y="1773631"/>
                    </a:lnTo>
                    <a:close/>
                  </a:path>
                  <a:path w="1344295" h="1980564">
                    <a:moveTo>
                      <a:pt x="506653" y="1701571"/>
                    </a:moveTo>
                    <a:lnTo>
                      <a:pt x="501281" y="1702612"/>
                    </a:lnTo>
                    <a:lnTo>
                      <a:pt x="498944" y="1706245"/>
                    </a:lnTo>
                    <a:lnTo>
                      <a:pt x="506653" y="1701571"/>
                    </a:lnTo>
                    <a:close/>
                  </a:path>
                  <a:path w="1344295" h="1980564">
                    <a:moveTo>
                      <a:pt x="512330" y="1757260"/>
                    </a:moveTo>
                    <a:lnTo>
                      <a:pt x="510857" y="1752396"/>
                    </a:lnTo>
                    <a:lnTo>
                      <a:pt x="505587" y="1757235"/>
                    </a:lnTo>
                    <a:lnTo>
                      <a:pt x="508419" y="1756714"/>
                    </a:lnTo>
                    <a:lnTo>
                      <a:pt x="512330" y="1757260"/>
                    </a:lnTo>
                    <a:close/>
                  </a:path>
                  <a:path w="1344295" h="1980564">
                    <a:moveTo>
                      <a:pt x="525462" y="1722094"/>
                    </a:moveTo>
                    <a:lnTo>
                      <a:pt x="525259" y="1721205"/>
                    </a:lnTo>
                    <a:lnTo>
                      <a:pt x="525183" y="1720697"/>
                    </a:lnTo>
                    <a:lnTo>
                      <a:pt x="523824" y="1721078"/>
                    </a:lnTo>
                    <a:lnTo>
                      <a:pt x="522465" y="1721434"/>
                    </a:lnTo>
                    <a:lnTo>
                      <a:pt x="521106" y="1721802"/>
                    </a:lnTo>
                    <a:lnTo>
                      <a:pt x="521512" y="1723212"/>
                    </a:lnTo>
                    <a:lnTo>
                      <a:pt x="522808" y="1722869"/>
                    </a:lnTo>
                    <a:lnTo>
                      <a:pt x="524116" y="1722551"/>
                    </a:lnTo>
                    <a:lnTo>
                      <a:pt x="525373" y="1722120"/>
                    </a:lnTo>
                    <a:close/>
                  </a:path>
                  <a:path w="1344295" h="1980564">
                    <a:moveTo>
                      <a:pt x="526694" y="1691144"/>
                    </a:moveTo>
                    <a:lnTo>
                      <a:pt x="521525" y="1689074"/>
                    </a:lnTo>
                    <a:lnTo>
                      <a:pt x="519087" y="1692935"/>
                    </a:lnTo>
                    <a:lnTo>
                      <a:pt x="516242" y="1696173"/>
                    </a:lnTo>
                    <a:lnTo>
                      <a:pt x="524738" y="1692503"/>
                    </a:lnTo>
                    <a:lnTo>
                      <a:pt x="526694" y="1691144"/>
                    </a:lnTo>
                    <a:close/>
                  </a:path>
                  <a:path w="1344295" h="1980564">
                    <a:moveTo>
                      <a:pt x="527088" y="1674850"/>
                    </a:moveTo>
                    <a:lnTo>
                      <a:pt x="526948" y="1674393"/>
                    </a:lnTo>
                    <a:lnTo>
                      <a:pt x="526821" y="1673923"/>
                    </a:lnTo>
                    <a:lnTo>
                      <a:pt x="526681" y="1673453"/>
                    </a:lnTo>
                    <a:lnTo>
                      <a:pt x="525043" y="1673999"/>
                    </a:lnTo>
                    <a:lnTo>
                      <a:pt x="523392" y="1674571"/>
                    </a:lnTo>
                    <a:lnTo>
                      <a:pt x="521754" y="1675104"/>
                    </a:lnTo>
                    <a:lnTo>
                      <a:pt x="521957" y="1675790"/>
                    </a:lnTo>
                    <a:lnTo>
                      <a:pt x="522033" y="1676120"/>
                    </a:lnTo>
                    <a:lnTo>
                      <a:pt x="523709" y="1675701"/>
                    </a:lnTo>
                    <a:lnTo>
                      <a:pt x="525411" y="1675295"/>
                    </a:lnTo>
                    <a:lnTo>
                      <a:pt x="527088" y="1674850"/>
                    </a:lnTo>
                    <a:close/>
                  </a:path>
                  <a:path w="1344295" h="1980564">
                    <a:moveTo>
                      <a:pt x="548208" y="1661185"/>
                    </a:moveTo>
                    <a:lnTo>
                      <a:pt x="535203" y="1662442"/>
                    </a:lnTo>
                    <a:lnTo>
                      <a:pt x="537171" y="1666163"/>
                    </a:lnTo>
                    <a:lnTo>
                      <a:pt x="547357" y="1666163"/>
                    </a:lnTo>
                    <a:lnTo>
                      <a:pt x="548208" y="1661185"/>
                    </a:lnTo>
                    <a:close/>
                  </a:path>
                  <a:path w="1344295" h="1980564">
                    <a:moveTo>
                      <a:pt x="548462" y="1661160"/>
                    </a:moveTo>
                    <a:lnTo>
                      <a:pt x="548246" y="1660944"/>
                    </a:lnTo>
                    <a:lnTo>
                      <a:pt x="548208" y="1661185"/>
                    </a:lnTo>
                    <a:lnTo>
                      <a:pt x="548436" y="1661160"/>
                    </a:lnTo>
                    <a:close/>
                  </a:path>
                  <a:path w="1344295" h="1980564">
                    <a:moveTo>
                      <a:pt x="647369" y="962850"/>
                    </a:moveTo>
                    <a:lnTo>
                      <a:pt x="647306" y="962596"/>
                    </a:lnTo>
                    <a:lnTo>
                      <a:pt x="647090" y="962558"/>
                    </a:lnTo>
                    <a:lnTo>
                      <a:pt x="647369" y="962850"/>
                    </a:lnTo>
                    <a:close/>
                  </a:path>
                  <a:path w="1344295" h="1980564">
                    <a:moveTo>
                      <a:pt x="648766" y="955967"/>
                    </a:moveTo>
                    <a:lnTo>
                      <a:pt x="648525" y="955941"/>
                    </a:lnTo>
                    <a:lnTo>
                      <a:pt x="648614" y="956170"/>
                    </a:lnTo>
                    <a:lnTo>
                      <a:pt x="648741" y="956119"/>
                    </a:lnTo>
                    <a:lnTo>
                      <a:pt x="648766" y="955967"/>
                    </a:lnTo>
                    <a:close/>
                  </a:path>
                  <a:path w="1344295" h="1980564">
                    <a:moveTo>
                      <a:pt x="651738" y="963282"/>
                    </a:moveTo>
                    <a:lnTo>
                      <a:pt x="650494" y="960412"/>
                    </a:lnTo>
                    <a:lnTo>
                      <a:pt x="648614" y="956170"/>
                    </a:lnTo>
                    <a:lnTo>
                      <a:pt x="645426" y="957770"/>
                    </a:lnTo>
                    <a:lnTo>
                      <a:pt x="646874" y="960412"/>
                    </a:lnTo>
                    <a:lnTo>
                      <a:pt x="647306" y="962596"/>
                    </a:lnTo>
                    <a:lnTo>
                      <a:pt x="651738" y="963282"/>
                    </a:lnTo>
                    <a:close/>
                  </a:path>
                  <a:path w="1344295" h="1980564">
                    <a:moveTo>
                      <a:pt x="654392" y="956856"/>
                    </a:moveTo>
                    <a:lnTo>
                      <a:pt x="652741" y="952792"/>
                    </a:lnTo>
                    <a:lnTo>
                      <a:pt x="652881" y="951420"/>
                    </a:lnTo>
                    <a:lnTo>
                      <a:pt x="643699" y="943546"/>
                    </a:lnTo>
                    <a:lnTo>
                      <a:pt x="646518" y="947547"/>
                    </a:lnTo>
                    <a:lnTo>
                      <a:pt x="649490" y="950950"/>
                    </a:lnTo>
                    <a:lnTo>
                      <a:pt x="648766" y="955967"/>
                    </a:lnTo>
                    <a:lnTo>
                      <a:pt x="654392" y="956856"/>
                    </a:lnTo>
                    <a:close/>
                  </a:path>
                  <a:path w="1344295" h="1980564">
                    <a:moveTo>
                      <a:pt x="673087" y="921410"/>
                    </a:moveTo>
                    <a:lnTo>
                      <a:pt x="667397" y="923683"/>
                    </a:lnTo>
                    <a:lnTo>
                      <a:pt x="671220" y="927188"/>
                    </a:lnTo>
                    <a:lnTo>
                      <a:pt x="671842" y="925271"/>
                    </a:lnTo>
                    <a:lnTo>
                      <a:pt x="672287" y="923861"/>
                    </a:lnTo>
                    <a:lnTo>
                      <a:pt x="673087" y="921410"/>
                    </a:lnTo>
                    <a:close/>
                  </a:path>
                  <a:path w="1344295" h="1980564">
                    <a:moveTo>
                      <a:pt x="704837" y="1001331"/>
                    </a:moveTo>
                    <a:lnTo>
                      <a:pt x="696277" y="1002626"/>
                    </a:lnTo>
                    <a:lnTo>
                      <a:pt x="696976" y="1009916"/>
                    </a:lnTo>
                    <a:lnTo>
                      <a:pt x="693928" y="1014006"/>
                    </a:lnTo>
                    <a:lnTo>
                      <a:pt x="699008" y="1011669"/>
                    </a:lnTo>
                    <a:lnTo>
                      <a:pt x="700951" y="1006640"/>
                    </a:lnTo>
                    <a:lnTo>
                      <a:pt x="704837" y="1001331"/>
                    </a:lnTo>
                    <a:close/>
                  </a:path>
                  <a:path w="1344295" h="1980564">
                    <a:moveTo>
                      <a:pt x="710920" y="918108"/>
                    </a:moveTo>
                    <a:lnTo>
                      <a:pt x="709510" y="917829"/>
                    </a:lnTo>
                    <a:lnTo>
                      <a:pt x="707326" y="918375"/>
                    </a:lnTo>
                    <a:lnTo>
                      <a:pt x="706843" y="917714"/>
                    </a:lnTo>
                    <a:lnTo>
                      <a:pt x="705954" y="916457"/>
                    </a:lnTo>
                    <a:lnTo>
                      <a:pt x="706615" y="913777"/>
                    </a:lnTo>
                    <a:lnTo>
                      <a:pt x="703694" y="915555"/>
                    </a:lnTo>
                    <a:lnTo>
                      <a:pt x="706780" y="919441"/>
                    </a:lnTo>
                    <a:lnTo>
                      <a:pt x="710920" y="918108"/>
                    </a:lnTo>
                    <a:close/>
                  </a:path>
                  <a:path w="1344295" h="1980564">
                    <a:moveTo>
                      <a:pt x="713409" y="1006043"/>
                    </a:moveTo>
                    <a:lnTo>
                      <a:pt x="710476" y="1000544"/>
                    </a:lnTo>
                    <a:lnTo>
                      <a:pt x="709853" y="1000747"/>
                    </a:lnTo>
                    <a:lnTo>
                      <a:pt x="708545" y="1005865"/>
                    </a:lnTo>
                    <a:lnTo>
                      <a:pt x="713409" y="1006043"/>
                    </a:lnTo>
                    <a:close/>
                  </a:path>
                  <a:path w="1344295" h="1980564">
                    <a:moveTo>
                      <a:pt x="730554" y="987513"/>
                    </a:moveTo>
                    <a:lnTo>
                      <a:pt x="730211" y="986929"/>
                    </a:lnTo>
                    <a:lnTo>
                      <a:pt x="729894" y="986358"/>
                    </a:lnTo>
                    <a:lnTo>
                      <a:pt x="729538" y="985774"/>
                    </a:lnTo>
                    <a:lnTo>
                      <a:pt x="727798" y="986650"/>
                    </a:lnTo>
                    <a:lnTo>
                      <a:pt x="724293" y="988441"/>
                    </a:lnTo>
                    <a:lnTo>
                      <a:pt x="725627" y="990790"/>
                    </a:lnTo>
                    <a:lnTo>
                      <a:pt x="730554" y="987513"/>
                    </a:lnTo>
                    <a:close/>
                  </a:path>
                  <a:path w="1344295" h="1980564">
                    <a:moveTo>
                      <a:pt x="756907" y="941260"/>
                    </a:moveTo>
                    <a:lnTo>
                      <a:pt x="750100" y="937818"/>
                    </a:lnTo>
                    <a:lnTo>
                      <a:pt x="738543" y="936993"/>
                    </a:lnTo>
                    <a:lnTo>
                      <a:pt x="736473" y="939761"/>
                    </a:lnTo>
                    <a:lnTo>
                      <a:pt x="740384" y="944816"/>
                    </a:lnTo>
                    <a:lnTo>
                      <a:pt x="745921" y="937742"/>
                    </a:lnTo>
                    <a:lnTo>
                      <a:pt x="748804" y="946035"/>
                    </a:lnTo>
                    <a:lnTo>
                      <a:pt x="753630" y="946111"/>
                    </a:lnTo>
                    <a:lnTo>
                      <a:pt x="756907" y="941260"/>
                    </a:lnTo>
                    <a:close/>
                  </a:path>
                  <a:path w="1344295" h="1980564">
                    <a:moveTo>
                      <a:pt x="1233081" y="32943"/>
                    </a:moveTo>
                    <a:lnTo>
                      <a:pt x="1231544" y="32359"/>
                    </a:lnTo>
                    <a:lnTo>
                      <a:pt x="1228128" y="40805"/>
                    </a:lnTo>
                    <a:lnTo>
                      <a:pt x="1232357" y="38265"/>
                    </a:lnTo>
                    <a:lnTo>
                      <a:pt x="1231798" y="35255"/>
                    </a:lnTo>
                    <a:lnTo>
                      <a:pt x="1233081" y="32943"/>
                    </a:lnTo>
                    <a:close/>
                  </a:path>
                  <a:path w="1344295" h="1980564">
                    <a:moveTo>
                      <a:pt x="1259903" y="44348"/>
                    </a:moveTo>
                    <a:lnTo>
                      <a:pt x="1257668" y="46507"/>
                    </a:lnTo>
                    <a:lnTo>
                      <a:pt x="1256449" y="49415"/>
                    </a:lnTo>
                    <a:lnTo>
                      <a:pt x="1256106" y="52666"/>
                    </a:lnTo>
                    <a:lnTo>
                      <a:pt x="1257706" y="53238"/>
                    </a:lnTo>
                    <a:lnTo>
                      <a:pt x="1259903" y="44348"/>
                    </a:lnTo>
                    <a:close/>
                  </a:path>
                  <a:path w="1344295" h="1980564">
                    <a:moveTo>
                      <a:pt x="1260157" y="44107"/>
                    </a:moveTo>
                    <a:lnTo>
                      <a:pt x="1260005" y="43980"/>
                    </a:lnTo>
                    <a:lnTo>
                      <a:pt x="1259903" y="44348"/>
                    </a:lnTo>
                    <a:lnTo>
                      <a:pt x="1260157" y="44107"/>
                    </a:lnTo>
                    <a:close/>
                  </a:path>
                  <a:path w="1344295" h="1980564">
                    <a:moveTo>
                      <a:pt x="1266228" y="128473"/>
                    </a:moveTo>
                    <a:lnTo>
                      <a:pt x="1263878" y="124015"/>
                    </a:lnTo>
                    <a:lnTo>
                      <a:pt x="1263599" y="127520"/>
                    </a:lnTo>
                    <a:lnTo>
                      <a:pt x="1263434" y="129336"/>
                    </a:lnTo>
                    <a:lnTo>
                      <a:pt x="1263180" y="132600"/>
                    </a:lnTo>
                    <a:lnTo>
                      <a:pt x="1266228" y="128473"/>
                    </a:lnTo>
                    <a:close/>
                  </a:path>
                  <a:path w="1344295" h="1980564">
                    <a:moveTo>
                      <a:pt x="1285481" y="112344"/>
                    </a:moveTo>
                    <a:lnTo>
                      <a:pt x="1281201" y="113436"/>
                    </a:lnTo>
                    <a:lnTo>
                      <a:pt x="1284135" y="117614"/>
                    </a:lnTo>
                    <a:lnTo>
                      <a:pt x="1285481" y="112344"/>
                    </a:lnTo>
                    <a:close/>
                  </a:path>
                  <a:path w="1344295" h="1980564">
                    <a:moveTo>
                      <a:pt x="1286408" y="109524"/>
                    </a:moveTo>
                    <a:lnTo>
                      <a:pt x="1286256" y="109308"/>
                    </a:lnTo>
                    <a:lnTo>
                      <a:pt x="1285481" y="112344"/>
                    </a:lnTo>
                    <a:lnTo>
                      <a:pt x="1285646" y="112293"/>
                    </a:lnTo>
                    <a:lnTo>
                      <a:pt x="1286408" y="109524"/>
                    </a:lnTo>
                    <a:close/>
                  </a:path>
                  <a:path w="1344295" h="1980564">
                    <a:moveTo>
                      <a:pt x="1289062" y="49466"/>
                    </a:moveTo>
                    <a:lnTo>
                      <a:pt x="1287119" y="44970"/>
                    </a:lnTo>
                    <a:lnTo>
                      <a:pt x="1285811" y="48958"/>
                    </a:lnTo>
                    <a:lnTo>
                      <a:pt x="1284757" y="52565"/>
                    </a:lnTo>
                    <a:lnTo>
                      <a:pt x="1282039" y="59715"/>
                    </a:lnTo>
                    <a:lnTo>
                      <a:pt x="1280388" y="63284"/>
                    </a:lnTo>
                    <a:lnTo>
                      <a:pt x="1278826" y="66890"/>
                    </a:lnTo>
                    <a:lnTo>
                      <a:pt x="1285633" y="59309"/>
                    </a:lnTo>
                    <a:lnTo>
                      <a:pt x="1289062" y="49466"/>
                    </a:lnTo>
                    <a:close/>
                  </a:path>
                  <a:path w="1344295" h="1980564">
                    <a:moveTo>
                      <a:pt x="1295603" y="121691"/>
                    </a:moveTo>
                    <a:lnTo>
                      <a:pt x="1295400" y="114350"/>
                    </a:lnTo>
                    <a:lnTo>
                      <a:pt x="1293139" y="124206"/>
                    </a:lnTo>
                    <a:lnTo>
                      <a:pt x="1285824" y="143700"/>
                    </a:lnTo>
                    <a:lnTo>
                      <a:pt x="1283385" y="154393"/>
                    </a:lnTo>
                    <a:lnTo>
                      <a:pt x="1289037" y="143827"/>
                    </a:lnTo>
                    <a:lnTo>
                      <a:pt x="1293304" y="132219"/>
                    </a:lnTo>
                    <a:lnTo>
                      <a:pt x="1295603" y="121691"/>
                    </a:lnTo>
                    <a:close/>
                  </a:path>
                  <a:path w="1344295" h="1980564">
                    <a:moveTo>
                      <a:pt x="1302042" y="152184"/>
                    </a:moveTo>
                    <a:lnTo>
                      <a:pt x="1300746" y="148031"/>
                    </a:lnTo>
                    <a:lnTo>
                      <a:pt x="1300772" y="142392"/>
                    </a:lnTo>
                    <a:lnTo>
                      <a:pt x="1297419" y="156578"/>
                    </a:lnTo>
                    <a:lnTo>
                      <a:pt x="1302042" y="152184"/>
                    </a:lnTo>
                    <a:close/>
                  </a:path>
                  <a:path w="1344295" h="1980564">
                    <a:moveTo>
                      <a:pt x="1305267" y="62357"/>
                    </a:moveTo>
                    <a:lnTo>
                      <a:pt x="1305090" y="56591"/>
                    </a:lnTo>
                    <a:lnTo>
                      <a:pt x="1296250" y="52641"/>
                    </a:lnTo>
                    <a:lnTo>
                      <a:pt x="1291513" y="71005"/>
                    </a:lnTo>
                    <a:lnTo>
                      <a:pt x="1286764" y="82029"/>
                    </a:lnTo>
                    <a:lnTo>
                      <a:pt x="1290866" y="79336"/>
                    </a:lnTo>
                    <a:lnTo>
                      <a:pt x="1291234" y="75006"/>
                    </a:lnTo>
                    <a:lnTo>
                      <a:pt x="1291666" y="70929"/>
                    </a:lnTo>
                    <a:lnTo>
                      <a:pt x="1296225" y="68364"/>
                    </a:lnTo>
                    <a:lnTo>
                      <a:pt x="1294574" y="60845"/>
                    </a:lnTo>
                    <a:lnTo>
                      <a:pt x="1301737" y="58369"/>
                    </a:lnTo>
                    <a:lnTo>
                      <a:pt x="1301584" y="61036"/>
                    </a:lnTo>
                    <a:lnTo>
                      <a:pt x="1301686" y="62852"/>
                    </a:lnTo>
                    <a:lnTo>
                      <a:pt x="1300835" y="67284"/>
                    </a:lnTo>
                    <a:lnTo>
                      <a:pt x="1300035" y="69938"/>
                    </a:lnTo>
                    <a:lnTo>
                      <a:pt x="1299349" y="72605"/>
                    </a:lnTo>
                    <a:lnTo>
                      <a:pt x="1304556" y="68186"/>
                    </a:lnTo>
                    <a:lnTo>
                      <a:pt x="1305267" y="62357"/>
                    </a:lnTo>
                    <a:close/>
                  </a:path>
                  <a:path w="1344295" h="1980564">
                    <a:moveTo>
                      <a:pt x="1306525" y="78079"/>
                    </a:moveTo>
                    <a:lnTo>
                      <a:pt x="1298371" y="80035"/>
                    </a:lnTo>
                    <a:lnTo>
                      <a:pt x="1300632" y="88277"/>
                    </a:lnTo>
                    <a:lnTo>
                      <a:pt x="1296758" y="92824"/>
                    </a:lnTo>
                    <a:lnTo>
                      <a:pt x="1298219" y="93700"/>
                    </a:lnTo>
                    <a:lnTo>
                      <a:pt x="1306525" y="78079"/>
                    </a:lnTo>
                    <a:close/>
                  </a:path>
                  <a:path w="1344295" h="1980564">
                    <a:moveTo>
                      <a:pt x="1309001" y="93865"/>
                    </a:moveTo>
                    <a:lnTo>
                      <a:pt x="1306537" y="88861"/>
                    </a:lnTo>
                    <a:lnTo>
                      <a:pt x="1303299" y="95796"/>
                    </a:lnTo>
                    <a:lnTo>
                      <a:pt x="1301661" y="99250"/>
                    </a:lnTo>
                    <a:lnTo>
                      <a:pt x="1304391" y="96215"/>
                    </a:lnTo>
                    <a:lnTo>
                      <a:pt x="1309001" y="93865"/>
                    </a:lnTo>
                    <a:close/>
                  </a:path>
                  <a:path w="1344295" h="1980564">
                    <a:moveTo>
                      <a:pt x="1311808" y="62509"/>
                    </a:moveTo>
                    <a:lnTo>
                      <a:pt x="1310627" y="61163"/>
                    </a:lnTo>
                    <a:lnTo>
                      <a:pt x="1309941" y="59613"/>
                    </a:lnTo>
                    <a:lnTo>
                      <a:pt x="1308506" y="64300"/>
                    </a:lnTo>
                    <a:lnTo>
                      <a:pt x="1307096" y="68110"/>
                    </a:lnTo>
                    <a:lnTo>
                      <a:pt x="1305814" y="73952"/>
                    </a:lnTo>
                    <a:lnTo>
                      <a:pt x="1306410" y="76060"/>
                    </a:lnTo>
                    <a:lnTo>
                      <a:pt x="1306525" y="78054"/>
                    </a:lnTo>
                    <a:lnTo>
                      <a:pt x="1308239" y="73190"/>
                    </a:lnTo>
                    <a:lnTo>
                      <a:pt x="1310068" y="68376"/>
                    </a:lnTo>
                    <a:lnTo>
                      <a:pt x="1311808" y="62509"/>
                    </a:lnTo>
                    <a:close/>
                  </a:path>
                  <a:path w="1344295" h="1980564">
                    <a:moveTo>
                      <a:pt x="1314932" y="77406"/>
                    </a:moveTo>
                    <a:lnTo>
                      <a:pt x="1306550" y="88849"/>
                    </a:lnTo>
                    <a:lnTo>
                      <a:pt x="1312583" y="87160"/>
                    </a:lnTo>
                    <a:lnTo>
                      <a:pt x="1314513" y="82550"/>
                    </a:lnTo>
                    <a:lnTo>
                      <a:pt x="1314932" y="77406"/>
                    </a:lnTo>
                    <a:close/>
                  </a:path>
                  <a:path w="1344295" h="1980564">
                    <a:moveTo>
                      <a:pt x="1315186" y="76695"/>
                    </a:moveTo>
                    <a:lnTo>
                      <a:pt x="1314983" y="76911"/>
                    </a:lnTo>
                    <a:lnTo>
                      <a:pt x="1314932" y="77406"/>
                    </a:lnTo>
                    <a:lnTo>
                      <a:pt x="1315173" y="77089"/>
                    </a:lnTo>
                    <a:lnTo>
                      <a:pt x="1315186" y="76695"/>
                    </a:lnTo>
                    <a:close/>
                  </a:path>
                  <a:path w="1344295" h="1980564">
                    <a:moveTo>
                      <a:pt x="1320914" y="22999"/>
                    </a:moveTo>
                    <a:lnTo>
                      <a:pt x="1319504" y="14986"/>
                    </a:lnTo>
                    <a:lnTo>
                      <a:pt x="1315643" y="19773"/>
                    </a:lnTo>
                    <a:lnTo>
                      <a:pt x="1313611" y="30480"/>
                    </a:lnTo>
                    <a:lnTo>
                      <a:pt x="1315618" y="36652"/>
                    </a:lnTo>
                    <a:lnTo>
                      <a:pt x="1318056" y="29781"/>
                    </a:lnTo>
                    <a:lnTo>
                      <a:pt x="1320914" y="22999"/>
                    </a:lnTo>
                    <a:close/>
                  </a:path>
                  <a:path w="1344295" h="1980564">
                    <a:moveTo>
                      <a:pt x="1322197" y="66459"/>
                    </a:moveTo>
                    <a:lnTo>
                      <a:pt x="1321028" y="60020"/>
                    </a:lnTo>
                    <a:lnTo>
                      <a:pt x="1317701" y="65176"/>
                    </a:lnTo>
                    <a:lnTo>
                      <a:pt x="1315542" y="70789"/>
                    </a:lnTo>
                    <a:lnTo>
                      <a:pt x="1315186" y="76695"/>
                    </a:lnTo>
                    <a:lnTo>
                      <a:pt x="1320368" y="70980"/>
                    </a:lnTo>
                    <a:lnTo>
                      <a:pt x="1322197" y="66459"/>
                    </a:lnTo>
                    <a:close/>
                  </a:path>
                  <a:path w="1344295" h="1980564">
                    <a:moveTo>
                      <a:pt x="1324673" y="100444"/>
                    </a:moveTo>
                    <a:lnTo>
                      <a:pt x="1323301" y="85064"/>
                    </a:lnTo>
                    <a:lnTo>
                      <a:pt x="1321422" y="84797"/>
                    </a:lnTo>
                    <a:lnTo>
                      <a:pt x="1320965" y="90170"/>
                    </a:lnTo>
                    <a:lnTo>
                      <a:pt x="1320558" y="95554"/>
                    </a:lnTo>
                    <a:lnTo>
                      <a:pt x="1323022" y="100609"/>
                    </a:lnTo>
                    <a:lnTo>
                      <a:pt x="1324673" y="100444"/>
                    </a:lnTo>
                    <a:close/>
                  </a:path>
                  <a:path w="1344295" h="1980564">
                    <a:moveTo>
                      <a:pt x="1332014" y="21043"/>
                    </a:moveTo>
                    <a:lnTo>
                      <a:pt x="1325054" y="29718"/>
                    </a:lnTo>
                    <a:lnTo>
                      <a:pt x="1324749" y="32004"/>
                    </a:lnTo>
                    <a:lnTo>
                      <a:pt x="1329232" y="37706"/>
                    </a:lnTo>
                    <a:lnTo>
                      <a:pt x="1332014" y="21043"/>
                    </a:lnTo>
                    <a:close/>
                  </a:path>
                  <a:path w="1344295" h="1980564">
                    <a:moveTo>
                      <a:pt x="1334579" y="61341"/>
                    </a:moveTo>
                    <a:lnTo>
                      <a:pt x="1328724" y="65760"/>
                    </a:lnTo>
                    <a:lnTo>
                      <a:pt x="1328496" y="67398"/>
                    </a:lnTo>
                    <a:lnTo>
                      <a:pt x="1331772" y="73736"/>
                    </a:lnTo>
                    <a:lnTo>
                      <a:pt x="1334579" y="61341"/>
                    </a:lnTo>
                    <a:close/>
                  </a:path>
                  <a:path w="1344295" h="1980564">
                    <a:moveTo>
                      <a:pt x="1344295" y="81483"/>
                    </a:moveTo>
                    <a:lnTo>
                      <a:pt x="1344218" y="78333"/>
                    </a:lnTo>
                    <a:lnTo>
                      <a:pt x="1342872" y="75057"/>
                    </a:lnTo>
                    <a:lnTo>
                      <a:pt x="1341666" y="78054"/>
                    </a:lnTo>
                    <a:lnTo>
                      <a:pt x="1338973" y="80873"/>
                    </a:lnTo>
                    <a:lnTo>
                      <a:pt x="1341920" y="85140"/>
                    </a:lnTo>
                    <a:lnTo>
                      <a:pt x="1344295" y="8148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7147827" y="3102889"/>
                <a:ext cx="1588770" cy="1847850"/>
              </a:xfrm>
              <a:custGeom>
                <a:avLst/>
                <a:gdLst/>
                <a:ahLst/>
                <a:cxnLst/>
                <a:rect l="l" t="t" r="r" b="b"/>
                <a:pathLst>
                  <a:path w="1588770" h="1847850">
                    <a:moveTo>
                      <a:pt x="6235" y="192595"/>
                    </a:moveTo>
                    <a:lnTo>
                      <a:pt x="4089" y="190817"/>
                    </a:lnTo>
                    <a:lnTo>
                      <a:pt x="152" y="196786"/>
                    </a:lnTo>
                    <a:lnTo>
                      <a:pt x="546" y="197053"/>
                    </a:lnTo>
                    <a:lnTo>
                      <a:pt x="1308" y="197599"/>
                    </a:lnTo>
                    <a:lnTo>
                      <a:pt x="6235" y="192595"/>
                    </a:lnTo>
                    <a:close/>
                  </a:path>
                  <a:path w="1588770" h="1847850">
                    <a:moveTo>
                      <a:pt x="6362" y="179578"/>
                    </a:moveTo>
                    <a:lnTo>
                      <a:pt x="0" y="182600"/>
                    </a:lnTo>
                    <a:lnTo>
                      <a:pt x="787" y="183959"/>
                    </a:lnTo>
                    <a:lnTo>
                      <a:pt x="3314" y="183324"/>
                    </a:lnTo>
                    <a:lnTo>
                      <a:pt x="5715" y="182524"/>
                    </a:lnTo>
                    <a:lnTo>
                      <a:pt x="6362" y="179578"/>
                    </a:lnTo>
                    <a:close/>
                  </a:path>
                  <a:path w="1588770" h="1847850">
                    <a:moveTo>
                      <a:pt x="6756" y="179324"/>
                    </a:moveTo>
                    <a:lnTo>
                      <a:pt x="6426" y="179324"/>
                    </a:lnTo>
                    <a:lnTo>
                      <a:pt x="6362" y="179578"/>
                    </a:lnTo>
                    <a:lnTo>
                      <a:pt x="6565" y="179489"/>
                    </a:lnTo>
                    <a:lnTo>
                      <a:pt x="6756" y="179324"/>
                    </a:lnTo>
                    <a:close/>
                  </a:path>
                  <a:path w="1588770" h="1847850">
                    <a:moveTo>
                      <a:pt x="18897" y="173151"/>
                    </a:moveTo>
                    <a:lnTo>
                      <a:pt x="13728" y="172796"/>
                    </a:lnTo>
                    <a:lnTo>
                      <a:pt x="10287" y="176403"/>
                    </a:lnTo>
                    <a:lnTo>
                      <a:pt x="6756" y="179324"/>
                    </a:lnTo>
                    <a:lnTo>
                      <a:pt x="11696" y="179374"/>
                    </a:lnTo>
                    <a:lnTo>
                      <a:pt x="15506" y="176479"/>
                    </a:lnTo>
                    <a:lnTo>
                      <a:pt x="18897" y="173151"/>
                    </a:lnTo>
                    <a:close/>
                  </a:path>
                  <a:path w="1588770" h="1847850">
                    <a:moveTo>
                      <a:pt x="19177" y="173177"/>
                    </a:moveTo>
                    <a:lnTo>
                      <a:pt x="19037" y="173024"/>
                    </a:lnTo>
                    <a:lnTo>
                      <a:pt x="18897" y="173151"/>
                    </a:lnTo>
                    <a:lnTo>
                      <a:pt x="19177" y="173177"/>
                    </a:lnTo>
                    <a:close/>
                  </a:path>
                  <a:path w="1588770" h="1847850">
                    <a:moveTo>
                      <a:pt x="275818" y="357771"/>
                    </a:moveTo>
                    <a:lnTo>
                      <a:pt x="275437" y="353695"/>
                    </a:lnTo>
                    <a:lnTo>
                      <a:pt x="270548" y="362597"/>
                    </a:lnTo>
                    <a:lnTo>
                      <a:pt x="272973" y="360070"/>
                    </a:lnTo>
                    <a:lnTo>
                      <a:pt x="275818" y="357771"/>
                    </a:lnTo>
                    <a:close/>
                  </a:path>
                  <a:path w="1588770" h="1847850">
                    <a:moveTo>
                      <a:pt x="276872" y="374637"/>
                    </a:moveTo>
                    <a:lnTo>
                      <a:pt x="274586" y="375627"/>
                    </a:lnTo>
                    <a:lnTo>
                      <a:pt x="272694" y="377291"/>
                    </a:lnTo>
                    <a:lnTo>
                      <a:pt x="274053" y="380961"/>
                    </a:lnTo>
                    <a:lnTo>
                      <a:pt x="275056" y="378739"/>
                    </a:lnTo>
                    <a:lnTo>
                      <a:pt x="276872" y="374637"/>
                    </a:lnTo>
                    <a:close/>
                  </a:path>
                  <a:path w="1588770" h="1847850">
                    <a:moveTo>
                      <a:pt x="277253" y="374472"/>
                    </a:moveTo>
                    <a:lnTo>
                      <a:pt x="277025" y="374281"/>
                    </a:lnTo>
                    <a:lnTo>
                      <a:pt x="276872" y="374637"/>
                    </a:lnTo>
                    <a:lnTo>
                      <a:pt x="277253" y="374472"/>
                    </a:lnTo>
                    <a:close/>
                  </a:path>
                  <a:path w="1588770" h="1847850">
                    <a:moveTo>
                      <a:pt x="401929" y="21005"/>
                    </a:moveTo>
                    <a:lnTo>
                      <a:pt x="401650" y="20955"/>
                    </a:lnTo>
                    <a:lnTo>
                      <a:pt x="401929" y="21005"/>
                    </a:lnTo>
                    <a:close/>
                  </a:path>
                  <a:path w="1588770" h="1847850">
                    <a:moveTo>
                      <a:pt x="422694" y="23964"/>
                    </a:moveTo>
                    <a:lnTo>
                      <a:pt x="417677" y="19202"/>
                    </a:lnTo>
                    <a:lnTo>
                      <a:pt x="413372" y="18465"/>
                    </a:lnTo>
                    <a:lnTo>
                      <a:pt x="406285" y="20383"/>
                    </a:lnTo>
                    <a:lnTo>
                      <a:pt x="403948" y="20624"/>
                    </a:lnTo>
                    <a:lnTo>
                      <a:pt x="401929" y="21005"/>
                    </a:lnTo>
                    <a:lnTo>
                      <a:pt x="422694" y="23964"/>
                    </a:lnTo>
                    <a:close/>
                  </a:path>
                  <a:path w="1588770" h="1847850">
                    <a:moveTo>
                      <a:pt x="426351" y="175094"/>
                    </a:moveTo>
                    <a:lnTo>
                      <a:pt x="424497" y="175475"/>
                    </a:lnTo>
                    <a:lnTo>
                      <a:pt x="424929" y="178765"/>
                    </a:lnTo>
                    <a:lnTo>
                      <a:pt x="425157" y="180403"/>
                    </a:lnTo>
                    <a:lnTo>
                      <a:pt x="426351" y="180365"/>
                    </a:lnTo>
                    <a:lnTo>
                      <a:pt x="426351" y="175094"/>
                    </a:lnTo>
                    <a:close/>
                  </a:path>
                  <a:path w="1588770" h="1847850">
                    <a:moveTo>
                      <a:pt x="443852" y="23266"/>
                    </a:moveTo>
                    <a:lnTo>
                      <a:pt x="432308" y="19850"/>
                    </a:lnTo>
                    <a:lnTo>
                      <a:pt x="435787" y="23266"/>
                    </a:lnTo>
                    <a:lnTo>
                      <a:pt x="439661" y="24892"/>
                    </a:lnTo>
                    <a:lnTo>
                      <a:pt x="443852" y="23266"/>
                    </a:lnTo>
                    <a:close/>
                  </a:path>
                  <a:path w="1588770" h="1847850">
                    <a:moveTo>
                      <a:pt x="444220" y="23126"/>
                    </a:moveTo>
                    <a:lnTo>
                      <a:pt x="443852" y="23266"/>
                    </a:lnTo>
                    <a:lnTo>
                      <a:pt x="444004" y="23317"/>
                    </a:lnTo>
                    <a:lnTo>
                      <a:pt x="444220" y="23126"/>
                    </a:lnTo>
                    <a:close/>
                  </a:path>
                  <a:path w="1588770" h="1847850">
                    <a:moveTo>
                      <a:pt x="448424" y="9652"/>
                    </a:moveTo>
                    <a:lnTo>
                      <a:pt x="446278" y="2463"/>
                    </a:lnTo>
                    <a:lnTo>
                      <a:pt x="440385" y="863"/>
                    </a:lnTo>
                    <a:lnTo>
                      <a:pt x="434009" y="0"/>
                    </a:lnTo>
                    <a:lnTo>
                      <a:pt x="435025" y="1333"/>
                    </a:lnTo>
                    <a:lnTo>
                      <a:pt x="435787" y="3124"/>
                    </a:lnTo>
                    <a:lnTo>
                      <a:pt x="440766" y="6057"/>
                    </a:lnTo>
                    <a:lnTo>
                      <a:pt x="444652" y="7759"/>
                    </a:lnTo>
                    <a:lnTo>
                      <a:pt x="448424" y="9652"/>
                    </a:lnTo>
                    <a:close/>
                  </a:path>
                  <a:path w="1588770" h="1847850">
                    <a:moveTo>
                      <a:pt x="451218" y="201206"/>
                    </a:moveTo>
                    <a:lnTo>
                      <a:pt x="448767" y="201383"/>
                    </a:lnTo>
                    <a:lnTo>
                      <a:pt x="448398" y="205930"/>
                    </a:lnTo>
                    <a:lnTo>
                      <a:pt x="447243" y="210515"/>
                    </a:lnTo>
                    <a:lnTo>
                      <a:pt x="451218" y="216077"/>
                    </a:lnTo>
                    <a:lnTo>
                      <a:pt x="451218" y="201206"/>
                    </a:lnTo>
                    <a:close/>
                  </a:path>
                  <a:path w="1588770" h="1847850">
                    <a:moveTo>
                      <a:pt x="474713" y="179666"/>
                    </a:moveTo>
                    <a:lnTo>
                      <a:pt x="473659" y="175844"/>
                    </a:lnTo>
                    <a:lnTo>
                      <a:pt x="472744" y="172072"/>
                    </a:lnTo>
                    <a:lnTo>
                      <a:pt x="469722" y="182219"/>
                    </a:lnTo>
                    <a:lnTo>
                      <a:pt x="474713" y="179666"/>
                    </a:lnTo>
                    <a:close/>
                  </a:path>
                  <a:path w="1588770" h="1847850">
                    <a:moveTo>
                      <a:pt x="480199" y="164922"/>
                    </a:moveTo>
                    <a:lnTo>
                      <a:pt x="478231" y="161429"/>
                    </a:lnTo>
                    <a:lnTo>
                      <a:pt x="474192" y="163893"/>
                    </a:lnTo>
                    <a:lnTo>
                      <a:pt x="473621" y="168084"/>
                    </a:lnTo>
                    <a:lnTo>
                      <a:pt x="472732" y="172085"/>
                    </a:lnTo>
                    <a:lnTo>
                      <a:pt x="478917" y="167271"/>
                    </a:lnTo>
                    <a:lnTo>
                      <a:pt x="480199" y="164922"/>
                    </a:lnTo>
                    <a:close/>
                  </a:path>
                  <a:path w="1588770" h="1847850">
                    <a:moveTo>
                      <a:pt x="492569" y="161594"/>
                    </a:moveTo>
                    <a:lnTo>
                      <a:pt x="491058" y="160362"/>
                    </a:lnTo>
                    <a:lnTo>
                      <a:pt x="487108" y="163474"/>
                    </a:lnTo>
                    <a:lnTo>
                      <a:pt x="482117" y="165735"/>
                    </a:lnTo>
                    <a:lnTo>
                      <a:pt x="482269" y="174015"/>
                    </a:lnTo>
                    <a:lnTo>
                      <a:pt x="492569" y="161594"/>
                    </a:lnTo>
                    <a:close/>
                  </a:path>
                  <a:path w="1588770" h="1847850">
                    <a:moveTo>
                      <a:pt x="495757" y="245732"/>
                    </a:moveTo>
                    <a:lnTo>
                      <a:pt x="478409" y="270979"/>
                    </a:lnTo>
                    <a:lnTo>
                      <a:pt x="480225" y="271538"/>
                    </a:lnTo>
                    <a:lnTo>
                      <a:pt x="481609" y="267970"/>
                    </a:lnTo>
                    <a:lnTo>
                      <a:pt x="482904" y="264337"/>
                    </a:lnTo>
                    <a:lnTo>
                      <a:pt x="485978" y="257276"/>
                    </a:lnTo>
                    <a:lnTo>
                      <a:pt x="488048" y="253911"/>
                    </a:lnTo>
                    <a:lnTo>
                      <a:pt x="490562" y="247078"/>
                    </a:lnTo>
                    <a:lnTo>
                      <a:pt x="495757" y="245732"/>
                    </a:lnTo>
                    <a:close/>
                  </a:path>
                  <a:path w="1588770" h="1847850">
                    <a:moveTo>
                      <a:pt x="579450" y="131635"/>
                    </a:moveTo>
                    <a:lnTo>
                      <a:pt x="577608" y="130581"/>
                    </a:lnTo>
                    <a:lnTo>
                      <a:pt x="573405" y="131876"/>
                    </a:lnTo>
                    <a:lnTo>
                      <a:pt x="574408" y="135242"/>
                    </a:lnTo>
                    <a:lnTo>
                      <a:pt x="575818" y="138836"/>
                    </a:lnTo>
                    <a:lnTo>
                      <a:pt x="577037" y="136436"/>
                    </a:lnTo>
                    <a:lnTo>
                      <a:pt x="578231" y="134035"/>
                    </a:lnTo>
                    <a:lnTo>
                      <a:pt x="579450" y="131635"/>
                    </a:lnTo>
                    <a:close/>
                  </a:path>
                  <a:path w="1588770" h="1847850">
                    <a:moveTo>
                      <a:pt x="611720" y="143281"/>
                    </a:moveTo>
                    <a:lnTo>
                      <a:pt x="608190" y="143281"/>
                    </a:lnTo>
                    <a:lnTo>
                      <a:pt x="607898" y="145961"/>
                    </a:lnTo>
                    <a:lnTo>
                      <a:pt x="608482" y="149148"/>
                    </a:lnTo>
                    <a:lnTo>
                      <a:pt x="609574" y="147142"/>
                    </a:lnTo>
                    <a:lnTo>
                      <a:pt x="611720" y="143281"/>
                    </a:lnTo>
                    <a:close/>
                  </a:path>
                  <a:path w="1588770" h="1847850">
                    <a:moveTo>
                      <a:pt x="611936" y="143281"/>
                    </a:moveTo>
                    <a:lnTo>
                      <a:pt x="611797" y="143141"/>
                    </a:lnTo>
                    <a:lnTo>
                      <a:pt x="611720" y="143281"/>
                    </a:lnTo>
                    <a:lnTo>
                      <a:pt x="611936" y="143281"/>
                    </a:lnTo>
                    <a:close/>
                  </a:path>
                  <a:path w="1588770" h="1847850">
                    <a:moveTo>
                      <a:pt x="651179" y="127596"/>
                    </a:moveTo>
                    <a:lnTo>
                      <a:pt x="650392" y="125831"/>
                    </a:lnTo>
                    <a:lnTo>
                      <a:pt x="642835" y="127876"/>
                    </a:lnTo>
                    <a:lnTo>
                      <a:pt x="636638" y="132219"/>
                    </a:lnTo>
                    <a:lnTo>
                      <a:pt x="631494" y="138455"/>
                    </a:lnTo>
                    <a:lnTo>
                      <a:pt x="651179" y="127596"/>
                    </a:lnTo>
                    <a:close/>
                  </a:path>
                  <a:path w="1588770" h="1847850">
                    <a:moveTo>
                      <a:pt x="679475" y="569201"/>
                    </a:moveTo>
                    <a:lnTo>
                      <a:pt x="674497" y="570534"/>
                    </a:lnTo>
                    <a:lnTo>
                      <a:pt x="671474" y="567372"/>
                    </a:lnTo>
                    <a:lnTo>
                      <a:pt x="668337" y="564438"/>
                    </a:lnTo>
                    <a:lnTo>
                      <a:pt x="668337" y="573328"/>
                    </a:lnTo>
                    <a:lnTo>
                      <a:pt x="662025" y="570687"/>
                    </a:lnTo>
                    <a:lnTo>
                      <a:pt x="662025" y="578573"/>
                    </a:lnTo>
                    <a:lnTo>
                      <a:pt x="666432" y="580136"/>
                    </a:lnTo>
                    <a:lnTo>
                      <a:pt x="669264" y="575144"/>
                    </a:lnTo>
                    <a:lnTo>
                      <a:pt x="675563" y="577240"/>
                    </a:lnTo>
                    <a:lnTo>
                      <a:pt x="672744" y="572541"/>
                    </a:lnTo>
                    <a:lnTo>
                      <a:pt x="678243" y="571906"/>
                    </a:lnTo>
                    <a:lnTo>
                      <a:pt x="679475" y="569201"/>
                    </a:lnTo>
                    <a:close/>
                  </a:path>
                  <a:path w="1588770" h="1847850">
                    <a:moveTo>
                      <a:pt x="680427" y="114312"/>
                    </a:moveTo>
                    <a:lnTo>
                      <a:pt x="680339" y="113817"/>
                    </a:lnTo>
                    <a:lnTo>
                      <a:pt x="680224" y="113334"/>
                    </a:lnTo>
                    <a:lnTo>
                      <a:pt x="680148" y="112839"/>
                    </a:lnTo>
                    <a:lnTo>
                      <a:pt x="677989" y="113118"/>
                    </a:lnTo>
                    <a:lnTo>
                      <a:pt x="673696" y="113626"/>
                    </a:lnTo>
                    <a:lnTo>
                      <a:pt x="674027" y="115785"/>
                    </a:lnTo>
                    <a:lnTo>
                      <a:pt x="676173" y="115303"/>
                    </a:lnTo>
                    <a:lnTo>
                      <a:pt x="678307" y="114795"/>
                    </a:lnTo>
                    <a:lnTo>
                      <a:pt x="680427" y="114312"/>
                    </a:lnTo>
                    <a:close/>
                  </a:path>
                  <a:path w="1588770" h="1847850">
                    <a:moveTo>
                      <a:pt x="724357" y="551535"/>
                    </a:moveTo>
                    <a:lnTo>
                      <a:pt x="720255" y="543255"/>
                    </a:lnTo>
                    <a:lnTo>
                      <a:pt x="718629" y="544182"/>
                    </a:lnTo>
                    <a:lnTo>
                      <a:pt x="723366" y="552132"/>
                    </a:lnTo>
                    <a:lnTo>
                      <a:pt x="724357" y="551535"/>
                    </a:lnTo>
                    <a:close/>
                  </a:path>
                  <a:path w="1588770" h="1847850">
                    <a:moveTo>
                      <a:pt x="726122" y="603199"/>
                    </a:moveTo>
                    <a:lnTo>
                      <a:pt x="725779" y="603262"/>
                    </a:lnTo>
                    <a:lnTo>
                      <a:pt x="725919" y="603351"/>
                    </a:lnTo>
                    <a:lnTo>
                      <a:pt x="726122" y="603199"/>
                    </a:lnTo>
                    <a:close/>
                  </a:path>
                  <a:path w="1588770" h="1847850">
                    <a:moveTo>
                      <a:pt x="733437" y="546023"/>
                    </a:moveTo>
                    <a:lnTo>
                      <a:pt x="732726" y="543750"/>
                    </a:lnTo>
                    <a:lnTo>
                      <a:pt x="732028" y="541464"/>
                    </a:lnTo>
                    <a:lnTo>
                      <a:pt x="731316" y="539191"/>
                    </a:lnTo>
                    <a:lnTo>
                      <a:pt x="730796" y="539356"/>
                    </a:lnTo>
                    <a:lnTo>
                      <a:pt x="730262" y="539508"/>
                    </a:lnTo>
                    <a:lnTo>
                      <a:pt x="729754" y="539673"/>
                    </a:lnTo>
                    <a:lnTo>
                      <a:pt x="730427" y="541959"/>
                    </a:lnTo>
                    <a:lnTo>
                      <a:pt x="731748" y="546531"/>
                    </a:lnTo>
                    <a:lnTo>
                      <a:pt x="733437" y="546023"/>
                    </a:lnTo>
                    <a:close/>
                  </a:path>
                  <a:path w="1588770" h="1847850">
                    <a:moveTo>
                      <a:pt x="735685" y="588200"/>
                    </a:moveTo>
                    <a:lnTo>
                      <a:pt x="729056" y="587489"/>
                    </a:lnTo>
                    <a:lnTo>
                      <a:pt x="726655" y="589229"/>
                    </a:lnTo>
                    <a:lnTo>
                      <a:pt x="727595" y="594499"/>
                    </a:lnTo>
                    <a:lnTo>
                      <a:pt x="729665" y="593801"/>
                    </a:lnTo>
                    <a:lnTo>
                      <a:pt x="732002" y="593496"/>
                    </a:lnTo>
                    <a:lnTo>
                      <a:pt x="733729" y="592289"/>
                    </a:lnTo>
                    <a:lnTo>
                      <a:pt x="734860" y="591527"/>
                    </a:lnTo>
                    <a:lnTo>
                      <a:pt x="735114" y="589483"/>
                    </a:lnTo>
                    <a:lnTo>
                      <a:pt x="735685" y="588200"/>
                    </a:lnTo>
                    <a:close/>
                  </a:path>
                  <a:path w="1588770" h="1847850">
                    <a:moveTo>
                      <a:pt x="736053" y="587997"/>
                    </a:moveTo>
                    <a:lnTo>
                      <a:pt x="735774" y="588010"/>
                    </a:lnTo>
                    <a:lnTo>
                      <a:pt x="735685" y="588200"/>
                    </a:lnTo>
                    <a:lnTo>
                      <a:pt x="735952" y="588225"/>
                    </a:lnTo>
                    <a:lnTo>
                      <a:pt x="736053" y="587997"/>
                    </a:lnTo>
                    <a:close/>
                  </a:path>
                  <a:path w="1588770" h="1847850">
                    <a:moveTo>
                      <a:pt x="739711" y="597877"/>
                    </a:moveTo>
                    <a:lnTo>
                      <a:pt x="737222" y="595083"/>
                    </a:lnTo>
                    <a:lnTo>
                      <a:pt x="726122" y="603199"/>
                    </a:lnTo>
                    <a:lnTo>
                      <a:pt x="730707" y="602424"/>
                    </a:lnTo>
                    <a:lnTo>
                      <a:pt x="736612" y="604240"/>
                    </a:lnTo>
                    <a:lnTo>
                      <a:pt x="737501" y="602424"/>
                    </a:lnTo>
                    <a:lnTo>
                      <a:pt x="739711" y="597877"/>
                    </a:lnTo>
                    <a:close/>
                  </a:path>
                  <a:path w="1588770" h="1847850">
                    <a:moveTo>
                      <a:pt x="743762" y="583120"/>
                    </a:moveTo>
                    <a:lnTo>
                      <a:pt x="740854" y="582955"/>
                    </a:lnTo>
                    <a:lnTo>
                      <a:pt x="738187" y="582104"/>
                    </a:lnTo>
                    <a:lnTo>
                      <a:pt x="736053" y="587997"/>
                    </a:lnTo>
                    <a:lnTo>
                      <a:pt x="743318" y="587590"/>
                    </a:lnTo>
                    <a:lnTo>
                      <a:pt x="743762" y="583120"/>
                    </a:lnTo>
                    <a:close/>
                  </a:path>
                  <a:path w="1588770" h="1847850">
                    <a:moveTo>
                      <a:pt x="778344" y="602170"/>
                    </a:moveTo>
                    <a:lnTo>
                      <a:pt x="776973" y="599795"/>
                    </a:lnTo>
                    <a:lnTo>
                      <a:pt x="775500" y="597192"/>
                    </a:lnTo>
                    <a:lnTo>
                      <a:pt x="774166" y="598309"/>
                    </a:lnTo>
                    <a:lnTo>
                      <a:pt x="775271" y="599338"/>
                    </a:lnTo>
                    <a:lnTo>
                      <a:pt x="776389" y="600354"/>
                    </a:lnTo>
                    <a:lnTo>
                      <a:pt x="778344" y="602170"/>
                    </a:lnTo>
                    <a:close/>
                  </a:path>
                  <a:path w="1588770" h="1847850">
                    <a:moveTo>
                      <a:pt x="848906" y="596430"/>
                    </a:moveTo>
                    <a:lnTo>
                      <a:pt x="842022" y="593864"/>
                    </a:lnTo>
                    <a:lnTo>
                      <a:pt x="840397" y="598500"/>
                    </a:lnTo>
                    <a:lnTo>
                      <a:pt x="848906" y="596430"/>
                    </a:lnTo>
                    <a:close/>
                  </a:path>
                  <a:path w="1588770" h="1847850">
                    <a:moveTo>
                      <a:pt x="856818" y="625195"/>
                    </a:moveTo>
                    <a:lnTo>
                      <a:pt x="856119" y="624865"/>
                    </a:lnTo>
                    <a:lnTo>
                      <a:pt x="855764" y="624687"/>
                    </a:lnTo>
                    <a:lnTo>
                      <a:pt x="854468" y="626681"/>
                    </a:lnTo>
                    <a:lnTo>
                      <a:pt x="853808" y="627672"/>
                    </a:lnTo>
                    <a:lnTo>
                      <a:pt x="855700" y="628611"/>
                    </a:lnTo>
                    <a:lnTo>
                      <a:pt x="856068" y="627481"/>
                    </a:lnTo>
                    <a:lnTo>
                      <a:pt x="856449" y="626351"/>
                    </a:lnTo>
                    <a:lnTo>
                      <a:pt x="856818" y="625195"/>
                    </a:lnTo>
                    <a:close/>
                  </a:path>
                  <a:path w="1588770" h="1847850">
                    <a:moveTo>
                      <a:pt x="864285" y="649566"/>
                    </a:moveTo>
                    <a:lnTo>
                      <a:pt x="863003" y="647382"/>
                    </a:lnTo>
                    <a:lnTo>
                      <a:pt x="863739" y="644131"/>
                    </a:lnTo>
                    <a:lnTo>
                      <a:pt x="858964" y="642442"/>
                    </a:lnTo>
                    <a:lnTo>
                      <a:pt x="861669" y="648081"/>
                    </a:lnTo>
                    <a:lnTo>
                      <a:pt x="862749" y="650354"/>
                    </a:lnTo>
                    <a:lnTo>
                      <a:pt x="863269" y="650100"/>
                    </a:lnTo>
                    <a:lnTo>
                      <a:pt x="864285" y="649566"/>
                    </a:lnTo>
                    <a:close/>
                  </a:path>
                  <a:path w="1588770" h="1847850">
                    <a:moveTo>
                      <a:pt x="893914" y="694194"/>
                    </a:moveTo>
                    <a:lnTo>
                      <a:pt x="893241" y="691946"/>
                    </a:lnTo>
                    <a:lnTo>
                      <a:pt x="891870" y="687654"/>
                    </a:lnTo>
                    <a:lnTo>
                      <a:pt x="891451" y="687806"/>
                    </a:lnTo>
                    <a:lnTo>
                      <a:pt x="891006" y="687946"/>
                    </a:lnTo>
                    <a:lnTo>
                      <a:pt x="890587" y="688098"/>
                    </a:lnTo>
                    <a:lnTo>
                      <a:pt x="891197" y="690194"/>
                    </a:lnTo>
                    <a:lnTo>
                      <a:pt x="892454" y="694321"/>
                    </a:lnTo>
                    <a:lnTo>
                      <a:pt x="892810" y="694436"/>
                    </a:lnTo>
                    <a:lnTo>
                      <a:pt x="893076" y="694575"/>
                    </a:lnTo>
                    <a:lnTo>
                      <a:pt x="893521" y="694499"/>
                    </a:lnTo>
                    <a:lnTo>
                      <a:pt x="893914" y="694194"/>
                    </a:lnTo>
                    <a:close/>
                  </a:path>
                  <a:path w="1588770" h="1847850">
                    <a:moveTo>
                      <a:pt x="1016393" y="354533"/>
                    </a:moveTo>
                    <a:lnTo>
                      <a:pt x="1016254" y="353529"/>
                    </a:lnTo>
                    <a:lnTo>
                      <a:pt x="1013129" y="347840"/>
                    </a:lnTo>
                    <a:lnTo>
                      <a:pt x="1014679" y="362686"/>
                    </a:lnTo>
                    <a:lnTo>
                      <a:pt x="1016393" y="354533"/>
                    </a:lnTo>
                    <a:close/>
                  </a:path>
                  <a:path w="1588770" h="1847850">
                    <a:moveTo>
                      <a:pt x="1019949" y="1711388"/>
                    </a:moveTo>
                    <a:lnTo>
                      <a:pt x="1016520" y="1704759"/>
                    </a:lnTo>
                    <a:lnTo>
                      <a:pt x="1012202" y="1701101"/>
                    </a:lnTo>
                    <a:lnTo>
                      <a:pt x="1007376" y="1700707"/>
                    </a:lnTo>
                    <a:lnTo>
                      <a:pt x="1008202" y="1709407"/>
                    </a:lnTo>
                    <a:lnTo>
                      <a:pt x="1009154" y="1710220"/>
                    </a:lnTo>
                    <a:lnTo>
                      <a:pt x="1019949" y="1711388"/>
                    </a:lnTo>
                    <a:close/>
                  </a:path>
                  <a:path w="1588770" h="1847850">
                    <a:moveTo>
                      <a:pt x="1028179" y="355815"/>
                    </a:moveTo>
                    <a:lnTo>
                      <a:pt x="1028077" y="353428"/>
                    </a:lnTo>
                    <a:lnTo>
                      <a:pt x="1028026" y="351002"/>
                    </a:lnTo>
                    <a:lnTo>
                      <a:pt x="1027709" y="347154"/>
                    </a:lnTo>
                    <a:lnTo>
                      <a:pt x="1027353" y="345732"/>
                    </a:lnTo>
                    <a:lnTo>
                      <a:pt x="1027087" y="344284"/>
                    </a:lnTo>
                    <a:lnTo>
                      <a:pt x="1025448" y="346075"/>
                    </a:lnTo>
                    <a:lnTo>
                      <a:pt x="1025194" y="347700"/>
                    </a:lnTo>
                    <a:lnTo>
                      <a:pt x="1025080" y="350875"/>
                    </a:lnTo>
                    <a:lnTo>
                      <a:pt x="1024890" y="352539"/>
                    </a:lnTo>
                    <a:lnTo>
                      <a:pt x="1025740" y="354761"/>
                    </a:lnTo>
                    <a:lnTo>
                      <a:pt x="1027239" y="355193"/>
                    </a:lnTo>
                    <a:lnTo>
                      <a:pt x="1028179" y="355815"/>
                    </a:lnTo>
                    <a:close/>
                  </a:path>
                  <a:path w="1588770" h="1847850">
                    <a:moveTo>
                      <a:pt x="1028192" y="355866"/>
                    </a:moveTo>
                    <a:lnTo>
                      <a:pt x="1024851" y="362229"/>
                    </a:lnTo>
                    <a:lnTo>
                      <a:pt x="1024597" y="364490"/>
                    </a:lnTo>
                    <a:lnTo>
                      <a:pt x="1026998" y="369531"/>
                    </a:lnTo>
                    <a:lnTo>
                      <a:pt x="1027201" y="367411"/>
                    </a:lnTo>
                    <a:lnTo>
                      <a:pt x="1026820" y="365264"/>
                    </a:lnTo>
                    <a:lnTo>
                      <a:pt x="1027125" y="360718"/>
                    </a:lnTo>
                    <a:lnTo>
                      <a:pt x="1027760" y="358279"/>
                    </a:lnTo>
                    <a:lnTo>
                      <a:pt x="1028192" y="355866"/>
                    </a:lnTo>
                    <a:close/>
                  </a:path>
                  <a:path w="1588770" h="1847850">
                    <a:moveTo>
                      <a:pt x="1036866" y="491629"/>
                    </a:moveTo>
                    <a:lnTo>
                      <a:pt x="1035939" y="483146"/>
                    </a:lnTo>
                    <a:lnTo>
                      <a:pt x="1034681" y="486003"/>
                    </a:lnTo>
                    <a:lnTo>
                      <a:pt x="1033691" y="488899"/>
                    </a:lnTo>
                    <a:lnTo>
                      <a:pt x="1036866" y="491629"/>
                    </a:lnTo>
                    <a:close/>
                  </a:path>
                  <a:path w="1588770" h="1847850">
                    <a:moveTo>
                      <a:pt x="1043101" y="1729460"/>
                    </a:moveTo>
                    <a:lnTo>
                      <a:pt x="1031786" y="1738579"/>
                    </a:lnTo>
                    <a:lnTo>
                      <a:pt x="1040295" y="1737207"/>
                    </a:lnTo>
                    <a:lnTo>
                      <a:pt x="1041438" y="1736280"/>
                    </a:lnTo>
                    <a:lnTo>
                      <a:pt x="1043101" y="1729460"/>
                    </a:lnTo>
                    <a:close/>
                  </a:path>
                  <a:path w="1588770" h="1847850">
                    <a:moveTo>
                      <a:pt x="1053833" y="489496"/>
                    </a:moveTo>
                    <a:lnTo>
                      <a:pt x="1050048" y="489369"/>
                    </a:lnTo>
                    <a:lnTo>
                      <a:pt x="1050671" y="492544"/>
                    </a:lnTo>
                    <a:lnTo>
                      <a:pt x="1049185" y="495490"/>
                    </a:lnTo>
                    <a:lnTo>
                      <a:pt x="1053731" y="494512"/>
                    </a:lnTo>
                    <a:lnTo>
                      <a:pt x="1053109" y="491439"/>
                    </a:lnTo>
                    <a:lnTo>
                      <a:pt x="1053833" y="489496"/>
                    </a:lnTo>
                    <a:close/>
                  </a:path>
                  <a:path w="1588770" h="1847850">
                    <a:moveTo>
                      <a:pt x="1054150" y="489496"/>
                    </a:moveTo>
                    <a:lnTo>
                      <a:pt x="1054100" y="489204"/>
                    </a:lnTo>
                    <a:lnTo>
                      <a:pt x="1053909" y="489280"/>
                    </a:lnTo>
                    <a:lnTo>
                      <a:pt x="1053833" y="489496"/>
                    </a:lnTo>
                    <a:lnTo>
                      <a:pt x="1054125" y="489496"/>
                    </a:lnTo>
                    <a:close/>
                  </a:path>
                  <a:path w="1588770" h="1847850">
                    <a:moveTo>
                      <a:pt x="1062469" y="458685"/>
                    </a:moveTo>
                    <a:lnTo>
                      <a:pt x="1061923" y="458546"/>
                    </a:lnTo>
                    <a:lnTo>
                      <a:pt x="1061364" y="458419"/>
                    </a:lnTo>
                    <a:lnTo>
                      <a:pt x="1060805" y="458279"/>
                    </a:lnTo>
                    <a:lnTo>
                      <a:pt x="1060462" y="459740"/>
                    </a:lnTo>
                    <a:lnTo>
                      <a:pt x="1059802" y="462673"/>
                    </a:lnTo>
                    <a:lnTo>
                      <a:pt x="1061300" y="463207"/>
                    </a:lnTo>
                    <a:lnTo>
                      <a:pt x="1062088" y="460197"/>
                    </a:lnTo>
                    <a:lnTo>
                      <a:pt x="1062469" y="458685"/>
                    </a:lnTo>
                    <a:close/>
                  </a:path>
                  <a:path w="1588770" h="1847850">
                    <a:moveTo>
                      <a:pt x="1067346" y="477939"/>
                    </a:moveTo>
                    <a:lnTo>
                      <a:pt x="1063256" y="482777"/>
                    </a:lnTo>
                    <a:lnTo>
                      <a:pt x="1056919" y="481558"/>
                    </a:lnTo>
                    <a:lnTo>
                      <a:pt x="1057732" y="472859"/>
                    </a:lnTo>
                    <a:lnTo>
                      <a:pt x="1057910" y="468668"/>
                    </a:lnTo>
                    <a:lnTo>
                      <a:pt x="1058176" y="464769"/>
                    </a:lnTo>
                    <a:lnTo>
                      <a:pt x="1050607" y="463169"/>
                    </a:lnTo>
                    <a:lnTo>
                      <a:pt x="1051052" y="467664"/>
                    </a:lnTo>
                    <a:lnTo>
                      <a:pt x="1048473" y="468668"/>
                    </a:lnTo>
                    <a:lnTo>
                      <a:pt x="1045019" y="469277"/>
                    </a:lnTo>
                    <a:lnTo>
                      <a:pt x="1050442" y="471119"/>
                    </a:lnTo>
                    <a:lnTo>
                      <a:pt x="1051687" y="477253"/>
                    </a:lnTo>
                    <a:lnTo>
                      <a:pt x="1052880" y="483247"/>
                    </a:lnTo>
                    <a:lnTo>
                      <a:pt x="1054100" y="489204"/>
                    </a:lnTo>
                    <a:lnTo>
                      <a:pt x="1057871" y="487718"/>
                    </a:lnTo>
                    <a:lnTo>
                      <a:pt x="1060297" y="486791"/>
                    </a:lnTo>
                    <a:lnTo>
                      <a:pt x="1061072" y="489737"/>
                    </a:lnTo>
                    <a:lnTo>
                      <a:pt x="1061554" y="491667"/>
                    </a:lnTo>
                    <a:lnTo>
                      <a:pt x="1062164" y="493941"/>
                    </a:lnTo>
                    <a:lnTo>
                      <a:pt x="1064526" y="486791"/>
                    </a:lnTo>
                    <a:lnTo>
                      <a:pt x="1065822" y="482777"/>
                    </a:lnTo>
                    <a:lnTo>
                      <a:pt x="1067346" y="477939"/>
                    </a:lnTo>
                    <a:close/>
                  </a:path>
                  <a:path w="1588770" h="1847850">
                    <a:moveTo>
                      <a:pt x="1068768" y="476250"/>
                    </a:moveTo>
                    <a:lnTo>
                      <a:pt x="1068209" y="474091"/>
                    </a:lnTo>
                    <a:lnTo>
                      <a:pt x="1067562" y="477253"/>
                    </a:lnTo>
                    <a:lnTo>
                      <a:pt x="1067346" y="477939"/>
                    </a:lnTo>
                    <a:lnTo>
                      <a:pt x="1068768" y="476250"/>
                    </a:lnTo>
                    <a:close/>
                  </a:path>
                  <a:path w="1588770" h="1847850">
                    <a:moveTo>
                      <a:pt x="1069289" y="460019"/>
                    </a:moveTo>
                    <a:lnTo>
                      <a:pt x="1066457" y="467385"/>
                    </a:lnTo>
                    <a:lnTo>
                      <a:pt x="1068209" y="474091"/>
                    </a:lnTo>
                    <a:lnTo>
                      <a:pt x="1069174" y="469277"/>
                    </a:lnTo>
                    <a:lnTo>
                      <a:pt x="1069289" y="460019"/>
                    </a:lnTo>
                    <a:close/>
                  </a:path>
                  <a:path w="1588770" h="1847850">
                    <a:moveTo>
                      <a:pt x="1081836" y="458266"/>
                    </a:moveTo>
                    <a:lnTo>
                      <a:pt x="1077175" y="463753"/>
                    </a:lnTo>
                    <a:lnTo>
                      <a:pt x="1077302" y="470154"/>
                    </a:lnTo>
                    <a:lnTo>
                      <a:pt x="1078395" y="476732"/>
                    </a:lnTo>
                    <a:lnTo>
                      <a:pt x="1081836" y="458266"/>
                    </a:lnTo>
                    <a:close/>
                  </a:path>
                  <a:path w="1588770" h="1847850">
                    <a:moveTo>
                      <a:pt x="1090041" y="141401"/>
                    </a:moveTo>
                    <a:lnTo>
                      <a:pt x="1089850" y="141376"/>
                    </a:lnTo>
                    <a:lnTo>
                      <a:pt x="1089863" y="141579"/>
                    </a:lnTo>
                    <a:lnTo>
                      <a:pt x="1090041" y="141401"/>
                    </a:lnTo>
                    <a:close/>
                  </a:path>
                  <a:path w="1588770" h="1847850">
                    <a:moveTo>
                      <a:pt x="1107109" y="492683"/>
                    </a:moveTo>
                    <a:lnTo>
                      <a:pt x="1101610" y="490677"/>
                    </a:lnTo>
                    <a:lnTo>
                      <a:pt x="1096860" y="495312"/>
                    </a:lnTo>
                    <a:lnTo>
                      <a:pt x="1093292" y="494893"/>
                    </a:lnTo>
                    <a:lnTo>
                      <a:pt x="1089304" y="495858"/>
                    </a:lnTo>
                    <a:lnTo>
                      <a:pt x="1088072" y="496544"/>
                    </a:lnTo>
                    <a:lnTo>
                      <a:pt x="1086777" y="497052"/>
                    </a:lnTo>
                    <a:lnTo>
                      <a:pt x="1087412" y="498843"/>
                    </a:lnTo>
                    <a:lnTo>
                      <a:pt x="1094701" y="499033"/>
                    </a:lnTo>
                    <a:lnTo>
                      <a:pt x="1102017" y="499338"/>
                    </a:lnTo>
                    <a:lnTo>
                      <a:pt x="1107109" y="492683"/>
                    </a:lnTo>
                    <a:close/>
                  </a:path>
                  <a:path w="1588770" h="1847850">
                    <a:moveTo>
                      <a:pt x="1123353" y="139166"/>
                    </a:moveTo>
                    <a:lnTo>
                      <a:pt x="1116838" y="137655"/>
                    </a:lnTo>
                    <a:lnTo>
                      <a:pt x="1111237" y="136156"/>
                    </a:lnTo>
                    <a:lnTo>
                      <a:pt x="1101064" y="134251"/>
                    </a:lnTo>
                    <a:lnTo>
                      <a:pt x="1096670" y="133870"/>
                    </a:lnTo>
                    <a:lnTo>
                      <a:pt x="1089266" y="133527"/>
                    </a:lnTo>
                    <a:lnTo>
                      <a:pt x="1086802" y="134848"/>
                    </a:lnTo>
                    <a:lnTo>
                      <a:pt x="1085646" y="138455"/>
                    </a:lnTo>
                    <a:lnTo>
                      <a:pt x="1086319" y="139331"/>
                    </a:lnTo>
                    <a:lnTo>
                      <a:pt x="1086942" y="140335"/>
                    </a:lnTo>
                    <a:lnTo>
                      <a:pt x="1088339" y="141528"/>
                    </a:lnTo>
                    <a:lnTo>
                      <a:pt x="1089304" y="141325"/>
                    </a:lnTo>
                    <a:lnTo>
                      <a:pt x="1089850" y="141376"/>
                    </a:lnTo>
                    <a:lnTo>
                      <a:pt x="1089825" y="136575"/>
                    </a:lnTo>
                    <a:lnTo>
                      <a:pt x="1093127" y="136156"/>
                    </a:lnTo>
                    <a:lnTo>
                      <a:pt x="1102385" y="137960"/>
                    </a:lnTo>
                    <a:lnTo>
                      <a:pt x="1107922" y="139331"/>
                    </a:lnTo>
                    <a:lnTo>
                      <a:pt x="1116698" y="141401"/>
                    </a:lnTo>
                    <a:lnTo>
                      <a:pt x="1119835" y="142468"/>
                    </a:lnTo>
                    <a:lnTo>
                      <a:pt x="1123353" y="139166"/>
                    </a:lnTo>
                    <a:close/>
                  </a:path>
                  <a:path w="1588770" h="1847850">
                    <a:moveTo>
                      <a:pt x="1157427" y="162674"/>
                    </a:moveTo>
                    <a:lnTo>
                      <a:pt x="1153972" y="159918"/>
                    </a:lnTo>
                    <a:lnTo>
                      <a:pt x="1152258" y="158534"/>
                    </a:lnTo>
                    <a:lnTo>
                      <a:pt x="1151521" y="159486"/>
                    </a:lnTo>
                    <a:lnTo>
                      <a:pt x="1153198" y="160909"/>
                    </a:lnTo>
                    <a:lnTo>
                      <a:pt x="1156576" y="163741"/>
                    </a:lnTo>
                    <a:lnTo>
                      <a:pt x="1156855" y="163385"/>
                    </a:lnTo>
                    <a:lnTo>
                      <a:pt x="1157160" y="163042"/>
                    </a:lnTo>
                    <a:lnTo>
                      <a:pt x="1157427" y="162674"/>
                    </a:lnTo>
                    <a:close/>
                  </a:path>
                  <a:path w="1588770" h="1847850">
                    <a:moveTo>
                      <a:pt x="1163434" y="1846237"/>
                    </a:moveTo>
                    <a:lnTo>
                      <a:pt x="1163294" y="1845779"/>
                    </a:lnTo>
                    <a:lnTo>
                      <a:pt x="1163167" y="1845310"/>
                    </a:lnTo>
                    <a:lnTo>
                      <a:pt x="1163027" y="1844840"/>
                    </a:lnTo>
                    <a:lnTo>
                      <a:pt x="1161389" y="1845386"/>
                    </a:lnTo>
                    <a:lnTo>
                      <a:pt x="1159738" y="1845957"/>
                    </a:lnTo>
                    <a:lnTo>
                      <a:pt x="1158100" y="1846491"/>
                    </a:lnTo>
                    <a:lnTo>
                      <a:pt x="1158303" y="1847176"/>
                    </a:lnTo>
                    <a:lnTo>
                      <a:pt x="1158379" y="1847507"/>
                    </a:lnTo>
                    <a:lnTo>
                      <a:pt x="1160056" y="1847088"/>
                    </a:lnTo>
                    <a:lnTo>
                      <a:pt x="1161757" y="1846681"/>
                    </a:lnTo>
                    <a:lnTo>
                      <a:pt x="1163434" y="1846237"/>
                    </a:lnTo>
                    <a:close/>
                  </a:path>
                  <a:path w="1588770" h="1847850">
                    <a:moveTo>
                      <a:pt x="1216240" y="164426"/>
                    </a:moveTo>
                    <a:lnTo>
                      <a:pt x="1216164" y="164655"/>
                    </a:lnTo>
                    <a:lnTo>
                      <a:pt x="1216240" y="164426"/>
                    </a:lnTo>
                    <a:close/>
                  </a:path>
                  <a:path w="1588770" h="1847850">
                    <a:moveTo>
                      <a:pt x="1217891" y="157911"/>
                    </a:moveTo>
                    <a:lnTo>
                      <a:pt x="1217345" y="156565"/>
                    </a:lnTo>
                    <a:lnTo>
                      <a:pt x="1211668" y="154038"/>
                    </a:lnTo>
                    <a:lnTo>
                      <a:pt x="1214780" y="161150"/>
                    </a:lnTo>
                    <a:lnTo>
                      <a:pt x="1216240" y="164426"/>
                    </a:lnTo>
                    <a:lnTo>
                      <a:pt x="1217891" y="157911"/>
                    </a:lnTo>
                    <a:close/>
                  </a:path>
                  <a:path w="1588770" h="1847850">
                    <a:moveTo>
                      <a:pt x="1232496" y="166154"/>
                    </a:moveTo>
                    <a:lnTo>
                      <a:pt x="1231938" y="161810"/>
                    </a:lnTo>
                    <a:lnTo>
                      <a:pt x="1227518" y="155270"/>
                    </a:lnTo>
                    <a:lnTo>
                      <a:pt x="1230147" y="164757"/>
                    </a:lnTo>
                    <a:lnTo>
                      <a:pt x="1223772" y="158648"/>
                    </a:lnTo>
                    <a:lnTo>
                      <a:pt x="1222527" y="161239"/>
                    </a:lnTo>
                    <a:lnTo>
                      <a:pt x="1230503" y="170751"/>
                    </a:lnTo>
                    <a:lnTo>
                      <a:pt x="1232496" y="166154"/>
                    </a:lnTo>
                    <a:close/>
                  </a:path>
                  <a:path w="1588770" h="1847850">
                    <a:moveTo>
                      <a:pt x="1244727" y="161544"/>
                    </a:moveTo>
                    <a:lnTo>
                      <a:pt x="1244587" y="161493"/>
                    </a:lnTo>
                    <a:lnTo>
                      <a:pt x="1244485" y="161658"/>
                    </a:lnTo>
                    <a:lnTo>
                      <a:pt x="1244727" y="161544"/>
                    </a:lnTo>
                    <a:close/>
                  </a:path>
                  <a:path w="1588770" h="1847850">
                    <a:moveTo>
                      <a:pt x="1246162" y="157226"/>
                    </a:moveTo>
                    <a:lnTo>
                      <a:pt x="1241755" y="157505"/>
                    </a:lnTo>
                    <a:lnTo>
                      <a:pt x="1239685" y="155841"/>
                    </a:lnTo>
                    <a:lnTo>
                      <a:pt x="1240713" y="159854"/>
                    </a:lnTo>
                    <a:lnTo>
                      <a:pt x="1241120" y="161518"/>
                    </a:lnTo>
                    <a:lnTo>
                      <a:pt x="1244536" y="161518"/>
                    </a:lnTo>
                    <a:lnTo>
                      <a:pt x="1246162" y="157226"/>
                    </a:lnTo>
                    <a:close/>
                  </a:path>
                  <a:path w="1588770" h="1847850">
                    <a:moveTo>
                      <a:pt x="1250746" y="163944"/>
                    </a:moveTo>
                    <a:lnTo>
                      <a:pt x="1249768" y="159169"/>
                    </a:lnTo>
                    <a:lnTo>
                      <a:pt x="1244727" y="161544"/>
                    </a:lnTo>
                    <a:lnTo>
                      <a:pt x="1246365" y="162166"/>
                    </a:lnTo>
                    <a:lnTo>
                      <a:pt x="1250746" y="163944"/>
                    </a:lnTo>
                    <a:close/>
                  </a:path>
                  <a:path w="1588770" h="1847850">
                    <a:moveTo>
                      <a:pt x="1256017" y="679221"/>
                    </a:moveTo>
                    <a:lnTo>
                      <a:pt x="1255534" y="679094"/>
                    </a:lnTo>
                    <a:lnTo>
                      <a:pt x="1255090" y="678929"/>
                    </a:lnTo>
                    <a:lnTo>
                      <a:pt x="1254607" y="678776"/>
                    </a:lnTo>
                    <a:lnTo>
                      <a:pt x="1253820" y="680631"/>
                    </a:lnTo>
                    <a:lnTo>
                      <a:pt x="1252207" y="684301"/>
                    </a:lnTo>
                    <a:lnTo>
                      <a:pt x="1252562" y="684466"/>
                    </a:lnTo>
                    <a:lnTo>
                      <a:pt x="1252931" y="684606"/>
                    </a:lnTo>
                    <a:lnTo>
                      <a:pt x="1253274" y="684771"/>
                    </a:lnTo>
                    <a:lnTo>
                      <a:pt x="1254188" y="682929"/>
                    </a:lnTo>
                    <a:lnTo>
                      <a:pt x="1255090" y="681075"/>
                    </a:lnTo>
                    <a:lnTo>
                      <a:pt x="1256017" y="679221"/>
                    </a:lnTo>
                    <a:close/>
                  </a:path>
                  <a:path w="1588770" h="1847850">
                    <a:moveTo>
                      <a:pt x="1262888" y="706170"/>
                    </a:moveTo>
                    <a:lnTo>
                      <a:pt x="1262811" y="705827"/>
                    </a:lnTo>
                    <a:lnTo>
                      <a:pt x="1262697" y="706005"/>
                    </a:lnTo>
                    <a:lnTo>
                      <a:pt x="1262888" y="706170"/>
                    </a:lnTo>
                    <a:close/>
                  </a:path>
                  <a:path w="1588770" h="1847850">
                    <a:moveTo>
                      <a:pt x="1267523" y="698525"/>
                    </a:moveTo>
                    <a:lnTo>
                      <a:pt x="1263751" y="699998"/>
                    </a:lnTo>
                    <a:lnTo>
                      <a:pt x="1262087" y="702538"/>
                    </a:lnTo>
                    <a:lnTo>
                      <a:pt x="1262811" y="705827"/>
                    </a:lnTo>
                    <a:lnTo>
                      <a:pt x="1265897" y="701014"/>
                    </a:lnTo>
                    <a:lnTo>
                      <a:pt x="1267523" y="698525"/>
                    </a:lnTo>
                    <a:close/>
                  </a:path>
                  <a:path w="1588770" h="1847850">
                    <a:moveTo>
                      <a:pt x="1280579" y="367639"/>
                    </a:moveTo>
                    <a:lnTo>
                      <a:pt x="1280337" y="364274"/>
                    </a:lnTo>
                    <a:lnTo>
                      <a:pt x="1277353" y="359803"/>
                    </a:lnTo>
                    <a:lnTo>
                      <a:pt x="1275194" y="371843"/>
                    </a:lnTo>
                    <a:lnTo>
                      <a:pt x="1280579" y="367639"/>
                    </a:lnTo>
                    <a:close/>
                  </a:path>
                  <a:path w="1588770" h="1847850">
                    <a:moveTo>
                      <a:pt x="1284566" y="222059"/>
                    </a:moveTo>
                    <a:lnTo>
                      <a:pt x="1281455" y="223520"/>
                    </a:lnTo>
                    <a:lnTo>
                      <a:pt x="1281518" y="227203"/>
                    </a:lnTo>
                    <a:lnTo>
                      <a:pt x="1282611" y="225386"/>
                    </a:lnTo>
                    <a:lnTo>
                      <a:pt x="1284566" y="222059"/>
                    </a:lnTo>
                    <a:close/>
                  </a:path>
                  <a:path w="1588770" h="1847850">
                    <a:moveTo>
                      <a:pt x="1284998" y="221602"/>
                    </a:moveTo>
                    <a:lnTo>
                      <a:pt x="1284744" y="221742"/>
                    </a:lnTo>
                    <a:lnTo>
                      <a:pt x="1284566" y="222059"/>
                    </a:lnTo>
                    <a:lnTo>
                      <a:pt x="1284897" y="221894"/>
                    </a:lnTo>
                    <a:lnTo>
                      <a:pt x="1284998" y="221602"/>
                    </a:lnTo>
                    <a:close/>
                  </a:path>
                  <a:path w="1588770" h="1847850">
                    <a:moveTo>
                      <a:pt x="1286675" y="724560"/>
                    </a:moveTo>
                    <a:lnTo>
                      <a:pt x="1286332" y="724979"/>
                    </a:lnTo>
                    <a:lnTo>
                      <a:pt x="1286548" y="725170"/>
                    </a:lnTo>
                    <a:lnTo>
                      <a:pt x="1286675" y="724560"/>
                    </a:lnTo>
                    <a:close/>
                  </a:path>
                  <a:path w="1588770" h="1847850">
                    <a:moveTo>
                      <a:pt x="1289075" y="721588"/>
                    </a:moveTo>
                    <a:lnTo>
                      <a:pt x="1288478" y="715746"/>
                    </a:lnTo>
                    <a:lnTo>
                      <a:pt x="1286675" y="724560"/>
                    </a:lnTo>
                    <a:lnTo>
                      <a:pt x="1289075" y="721588"/>
                    </a:lnTo>
                    <a:close/>
                  </a:path>
                  <a:path w="1588770" h="1847850">
                    <a:moveTo>
                      <a:pt x="1293812" y="216865"/>
                    </a:moveTo>
                    <a:lnTo>
                      <a:pt x="1292910" y="215468"/>
                    </a:lnTo>
                    <a:lnTo>
                      <a:pt x="1289202" y="216192"/>
                    </a:lnTo>
                    <a:lnTo>
                      <a:pt x="1286217" y="217893"/>
                    </a:lnTo>
                    <a:lnTo>
                      <a:pt x="1284998" y="221602"/>
                    </a:lnTo>
                    <a:lnTo>
                      <a:pt x="1293812" y="216865"/>
                    </a:lnTo>
                    <a:close/>
                  </a:path>
                  <a:path w="1588770" h="1847850">
                    <a:moveTo>
                      <a:pt x="1298435" y="358927"/>
                    </a:moveTo>
                    <a:lnTo>
                      <a:pt x="1296695" y="360057"/>
                    </a:lnTo>
                    <a:lnTo>
                      <a:pt x="1295641" y="362242"/>
                    </a:lnTo>
                    <a:lnTo>
                      <a:pt x="1292352" y="363334"/>
                    </a:lnTo>
                    <a:lnTo>
                      <a:pt x="1290129" y="362318"/>
                    </a:lnTo>
                    <a:lnTo>
                      <a:pt x="1287856" y="361924"/>
                    </a:lnTo>
                    <a:lnTo>
                      <a:pt x="1286852" y="363270"/>
                    </a:lnTo>
                    <a:lnTo>
                      <a:pt x="1285062" y="364744"/>
                    </a:lnTo>
                    <a:lnTo>
                      <a:pt x="1282865" y="371690"/>
                    </a:lnTo>
                    <a:lnTo>
                      <a:pt x="1281785" y="376936"/>
                    </a:lnTo>
                    <a:lnTo>
                      <a:pt x="1280490" y="382117"/>
                    </a:lnTo>
                    <a:lnTo>
                      <a:pt x="1281988" y="382930"/>
                    </a:lnTo>
                    <a:lnTo>
                      <a:pt x="1285811" y="376732"/>
                    </a:lnTo>
                    <a:lnTo>
                      <a:pt x="1290561" y="371195"/>
                    </a:lnTo>
                    <a:lnTo>
                      <a:pt x="1295133" y="365531"/>
                    </a:lnTo>
                    <a:lnTo>
                      <a:pt x="1298435" y="358927"/>
                    </a:lnTo>
                    <a:close/>
                  </a:path>
                  <a:path w="1588770" h="1847850">
                    <a:moveTo>
                      <a:pt x="1304315" y="366052"/>
                    </a:moveTo>
                    <a:lnTo>
                      <a:pt x="1302829" y="365277"/>
                    </a:lnTo>
                    <a:lnTo>
                      <a:pt x="1297343" y="375564"/>
                    </a:lnTo>
                    <a:lnTo>
                      <a:pt x="1297711" y="375881"/>
                    </a:lnTo>
                    <a:lnTo>
                      <a:pt x="1298486" y="376491"/>
                    </a:lnTo>
                    <a:lnTo>
                      <a:pt x="1304315" y="366052"/>
                    </a:lnTo>
                    <a:close/>
                  </a:path>
                  <a:path w="1588770" h="1847850">
                    <a:moveTo>
                      <a:pt x="1313916" y="372922"/>
                    </a:moveTo>
                    <a:lnTo>
                      <a:pt x="1313484" y="372554"/>
                    </a:lnTo>
                    <a:lnTo>
                      <a:pt x="1312633" y="371805"/>
                    </a:lnTo>
                    <a:lnTo>
                      <a:pt x="1311592" y="372821"/>
                    </a:lnTo>
                    <a:lnTo>
                      <a:pt x="1309509" y="374827"/>
                    </a:lnTo>
                    <a:lnTo>
                      <a:pt x="1310068" y="375361"/>
                    </a:lnTo>
                    <a:lnTo>
                      <a:pt x="1311249" y="376428"/>
                    </a:lnTo>
                    <a:lnTo>
                      <a:pt x="1313916" y="372922"/>
                    </a:lnTo>
                    <a:close/>
                  </a:path>
                  <a:path w="1588770" h="1847850">
                    <a:moveTo>
                      <a:pt x="1319555" y="377291"/>
                    </a:moveTo>
                    <a:lnTo>
                      <a:pt x="1317891" y="380009"/>
                    </a:lnTo>
                    <a:lnTo>
                      <a:pt x="1316215" y="382714"/>
                    </a:lnTo>
                    <a:lnTo>
                      <a:pt x="1314678" y="385267"/>
                    </a:lnTo>
                    <a:lnTo>
                      <a:pt x="1309471" y="387819"/>
                    </a:lnTo>
                    <a:lnTo>
                      <a:pt x="1307846" y="393001"/>
                    </a:lnTo>
                    <a:lnTo>
                      <a:pt x="1305953" y="397992"/>
                    </a:lnTo>
                    <a:lnTo>
                      <a:pt x="1311859" y="389470"/>
                    </a:lnTo>
                    <a:lnTo>
                      <a:pt x="1314640" y="385419"/>
                    </a:lnTo>
                    <a:lnTo>
                      <a:pt x="1318742" y="384251"/>
                    </a:lnTo>
                    <a:lnTo>
                      <a:pt x="1318539" y="380403"/>
                    </a:lnTo>
                    <a:lnTo>
                      <a:pt x="1319555" y="377291"/>
                    </a:lnTo>
                    <a:close/>
                  </a:path>
                  <a:path w="1588770" h="1847850">
                    <a:moveTo>
                      <a:pt x="1321066" y="193840"/>
                    </a:moveTo>
                    <a:lnTo>
                      <a:pt x="1317472" y="193294"/>
                    </a:lnTo>
                    <a:lnTo>
                      <a:pt x="1315237" y="194741"/>
                    </a:lnTo>
                    <a:lnTo>
                      <a:pt x="1315847" y="199517"/>
                    </a:lnTo>
                    <a:lnTo>
                      <a:pt x="1321066" y="193840"/>
                    </a:lnTo>
                    <a:close/>
                  </a:path>
                  <a:path w="1588770" h="1847850">
                    <a:moveTo>
                      <a:pt x="1321714" y="193471"/>
                    </a:moveTo>
                    <a:lnTo>
                      <a:pt x="1321193" y="193687"/>
                    </a:lnTo>
                    <a:lnTo>
                      <a:pt x="1321066" y="193840"/>
                    </a:lnTo>
                    <a:lnTo>
                      <a:pt x="1321371" y="193878"/>
                    </a:lnTo>
                    <a:lnTo>
                      <a:pt x="1321714" y="193471"/>
                    </a:lnTo>
                    <a:close/>
                  </a:path>
                  <a:path w="1588770" h="1847850">
                    <a:moveTo>
                      <a:pt x="1334096" y="178828"/>
                    </a:moveTo>
                    <a:lnTo>
                      <a:pt x="1321714" y="193471"/>
                    </a:lnTo>
                    <a:lnTo>
                      <a:pt x="1329537" y="190169"/>
                    </a:lnTo>
                    <a:lnTo>
                      <a:pt x="1333690" y="185737"/>
                    </a:lnTo>
                    <a:lnTo>
                      <a:pt x="1334096" y="178828"/>
                    </a:lnTo>
                    <a:close/>
                  </a:path>
                  <a:path w="1588770" h="1847850">
                    <a:moveTo>
                      <a:pt x="1396758" y="188544"/>
                    </a:moveTo>
                    <a:lnTo>
                      <a:pt x="1392643" y="182943"/>
                    </a:lnTo>
                    <a:lnTo>
                      <a:pt x="1392186" y="183362"/>
                    </a:lnTo>
                    <a:lnTo>
                      <a:pt x="1391246" y="184175"/>
                    </a:lnTo>
                    <a:lnTo>
                      <a:pt x="1392923" y="185788"/>
                    </a:lnTo>
                    <a:lnTo>
                      <a:pt x="1396276" y="188976"/>
                    </a:lnTo>
                    <a:lnTo>
                      <a:pt x="1396758" y="188544"/>
                    </a:lnTo>
                    <a:close/>
                  </a:path>
                  <a:path w="1588770" h="1847850">
                    <a:moveTo>
                      <a:pt x="1438681" y="114833"/>
                    </a:moveTo>
                    <a:lnTo>
                      <a:pt x="1435455" y="111455"/>
                    </a:lnTo>
                    <a:lnTo>
                      <a:pt x="1435163" y="111747"/>
                    </a:lnTo>
                    <a:lnTo>
                      <a:pt x="1434833" y="112026"/>
                    </a:lnTo>
                    <a:lnTo>
                      <a:pt x="1434528" y="112318"/>
                    </a:lnTo>
                    <a:lnTo>
                      <a:pt x="1435595" y="113461"/>
                    </a:lnTo>
                    <a:lnTo>
                      <a:pt x="1436636" y="114604"/>
                    </a:lnTo>
                    <a:lnTo>
                      <a:pt x="1437690" y="115747"/>
                    </a:lnTo>
                    <a:lnTo>
                      <a:pt x="1438008" y="115455"/>
                    </a:lnTo>
                    <a:lnTo>
                      <a:pt x="1438338" y="115138"/>
                    </a:lnTo>
                    <a:lnTo>
                      <a:pt x="1438681" y="114833"/>
                    </a:lnTo>
                    <a:close/>
                  </a:path>
                  <a:path w="1588770" h="1847850">
                    <a:moveTo>
                      <a:pt x="1461147" y="96075"/>
                    </a:moveTo>
                    <a:lnTo>
                      <a:pt x="1458874" y="94284"/>
                    </a:lnTo>
                    <a:lnTo>
                      <a:pt x="1454378" y="90678"/>
                    </a:lnTo>
                    <a:lnTo>
                      <a:pt x="1453718" y="91452"/>
                    </a:lnTo>
                    <a:lnTo>
                      <a:pt x="1453400" y="91846"/>
                    </a:lnTo>
                    <a:lnTo>
                      <a:pt x="1459572" y="97739"/>
                    </a:lnTo>
                    <a:lnTo>
                      <a:pt x="1460093" y="97180"/>
                    </a:lnTo>
                    <a:lnTo>
                      <a:pt x="1460627" y="96634"/>
                    </a:lnTo>
                    <a:lnTo>
                      <a:pt x="1461147" y="96075"/>
                    </a:lnTo>
                    <a:close/>
                  </a:path>
                  <a:path w="1588770" h="1847850">
                    <a:moveTo>
                      <a:pt x="1465351" y="86067"/>
                    </a:moveTo>
                    <a:lnTo>
                      <a:pt x="1463230" y="84848"/>
                    </a:lnTo>
                    <a:lnTo>
                      <a:pt x="1463382" y="81178"/>
                    </a:lnTo>
                    <a:lnTo>
                      <a:pt x="1458836" y="81241"/>
                    </a:lnTo>
                    <a:lnTo>
                      <a:pt x="1464284" y="87223"/>
                    </a:lnTo>
                    <a:lnTo>
                      <a:pt x="1465008" y="86461"/>
                    </a:lnTo>
                    <a:lnTo>
                      <a:pt x="1465351" y="86067"/>
                    </a:lnTo>
                    <a:close/>
                  </a:path>
                  <a:path w="1588770" h="1847850">
                    <a:moveTo>
                      <a:pt x="1478597" y="146278"/>
                    </a:moveTo>
                    <a:lnTo>
                      <a:pt x="1475930" y="149199"/>
                    </a:lnTo>
                    <a:lnTo>
                      <a:pt x="1470558" y="155028"/>
                    </a:lnTo>
                    <a:lnTo>
                      <a:pt x="1472222" y="156464"/>
                    </a:lnTo>
                    <a:lnTo>
                      <a:pt x="1474978" y="153606"/>
                    </a:lnTo>
                    <a:lnTo>
                      <a:pt x="1478089" y="151015"/>
                    </a:lnTo>
                    <a:lnTo>
                      <a:pt x="1478597" y="146278"/>
                    </a:lnTo>
                    <a:close/>
                  </a:path>
                  <a:path w="1588770" h="1847850">
                    <a:moveTo>
                      <a:pt x="1479626" y="173532"/>
                    </a:moveTo>
                    <a:lnTo>
                      <a:pt x="1464221" y="168605"/>
                    </a:lnTo>
                    <a:lnTo>
                      <a:pt x="1468386" y="173621"/>
                    </a:lnTo>
                    <a:lnTo>
                      <a:pt x="1473454" y="175450"/>
                    </a:lnTo>
                    <a:lnTo>
                      <a:pt x="1479626" y="173532"/>
                    </a:lnTo>
                    <a:close/>
                  </a:path>
                  <a:path w="1588770" h="1847850">
                    <a:moveTo>
                      <a:pt x="1505800" y="138290"/>
                    </a:moveTo>
                    <a:lnTo>
                      <a:pt x="1503553" y="134467"/>
                    </a:lnTo>
                    <a:lnTo>
                      <a:pt x="1502143" y="138404"/>
                    </a:lnTo>
                    <a:lnTo>
                      <a:pt x="1501622" y="139877"/>
                    </a:lnTo>
                    <a:lnTo>
                      <a:pt x="1498828" y="141871"/>
                    </a:lnTo>
                    <a:lnTo>
                      <a:pt x="1497774" y="144551"/>
                    </a:lnTo>
                    <a:lnTo>
                      <a:pt x="1497850" y="147688"/>
                    </a:lnTo>
                    <a:lnTo>
                      <a:pt x="1499450" y="148336"/>
                    </a:lnTo>
                    <a:lnTo>
                      <a:pt x="1502079" y="140335"/>
                    </a:lnTo>
                    <a:lnTo>
                      <a:pt x="1504950" y="139725"/>
                    </a:lnTo>
                    <a:lnTo>
                      <a:pt x="1505800" y="138290"/>
                    </a:lnTo>
                    <a:close/>
                  </a:path>
                  <a:path w="1588770" h="1847850">
                    <a:moveTo>
                      <a:pt x="1507832" y="42938"/>
                    </a:moveTo>
                    <a:lnTo>
                      <a:pt x="1507477" y="36715"/>
                    </a:lnTo>
                    <a:lnTo>
                      <a:pt x="1501724" y="36195"/>
                    </a:lnTo>
                    <a:lnTo>
                      <a:pt x="1500644" y="42087"/>
                    </a:lnTo>
                    <a:lnTo>
                      <a:pt x="1493824" y="39306"/>
                    </a:lnTo>
                    <a:lnTo>
                      <a:pt x="1497736" y="43434"/>
                    </a:lnTo>
                    <a:lnTo>
                      <a:pt x="1494980" y="47663"/>
                    </a:lnTo>
                    <a:lnTo>
                      <a:pt x="1494002" y="51879"/>
                    </a:lnTo>
                    <a:lnTo>
                      <a:pt x="1496491" y="48348"/>
                    </a:lnTo>
                    <a:lnTo>
                      <a:pt x="1503502" y="49364"/>
                    </a:lnTo>
                    <a:lnTo>
                      <a:pt x="1502524" y="42938"/>
                    </a:lnTo>
                    <a:lnTo>
                      <a:pt x="1507832" y="42938"/>
                    </a:lnTo>
                    <a:close/>
                  </a:path>
                  <a:path w="1588770" h="1847850">
                    <a:moveTo>
                      <a:pt x="1574977" y="300355"/>
                    </a:moveTo>
                    <a:lnTo>
                      <a:pt x="1572463" y="296926"/>
                    </a:lnTo>
                    <a:lnTo>
                      <a:pt x="1570736" y="294474"/>
                    </a:lnTo>
                    <a:lnTo>
                      <a:pt x="1564449" y="286423"/>
                    </a:lnTo>
                    <a:lnTo>
                      <a:pt x="1555470" y="275094"/>
                    </a:lnTo>
                    <a:lnTo>
                      <a:pt x="1554988" y="275539"/>
                    </a:lnTo>
                    <a:lnTo>
                      <a:pt x="1558620" y="282028"/>
                    </a:lnTo>
                    <a:lnTo>
                      <a:pt x="1563852" y="289242"/>
                    </a:lnTo>
                    <a:lnTo>
                      <a:pt x="1569643" y="295808"/>
                    </a:lnTo>
                    <a:lnTo>
                      <a:pt x="1574977" y="300355"/>
                    </a:lnTo>
                    <a:close/>
                  </a:path>
                  <a:path w="1588770" h="1847850">
                    <a:moveTo>
                      <a:pt x="1588706" y="299021"/>
                    </a:moveTo>
                    <a:lnTo>
                      <a:pt x="1586052" y="297789"/>
                    </a:lnTo>
                    <a:lnTo>
                      <a:pt x="1584883" y="292493"/>
                    </a:lnTo>
                    <a:lnTo>
                      <a:pt x="1580210" y="295313"/>
                    </a:lnTo>
                    <a:lnTo>
                      <a:pt x="1588706" y="29902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7241807" y="3143440"/>
                <a:ext cx="1858010" cy="1965325"/>
              </a:xfrm>
              <a:custGeom>
                <a:avLst/>
                <a:gdLst/>
                <a:ahLst/>
                <a:cxnLst/>
                <a:rect l="l" t="t" r="r" b="b"/>
                <a:pathLst>
                  <a:path w="1858009" h="1965325">
                    <a:moveTo>
                      <a:pt x="3860" y="319798"/>
                    </a:moveTo>
                    <a:lnTo>
                      <a:pt x="3670" y="319620"/>
                    </a:lnTo>
                    <a:lnTo>
                      <a:pt x="3683" y="319824"/>
                    </a:lnTo>
                    <a:lnTo>
                      <a:pt x="3860" y="319798"/>
                    </a:lnTo>
                    <a:close/>
                  </a:path>
                  <a:path w="1858009" h="1965325">
                    <a:moveTo>
                      <a:pt x="4737" y="324307"/>
                    </a:moveTo>
                    <a:lnTo>
                      <a:pt x="3848" y="321818"/>
                    </a:lnTo>
                    <a:lnTo>
                      <a:pt x="3683" y="319824"/>
                    </a:lnTo>
                    <a:lnTo>
                      <a:pt x="508" y="320281"/>
                    </a:lnTo>
                    <a:lnTo>
                      <a:pt x="0" y="322160"/>
                    </a:lnTo>
                    <a:lnTo>
                      <a:pt x="927" y="325056"/>
                    </a:lnTo>
                    <a:lnTo>
                      <a:pt x="4737" y="324307"/>
                    </a:lnTo>
                    <a:close/>
                  </a:path>
                  <a:path w="1858009" h="1965325">
                    <a:moveTo>
                      <a:pt x="22529" y="211607"/>
                    </a:moveTo>
                    <a:lnTo>
                      <a:pt x="22402" y="209232"/>
                    </a:lnTo>
                    <a:lnTo>
                      <a:pt x="16967" y="210083"/>
                    </a:lnTo>
                    <a:lnTo>
                      <a:pt x="18796" y="212267"/>
                    </a:lnTo>
                    <a:lnTo>
                      <a:pt x="22313" y="216433"/>
                    </a:lnTo>
                    <a:lnTo>
                      <a:pt x="22529" y="211607"/>
                    </a:lnTo>
                    <a:close/>
                  </a:path>
                  <a:path w="1858009" h="1965325">
                    <a:moveTo>
                      <a:pt x="55422" y="263220"/>
                    </a:moveTo>
                    <a:lnTo>
                      <a:pt x="53022" y="264541"/>
                    </a:lnTo>
                    <a:lnTo>
                      <a:pt x="54559" y="267792"/>
                    </a:lnTo>
                    <a:lnTo>
                      <a:pt x="55422" y="263220"/>
                    </a:lnTo>
                    <a:close/>
                  </a:path>
                  <a:path w="1858009" h="1965325">
                    <a:moveTo>
                      <a:pt x="55626" y="263105"/>
                    </a:moveTo>
                    <a:lnTo>
                      <a:pt x="55473" y="262953"/>
                    </a:lnTo>
                    <a:lnTo>
                      <a:pt x="55422" y="263220"/>
                    </a:lnTo>
                    <a:lnTo>
                      <a:pt x="55626" y="263105"/>
                    </a:lnTo>
                    <a:close/>
                  </a:path>
                  <a:path w="1858009" h="1965325">
                    <a:moveTo>
                      <a:pt x="64985" y="402450"/>
                    </a:moveTo>
                    <a:lnTo>
                      <a:pt x="58597" y="397383"/>
                    </a:lnTo>
                    <a:lnTo>
                      <a:pt x="56235" y="397510"/>
                    </a:lnTo>
                    <a:lnTo>
                      <a:pt x="50279" y="402920"/>
                    </a:lnTo>
                    <a:lnTo>
                      <a:pt x="55410" y="408559"/>
                    </a:lnTo>
                    <a:lnTo>
                      <a:pt x="60096" y="401129"/>
                    </a:lnTo>
                    <a:lnTo>
                      <a:pt x="64985" y="402450"/>
                    </a:lnTo>
                    <a:close/>
                  </a:path>
                  <a:path w="1858009" h="1965325">
                    <a:moveTo>
                      <a:pt x="67716" y="409498"/>
                    </a:moveTo>
                    <a:lnTo>
                      <a:pt x="56349" y="408101"/>
                    </a:lnTo>
                    <a:lnTo>
                      <a:pt x="55435" y="409295"/>
                    </a:lnTo>
                    <a:lnTo>
                      <a:pt x="53174" y="412356"/>
                    </a:lnTo>
                    <a:lnTo>
                      <a:pt x="59156" y="414870"/>
                    </a:lnTo>
                    <a:lnTo>
                      <a:pt x="63500" y="412394"/>
                    </a:lnTo>
                    <a:lnTo>
                      <a:pt x="67716" y="409498"/>
                    </a:lnTo>
                    <a:close/>
                  </a:path>
                  <a:path w="1858009" h="1965325">
                    <a:moveTo>
                      <a:pt x="71513" y="217195"/>
                    </a:moveTo>
                    <a:lnTo>
                      <a:pt x="71107" y="216611"/>
                    </a:lnTo>
                    <a:lnTo>
                      <a:pt x="70319" y="215430"/>
                    </a:lnTo>
                    <a:lnTo>
                      <a:pt x="65773" y="215531"/>
                    </a:lnTo>
                    <a:lnTo>
                      <a:pt x="65481" y="219722"/>
                    </a:lnTo>
                    <a:lnTo>
                      <a:pt x="63563" y="222338"/>
                    </a:lnTo>
                    <a:lnTo>
                      <a:pt x="63957" y="222732"/>
                    </a:lnTo>
                    <a:lnTo>
                      <a:pt x="64325" y="223139"/>
                    </a:lnTo>
                    <a:lnTo>
                      <a:pt x="64731" y="223532"/>
                    </a:lnTo>
                    <a:lnTo>
                      <a:pt x="71513" y="217195"/>
                    </a:lnTo>
                    <a:close/>
                  </a:path>
                  <a:path w="1858009" h="1965325">
                    <a:moveTo>
                      <a:pt x="76085" y="379818"/>
                    </a:moveTo>
                    <a:lnTo>
                      <a:pt x="71221" y="379209"/>
                    </a:lnTo>
                    <a:lnTo>
                      <a:pt x="70942" y="380669"/>
                    </a:lnTo>
                    <a:lnTo>
                      <a:pt x="75361" y="382574"/>
                    </a:lnTo>
                    <a:lnTo>
                      <a:pt x="76085" y="379818"/>
                    </a:lnTo>
                    <a:close/>
                  </a:path>
                  <a:path w="1858009" h="1965325">
                    <a:moveTo>
                      <a:pt x="76288" y="379844"/>
                    </a:moveTo>
                    <a:lnTo>
                      <a:pt x="76123" y="379653"/>
                    </a:lnTo>
                    <a:lnTo>
                      <a:pt x="76085" y="379818"/>
                    </a:lnTo>
                    <a:lnTo>
                      <a:pt x="76288" y="379844"/>
                    </a:lnTo>
                    <a:close/>
                  </a:path>
                  <a:path w="1858009" h="1965325">
                    <a:moveTo>
                      <a:pt x="134366" y="141782"/>
                    </a:moveTo>
                    <a:lnTo>
                      <a:pt x="134112" y="141884"/>
                    </a:lnTo>
                    <a:lnTo>
                      <a:pt x="134264" y="142024"/>
                    </a:lnTo>
                    <a:lnTo>
                      <a:pt x="134366" y="141782"/>
                    </a:lnTo>
                    <a:close/>
                  </a:path>
                  <a:path w="1858009" h="1965325">
                    <a:moveTo>
                      <a:pt x="138709" y="138468"/>
                    </a:moveTo>
                    <a:lnTo>
                      <a:pt x="137274" y="134721"/>
                    </a:lnTo>
                    <a:lnTo>
                      <a:pt x="134366" y="141782"/>
                    </a:lnTo>
                    <a:lnTo>
                      <a:pt x="137160" y="140627"/>
                    </a:lnTo>
                    <a:lnTo>
                      <a:pt x="138709" y="138468"/>
                    </a:lnTo>
                    <a:close/>
                  </a:path>
                  <a:path w="1858009" h="1965325">
                    <a:moveTo>
                      <a:pt x="169151" y="60515"/>
                    </a:moveTo>
                    <a:lnTo>
                      <a:pt x="168744" y="60286"/>
                    </a:lnTo>
                    <a:lnTo>
                      <a:pt x="168338" y="60045"/>
                    </a:lnTo>
                    <a:lnTo>
                      <a:pt x="167932" y="59817"/>
                    </a:lnTo>
                    <a:lnTo>
                      <a:pt x="166370" y="62242"/>
                    </a:lnTo>
                    <a:lnTo>
                      <a:pt x="165595" y="63461"/>
                    </a:lnTo>
                    <a:lnTo>
                      <a:pt x="166077" y="63741"/>
                    </a:lnTo>
                    <a:lnTo>
                      <a:pt x="167081" y="64287"/>
                    </a:lnTo>
                    <a:lnTo>
                      <a:pt x="169151" y="60515"/>
                    </a:lnTo>
                    <a:close/>
                  </a:path>
                  <a:path w="1858009" h="1965325">
                    <a:moveTo>
                      <a:pt x="563549" y="585228"/>
                    </a:moveTo>
                    <a:lnTo>
                      <a:pt x="558469" y="584847"/>
                    </a:lnTo>
                    <a:lnTo>
                      <a:pt x="558507" y="584415"/>
                    </a:lnTo>
                    <a:lnTo>
                      <a:pt x="558685" y="581660"/>
                    </a:lnTo>
                    <a:lnTo>
                      <a:pt x="558876" y="578916"/>
                    </a:lnTo>
                    <a:lnTo>
                      <a:pt x="556310" y="579132"/>
                    </a:lnTo>
                    <a:lnTo>
                      <a:pt x="553834" y="581660"/>
                    </a:lnTo>
                    <a:lnTo>
                      <a:pt x="551167" y="579196"/>
                    </a:lnTo>
                    <a:lnTo>
                      <a:pt x="549617" y="584441"/>
                    </a:lnTo>
                    <a:lnTo>
                      <a:pt x="554736" y="584428"/>
                    </a:lnTo>
                    <a:lnTo>
                      <a:pt x="557695" y="586511"/>
                    </a:lnTo>
                    <a:lnTo>
                      <a:pt x="553897" y="591731"/>
                    </a:lnTo>
                    <a:lnTo>
                      <a:pt x="557110" y="591197"/>
                    </a:lnTo>
                    <a:lnTo>
                      <a:pt x="563549" y="590181"/>
                    </a:lnTo>
                    <a:lnTo>
                      <a:pt x="563549" y="585228"/>
                    </a:lnTo>
                    <a:close/>
                  </a:path>
                  <a:path w="1858009" h="1965325">
                    <a:moveTo>
                      <a:pt x="568286" y="611949"/>
                    </a:moveTo>
                    <a:lnTo>
                      <a:pt x="566127" y="612203"/>
                    </a:lnTo>
                    <a:lnTo>
                      <a:pt x="562000" y="612724"/>
                    </a:lnTo>
                    <a:lnTo>
                      <a:pt x="561898" y="614362"/>
                    </a:lnTo>
                    <a:lnTo>
                      <a:pt x="561771" y="616851"/>
                    </a:lnTo>
                    <a:lnTo>
                      <a:pt x="568274" y="618477"/>
                    </a:lnTo>
                    <a:lnTo>
                      <a:pt x="568286" y="611949"/>
                    </a:lnTo>
                    <a:close/>
                  </a:path>
                  <a:path w="1858009" h="1965325">
                    <a:moveTo>
                      <a:pt x="586206" y="565619"/>
                    </a:moveTo>
                    <a:lnTo>
                      <a:pt x="579094" y="563181"/>
                    </a:lnTo>
                    <a:lnTo>
                      <a:pt x="579069" y="568159"/>
                    </a:lnTo>
                    <a:lnTo>
                      <a:pt x="581621" y="567639"/>
                    </a:lnTo>
                    <a:lnTo>
                      <a:pt x="585889" y="571474"/>
                    </a:lnTo>
                    <a:lnTo>
                      <a:pt x="586206" y="565619"/>
                    </a:lnTo>
                    <a:close/>
                  </a:path>
                  <a:path w="1858009" h="1965325">
                    <a:moveTo>
                      <a:pt x="637832" y="132702"/>
                    </a:moveTo>
                    <a:lnTo>
                      <a:pt x="636828" y="132600"/>
                    </a:lnTo>
                    <a:lnTo>
                      <a:pt x="636333" y="132537"/>
                    </a:lnTo>
                    <a:lnTo>
                      <a:pt x="636130" y="134518"/>
                    </a:lnTo>
                    <a:lnTo>
                      <a:pt x="635749" y="138506"/>
                    </a:lnTo>
                    <a:lnTo>
                      <a:pt x="636143" y="138544"/>
                    </a:lnTo>
                    <a:lnTo>
                      <a:pt x="636536" y="138595"/>
                    </a:lnTo>
                    <a:lnTo>
                      <a:pt x="636930" y="138633"/>
                    </a:lnTo>
                    <a:lnTo>
                      <a:pt x="637222" y="136664"/>
                    </a:lnTo>
                    <a:lnTo>
                      <a:pt x="637832" y="132702"/>
                    </a:lnTo>
                    <a:close/>
                  </a:path>
                  <a:path w="1858009" h="1965325">
                    <a:moveTo>
                      <a:pt x="638517" y="569772"/>
                    </a:moveTo>
                    <a:lnTo>
                      <a:pt x="634873" y="569023"/>
                    </a:lnTo>
                    <a:lnTo>
                      <a:pt x="633361" y="572477"/>
                    </a:lnTo>
                    <a:lnTo>
                      <a:pt x="636295" y="572592"/>
                    </a:lnTo>
                    <a:lnTo>
                      <a:pt x="638225" y="573443"/>
                    </a:lnTo>
                    <a:lnTo>
                      <a:pt x="638517" y="569772"/>
                    </a:lnTo>
                    <a:close/>
                  </a:path>
                  <a:path w="1858009" h="1965325">
                    <a:moveTo>
                      <a:pt x="642073" y="547446"/>
                    </a:moveTo>
                    <a:lnTo>
                      <a:pt x="641794" y="547458"/>
                    </a:lnTo>
                    <a:lnTo>
                      <a:pt x="641985" y="547674"/>
                    </a:lnTo>
                    <a:lnTo>
                      <a:pt x="642073" y="547446"/>
                    </a:lnTo>
                    <a:close/>
                  </a:path>
                  <a:path w="1858009" h="1965325">
                    <a:moveTo>
                      <a:pt x="649782" y="542569"/>
                    </a:moveTo>
                    <a:lnTo>
                      <a:pt x="646874" y="542404"/>
                    </a:lnTo>
                    <a:lnTo>
                      <a:pt x="644207" y="541553"/>
                    </a:lnTo>
                    <a:lnTo>
                      <a:pt x="642073" y="547446"/>
                    </a:lnTo>
                    <a:lnTo>
                      <a:pt x="649338" y="547039"/>
                    </a:lnTo>
                    <a:lnTo>
                      <a:pt x="649782" y="542569"/>
                    </a:lnTo>
                    <a:close/>
                  </a:path>
                  <a:path w="1858009" h="1965325">
                    <a:moveTo>
                      <a:pt x="656221" y="588721"/>
                    </a:moveTo>
                    <a:lnTo>
                      <a:pt x="650836" y="588035"/>
                    </a:lnTo>
                    <a:lnTo>
                      <a:pt x="650608" y="591731"/>
                    </a:lnTo>
                    <a:lnTo>
                      <a:pt x="649846" y="594906"/>
                    </a:lnTo>
                    <a:lnTo>
                      <a:pt x="656221" y="594766"/>
                    </a:lnTo>
                    <a:lnTo>
                      <a:pt x="656221" y="588721"/>
                    </a:lnTo>
                    <a:close/>
                  </a:path>
                  <a:path w="1858009" h="1965325">
                    <a:moveTo>
                      <a:pt x="664235" y="615365"/>
                    </a:moveTo>
                    <a:lnTo>
                      <a:pt x="662901" y="612101"/>
                    </a:lnTo>
                    <a:lnTo>
                      <a:pt x="660768" y="609993"/>
                    </a:lnTo>
                    <a:lnTo>
                      <a:pt x="656932" y="610438"/>
                    </a:lnTo>
                    <a:lnTo>
                      <a:pt x="661809" y="613714"/>
                    </a:lnTo>
                    <a:lnTo>
                      <a:pt x="664235" y="615365"/>
                    </a:lnTo>
                    <a:close/>
                  </a:path>
                  <a:path w="1858009" h="1965325">
                    <a:moveTo>
                      <a:pt x="789787" y="730516"/>
                    </a:moveTo>
                    <a:lnTo>
                      <a:pt x="789165" y="730402"/>
                    </a:lnTo>
                    <a:lnTo>
                      <a:pt x="787946" y="730199"/>
                    </a:lnTo>
                    <a:lnTo>
                      <a:pt x="787717" y="731774"/>
                    </a:lnTo>
                    <a:lnTo>
                      <a:pt x="787412" y="733336"/>
                    </a:lnTo>
                    <a:lnTo>
                      <a:pt x="787387" y="735215"/>
                    </a:lnTo>
                    <a:lnTo>
                      <a:pt x="788466" y="735545"/>
                    </a:lnTo>
                    <a:lnTo>
                      <a:pt x="789470" y="736117"/>
                    </a:lnTo>
                    <a:lnTo>
                      <a:pt x="789597" y="733945"/>
                    </a:lnTo>
                    <a:lnTo>
                      <a:pt x="789686" y="732231"/>
                    </a:lnTo>
                    <a:lnTo>
                      <a:pt x="789787" y="730516"/>
                    </a:lnTo>
                    <a:close/>
                  </a:path>
                  <a:path w="1858009" h="1965325">
                    <a:moveTo>
                      <a:pt x="797572" y="504850"/>
                    </a:moveTo>
                    <a:lnTo>
                      <a:pt x="789736" y="500316"/>
                    </a:lnTo>
                    <a:lnTo>
                      <a:pt x="791032" y="504126"/>
                    </a:lnTo>
                    <a:lnTo>
                      <a:pt x="794131" y="504774"/>
                    </a:lnTo>
                    <a:lnTo>
                      <a:pt x="797572" y="504850"/>
                    </a:lnTo>
                    <a:close/>
                  </a:path>
                  <a:path w="1858009" h="1965325">
                    <a:moveTo>
                      <a:pt x="819658" y="1961172"/>
                    </a:moveTo>
                    <a:lnTo>
                      <a:pt x="817562" y="1958797"/>
                    </a:lnTo>
                    <a:lnTo>
                      <a:pt x="815022" y="1956689"/>
                    </a:lnTo>
                    <a:lnTo>
                      <a:pt x="813549" y="1957730"/>
                    </a:lnTo>
                    <a:lnTo>
                      <a:pt x="819251" y="1964791"/>
                    </a:lnTo>
                    <a:lnTo>
                      <a:pt x="819658" y="1961172"/>
                    </a:lnTo>
                    <a:close/>
                  </a:path>
                  <a:path w="1858009" h="1965325">
                    <a:moveTo>
                      <a:pt x="830884" y="278828"/>
                    </a:moveTo>
                    <a:lnTo>
                      <a:pt x="829297" y="272351"/>
                    </a:lnTo>
                    <a:lnTo>
                      <a:pt x="824407" y="269989"/>
                    </a:lnTo>
                    <a:lnTo>
                      <a:pt x="824458" y="274472"/>
                    </a:lnTo>
                    <a:lnTo>
                      <a:pt x="826604" y="277431"/>
                    </a:lnTo>
                    <a:lnTo>
                      <a:pt x="830884" y="278828"/>
                    </a:lnTo>
                    <a:close/>
                  </a:path>
                  <a:path w="1858009" h="1965325">
                    <a:moveTo>
                      <a:pt x="974598" y="1021130"/>
                    </a:moveTo>
                    <a:lnTo>
                      <a:pt x="969632" y="1017905"/>
                    </a:lnTo>
                    <a:lnTo>
                      <a:pt x="969251" y="1018349"/>
                    </a:lnTo>
                    <a:lnTo>
                      <a:pt x="968514" y="1019263"/>
                    </a:lnTo>
                    <a:lnTo>
                      <a:pt x="970292" y="1020279"/>
                    </a:lnTo>
                    <a:lnTo>
                      <a:pt x="972070" y="1021321"/>
                    </a:lnTo>
                    <a:lnTo>
                      <a:pt x="973836" y="1022337"/>
                    </a:lnTo>
                    <a:lnTo>
                      <a:pt x="974598" y="1021130"/>
                    </a:lnTo>
                    <a:close/>
                  </a:path>
                  <a:path w="1858009" h="1965325">
                    <a:moveTo>
                      <a:pt x="1009205" y="1935035"/>
                    </a:moveTo>
                    <a:lnTo>
                      <a:pt x="1008697" y="1933016"/>
                    </a:lnTo>
                    <a:lnTo>
                      <a:pt x="1008519" y="1931060"/>
                    </a:lnTo>
                    <a:lnTo>
                      <a:pt x="1006767" y="1940852"/>
                    </a:lnTo>
                    <a:lnTo>
                      <a:pt x="1007516" y="1939556"/>
                    </a:lnTo>
                    <a:lnTo>
                      <a:pt x="1008735" y="1938312"/>
                    </a:lnTo>
                    <a:lnTo>
                      <a:pt x="1009205" y="1935035"/>
                    </a:lnTo>
                    <a:close/>
                  </a:path>
                  <a:path w="1858009" h="1965325">
                    <a:moveTo>
                      <a:pt x="1042454" y="1918677"/>
                    </a:moveTo>
                    <a:lnTo>
                      <a:pt x="1038364" y="1917573"/>
                    </a:lnTo>
                    <a:lnTo>
                      <a:pt x="1037742" y="1920786"/>
                    </a:lnTo>
                    <a:lnTo>
                      <a:pt x="1036548" y="1923313"/>
                    </a:lnTo>
                    <a:lnTo>
                      <a:pt x="1038529" y="1921776"/>
                    </a:lnTo>
                    <a:lnTo>
                      <a:pt x="1042454" y="1918677"/>
                    </a:lnTo>
                    <a:close/>
                  </a:path>
                  <a:path w="1858009" h="1965325">
                    <a:moveTo>
                      <a:pt x="1137666" y="1456753"/>
                    </a:moveTo>
                    <a:lnTo>
                      <a:pt x="1137399" y="1456397"/>
                    </a:lnTo>
                    <a:lnTo>
                      <a:pt x="1137259" y="1456550"/>
                    </a:lnTo>
                    <a:lnTo>
                      <a:pt x="1137666" y="1456753"/>
                    </a:lnTo>
                    <a:close/>
                  </a:path>
                  <a:path w="1858009" h="1965325">
                    <a:moveTo>
                      <a:pt x="1138262" y="1467840"/>
                    </a:moveTo>
                    <a:lnTo>
                      <a:pt x="1135570" y="1467624"/>
                    </a:lnTo>
                    <a:lnTo>
                      <a:pt x="1133271" y="1467459"/>
                    </a:lnTo>
                    <a:lnTo>
                      <a:pt x="1131011" y="1467269"/>
                    </a:lnTo>
                    <a:lnTo>
                      <a:pt x="1130490" y="1468945"/>
                    </a:lnTo>
                    <a:lnTo>
                      <a:pt x="1129411" y="1472234"/>
                    </a:lnTo>
                    <a:lnTo>
                      <a:pt x="1132281" y="1470901"/>
                    </a:lnTo>
                    <a:lnTo>
                      <a:pt x="1137208" y="1473454"/>
                    </a:lnTo>
                    <a:lnTo>
                      <a:pt x="1138262" y="1467840"/>
                    </a:lnTo>
                    <a:close/>
                  </a:path>
                  <a:path w="1858009" h="1965325">
                    <a:moveTo>
                      <a:pt x="1146784" y="1462189"/>
                    </a:moveTo>
                    <a:lnTo>
                      <a:pt x="1145222" y="1461046"/>
                    </a:lnTo>
                    <a:lnTo>
                      <a:pt x="1143889" y="1459890"/>
                    </a:lnTo>
                    <a:lnTo>
                      <a:pt x="1140752" y="1458061"/>
                    </a:lnTo>
                    <a:lnTo>
                      <a:pt x="1138961" y="1457363"/>
                    </a:lnTo>
                    <a:lnTo>
                      <a:pt x="1137666" y="1456753"/>
                    </a:lnTo>
                    <a:lnTo>
                      <a:pt x="1143889" y="1464589"/>
                    </a:lnTo>
                    <a:lnTo>
                      <a:pt x="1146784" y="1462189"/>
                    </a:lnTo>
                    <a:close/>
                  </a:path>
                  <a:path w="1858009" h="1965325">
                    <a:moveTo>
                      <a:pt x="1396060" y="70535"/>
                    </a:moveTo>
                    <a:lnTo>
                      <a:pt x="1393977" y="70472"/>
                    </a:lnTo>
                    <a:lnTo>
                      <a:pt x="1391285" y="69583"/>
                    </a:lnTo>
                    <a:lnTo>
                      <a:pt x="1388452" y="71678"/>
                    </a:lnTo>
                    <a:lnTo>
                      <a:pt x="1389037" y="74168"/>
                    </a:lnTo>
                    <a:lnTo>
                      <a:pt x="1391285" y="75285"/>
                    </a:lnTo>
                    <a:lnTo>
                      <a:pt x="1396060" y="70535"/>
                    </a:lnTo>
                    <a:close/>
                  </a:path>
                  <a:path w="1858009" h="1965325">
                    <a:moveTo>
                      <a:pt x="1404353" y="62179"/>
                    </a:moveTo>
                    <a:lnTo>
                      <a:pt x="1396542" y="62941"/>
                    </a:lnTo>
                    <a:lnTo>
                      <a:pt x="1395882" y="63728"/>
                    </a:lnTo>
                    <a:lnTo>
                      <a:pt x="1396072" y="70523"/>
                    </a:lnTo>
                    <a:lnTo>
                      <a:pt x="1398587" y="67983"/>
                    </a:lnTo>
                    <a:lnTo>
                      <a:pt x="1404353" y="62179"/>
                    </a:lnTo>
                    <a:close/>
                  </a:path>
                  <a:path w="1858009" h="1965325">
                    <a:moveTo>
                      <a:pt x="1408938" y="73063"/>
                    </a:moveTo>
                    <a:lnTo>
                      <a:pt x="1407058" y="67665"/>
                    </a:lnTo>
                    <a:lnTo>
                      <a:pt x="1402435" y="70777"/>
                    </a:lnTo>
                    <a:lnTo>
                      <a:pt x="1400276" y="72212"/>
                    </a:lnTo>
                    <a:lnTo>
                      <a:pt x="1401457" y="74549"/>
                    </a:lnTo>
                    <a:lnTo>
                      <a:pt x="1401978" y="75603"/>
                    </a:lnTo>
                    <a:lnTo>
                      <a:pt x="1405293" y="74079"/>
                    </a:lnTo>
                    <a:lnTo>
                      <a:pt x="1408938" y="73063"/>
                    </a:lnTo>
                    <a:close/>
                  </a:path>
                  <a:path w="1858009" h="1965325">
                    <a:moveTo>
                      <a:pt x="1415376" y="60109"/>
                    </a:moveTo>
                    <a:lnTo>
                      <a:pt x="1411998" y="60375"/>
                    </a:lnTo>
                    <a:lnTo>
                      <a:pt x="1411592" y="63334"/>
                    </a:lnTo>
                    <a:lnTo>
                      <a:pt x="1410258" y="66243"/>
                    </a:lnTo>
                    <a:lnTo>
                      <a:pt x="1415084" y="65963"/>
                    </a:lnTo>
                    <a:lnTo>
                      <a:pt x="1414678" y="62458"/>
                    </a:lnTo>
                    <a:lnTo>
                      <a:pt x="1415376" y="60109"/>
                    </a:lnTo>
                    <a:close/>
                  </a:path>
                  <a:path w="1858009" h="1965325">
                    <a:moveTo>
                      <a:pt x="1415669" y="60083"/>
                    </a:moveTo>
                    <a:lnTo>
                      <a:pt x="1415453" y="59855"/>
                    </a:lnTo>
                    <a:lnTo>
                      <a:pt x="1415376" y="60109"/>
                    </a:lnTo>
                    <a:lnTo>
                      <a:pt x="1415669" y="60083"/>
                    </a:lnTo>
                    <a:close/>
                  </a:path>
                  <a:path w="1858009" h="1965325">
                    <a:moveTo>
                      <a:pt x="1417180" y="73926"/>
                    </a:moveTo>
                    <a:lnTo>
                      <a:pt x="1416799" y="71742"/>
                    </a:lnTo>
                    <a:lnTo>
                      <a:pt x="1416519" y="70256"/>
                    </a:lnTo>
                    <a:lnTo>
                      <a:pt x="1416265" y="68795"/>
                    </a:lnTo>
                    <a:lnTo>
                      <a:pt x="1413598" y="70866"/>
                    </a:lnTo>
                    <a:lnTo>
                      <a:pt x="1413484" y="72644"/>
                    </a:lnTo>
                    <a:lnTo>
                      <a:pt x="1417180" y="73926"/>
                    </a:lnTo>
                    <a:close/>
                  </a:path>
                  <a:path w="1858009" h="1965325">
                    <a:moveTo>
                      <a:pt x="1452016" y="6642"/>
                    </a:moveTo>
                    <a:lnTo>
                      <a:pt x="1450594" y="6515"/>
                    </a:lnTo>
                    <a:lnTo>
                      <a:pt x="1447596" y="6248"/>
                    </a:lnTo>
                    <a:lnTo>
                      <a:pt x="1448841" y="2971"/>
                    </a:lnTo>
                    <a:lnTo>
                      <a:pt x="1448828" y="381"/>
                    </a:lnTo>
                    <a:lnTo>
                      <a:pt x="1447876" y="381"/>
                    </a:lnTo>
                    <a:lnTo>
                      <a:pt x="1446453" y="0"/>
                    </a:lnTo>
                    <a:lnTo>
                      <a:pt x="1446047" y="508"/>
                    </a:lnTo>
                    <a:lnTo>
                      <a:pt x="1442516" y="4572"/>
                    </a:lnTo>
                    <a:lnTo>
                      <a:pt x="1439202" y="8801"/>
                    </a:lnTo>
                    <a:lnTo>
                      <a:pt x="1434172" y="14998"/>
                    </a:lnTo>
                    <a:lnTo>
                      <a:pt x="1432242" y="15938"/>
                    </a:lnTo>
                    <a:lnTo>
                      <a:pt x="1429740" y="14478"/>
                    </a:lnTo>
                    <a:lnTo>
                      <a:pt x="1429029" y="22059"/>
                    </a:lnTo>
                    <a:lnTo>
                      <a:pt x="1433118" y="22555"/>
                    </a:lnTo>
                    <a:lnTo>
                      <a:pt x="1433042" y="20955"/>
                    </a:lnTo>
                    <a:lnTo>
                      <a:pt x="1432648" y="19596"/>
                    </a:lnTo>
                    <a:lnTo>
                      <a:pt x="1433283" y="18897"/>
                    </a:lnTo>
                    <a:lnTo>
                      <a:pt x="1435887" y="15938"/>
                    </a:lnTo>
                    <a:lnTo>
                      <a:pt x="1437335" y="14287"/>
                    </a:lnTo>
                    <a:lnTo>
                      <a:pt x="1442516" y="15811"/>
                    </a:lnTo>
                    <a:lnTo>
                      <a:pt x="1439443" y="18732"/>
                    </a:lnTo>
                    <a:lnTo>
                      <a:pt x="1439164" y="20955"/>
                    </a:lnTo>
                    <a:lnTo>
                      <a:pt x="1442821" y="22199"/>
                    </a:lnTo>
                    <a:lnTo>
                      <a:pt x="1444802" y="15811"/>
                    </a:lnTo>
                    <a:lnTo>
                      <a:pt x="1444879" y="14998"/>
                    </a:lnTo>
                    <a:lnTo>
                      <a:pt x="1443863" y="14287"/>
                    </a:lnTo>
                    <a:lnTo>
                      <a:pt x="1440561" y="11963"/>
                    </a:lnTo>
                    <a:lnTo>
                      <a:pt x="1440637" y="10972"/>
                    </a:lnTo>
                    <a:lnTo>
                      <a:pt x="1446123" y="6515"/>
                    </a:lnTo>
                    <a:lnTo>
                      <a:pt x="1449133" y="10007"/>
                    </a:lnTo>
                    <a:lnTo>
                      <a:pt x="1446009" y="12509"/>
                    </a:lnTo>
                    <a:lnTo>
                      <a:pt x="1444967" y="14998"/>
                    </a:lnTo>
                    <a:lnTo>
                      <a:pt x="1444967" y="15265"/>
                    </a:lnTo>
                    <a:lnTo>
                      <a:pt x="1450365" y="15011"/>
                    </a:lnTo>
                    <a:lnTo>
                      <a:pt x="1450428" y="10185"/>
                    </a:lnTo>
                    <a:lnTo>
                      <a:pt x="1452016" y="6642"/>
                    </a:lnTo>
                    <a:close/>
                  </a:path>
                  <a:path w="1858009" h="1965325">
                    <a:moveTo>
                      <a:pt x="1477340" y="17360"/>
                    </a:moveTo>
                    <a:lnTo>
                      <a:pt x="1477264" y="13779"/>
                    </a:lnTo>
                    <a:lnTo>
                      <a:pt x="1473809" y="11328"/>
                    </a:lnTo>
                    <a:lnTo>
                      <a:pt x="1473288" y="14020"/>
                    </a:lnTo>
                    <a:lnTo>
                      <a:pt x="1472742" y="16700"/>
                    </a:lnTo>
                    <a:lnTo>
                      <a:pt x="1472222" y="19392"/>
                    </a:lnTo>
                    <a:lnTo>
                      <a:pt x="1473860" y="19939"/>
                    </a:lnTo>
                    <a:lnTo>
                      <a:pt x="1475498" y="20510"/>
                    </a:lnTo>
                    <a:lnTo>
                      <a:pt x="1477124" y="21043"/>
                    </a:lnTo>
                    <a:lnTo>
                      <a:pt x="1477340" y="17360"/>
                    </a:lnTo>
                    <a:close/>
                  </a:path>
                  <a:path w="1858009" h="1965325">
                    <a:moveTo>
                      <a:pt x="1754759" y="235407"/>
                    </a:moveTo>
                    <a:lnTo>
                      <a:pt x="1754289" y="235318"/>
                    </a:lnTo>
                    <a:lnTo>
                      <a:pt x="1754759" y="235407"/>
                    </a:lnTo>
                    <a:close/>
                  </a:path>
                  <a:path w="1858009" h="1965325">
                    <a:moveTo>
                      <a:pt x="1774304" y="225729"/>
                    </a:moveTo>
                    <a:lnTo>
                      <a:pt x="1766125" y="229730"/>
                    </a:lnTo>
                    <a:lnTo>
                      <a:pt x="1762721" y="224434"/>
                    </a:lnTo>
                    <a:lnTo>
                      <a:pt x="1760956" y="223862"/>
                    </a:lnTo>
                    <a:lnTo>
                      <a:pt x="1761985" y="230098"/>
                    </a:lnTo>
                    <a:lnTo>
                      <a:pt x="1761629" y="235292"/>
                    </a:lnTo>
                    <a:lnTo>
                      <a:pt x="1754759" y="235407"/>
                    </a:lnTo>
                    <a:lnTo>
                      <a:pt x="1762848" y="236816"/>
                    </a:lnTo>
                    <a:lnTo>
                      <a:pt x="1769910" y="233819"/>
                    </a:lnTo>
                    <a:lnTo>
                      <a:pt x="1772119" y="229730"/>
                    </a:lnTo>
                    <a:lnTo>
                      <a:pt x="1774304" y="225729"/>
                    </a:lnTo>
                    <a:close/>
                  </a:path>
                  <a:path w="1858009" h="1965325">
                    <a:moveTo>
                      <a:pt x="1857629" y="473583"/>
                    </a:moveTo>
                    <a:lnTo>
                      <a:pt x="1855089" y="475742"/>
                    </a:lnTo>
                    <a:lnTo>
                      <a:pt x="1852206" y="477710"/>
                    </a:lnTo>
                    <a:lnTo>
                      <a:pt x="1852764" y="481723"/>
                    </a:lnTo>
                    <a:lnTo>
                      <a:pt x="1857629" y="47358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</p:grp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09" y="6901098"/>
            <a:ext cx="1123191" cy="6141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5962271" y="1927718"/>
            <a:ext cx="2727273" cy="2994816"/>
            <a:chOff x="9127514" y="1734200"/>
            <a:chExt cx="4175125" cy="4584700"/>
          </a:xfrm>
        </p:grpSpPr>
        <p:sp>
          <p:nvSpPr>
            <p:cNvPr id="10" name="object 10"/>
            <p:cNvSpPr/>
            <p:nvPr/>
          </p:nvSpPr>
          <p:spPr>
            <a:xfrm>
              <a:off x="9127514" y="1734200"/>
              <a:ext cx="4175125" cy="4584700"/>
            </a:xfrm>
            <a:custGeom>
              <a:avLst/>
              <a:gdLst/>
              <a:ahLst/>
              <a:cxnLst/>
              <a:rect l="l" t="t" r="r" b="b"/>
              <a:pathLst>
                <a:path w="4175125" h="4584700">
                  <a:moveTo>
                    <a:pt x="977176" y="4521200"/>
                  </a:moveTo>
                  <a:lnTo>
                    <a:pt x="943889" y="4521200"/>
                  </a:lnTo>
                  <a:lnTo>
                    <a:pt x="949934" y="4584700"/>
                  </a:lnTo>
                  <a:lnTo>
                    <a:pt x="980198" y="4584700"/>
                  </a:lnTo>
                  <a:lnTo>
                    <a:pt x="1004392" y="4572000"/>
                  </a:lnTo>
                  <a:lnTo>
                    <a:pt x="977176" y="4521200"/>
                  </a:lnTo>
                  <a:close/>
                </a:path>
                <a:path w="4175125" h="4584700">
                  <a:moveTo>
                    <a:pt x="1866595" y="4432300"/>
                  </a:moveTo>
                  <a:lnTo>
                    <a:pt x="1836356" y="4508500"/>
                  </a:lnTo>
                  <a:lnTo>
                    <a:pt x="1860550" y="4508500"/>
                  </a:lnTo>
                  <a:lnTo>
                    <a:pt x="1921052" y="4584700"/>
                  </a:lnTo>
                  <a:lnTo>
                    <a:pt x="1927110" y="4495800"/>
                  </a:lnTo>
                  <a:lnTo>
                    <a:pt x="1866595" y="4432300"/>
                  </a:lnTo>
                  <a:close/>
                </a:path>
                <a:path w="4175125" h="4584700">
                  <a:moveTo>
                    <a:pt x="2205431" y="4330700"/>
                  </a:moveTo>
                  <a:lnTo>
                    <a:pt x="2175167" y="4356100"/>
                  </a:lnTo>
                  <a:lnTo>
                    <a:pt x="2187282" y="4445000"/>
                  </a:lnTo>
                  <a:lnTo>
                    <a:pt x="2235682" y="4457700"/>
                  </a:lnTo>
                  <a:lnTo>
                    <a:pt x="2278037" y="4508500"/>
                  </a:lnTo>
                  <a:lnTo>
                    <a:pt x="2332494" y="4508500"/>
                  </a:lnTo>
                  <a:lnTo>
                    <a:pt x="2338539" y="4470400"/>
                  </a:lnTo>
                  <a:lnTo>
                    <a:pt x="2368791" y="4457700"/>
                  </a:lnTo>
                  <a:lnTo>
                    <a:pt x="2365768" y="4406900"/>
                  </a:lnTo>
                  <a:lnTo>
                    <a:pt x="2447442" y="4381500"/>
                  </a:lnTo>
                  <a:lnTo>
                    <a:pt x="2782585" y="4381500"/>
                  </a:lnTo>
                  <a:lnTo>
                    <a:pt x="2795358" y="4356100"/>
                  </a:lnTo>
                  <a:lnTo>
                    <a:pt x="2232647" y="4356100"/>
                  </a:lnTo>
                  <a:lnTo>
                    <a:pt x="2205431" y="4330700"/>
                  </a:lnTo>
                  <a:close/>
                </a:path>
                <a:path w="4175125" h="4584700">
                  <a:moveTo>
                    <a:pt x="2782585" y="4381500"/>
                  </a:moveTo>
                  <a:lnTo>
                    <a:pt x="2447442" y="4381500"/>
                  </a:lnTo>
                  <a:lnTo>
                    <a:pt x="2483751" y="4419600"/>
                  </a:lnTo>
                  <a:lnTo>
                    <a:pt x="2737878" y="4470400"/>
                  </a:lnTo>
                  <a:lnTo>
                    <a:pt x="2782585" y="4381500"/>
                  </a:lnTo>
                  <a:close/>
                </a:path>
                <a:path w="4175125" h="4584700">
                  <a:moveTo>
                    <a:pt x="2943593" y="4076700"/>
                  </a:moveTo>
                  <a:lnTo>
                    <a:pt x="2287117" y="4076700"/>
                  </a:lnTo>
                  <a:lnTo>
                    <a:pt x="2338539" y="4191000"/>
                  </a:lnTo>
                  <a:lnTo>
                    <a:pt x="2329472" y="4279900"/>
                  </a:lnTo>
                  <a:lnTo>
                    <a:pt x="2299220" y="4343400"/>
                  </a:lnTo>
                  <a:lnTo>
                    <a:pt x="2232647" y="4356100"/>
                  </a:lnTo>
                  <a:lnTo>
                    <a:pt x="2795358" y="4356100"/>
                  </a:lnTo>
                  <a:lnTo>
                    <a:pt x="3001073" y="4343400"/>
                  </a:lnTo>
                  <a:lnTo>
                    <a:pt x="2998063" y="4241800"/>
                  </a:lnTo>
                  <a:lnTo>
                    <a:pt x="2913354" y="4191000"/>
                  </a:lnTo>
                  <a:lnTo>
                    <a:pt x="2955696" y="4127500"/>
                  </a:lnTo>
                  <a:lnTo>
                    <a:pt x="2943593" y="4076700"/>
                  </a:lnTo>
                  <a:close/>
                </a:path>
                <a:path w="4175125" h="4584700">
                  <a:moveTo>
                    <a:pt x="3066129" y="4064000"/>
                  </a:moveTo>
                  <a:lnTo>
                    <a:pt x="2961754" y="4064000"/>
                  </a:lnTo>
                  <a:lnTo>
                    <a:pt x="2995028" y="4102100"/>
                  </a:lnTo>
                  <a:lnTo>
                    <a:pt x="3016199" y="4076700"/>
                  </a:lnTo>
                  <a:lnTo>
                    <a:pt x="3040418" y="4076700"/>
                  </a:lnTo>
                  <a:lnTo>
                    <a:pt x="3066129" y="4064000"/>
                  </a:lnTo>
                  <a:close/>
                </a:path>
                <a:path w="4175125" h="4584700">
                  <a:moveTo>
                    <a:pt x="3521426" y="3251200"/>
                  </a:moveTo>
                  <a:lnTo>
                    <a:pt x="1452130" y="3251200"/>
                  </a:lnTo>
                  <a:lnTo>
                    <a:pt x="1539875" y="3263900"/>
                  </a:lnTo>
                  <a:lnTo>
                    <a:pt x="1636674" y="3314700"/>
                  </a:lnTo>
                  <a:lnTo>
                    <a:pt x="1691132" y="3352800"/>
                  </a:lnTo>
                  <a:lnTo>
                    <a:pt x="1712315" y="3390900"/>
                  </a:lnTo>
                  <a:lnTo>
                    <a:pt x="1685086" y="3441700"/>
                  </a:lnTo>
                  <a:lnTo>
                    <a:pt x="1682064" y="3543300"/>
                  </a:lnTo>
                  <a:lnTo>
                    <a:pt x="1627606" y="3581400"/>
                  </a:lnTo>
                  <a:lnTo>
                    <a:pt x="1721383" y="3632200"/>
                  </a:lnTo>
                  <a:lnTo>
                    <a:pt x="1824253" y="3644900"/>
                  </a:lnTo>
                  <a:lnTo>
                    <a:pt x="1957349" y="3708400"/>
                  </a:lnTo>
                  <a:lnTo>
                    <a:pt x="2023910" y="3771900"/>
                  </a:lnTo>
                  <a:lnTo>
                    <a:pt x="2051138" y="3886200"/>
                  </a:lnTo>
                  <a:lnTo>
                    <a:pt x="2175167" y="3937000"/>
                  </a:lnTo>
                  <a:lnTo>
                    <a:pt x="2169121" y="3975100"/>
                  </a:lnTo>
                  <a:lnTo>
                    <a:pt x="2202408" y="4000500"/>
                  </a:lnTo>
                  <a:lnTo>
                    <a:pt x="2232647" y="4089400"/>
                  </a:lnTo>
                  <a:lnTo>
                    <a:pt x="2287117" y="4076700"/>
                  </a:lnTo>
                  <a:lnTo>
                    <a:pt x="2943593" y="4076700"/>
                  </a:lnTo>
                  <a:lnTo>
                    <a:pt x="2961754" y="4064000"/>
                  </a:lnTo>
                  <a:lnTo>
                    <a:pt x="3066129" y="4064000"/>
                  </a:lnTo>
                  <a:lnTo>
                    <a:pt x="3091840" y="4051300"/>
                  </a:lnTo>
                  <a:lnTo>
                    <a:pt x="3097885" y="4013200"/>
                  </a:lnTo>
                  <a:lnTo>
                    <a:pt x="3143275" y="3987800"/>
                  </a:lnTo>
                  <a:lnTo>
                    <a:pt x="3182594" y="3987800"/>
                  </a:lnTo>
                  <a:lnTo>
                    <a:pt x="3209823" y="3924300"/>
                  </a:lnTo>
                  <a:lnTo>
                    <a:pt x="3266304" y="3924300"/>
                  </a:lnTo>
                  <a:lnTo>
                    <a:pt x="3294532" y="3898900"/>
                  </a:lnTo>
                  <a:lnTo>
                    <a:pt x="3291497" y="3873500"/>
                  </a:lnTo>
                  <a:lnTo>
                    <a:pt x="3261258" y="3860800"/>
                  </a:lnTo>
                  <a:lnTo>
                    <a:pt x="3249155" y="3771900"/>
                  </a:lnTo>
                  <a:lnTo>
                    <a:pt x="3285464" y="3771900"/>
                  </a:lnTo>
                  <a:lnTo>
                    <a:pt x="3315703" y="3708400"/>
                  </a:lnTo>
                  <a:lnTo>
                    <a:pt x="3200755" y="3619500"/>
                  </a:lnTo>
                  <a:lnTo>
                    <a:pt x="3237052" y="3543300"/>
                  </a:lnTo>
                  <a:lnTo>
                    <a:pt x="3306632" y="3543300"/>
                  </a:lnTo>
                  <a:lnTo>
                    <a:pt x="3309658" y="3530600"/>
                  </a:lnTo>
                  <a:lnTo>
                    <a:pt x="3358070" y="3505200"/>
                  </a:lnTo>
                  <a:lnTo>
                    <a:pt x="3433699" y="3505200"/>
                  </a:lnTo>
                  <a:lnTo>
                    <a:pt x="3494214" y="3441700"/>
                  </a:lnTo>
                  <a:lnTo>
                    <a:pt x="3533533" y="3429000"/>
                  </a:lnTo>
                  <a:lnTo>
                    <a:pt x="3530511" y="3378200"/>
                  </a:lnTo>
                  <a:lnTo>
                    <a:pt x="3497224" y="3352800"/>
                  </a:lnTo>
                  <a:lnTo>
                    <a:pt x="3521426" y="3251200"/>
                  </a:lnTo>
                  <a:close/>
                </a:path>
                <a:path w="4175125" h="4584700">
                  <a:moveTo>
                    <a:pt x="617169" y="3949700"/>
                  </a:moveTo>
                  <a:lnTo>
                    <a:pt x="608076" y="4013200"/>
                  </a:lnTo>
                  <a:lnTo>
                    <a:pt x="565734" y="4025900"/>
                  </a:lnTo>
                  <a:lnTo>
                    <a:pt x="632282" y="4064000"/>
                  </a:lnTo>
                  <a:lnTo>
                    <a:pt x="650430" y="4013200"/>
                  </a:lnTo>
                  <a:lnTo>
                    <a:pt x="617169" y="3949700"/>
                  </a:lnTo>
                  <a:close/>
                </a:path>
                <a:path w="4175125" h="4584700">
                  <a:moveTo>
                    <a:pt x="3266304" y="3924300"/>
                  </a:moveTo>
                  <a:lnTo>
                    <a:pt x="3209823" y="3924300"/>
                  </a:lnTo>
                  <a:lnTo>
                    <a:pt x="3252190" y="3937000"/>
                  </a:lnTo>
                  <a:lnTo>
                    <a:pt x="3266304" y="3924300"/>
                  </a:lnTo>
                  <a:close/>
                </a:path>
                <a:path w="4175125" h="4584700">
                  <a:moveTo>
                    <a:pt x="1114310" y="3644900"/>
                  </a:moveTo>
                  <a:lnTo>
                    <a:pt x="1016495" y="3644900"/>
                  </a:lnTo>
                  <a:lnTo>
                    <a:pt x="1040701" y="3657600"/>
                  </a:lnTo>
                  <a:lnTo>
                    <a:pt x="1067930" y="3746500"/>
                  </a:lnTo>
                  <a:lnTo>
                    <a:pt x="1143558" y="3771900"/>
                  </a:lnTo>
                  <a:lnTo>
                    <a:pt x="1161707" y="3708400"/>
                  </a:lnTo>
                  <a:lnTo>
                    <a:pt x="1089101" y="3657600"/>
                  </a:lnTo>
                  <a:lnTo>
                    <a:pt x="1114310" y="3644900"/>
                  </a:lnTo>
                  <a:close/>
                </a:path>
                <a:path w="4175125" h="4584700">
                  <a:moveTo>
                    <a:pt x="795642" y="3556000"/>
                  </a:moveTo>
                  <a:lnTo>
                    <a:pt x="707923" y="3556000"/>
                  </a:lnTo>
                  <a:lnTo>
                    <a:pt x="653465" y="3594100"/>
                  </a:lnTo>
                  <a:lnTo>
                    <a:pt x="650430" y="3644900"/>
                  </a:lnTo>
                  <a:lnTo>
                    <a:pt x="680694" y="3695700"/>
                  </a:lnTo>
                  <a:lnTo>
                    <a:pt x="735139" y="3733800"/>
                  </a:lnTo>
                  <a:lnTo>
                    <a:pt x="729094" y="3721100"/>
                  </a:lnTo>
                  <a:lnTo>
                    <a:pt x="777494" y="3708400"/>
                  </a:lnTo>
                  <a:lnTo>
                    <a:pt x="862209" y="3708400"/>
                  </a:lnTo>
                  <a:lnTo>
                    <a:pt x="865238" y="3683000"/>
                  </a:lnTo>
                  <a:lnTo>
                    <a:pt x="943889" y="3683000"/>
                  </a:lnTo>
                  <a:lnTo>
                    <a:pt x="955992" y="3657600"/>
                  </a:lnTo>
                  <a:lnTo>
                    <a:pt x="980198" y="3657600"/>
                  </a:lnTo>
                  <a:lnTo>
                    <a:pt x="1016495" y="3644900"/>
                  </a:lnTo>
                  <a:lnTo>
                    <a:pt x="1114310" y="3644900"/>
                  </a:lnTo>
                  <a:lnTo>
                    <a:pt x="1164729" y="3619500"/>
                  </a:lnTo>
                  <a:lnTo>
                    <a:pt x="1162138" y="3594100"/>
                  </a:lnTo>
                  <a:lnTo>
                    <a:pt x="871283" y="3594100"/>
                  </a:lnTo>
                  <a:lnTo>
                    <a:pt x="795642" y="3556000"/>
                  </a:lnTo>
                  <a:close/>
                </a:path>
                <a:path w="4175125" h="4584700">
                  <a:moveTo>
                    <a:pt x="862209" y="3708400"/>
                  </a:moveTo>
                  <a:lnTo>
                    <a:pt x="777494" y="3708400"/>
                  </a:lnTo>
                  <a:lnTo>
                    <a:pt x="859180" y="3733800"/>
                  </a:lnTo>
                  <a:lnTo>
                    <a:pt x="862209" y="3708400"/>
                  </a:lnTo>
                  <a:close/>
                </a:path>
                <a:path w="4175125" h="4584700">
                  <a:moveTo>
                    <a:pt x="943889" y="3683000"/>
                  </a:moveTo>
                  <a:lnTo>
                    <a:pt x="865238" y="3683000"/>
                  </a:lnTo>
                  <a:lnTo>
                    <a:pt x="931786" y="3708400"/>
                  </a:lnTo>
                  <a:lnTo>
                    <a:pt x="943889" y="3683000"/>
                  </a:lnTo>
                  <a:close/>
                </a:path>
                <a:path w="4175125" h="4584700">
                  <a:moveTo>
                    <a:pt x="980198" y="3657600"/>
                  </a:moveTo>
                  <a:lnTo>
                    <a:pt x="955992" y="3657600"/>
                  </a:lnTo>
                  <a:lnTo>
                    <a:pt x="983221" y="3708400"/>
                  </a:lnTo>
                  <a:lnTo>
                    <a:pt x="980198" y="3657600"/>
                  </a:lnTo>
                  <a:close/>
                </a:path>
                <a:path w="4175125" h="4584700">
                  <a:moveTo>
                    <a:pt x="1122387" y="3416300"/>
                  </a:moveTo>
                  <a:lnTo>
                    <a:pt x="1040701" y="3568700"/>
                  </a:lnTo>
                  <a:lnTo>
                    <a:pt x="877328" y="3568700"/>
                  </a:lnTo>
                  <a:lnTo>
                    <a:pt x="871283" y="3594100"/>
                  </a:lnTo>
                  <a:lnTo>
                    <a:pt x="1162138" y="3594100"/>
                  </a:lnTo>
                  <a:lnTo>
                    <a:pt x="1155661" y="3530600"/>
                  </a:lnTo>
                  <a:lnTo>
                    <a:pt x="1179868" y="3467100"/>
                  </a:lnTo>
                  <a:lnTo>
                    <a:pt x="1140536" y="3429000"/>
                  </a:lnTo>
                  <a:lnTo>
                    <a:pt x="1122387" y="3416300"/>
                  </a:lnTo>
                  <a:close/>
                </a:path>
                <a:path w="4175125" h="4584700">
                  <a:moveTo>
                    <a:pt x="3306632" y="3543300"/>
                  </a:moveTo>
                  <a:lnTo>
                    <a:pt x="3237052" y="3543300"/>
                  </a:lnTo>
                  <a:lnTo>
                    <a:pt x="3273361" y="3556000"/>
                  </a:lnTo>
                  <a:lnTo>
                    <a:pt x="3294532" y="3594100"/>
                  </a:lnTo>
                  <a:lnTo>
                    <a:pt x="3306632" y="3543300"/>
                  </a:lnTo>
                  <a:close/>
                </a:path>
                <a:path w="4175125" h="4584700">
                  <a:moveTo>
                    <a:pt x="898512" y="3505200"/>
                  </a:moveTo>
                  <a:lnTo>
                    <a:pt x="916660" y="3530600"/>
                  </a:lnTo>
                  <a:lnTo>
                    <a:pt x="898512" y="3543300"/>
                  </a:lnTo>
                  <a:lnTo>
                    <a:pt x="910615" y="3568700"/>
                  </a:lnTo>
                  <a:lnTo>
                    <a:pt x="983221" y="3568700"/>
                  </a:lnTo>
                  <a:lnTo>
                    <a:pt x="1007414" y="3530600"/>
                  </a:lnTo>
                  <a:lnTo>
                    <a:pt x="898512" y="3505200"/>
                  </a:lnTo>
                  <a:close/>
                </a:path>
                <a:path w="4175125" h="4584700">
                  <a:moveTo>
                    <a:pt x="3718077" y="2298700"/>
                  </a:moveTo>
                  <a:lnTo>
                    <a:pt x="3654539" y="2311400"/>
                  </a:lnTo>
                  <a:lnTo>
                    <a:pt x="1146581" y="2311400"/>
                  </a:lnTo>
                  <a:lnTo>
                    <a:pt x="1201039" y="2476500"/>
                  </a:lnTo>
                  <a:lnTo>
                    <a:pt x="1267599" y="2552700"/>
                  </a:lnTo>
                  <a:lnTo>
                    <a:pt x="1303896" y="2641600"/>
                  </a:lnTo>
                  <a:lnTo>
                    <a:pt x="1325079" y="2971800"/>
                  </a:lnTo>
                  <a:lnTo>
                    <a:pt x="1291793" y="3162300"/>
                  </a:lnTo>
                  <a:lnTo>
                    <a:pt x="1240358" y="3187700"/>
                  </a:lnTo>
                  <a:lnTo>
                    <a:pt x="1258519" y="3302000"/>
                  </a:lnTo>
                  <a:lnTo>
                    <a:pt x="1328102" y="3327400"/>
                  </a:lnTo>
                  <a:lnTo>
                    <a:pt x="1340205" y="3276600"/>
                  </a:lnTo>
                  <a:lnTo>
                    <a:pt x="1452130" y="3251200"/>
                  </a:lnTo>
                  <a:lnTo>
                    <a:pt x="3521426" y="3251200"/>
                  </a:lnTo>
                  <a:lnTo>
                    <a:pt x="3569830" y="3048000"/>
                  </a:lnTo>
                  <a:lnTo>
                    <a:pt x="3506304" y="3048000"/>
                  </a:lnTo>
                  <a:lnTo>
                    <a:pt x="3482111" y="2997200"/>
                  </a:lnTo>
                  <a:lnTo>
                    <a:pt x="3491179" y="2959100"/>
                  </a:lnTo>
                  <a:lnTo>
                    <a:pt x="3463950" y="2882900"/>
                  </a:lnTo>
                  <a:lnTo>
                    <a:pt x="3479076" y="2844800"/>
                  </a:lnTo>
                  <a:lnTo>
                    <a:pt x="3636391" y="2755900"/>
                  </a:lnTo>
                  <a:lnTo>
                    <a:pt x="3666629" y="2667000"/>
                  </a:lnTo>
                  <a:lnTo>
                    <a:pt x="3651516" y="2628900"/>
                  </a:lnTo>
                  <a:lnTo>
                    <a:pt x="3675722" y="2616200"/>
                  </a:lnTo>
                  <a:lnTo>
                    <a:pt x="3803078" y="2616200"/>
                  </a:lnTo>
                  <a:lnTo>
                    <a:pt x="3904424" y="2552700"/>
                  </a:lnTo>
                  <a:lnTo>
                    <a:pt x="3872357" y="2552700"/>
                  </a:lnTo>
                  <a:lnTo>
                    <a:pt x="3805809" y="2540000"/>
                  </a:lnTo>
                  <a:lnTo>
                    <a:pt x="3793705" y="2501900"/>
                  </a:lnTo>
                  <a:lnTo>
                    <a:pt x="3811854" y="2451100"/>
                  </a:lnTo>
                  <a:lnTo>
                    <a:pt x="3781602" y="2387600"/>
                  </a:lnTo>
                  <a:lnTo>
                    <a:pt x="3721100" y="2387600"/>
                  </a:lnTo>
                  <a:lnTo>
                    <a:pt x="3718077" y="2298700"/>
                  </a:lnTo>
                  <a:close/>
                </a:path>
                <a:path w="4175125" h="4584700">
                  <a:moveTo>
                    <a:pt x="220853" y="2997200"/>
                  </a:moveTo>
                  <a:lnTo>
                    <a:pt x="184543" y="3035300"/>
                  </a:lnTo>
                  <a:lnTo>
                    <a:pt x="169418" y="3111500"/>
                  </a:lnTo>
                  <a:lnTo>
                    <a:pt x="196646" y="3149600"/>
                  </a:lnTo>
                  <a:lnTo>
                    <a:pt x="251091" y="3073400"/>
                  </a:lnTo>
                  <a:lnTo>
                    <a:pt x="229920" y="3009900"/>
                  </a:lnTo>
                  <a:lnTo>
                    <a:pt x="220853" y="2997200"/>
                  </a:lnTo>
                  <a:close/>
                </a:path>
                <a:path w="4175125" h="4584700">
                  <a:moveTo>
                    <a:pt x="3530511" y="3009900"/>
                  </a:moveTo>
                  <a:lnTo>
                    <a:pt x="3506304" y="3048000"/>
                  </a:lnTo>
                  <a:lnTo>
                    <a:pt x="3569830" y="3048000"/>
                  </a:lnTo>
                  <a:lnTo>
                    <a:pt x="3530511" y="3009900"/>
                  </a:lnTo>
                  <a:close/>
                </a:path>
                <a:path w="4175125" h="4584700">
                  <a:moveTo>
                    <a:pt x="3803078" y="2616200"/>
                  </a:moveTo>
                  <a:lnTo>
                    <a:pt x="3675722" y="2616200"/>
                  </a:lnTo>
                  <a:lnTo>
                    <a:pt x="3742270" y="2654300"/>
                  </a:lnTo>
                  <a:lnTo>
                    <a:pt x="3803078" y="2616200"/>
                  </a:lnTo>
                  <a:close/>
                </a:path>
                <a:path w="4175125" h="4584700">
                  <a:moveTo>
                    <a:pt x="3899598" y="2489200"/>
                  </a:moveTo>
                  <a:lnTo>
                    <a:pt x="3872357" y="2552700"/>
                  </a:lnTo>
                  <a:lnTo>
                    <a:pt x="3904424" y="2552700"/>
                  </a:lnTo>
                  <a:lnTo>
                    <a:pt x="3944962" y="2527300"/>
                  </a:lnTo>
                  <a:lnTo>
                    <a:pt x="3899598" y="2489200"/>
                  </a:lnTo>
                  <a:close/>
                </a:path>
                <a:path w="4175125" h="4584700">
                  <a:moveTo>
                    <a:pt x="3763454" y="2362200"/>
                  </a:moveTo>
                  <a:lnTo>
                    <a:pt x="3721100" y="2387600"/>
                  </a:lnTo>
                  <a:lnTo>
                    <a:pt x="3781602" y="2387600"/>
                  </a:lnTo>
                  <a:lnTo>
                    <a:pt x="3763454" y="2362200"/>
                  </a:lnTo>
                  <a:close/>
                </a:path>
                <a:path w="4175125" h="4584700">
                  <a:moveTo>
                    <a:pt x="1654822" y="685800"/>
                  </a:moveTo>
                  <a:lnTo>
                    <a:pt x="1485417" y="685800"/>
                  </a:lnTo>
                  <a:lnTo>
                    <a:pt x="1455153" y="723900"/>
                  </a:lnTo>
                  <a:lnTo>
                    <a:pt x="1458188" y="762000"/>
                  </a:lnTo>
                  <a:lnTo>
                    <a:pt x="1406766" y="774700"/>
                  </a:lnTo>
                  <a:lnTo>
                    <a:pt x="523367" y="774700"/>
                  </a:lnTo>
                  <a:lnTo>
                    <a:pt x="595972" y="812800"/>
                  </a:lnTo>
                  <a:lnTo>
                    <a:pt x="586905" y="863600"/>
                  </a:lnTo>
                  <a:lnTo>
                    <a:pt x="520344" y="939800"/>
                  </a:lnTo>
                  <a:lnTo>
                    <a:pt x="586905" y="965200"/>
                  </a:lnTo>
                  <a:lnTo>
                    <a:pt x="710946" y="1079500"/>
                  </a:lnTo>
                  <a:lnTo>
                    <a:pt x="862203" y="1308100"/>
                  </a:lnTo>
                  <a:lnTo>
                    <a:pt x="916660" y="1574800"/>
                  </a:lnTo>
                  <a:lnTo>
                    <a:pt x="922718" y="1689100"/>
                  </a:lnTo>
                  <a:lnTo>
                    <a:pt x="904570" y="1714500"/>
                  </a:lnTo>
                  <a:lnTo>
                    <a:pt x="962037" y="1955800"/>
                  </a:lnTo>
                  <a:lnTo>
                    <a:pt x="952957" y="2019300"/>
                  </a:lnTo>
                  <a:lnTo>
                    <a:pt x="1001369" y="2159000"/>
                  </a:lnTo>
                  <a:lnTo>
                    <a:pt x="1080020" y="2222500"/>
                  </a:lnTo>
                  <a:lnTo>
                    <a:pt x="1113307" y="2311400"/>
                  </a:lnTo>
                  <a:lnTo>
                    <a:pt x="3654539" y="2311400"/>
                  </a:lnTo>
                  <a:lnTo>
                    <a:pt x="3645471" y="2273300"/>
                  </a:lnTo>
                  <a:lnTo>
                    <a:pt x="3696906" y="2222500"/>
                  </a:lnTo>
                  <a:lnTo>
                    <a:pt x="3737733" y="2222500"/>
                  </a:lnTo>
                  <a:lnTo>
                    <a:pt x="3760431" y="2184400"/>
                  </a:lnTo>
                  <a:lnTo>
                    <a:pt x="3823957" y="2159000"/>
                  </a:lnTo>
                  <a:lnTo>
                    <a:pt x="3826992" y="2133600"/>
                  </a:lnTo>
                  <a:lnTo>
                    <a:pt x="3748328" y="2095500"/>
                  </a:lnTo>
                  <a:lnTo>
                    <a:pt x="3754386" y="2032000"/>
                  </a:lnTo>
                  <a:lnTo>
                    <a:pt x="3769512" y="2019300"/>
                  </a:lnTo>
                  <a:lnTo>
                    <a:pt x="3836073" y="2019300"/>
                  </a:lnTo>
                  <a:lnTo>
                    <a:pt x="3860253" y="1943100"/>
                  </a:lnTo>
                  <a:lnTo>
                    <a:pt x="3935895" y="1854200"/>
                  </a:lnTo>
                  <a:lnTo>
                    <a:pt x="3890517" y="1790700"/>
                  </a:lnTo>
                  <a:lnTo>
                    <a:pt x="3960088" y="1765300"/>
                  </a:lnTo>
                  <a:lnTo>
                    <a:pt x="3987330" y="1727200"/>
                  </a:lnTo>
                  <a:lnTo>
                    <a:pt x="3981272" y="1701800"/>
                  </a:lnTo>
                  <a:lnTo>
                    <a:pt x="4044803" y="1701800"/>
                  </a:lnTo>
                  <a:lnTo>
                    <a:pt x="4062958" y="1689100"/>
                  </a:lnTo>
                  <a:lnTo>
                    <a:pt x="4075061" y="1600200"/>
                  </a:lnTo>
                  <a:lnTo>
                    <a:pt x="3902621" y="1600200"/>
                  </a:lnTo>
                  <a:lnTo>
                    <a:pt x="3887495" y="1574800"/>
                  </a:lnTo>
                  <a:lnTo>
                    <a:pt x="3721100" y="1574800"/>
                  </a:lnTo>
                  <a:lnTo>
                    <a:pt x="3687826" y="1536700"/>
                  </a:lnTo>
                  <a:lnTo>
                    <a:pt x="3660597" y="1536700"/>
                  </a:lnTo>
                  <a:lnTo>
                    <a:pt x="3637908" y="1524000"/>
                  </a:lnTo>
                  <a:lnTo>
                    <a:pt x="3581946" y="1524000"/>
                  </a:lnTo>
                  <a:lnTo>
                    <a:pt x="3533533" y="1498600"/>
                  </a:lnTo>
                  <a:lnTo>
                    <a:pt x="3527475" y="1460500"/>
                  </a:lnTo>
                  <a:lnTo>
                    <a:pt x="3485134" y="1460500"/>
                  </a:lnTo>
                  <a:lnTo>
                    <a:pt x="3470008" y="1422400"/>
                  </a:lnTo>
                  <a:lnTo>
                    <a:pt x="3327819" y="1409700"/>
                  </a:lnTo>
                  <a:lnTo>
                    <a:pt x="3267316" y="1333500"/>
                  </a:lnTo>
                  <a:lnTo>
                    <a:pt x="3158401" y="1282700"/>
                  </a:lnTo>
                  <a:lnTo>
                    <a:pt x="3167468" y="1181100"/>
                  </a:lnTo>
                  <a:lnTo>
                    <a:pt x="3113024" y="1143000"/>
                  </a:lnTo>
                  <a:lnTo>
                    <a:pt x="3122104" y="1104900"/>
                  </a:lnTo>
                  <a:lnTo>
                    <a:pt x="3055543" y="1041400"/>
                  </a:lnTo>
                  <a:lnTo>
                    <a:pt x="3061589" y="1003300"/>
                  </a:lnTo>
                  <a:lnTo>
                    <a:pt x="3082759" y="1003300"/>
                  </a:lnTo>
                  <a:lnTo>
                    <a:pt x="3076714" y="977900"/>
                  </a:lnTo>
                  <a:lnTo>
                    <a:pt x="3128149" y="952500"/>
                  </a:lnTo>
                  <a:lnTo>
                    <a:pt x="3140240" y="889000"/>
                  </a:lnTo>
                  <a:lnTo>
                    <a:pt x="1908949" y="889000"/>
                  </a:lnTo>
                  <a:lnTo>
                    <a:pt x="1887778" y="876300"/>
                  </a:lnTo>
                  <a:lnTo>
                    <a:pt x="1896859" y="850900"/>
                  </a:lnTo>
                  <a:lnTo>
                    <a:pt x="1875675" y="825500"/>
                  </a:lnTo>
                  <a:lnTo>
                    <a:pt x="1806092" y="812800"/>
                  </a:lnTo>
                  <a:lnTo>
                    <a:pt x="1654822" y="685800"/>
                  </a:lnTo>
                  <a:close/>
                </a:path>
                <a:path w="4175125" h="4584700">
                  <a:moveTo>
                    <a:pt x="3737733" y="2222500"/>
                  </a:moveTo>
                  <a:lnTo>
                    <a:pt x="3696906" y="2222500"/>
                  </a:lnTo>
                  <a:lnTo>
                    <a:pt x="3730167" y="2235200"/>
                  </a:lnTo>
                  <a:lnTo>
                    <a:pt x="3737733" y="2222500"/>
                  </a:lnTo>
                  <a:close/>
                </a:path>
                <a:path w="4175125" h="4584700">
                  <a:moveTo>
                    <a:pt x="4044803" y="1701800"/>
                  </a:moveTo>
                  <a:lnTo>
                    <a:pt x="3981272" y="1701800"/>
                  </a:lnTo>
                  <a:lnTo>
                    <a:pt x="4026649" y="1714500"/>
                  </a:lnTo>
                  <a:lnTo>
                    <a:pt x="4044803" y="1701800"/>
                  </a:lnTo>
                  <a:close/>
                </a:path>
                <a:path w="4175125" h="4584700">
                  <a:moveTo>
                    <a:pt x="3926827" y="1536700"/>
                  </a:moveTo>
                  <a:lnTo>
                    <a:pt x="3902621" y="1600200"/>
                  </a:lnTo>
                  <a:lnTo>
                    <a:pt x="4075061" y="1600200"/>
                  </a:lnTo>
                  <a:lnTo>
                    <a:pt x="4093210" y="1714500"/>
                  </a:lnTo>
                  <a:lnTo>
                    <a:pt x="4120438" y="1714500"/>
                  </a:lnTo>
                  <a:lnTo>
                    <a:pt x="4111358" y="1651000"/>
                  </a:lnTo>
                  <a:lnTo>
                    <a:pt x="4174883" y="1651000"/>
                  </a:lnTo>
                  <a:lnTo>
                    <a:pt x="4105313" y="1549400"/>
                  </a:lnTo>
                  <a:lnTo>
                    <a:pt x="3987330" y="1549400"/>
                  </a:lnTo>
                  <a:lnTo>
                    <a:pt x="3926827" y="1536700"/>
                  </a:lnTo>
                  <a:close/>
                </a:path>
                <a:path w="4175125" h="4584700">
                  <a:moveTo>
                    <a:pt x="3857244" y="1524000"/>
                  </a:moveTo>
                  <a:lnTo>
                    <a:pt x="3814876" y="1549400"/>
                  </a:lnTo>
                  <a:lnTo>
                    <a:pt x="3772535" y="1549400"/>
                  </a:lnTo>
                  <a:lnTo>
                    <a:pt x="3721100" y="1574800"/>
                  </a:lnTo>
                  <a:lnTo>
                    <a:pt x="3887495" y="1574800"/>
                  </a:lnTo>
                  <a:lnTo>
                    <a:pt x="3857244" y="1524000"/>
                  </a:lnTo>
                  <a:close/>
                </a:path>
                <a:path w="4175125" h="4584700">
                  <a:moveTo>
                    <a:pt x="4041787" y="1524000"/>
                  </a:moveTo>
                  <a:lnTo>
                    <a:pt x="4035729" y="1524000"/>
                  </a:lnTo>
                  <a:lnTo>
                    <a:pt x="3987330" y="1549400"/>
                  </a:lnTo>
                  <a:lnTo>
                    <a:pt x="4105313" y="1549400"/>
                  </a:lnTo>
                  <a:lnTo>
                    <a:pt x="4041787" y="1524000"/>
                  </a:lnTo>
                  <a:close/>
                </a:path>
                <a:path w="4175125" h="4584700">
                  <a:moveTo>
                    <a:pt x="3615220" y="1511300"/>
                  </a:moveTo>
                  <a:lnTo>
                    <a:pt x="3581946" y="1524000"/>
                  </a:lnTo>
                  <a:lnTo>
                    <a:pt x="3637908" y="1524000"/>
                  </a:lnTo>
                  <a:lnTo>
                    <a:pt x="3615220" y="1511300"/>
                  </a:lnTo>
                  <a:close/>
                </a:path>
                <a:path w="4175125" h="4584700">
                  <a:moveTo>
                    <a:pt x="3954043" y="1435100"/>
                  </a:moveTo>
                  <a:lnTo>
                    <a:pt x="3866311" y="1435100"/>
                  </a:lnTo>
                  <a:lnTo>
                    <a:pt x="3857231" y="1460500"/>
                  </a:lnTo>
                  <a:lnTo>
                    <a:pt x="3899598" y="1511300"/>
                  </a:lnTo>
                  <a:lnTo>
                    <a:pt x="3966146" y="1473200"/>
                  </a:lnTo>
                  <a:lnTo>
                    <a:pt x="3957066" y="1447800"/>
                  </a:lnTo>
                  <a:lnTo>
                    <a:pt x="3954043" y="1435100"/>
                  </a:lnTo>
                  <a:close/>
                </a:path>
                <a:path w="4175125" h="4584700">
                  <a:moveTo>
                    <a:pt x="2057196" y="723900"/>
                  </a:moveTo>
                  <a:lnTo>
                    <a:pt x="1908949" y="889000"/>
                  </a:lnTo>
                  <a:lnTo>
                    <a:pt x="3140240" y="889000"/>
                  </a:lnTo>
                  <a:lnTo>
                    <a:pt x="3200755" y="825500"/>
                  </a:lnTo>
                  <a:lnTo>
                    <a:pt x="2184260" y="825500"/>
                  </a:lnTo>
                  <a:lnTo>
                    <a:pt x="2099538" y="812800"/>
                  </a:lnTo>
                  <a:lnTo>
                    <a:pt x="2051151" y="774700"/>
                  </a:lnTo>
                  <a:lnTo>
                    <a:pt x="2069299" y="749300"/>
                  </a:lnTo>
                  <a:lnTo>
                    <a:pt x="2057196" y="723900"/>
                  </a:lnTo>
                  <a:close/>
                </a:path>
                <a:path w="4175125" h="4584700">
                  <a:moveTo>
                    <a:pt x="2284095" y="774700"/>
                  </a:moveTo>
                  <a:lnTo>
                    <a:pt x="2184260" y="825500"/>
                  </a:lnTo>
                  <a:lnTo>
                    <a:pt x="3200755" y="825500"/>
                  </a:lnTo>
                  <a:lnTo>
                    <a:pt x="3203778" y="800100"/>
                  </a:lnTo>
                  <a:lnTo>
                    <a:pt x="2377871" y="800100"/>
                  </a:lnTo>
                  <a:lnTo>
                    <a:pt x="2284095" y="774700"/>
                  </a:lnTo>
                  <a:close/>
                </a:path>
                <a:path w="4175125" h="4584700">
                  <a:moveTo>
                    <a:pt x="1247423" y="571500"/>
                  </a:moveTo>
                  <a:lnTo>
                    <a:pt x="347903" y="571500"/>
                  </a:lnTo>
                  <a:lnTo>
                    <a:pt x="393280" y="609600"/>
                  </a:lnTo>
                  <a:lnTo>
                    <a:pt x="369087" y="609600"/>
                  </a:lnTo>
                  <a:lnTo>
                    <a:pt x="332790" y="673100"/>
                  </a:lnTo>
                  <a:lnTo>
                    <a:pt x="450761" y="673100"/>
                  </a:lnTo>
                  <a:lnTo>
                    <a:pt x="456806" y="736600"/>
                  </a:lnTo>
                  <a:lnTo>
                    <a:pt x="484047" y="787400"/>
                  </a:lnTo>
                  <a:lnTo>
                    <a:pt x="468922" y="812800"/>
                  </a:lnTo>
                  <a:lnTo>
                    <a:pt x="523367" y="774700"/>
                  </a:lnTo>
                  <a:lnTo>
                    <a:pt x="1406766" y="774700"/>
                  </a:lnTo>
                  <a:lnTo>
                    <a:pt x="1303896" y="673100"/>
                  </a:lnTo>
                  <a:lnTo>
                    <a:pt x="1297851" y="635000"/>
                  </a:lnTo>
                  <a:lnTo>
                    <a:pt x="1246416" y="584200"/>
                  </a:lnTo>
                  <a:lnTo>
                    <a:pt x="1247423" y="571500"/>
                  </a:lnTo>
                  <a:close/>
                </a:path>
                <a:path w="4175125" h="4584700">
                  <a:moveTo>
                    <a:pt x="2919399" y="660400"/>
                  </a:moveTo>
                  <a:lnTo>
                    <a:pt x="2889148" y="685800"/>
                  </a:lnTo>
                  <a:lnTo>
                    <a:pt x="2362746" y="685800"/>
                  </a:lnTo>
                  <a:lnTo>
                    <a:pt x="2359723" y="711200"/>
                  </a:lnTo>
                  <a:lnTo>
                    <a:pt x="2447442" y="762000"/>
                  </a:lnTo>
                  <a:lnTo>
                    <a:pt x="2453500" y="800100"/>
                  </a:lnTo>
                  <a:lnTo>
                    <a:pt x="3203778" y="800100"/>
                  </a:lnTo>
                  <a:lnTo>
                    <a:pt x="3206800" y="774700"/>
                  </a:lnTo>
                  <a:lnTo>
                    <a:pt x="3043440" y="774700"/>
                  </a:lnTo>
                  <a:lnTo>
                    <a:pt x="2961754" y="762000"/>
                  </a:lnTo>
                  <a:lnTo>
                    <a:pt x="3004108" y="698500"/>
                  </a:lnTo>
                  <a:lnTo>
                    <a:pt x="2998063" y="673100"/>
                  </a:lnTo>
                  <a:lnTo>
                    <a:pt x="2919399" y="660400"/>
                  </a:lnTo>
                  <a:close/>
                </a:path>
                <a:path w="4175125" h="4584700">
                  <a:moveTo>
                    <a:pt x="3209823" y="749300"/>
                  </a:moveTo>
                  <a:lnTo>
                    <a:pt x="3043440" y="774700"/>
                  </a:lnTo>
                  <a:lnTo>
                    <a:pt x="3206800" y="774700"/>
                  </a:lnTo>
                  <a:lnTo>
                    <a:pt x="3209823" y="749300"/>
                  </a:lnTo>
                  <a:close/>
                </a:path>
                <a:path w="4175125" h="4584700">
                  <a:moveTo>
                    <a:pt x="2710662" y="508000"/>
                  </a:moveTo>
                  <a:lnTo>
                    <a:pt x="2635021" y="584200"/>
                  </a:lnTo>
                  <a:lnTo>
                    <a:pt x="2559392" y="584200"/>
                  </a:lnTo>
                  <a:lnTo>
                    <a:pt x="2553347" y="622300"/>
                  </a:lnTo>
                  <a:lnTo>
                    <a:pt x="2483751" y="685800"/>
                  </a:lnTo>
                  <a:lnTo>
                    <a:pt x="2889148" y="685800"/>
                  </a:lnTo>
                  <a:lnTo>
                    <a:pt x="2852851" y="673100"/>
                  </a:lnTo>
                  <a:lnTo>
                    <a:pt x="2801404" y="622300"/>
                  </a:lnTo>
                  <a:lnTo>
                    <a:pt x="2759062" y="609600"/>
                  </a:lnTo>
                  <a:lnTo>
                    <a:pt x="2749981" y="546100"/>
                  </a:lnTo>
                  <a:lnTo>
                    <a:pt x="2710662" y="508000"/>
                  </a:lnTo>
                  <a:close/>
                </a:path>
                <a:path w="4175125" h="4584700">
                  <a:moveTo>
                    <a:pt x="375132" y="0"/>
                  </a:moveTo>
                  <a:lnTo>
                    <a:pt x="211772" y="12700"/>
                  </a:lnTo>
                  <a:lnTo>
                    <a:pt x="108915" y="177800"/>
                  </a:lnTo>
                  <a:lnTo>
                    <a:pt x="0" y="241300"/>
                  </a:lnTo>
                  <a:lnTo>
                    <a:pt x="39331" y="241300"/>
                  </a:lnTo>
                  <a:lnTo>
                    <a:pt x="69583" y="317500"/>
                  </a:lnTo>
                  <a:lnTo>
                    <a:pt x="190588" y="419100"/>
                  </a:lnTo>
                  <a:lnTo>
                    <a:pt x="269252" y="444500"/>
                  </a:lnTo>
                  <a:lnTo>
                    <a:pt x="272275" y="533400"/>
                  </a:lnTo>
                  <a:lnTo>
                    <a:pt x="296481" y="546100"/>
                  </a:lnTo>
                  <a:lnTo>
                    <a:pt x="284378" y="635000"/>
                  </a:lnTo>
                  <a:lnTo>
                    <a:pt x="347903" y="571500"/>
                  </a:lnTo>
                  <a:lnTo>
                    <a:pt x="1247423" y="571500"/>
                  </a:lnTo>
                  <a:lnTo>
                    <a:pt x="1249438" y="546100"/>
                  </a:lnTo>
                  <a:lnTo>
                    <a:pt x="1231290" y="533400"/>
                  </a:lnTo>
                  <a:lnTo>
                    <a:pt x="1161707" y="533400"/>
                  </a:lnTo>
                  <a:lnTo>
                    <a:pt x="1073975" y="431800"/>
                  </a:lnTo>
                  <a:lnTo>
                    <a:pt x="886409" y="431800"/>
                  </a:lnTo>
                  <a:lnTo>
                    <a:pt x="729092" y="266700"/>
                  </a:lnTo>
                  <a:lnTo>
                    <a:pt x="644385" y="266700"/>
                  </a:lnTo>
                  <a:lnTo>
                    <a:pt x="514299" y="177800"/>
                  </a:lnTo>
                  <a:lnTo>
                    <a:pt x="481025" y="139700"/>
                  </a:lnTo>
                  <a:lnTo>
                    <a:pt x="496150" y="63500"/>
                  </a:lnTo>
                  <a:lnTo>
                    <a:pt x="462864" y="63500"/>
                  </a:lnTo>
                  <a:lnTo>
                    <a:pt x="447738" y="25400"/>
                  </a:lnTo>
                  <a:lnTo>
                    <a:pt x="375132" y="0"/>
                  </a:lnTo>
                  <a:close/>
                </a:path>
                <a:path w="4175125" h="4584700">
                  <a:moveTo>
                    <a:pt x="1213142" y="520700"/>
                  </a:moveTo>
                  <a:lnTo>
                    <a:pt x="1161707" y="533400"/>
                  </a:lnTo>
                  <a:lnTo>
                    <a:pt x="1231290" y="533400"/>
                  </a:lnTo>
                  <a:lnTo>
                    <a:pt x="1213142" y="520700"/>
                  </a:lnTo>
                  <a:close/>
                </a:path>
                <a:path w="4175125" h="4584700">
                  <a:moveTo>
                    <a:pt x="959015" y="406400"/>
                  </a:moveTo>
                  <a:lnTo>
                    <a:pt x="886409" y="431800"/>
                  </a:lnTo>
                  <a:lnTo>
                    <a:pt x="1025563" y="431800"/>
                  </a:lnTo>
                  <a:lnTo>
                    <a:pt x="959015" y="406400"/>
                  </a:lnTo>
                  <a:close/>
                </a:path>
                <a:path w="4175125" h="4584700">
                  <a:moveTo>
                    <a:pt x="716991" y="254000"/>
                  </a:moveTo>
                  <a:lnTo>
                    <a:pt x="644385" y="266700"/>
                  </a:lnTo>
                  <a:lnTo>
                    <a:pt x="729092" y="266700"/>
                  </a:lnTo>
                  <a:lnTo>
                    <a:pt x="716991" y="254000"/>
                  </a:lnTo>
                  <a:close/>
                </a:path>
              </a:pathLst>
            </a:custGeom>
            <a:solidFill>
              <a:srgbClr val="7B5152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84322" y="2983151"/>
              <a:ext cx="215176" cy="21516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416472" y="2877789"/>
            <a:ext cx="44217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9"/>
              </a:lnSpc>
            </a:pPr>
            <a:r>
              <a:rPr lang="en-US" sz="1176" b="1" spc="-42" dirty="0">
                <a:solidFill>
                  <a:srgbClr val="FFFFFF"/>
                </a:solidFill>
                <a:latin typeface="Book Antiqua"/>
                <a:cs typeface="Book Antiqua"/>
              </a:rPr>
              <a:t>Fi</a:t>
            </a:r>
            <a:r>
              <a:rPr lang="en-US" sz="1176" b="1" spc="-52" dirty="0">
                <a:solidFill>
                  <a:srgbClr val="FFFFFF"/>
                </a:solidFill>
                <a:latin typeface="Book Antiqua"/>
                <a:cs typeface="Book Antiqua"/>
              </a:rPr>
              <a:t>r</a:t>
            </a:r>
            <a:r>
              <a:rPr lang="en-US" sz="1176" b="1" spc="-95" dirty="0">
                <a:solidFill>
                  <a:srgbClr val="FFFFFF"/>
                </a:solidFill>
                <a:latin typeface="Book Antiqua"/>
                <a:cs typeface="Book Antiqua"/>
              </a:rPr>
              <a:t>enze</a:t>
            </a:r>
            <a:endParaRPr sz="1176" dirty="0">
              <a:latin typeface="Book Antiqua"/>
              <a:cs typeface="Book Antiqu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81525" y="3422792"/>
            <a:ext cx="196613" cy="276252"/>
            <a:chOff x="11606397" y="4022976"/>
            <a:chExt cx="300990" cy="422909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91908" y="4230424"/>
              <a:ext cx="215176" cy="2151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06397" y="4022976"/>
              <a:ext cx="138683" cy="13868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000136" y="3201769"/>
            <a:ext cx="1253509" cy="663855"/>
          </a:xfrm>
          <a:prstGeom prst="rect">
            <a:avLst/>
          </a:prstGeom>
        </p:spPr>
        <p:txBody>
          <a:bodyPr vert="horz" wrap="square" lIns="0" tIns="10370" rIns="0" bIns="0" rtlCol="0">
            <a:spAutoFit/>
          </a:bodyPr>
          <a:lstStyle/>
          <a:p>
            <a:pPr marL="8296">
              <a:spcBef>
                <a:spcPts val="82"/>
              </a:spcBef>
            </a:pPr>
            <a:r>
              <a:rPr sz="1176" b="1" spc="-74" dirty="0">
                <a:solidFill>
                  <a:srgbClr val="FFFFFF"/>
                </a:solidFill>
                <a:latin typeface="Book Antiqua"/>
                <a:cs typeface="Book Antiqua"/>
              </a:rPr>
              <a:t>Castellina</a:t>
            </a:r>
            <a:r>
              <a:rPr sz="1176" b="1" spc="-16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176" b="1" spc="-85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176" b="1" spc="-16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176" b="1" spc="-72" dirty="0">
                <a:solidFill>
                  <a:srgbClr val="FFFFFF"/>
                </a:solidFill>
                <a:latin typeface="Book Antiqua"/>
                <a:cs typeface="Book Antiqua"/>
              </a:rPr>
              <a:t>Chianti</a:t>
            </a:r>
            <a:endParaRPr sz="1176" dirty="0">
              <a:latin typeface="Book Antiqua"/>
              <a:cs typeface="Book Antiqua"/>
            </a:endParaRPr>
          </a:p>
          <a:p>
            <a:pPr>
              <a:spcBef>
                <a:spcPts val="36"/>
              </a:spcBef>
            </a:pPr>
            <a:endParaRPr sz="1894" dirty="0">
              <a:latin typeface="Book Antiqua"/>
              <a:cs typeface="Book Antiqua"/>
            </a:endParaRPr>
          </a:p>
          <a:p>
            <a:pPr marL="545024"/>
            <a:r>
              <a:rPr sz="1176" b="1" spc="-91" dirty="0">
                <a:solidFill>
                  <a:srgbClr val="FFFFFF"/>
                </a:solidFill>
                <a:latin typeface="Book Antiqua"/>
                <a:cs typeface="Book Antiqua"/>
              </a:rPr>
              <a:t>Siena</a:t>
            </a:r>
            <a:endParaRPr sz="1176" dirty="0">
              <a:latin typeface="Book Antiqua"/>
              <a:cs typeface="Book Antiqu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90095" y="1842532"/>
            <a:ext cx="5769790" cy="3745179"/>
            <a:chOff x="2740418" y="1603789"/>
            <a:chExt cx="8832850" cy="5733415"/>
          </a:xfrm>
        </p:grpSpPr>
        <p:sp>
          <p:nvSpPr>
            <p:cNvPr id="18" name="object 18"/>
            <p:cNvSpPr/>
            <p:nvPr/>
          </p:nvSpPr>
          <p:spPr>
            <a:xfrm>
              <a:off x="8491880" y="4089400"/>
              <a:ext cx="3071495" cy="1905"/>
            </a:xfrm>
            <a:custGeom>
              <a:avLst/>
              <a:gdLst/>
              <a:ahLst/>
              <a:cxnLst/>
              <a:rect l="l" t="t" r="r" b="b"/>
              <a:pathLst>
                <a:path w="3071495" h="1904">
                  <a:moveTo>
                    <a:pt x="3071469" y="0"/>
                  </a:moveTo>
                  <a:lnTo>
                    <a:pt x="0" y="1612"/>
                  </a:lnTo>
                </a:path>
              </a:pathLst>
            </a:custGeom>
            <a:ln w="18707">
              <a:solidFill>
                <a:srgbClr val="978E7A"/>
              </a:solidFill>
            </a:ln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39063" y="2837929"/>
              <a:ext cx="1526540" cy="1587500"/>
            </a:xfrm>
            <a:custGeom>
              <a:avLst/>
              <a:gdLst/>
              <a:ahLst/>
              <a:cxnLst/>
              <a:rect l="l" t="t" r="r" b="b"/>
              <a:pathLst>
                <a:path w="1526540" h="1587500">
                  <a:moveTo>
                    <a:pt x="8216" y="444500"/>
                  </a:moveTo>
                  <a:lnTo>
                    <a:pt x="3035" y="444500"/>
                  </a:lnTo>
                  <a:lnTo>
                    <a:pt x="304" y="457200"/>
                  </a:lnTo>
                  <a:lnTo>
                    <a:pt x="0" y="469900"/>
                  </a:lnTo>
                  <a:lnTo>
                    <a:pt x="2374" y="469900"/>
                  </a:lnTo>
                  <a:lnTo>
                    <a:pt x="3517" y="457200"/>
                  </a:lnTo>
                  <a:lnTo>
                    <a:pt x="5537" y="457200"/>
                  </a:lnTo>
                  <a:lnTo>
                    <a:pt x="8216" y="444500"/>
                  </a:lnTo>
                  <a:close/>
                </a:path>
                <a:path w="1526540" h="1587500">
                  <a:moveTo>
                    <a:pt x="13246" y="482600"/>
                  </a:moveTo>
                  <a:lnTo>
                    <a:pt x="9321" y="469900"/>
                  </a:lnTo>
                  <a:lnTo>
                    <a:pt x="3759" y="469900"/>
                  </a:lnTo>
                  <a:lnTo>
                    <a:pt x="5765" y="482600"/>
                  </a:lnTo>
                  <a:lnTo>
                    <a:pt x="13246" y="482600"/>
                  </a:lnTo>
                  <a:close/>
                </a:path>
                <a:path w="1526540" h="1587500">
                  <a:moveTo>
                    <a:pt x="26225" y="152400"/>
                  </a:moveTo>
                  <a:lnTo>
                    <a:pt x="22199" y="152400"/>
                  </a:lnTo>
                  <a:lnTo>
                    <a:pt x="19977" y="165100"/>
                  </a:lnTo>
                  <a:lnTo>
                    <a:pt x="16979" y="165100"/>
                  </a:lnTo>
                  <a:lnTo>
                    <a:pt x="15100" y="177800"/>
                  </a:lnTo>
                  <a:lnTo>
                    <a:pt x="18669" y="177800"/>
                  </a:lnTo>
                  <a:lnTo>
                    <a:pt x="20967" y="165100"/>
                  </a:lnTo>
                  <a:lnTo>
                    <a:pt x="26085" y="165100"/>
                  </a:lnTo>
                  <a:lnTo>
                    <a:pt x="26225" y="152400"/>
                  </a:lnTo>
                  <a:close/>
                </a:path>
                <a:path w="1526540" h="1587500">
                  <a:moveTo>
                    <a:pt x="30670" y="444500"/>
                  </a:moveTo>
                  <a:lnTo>
                    <a:pt x="22669" y="431800"/>
                  </a:lnTo>
                  <a:lnTo>
                    <a:pt x="15367" y="431800"/>
                  </a:lnTo>
                  <a:lnTo>
                    <a:pt x="8242" y="444500"/>
                  </a:lnTo>
                  <a:lnTo>
                    <a:pt x="26758" y="444500"/>
                  </a:lnTo>
                  <a:lnTo>
                    <a:pt x="26390" y="457200"/>
                  </a:lnTo>
                  <a:lnTo>
                    <a:pt x="29895" y="457200"/>
                  </a:lnTo>
                  <a:lnTo>
                    <a:pt x="30670" y="444500"/>
                  </a:lnTo>
                  <a:close/>
                </a:path>
                <a:path w="1526540" h="1587500">
                  <a:moveTo>
                    <a:pt x="41719" y="203200"/>
                  </a:moveTo>
                  <a:lnTo>
                    <a:pt x="41084" y="190500"/>
                  </a:lnTo>
                  <a:lnTo>
                    <a:pt x="36423" y="190500"/>
                  </a:lnTo>
                  <a:lnTo>
                    <a:pt x="36195" y="203200"/>
                  </a:lnTo>
                  <a:lnTo>
                    <a:pt x="29959" y="190500"/>
                  </a:lnTo>
                  <a:lnTo>
                    <a:pt x="28638" y="190500"/>
                  </a:lnTo>
                  <a:lnTo>
                    <a:pt x="29997" y="177800"/>
                  </a:lnTo>
                  <a:lnTo>
                    <a:pt x="22250" y="177800"/>
                  </a:lnTo>
                  <a:lnTo>
                    <a:pt x="22415" y="190500"/>
                  </a:lnTo>
                  <a:lnTo>
                    <a:pt x="18935" y="190500"/>
                  </a:lnTo>
                  <a:lnTo>
                    <a:pt x="19481" y="203200"/>
                  </a:lnTo>
                  <a:lnTo>
                    <a:pt x="33756" y="203200"/>
                  </a:lnTo>
                  <a:lnTo>
                    <a:pt x="31699" y="215900"/>
                  </a:lnTo>
                  <a:lnTo>
                    <a:pt x="40246" y="215900"/>
                  </a:lnTo>
                  <a:lnTo>
                    <a:pt x="41414" y="203200"/>
                  </a:lnTo>
                  <a:lnTo>
                    <a:pt x="41719" y="203200"/>
                  </a:lnTo>
                  <a:close/>
                </a:path>
                <a:path w="1526540" h="1587500">
                  <a:moveTo>
                    <a:pt x="52501" y="215900"/>
                  </a:moveTo>
                  <a:lnTo>
                    <a:pt x="41808" y="215900"/>
                  </a:lnTo>
                  <a:lnTo>
                    <a:pt x="43815" y="228600"/>
                  </a:lnTo>
                  <a:lnTo>
                    <a:pt x="50749" y="228600"/>
                  </a:lnTo>
                  <a:lnTo>
                    <a:pt x="52501" y="215900"/>
                  </a:lnTo>
                  <a:close/>
                </a:path>
                <a:path w="1526540" h="1587500">
                  <a:moveTo>
                    <a:pt x="55880" y="177800"/>
                  </a:moveTo>
                  <a:lnTo>
                    <a:pt x="55549" y="177800"/>
                  </a:lnTo>
                  <a:lnTo>
                    <a:pt x="50012" y="190500"/>
                  </a:lnTo>
                  <a:lnTo>
                    <a:pt x="51562" y="190500"/>
                  </a:lnTo>
                  <a:lnTo>
                    <a:pt x="51257" y="203200"/>
                  </a:lnTo>
                  <a:lnTo>
                    <a:pt x="53517" y="203200"/>
                  </a:lnTo>
                  <a:lnTo>
                    <a:pt x="53009" y="190500"/>
                  </a:lnTo>
                  <a:lnTo>
                    <a:pt x="52552" y="190500"/>
                  </a:lnTo>
                  <a:lnTo>
                    <a:pt x="55880" y="177800"/>
                  </a:lnTo>
                  <a:close/>
                </a:path>
                <a:path w="1526540" h="1587500">
                  <a:moveTo>
                    <a:pt x="61201" y="170522"/>
                  </a:moveTo>
                  <a:lnTo>
                    <a:pt x="57810" y="177800"/>
                  </a:lnTo>
                  <a:lnTo>
                    <a:pt x="59105" y="177800"/>
                  </a:lnTo>
                  <a:lnTo>
                    <a:pt x="61201" y="170522"/>
                  </a:lnTo>
                  <a:close/>
                </a:path>
                <a:path w="1526540" h="1587500">
                  <a:moveTo>
                    <a:pt x="64173" y="190500"/>
                  </a:moveTo>
                  <a:lnTo>
                    <a:pt x="62306" y="190500"/>
                  </a:lnTo>
                  <a:lnTo>
                    <a:pt x="62052" y="177800"/>
                  </a:lnTo>
                  <a:lnTo>
                    <a:pt x="59931" y="177800"/>
                  </a:lnTo>
                  <a:lnTo>
                    <a:pt x="60553" y="190500"/>
                  </a:lnTo>
                  <a:lnTo>
                    <a:pt x="60007" y="190500"/>
                  </a:lnTo>
                  <a:lnTo>
                    <a:pt x="57226" y="203200"/>
                  </a:lnTo>
                  <a:lnTo>
                    <a:pt x="63411" y="203200"/>
                  </a:lnTo>
                  <a:lnTo>
                    <a:pt x="64173" y="190500"/>
                  </a:lnTo>
                  <a:close/>
                </a:path>
                <a:path w="1526540" h="1587500">
                  <a:moveTo>
                    <a:pt x="66624" y="152400"/>
                  </a:moveTo>
                  <a:lnTo>
                    <a:pt x="65963" y="139700"/>
                  </a:lnTo>
                  <a:lnTo>
                    <a:pt x="54470" y="139700"/>
                  </a:lnTo>
                  <a:lnTo>
                    <a:pt x="47510" y="152400"/>
                  </a:lnTo>
                  <a:lnTo>
                    <a:pt x="45859" y="152400"/>
                  </a:lnTo>
                  <a:lnTo>
                    <a:pt x="33032" y="165100"/>
                  </a:lnTo>
                  <a:lnTo>
                    <a:pt x="46710" y="165100"/>
                  </a:lnTo>
                  <a:lnTo>
                    <a:pt x="52235" y="152400"/>
                  </a:lnTo>
                  <a:lnTo>
                    <a:pt x="63233" y="152400"/>
                  </a:lnTo>
                  <a:lnTo>
                    <a:pt x="56832" y="165100"/>
                  </a:lnTo>
                  <a:lnTo>
                    <a:pt x="62763" y="165100"/>
                  </a:lnTo>
                  <a:lnTo>
                    <a:pt x="61201" y="170522"/>
                  </a:lnTo>
                  <a:lnTo>
                    <a:pt x="63728" y="165100"/>
                  </a:lnTo>
                  <a:lnTo>
                    <a:pt x="64516" y="165100"/>
                  </a:lnTo>
                  <a:lnTo>
                    <a:pt x="65366" y="152400"/>
                  </a:lnTo>
                  <a:lnTo>
                    <a:pt x="66624" y="152400"/>
                  </a:lnTo>
                  <a:close/>
                </a:path>
                <a:path w="1526540" h="1587500">
                  <a:moveTo>
                    <a:pt x="68821" y="203200"/>
                  </a:moveTo>
                  <a:lnTo>
                    <a:pt x="66611" y="203200"/>
                  </a:lnTo>
                  <a:lnTo>
                    <a:pt x="67843" y="215900"/>
                  </a:lnTo>
                  <a:lnTo>
                    <a:pt x="68580" y="215900"/>
                  </a:lnTo>
                  <a:lnTo>
                    <a:pt x="68821" y="203200"/>
                  </a:lnTo>
                  <a:close/>
                </a:path>
                <a:path w="1526540" h="1587500">
                  <a:moveTo>
                    <a:pt x="77736" y="152400"/>
                  </a:moveTo>
                  <a:lnTo>
                    <a:pt x="72390" y="152400"/>
                  </a:lnTo>
                  <a:lnTo>
                    <a:pt x="71145" y="165100"/>
                  </a:lnTo>
                  <a:lnTo>
                    <a:pt x="72809" y="165100"/>
                  </a:lnTo>
                  <a:lnTo>
                    <a:pt x="70612" y="177800"/>
                  </a:lnTo>
                  <a:lnTo>
                    <a:pt x="69316" y="177800"/>
                  </a:lnTo>
                  <a:lnTo>
                    <a:pt x="69926" y="190500"/>
                  </a:lnTo>
                  <a:lnTo>
                    <a:pt x="67106" y="190500"/>
                  </a:lnTo>
                  <a:lnTo>
                    <a:pt x="68821" y="203200"/>
                  </a:lnTo>
                  <a:lnTo>
                    <a:pt x="71628" y="203200"/>
                  </a:lnTo>
                  <a:lnTo>
                    <a:pt x="74828" y="190500"/>
                  </a:lnTo>
                  <a:lnTo>
                    <a:pt x="70802" y="190500"/>
                  </a:lnTo>
                  <a:lnTo>
                    <a:pt x="71221" y="177800"/>
                  </a:lnTo>
                  <a:lnTo>
                    <a:pt x="73253" y="177800"/>
                  </a:lnTo>
                  <a:lnTo>
                    <a:pt x="76682" y="165100"/>
                  </a:lnTo>
                  <a:lnTo>
                    <a:pt x="77177" y="165100"/>
                  </a:lnTo>
                  <a:lnTo>
                    <a:pt x="77736" y="152400"/>
                  </a:lnTo>
                  <a:close/>
                </a:path>
                <a:path w="1526540" h="1587500">
                  <a:moveTo>
                    <a:pt x="79197" y="228600"/>
                  </a:moveTo>
                  <a:lnTo>
                    <a:pt x="70624" y="228600"/>
                  </a:lnTo>
                  <a:lnTo>
                    <a:pt x="66395" y="241300"/>
                  </a:lnTo>
                  <a:lnTo>
                    <a:pt x="79197" y="241300"/>
                  </a:lnTo>
                  <a:lnTo>
                    <a:pt x="79197" y="228600"/>
                  </a:lnTo>
                  <a:close/>
                </a:path>
                <a:path w="1526540" h="1587500">
                  <a:moveTo>
                    <a:pt x="81864" y="279400"/>
                  </a:moveTo>
                  <a:lnTo>
                    <a:pt x="80746" y="266700"/>
                  </a:lnTo>
                  <a:lnTo>
                    <a:pt x="78854" y="266700"/>
                  </a:lnTo>
                  <a:lnTo>
                    <a:pt x="80035" y="279400"/>
                  </a:lnTo>
                  <a:lnTo>
                    <a:pt x="78257" y="279400"/>
                  </a:lnTo>
                  <a:lnTo>
                    <a:pt x="74549" y="292100"/>
                  </a:lnTo>
                  <a:lnTo>
                    <a:pt x="72885" y="292100"/>
                  </a:lnTo>
                  <a:lnTo>
                    <a:pt x="71666" y="304800"/>
                  </a:lnTo>
                  <a:lnTo>
                    <a:pt x="72021" y="304800"/>
                  </a:lnTo>
                  <a:lnTo>
                    <a:pt x="79121" y="292100"/>
                  </a:lnTo>
                  <a:lnTo>
                    <a:pt x="79794" y="292100"/>
                  </a:lnTo>
                  <a:lnTo>
                    <a:pt x="81864" y="279400"/>
                  </a:lnTo>
                  <a:close/>
                </a:path>
                <a:path w="1526540" h="1587500">
                  <a:moveTo>
                    <a:pt x="87160" y="355600"/>
                  </a:moveTo>
                  <a:lnTo>
                    <a:pt x="85699" y="342900"/>
                  </a:lnTo>
                  <a:lnTo>
                    <a:pt x="82918" y="342900"/>
                  </a:lnTo>
                  <a:lnTo>
                    <a:pt x="82588" y="355600"/>
                  </a:lnTo>
                  <a:lnTo>
                    <a:pt x="87160" y="355600"/>
                  </a:lnTo>
                  <a:close/>
                </a:path>
                <a:path w="1526540" h="1587500">
                  <a:moveTo>
                    <a:pt x="87210" y="304800"/>
                  </a:moveTo>
                  <a:lnTo>
                    <a:pt x="82245" y="304800"/>
                  </a:lnTo>
                  <a:lnTo>
                    <a:pt x="82524" y="317500"/>
                  </a:lnTo>
                  <a:lnTo>
                    <a:pt x="82207" y="317500"/>
                  </a:lnTo>
                  <a:lnTo>
                    <a:pt x="81648" y="330200"/>
                  </a:lnTo>
                  <a:lnTo>
                    <a:pt x="86067" y="330200"/>
                  </a:lnTo>
                  <a:lnTo>
                    <a:pt x="84061" y="317500"/>
                  </a:lnTo>
                  <a:lnTo>
                    <a:pt x="86182" y="317500"/>
                  </a:lnTo>
                  <a:lnTo>
                    <a:pt x="87210" y="304800"/>
                  </a:lnTo>
                  <a:close/>
                </a:path>
                <a:path w="1526540" h="1587500">
                  <a:moveTo>
                    <a:pt x="87896" y="254000"/>
                  </a:moveTo>
                  <a:lnTo>
                    <a:pt x="84899" y="254000"/>
                  </a:lnTo>
                  <a:lnTo>
                    <a:pt x="83388" y="266700"/>
                  </a:lnTo>
                  <a:lnTo>
                    <a:pt x="85394" y="266700"/>
                  </a:lnTo>
                  <a:lnTo>
                    <a:pt x="87896" y="254000"/>
                  </a:lnTo>
                  <a:close/>
                </a:path>
                <a:path w="1526540" h="1587500">
                  <a:moveTo>
                    <a:pt x="90258" y="330200"/>
                  </a:moveTo>
                  <a:lnTo>
                    <a:pt x="87731" y="330200"/>
                  </a:lnTo>
                  <a:lnTo>
                    <a:pt x="88163" y="342900"/>
                  </a:lnTo>
                  <a:lnTo>
                    <a:pt x="90258" y="330200"/>
                  </a:lnTo>
                  <a:close/>
                </a:path>
                <a:path w="1526540" h="1587500">
                  <a:moveTo>
                    <a:pt x="93065" y="228600"/>
                  </a:moveTo>
                  <a:lnTo>
                    <a:pt x="91643" y="228600"/>
                  </a:lnTo>
                  <a:lnTo>
                    <a:pt x="89662" y="215900"/>
                  </a:lnTo>
                  <a:lnTo>
                    <a:pt x="86461" y="228600"/>
                  </a:lnTo>
                  <a:lnTo>
                    <a:pt x="89916" y="228600"/>
                  </a:lnTo>
                  <a:lnTo>
                    <a:pt x="87134" y="241300"/>
                  </a:lnTo>
                  <a:lnTo>
                    <a:pt x="88620" y="241300"/>
                  </a:lnTo>
                  <a:lnTo>
                    <a:pt x="89204" y="254000"/>
                  </a:lnTo>
                  <a:lnTo>
                    <a:pt x="91871" y="254000"/>
                  </a:lnTo>
                  <a:lnTo>
                    <a:pt x="90893" y="241300"/>
                  </a:lnTo>
                  <a:lnTo>
                    <a:pt x="93065" y="228600"/>
                  </a:lnTo>
                  <a:close/>
                </a:path>
                <a:path w="1526540" h="1587500">
                  <a:moveTo>
                    <a:pt x="95389" y="139700"/>
                  </a:moveTo>
                  <a:lnTo>
                    <a:pt x="95084" y="127000"/>
                  </a:lnTo>
                  <a:lnTo>
                    <a:pt x="92976" y="127000"/>
                  </a:lnTo>
                  <a:lnTo>
                    <a:pt x="92405" y="139700"/>
                  </a:lnTo>
                  <a:lnTo>
                    <a:pt x="95389" y="139700"/>
                  </a:lnTo>
                  <a:close/>
                </a:path>
                <a:path w="1526540" h="1587500">
                  <a:moveTo>
                    <a:pt x="100952" y="254000"/>
                  </a:moveTo>
                  <a:lnTo>
                    <a:pt x="92722" y="254000"/>
                  </a:lnTo>
                  <a:lnTo>
                    <a:pt x="94297" y="266700"/>
                  </a:lnTo>
                  <a:lnTo>
                    <a:pt x="96621" y="266700"/>
                  </a:lnTo>
                  <a:lnTo>
                    <a:pt x="100952" y="254000"/>
                  </a:lnTo>
                  <a:close/>
                </a:path>
                <a:path w="1526540" h="1587500">
                  <a:moveTo>
                    <a:pt x="102031" y="368300"/>
                  </a:moveTo>
                  <a:lnTo>
                    <a:pt x="93586" y="368300"/>
                  </a:lnTo>
                  <a:lnTo>
                    <a:pt x="94678" y="355600"/>
                  </a:lnTo>
                  <a:lnTo>
                    <a:pt x="90843" y="355600"/>
                  </a:lnTo>
                  <a:lnTo>
                    <a:pt x="90843" y="368300"/>
                  </a:lnTo>
                  <a:lnTo>
                    <a:pt x="90601" y="368300"/>
                  </a:lnTo>
                  <a:lnTo>
                    <a:pt x="91503" y="381000"/>
                  </a:lnTo>
                  <a:lnTo>
                    <a:pt x="95199" y="381000"/>
                  </a:lnTo>
                  <a:lnTo>
                    <a:pt x="102031" y="368300"/>
                  </a:lnTo>
                  <a:close/>
                </a:path>
                <a:path w="1526540" h="1587500">
                  <a:moveTo>
                    <a:pt x="104267" y="266700"/>
                  </a:moveTo>
                  <a:lnTo>
                    <a:pt x="96735" y="266700"/>
                  </a:lnTo>
                  <a:lnTo>
                    <a:pt x="92443" y="279400"/>
                  </a:lnTo>
                  <a:lnTo>
                    <a:pt x="96735" y="279400"/>
                  </a:lnTo>
                  <a:lnTo>
                    <a:pt x="104267" y="266700"/>
                  </a:lnTo>
                  <a:close/>
                </a:path>
                <a:path w="1526540" h="1587500">
                  <a:moveTo>
                    <a:pt x="106438" y="279400"/>
                  </a:moveTo>
                  <a:lnTo>
                    <a:pt x="105956" y="279400"/>
                  </a:lnTo>
                  <a:lnTo>
                    <a:pt x="104457" y="292100"/>
                  </a:lnTo>
                  <a:lnTo>
                    <a:pt x="105295" y="292100"/>
                  </a:lnTo>
                  <a:lnTo>
                    <a:pt x="106438" y="279400"/>
                  </a:lnTo>
                  <a:close/>
                </a:path>
                <a:path w="1526540" h="1587500">
                  <a:moveTo>
                    <a:pt x="106514" y="304800"/>
                  </a:moveTo>
                  <a:lnTo>
                    <a:pt x="96227" y="304800"/>
                  </a:lnTo>
                  <a:lnTo>
                    <a:pt x="92189" y="292100"/>
                  </a:lnTo>
                  <a:lnTo>
                    <a:pt x="90601" y="292100"/>
                  </a:lnTo>
                  <a:lnTo>
                    <a:pt x="91274" y="279400"/>
                  </a:lnTo>
                  <a:lnTo>
                    <a:pt x="87731" y="279400"/>
                  </a:lnTo>
                  <a:lnTo>
                    <a:pt x="87401" y="292100"/>
                  </a:lnTo>
                  <a:lnTo>
                    <a:pt x="87160" y="292100"/>
                  </a:lnTo>
                  <a:lnTo>
                    <a:pt x="90093" y="304800"/>
                  </a:lnTo>
                  <a:lnTo>
                    <a:pt x="95592" y="304800"/>
                  </a:lnTo>
                  <a:lnTo>
                    <a:pt x="98475" y="317500"/>
                  </a:lnTo>
                  <a:lnTo>
                    <a:pt x="97497" y="317500"/>
                  </a:lnTo>
                  <a:lnTo>
                    <a:pt x="97066" y="330200"/>
                  </a:lnTo>
                  <a:lnTo>
                    <a:pt x="95161" y="330200"/>
                  </a:lnTo>
                  <a:lnTo>
                    <a:pt x="97053" y="342900"/>
                  </a:lnTo>
                  <a:lnTo>
                    <a:pt x="99034" y="342900"/>
                  </a:lnTo>
                  <a:lnTo>
                    <a:pt x="103085" y="355600"/>
                  </a:lnTo>
                  <a:lnTo>
                    <a:pt x="99529" y="355600"/>
                  </a:lnTo>
                  <a:lnTo>
                    <a:pt x="103009" y="368300"/>
                  </a:lnTo>
                  <a:lnTo>
                    <a:pt x="103606" y="368300"/>
                  </a:lnTo>
                  <a:lnTo>
                    <a:pt x="103187" y="355600"/>
                  </a:lnTo>
                  <a:lnTo>
                    <a:pt x="103466" y="342900"/>
                  </a:lnTo>
                  <a:lnTo>
                    <a:pt x="100037" y="342900"/>
                  </a:lnTo>
                  <a:lnTo>
                    <a:pt x="99593" y="330200"/>
                  </a:lnTo>
                  <a:lnTo>
                    <a:pt x="98069" y="330200"/>
                  </a:lnTo>
                  <a:lnTo>
                    <a:pt x="102374" y="317500"/>
                  </a:lnTo>
                  <a:lnTo>
                    <a:pt x="103962" y="317500"/>
                  </a:lnTo>
                  <a:lnTo>
                    <a:pt x="106514" y="304800"/>
                  </a:lnTo>
                  <a:close/>
                </a:path>
                <a:path w="1526540" h="1587500">
                  <a:moveTo>
                    <a:pt x="116382" y="279400"/>
                  </a:moveTo>
                  <a:lnTo>
                    <a:pt x="115049" y="266700"/>
                  </a:lnTo>
                  <a:lnTo>
                    <a:pt x="111353" y="266700"/>
                  </a:lnTo>
                  <a:lnTo>
                    <a:pt x="108813" y="266700"/>
                  </a:lnTo>
                  <a:lnTo>
                    <a:pt x="110210" y="279400"/>
                  </a:lnTo>
                  <a:lnTo>
                    <a:pt x="108102" y="279400"/>
                  </a:lnTo>
                  <a:lnTo>
                    <a:pt x="110439" y="292100"/>
                  </a:lnTo>
                  <a:lnTo>
                    <a:pt x="107734" y="292100"/>
                  </a:lnTo>
                  <a:lnTo>
                    <a:pt x="110528" y="304800"/>
                  </a:lnTo>
                  <a:lnTo>
                    <a:pt x="111696" y="304800"/>
                  </a:lnTo>
                  <a:lnTo>
                    <a:pt x="111239" y="293585"/>
                  </a:lnTo>
                  <a:lnTo>
                    <a:pt x="111226" y="291731"/>
                  </a:lnTo>
                  <a:lnTo>
                    <a:pt x="112890" y="279400"/>
                  </a:lnTo>
                  <a:lnTo>
                    <a:pt x="116382" y="279400"/>
                  </a:lnTo>
                  <a:close/>
                </a:path>
                <a:path w="1526540" h="1587500">
                  <a:moveTo>
                    <a:pt x="116560" y="381000"/>
                  </a:moveTo>
                  <a:lnTo>
                    <a:pt x="108839" y="368300"/>
                  </a:lnTo>
                  <a:lnTo>
                    <a:pt x="106972" y="368300"/>
                  </a:lnTo>
                  <a:lnTo>
                    <a:pt x="109435" y="381000"/>
                  </a:lnTo>
                  <a:lnTo>
                    <a:pt x="107911" y="381000"/>
                  </a:lnTo>
                  <a:lnTo>
                    <a:pt x="105333" y="393700"/>
                  </a:lnTo>
                  <a:lnTo>
                    <a:pt x="103936" y="406400"/>
                  </a:lnTo>
                  <a:lnTo>
                    <a:pt x="101104" y="406400"/>
                  </a:lnTo>
                  <a:lnTo>
                    <a:pt x="97904" y="419100"/>
                  </a:lnTo>
                  <a:lnTo>
                    <a:pt x="94449" y="419100"/>
                  </a:lnTo>
                  <a:lnTo>
                    <a:pt x="90551" y="431800"/>
                  </a:lnTo>
                  <a:lnTo>
                    <a:pt x="85966" y="431800"/>
                  </a:lnTo>
                  <a:lnTo>
                    <a:pt x="82308" y="444500"/>
                  </a:lnTo>
                  <a:lnTo>
                    <a:pt x="78994" y="444500"/>
                  </a:lnTo>
                  <a:lnTo>
                    <a:pt x="75323" y="457200"/>
                  </a:lnTo>
                  <a:lnTo>
                    <a:pt x="68224" y="457200"/>
                  </a:lnTo>
                  <a:lnTo>
                    <a:pt x="60121" y="469900"/>
                  </a:lnTo>
                  <a:lnTo>
                    <a:pt x="51117" y="469900"/>
                  </a:lnTo>
                  <a:lnTo>
                    <a:pt x="41287" y="482600"/>
                  </a:lnTo>
                  <a:lnTo>
                    <a:pt x="55422" y="482600"/>
                  </a:lnTo>
                  <a:lnTo>
                    <a:pt x="60439" y="469900"/>
                  </a:lnTo>
                  <a:lnTo>
                    <a:pt x="71081" y="469900"/>
                  </a:lnTo>
                  <a:lnTo>
                    <a:pt x="75704" y="457200"/>
                  </a:lnTo>
                  <a:lnTo>
                    <a:pt x="79425" y="457200"/>
                  </a:lnTo>
                  <a:lnTo>
                    <a:pt x="83477" y="444500"/>
                  </a:lnTo>
                  <a:lnTo>
                    <a:pt x="90944" y="444500"/>
                  </a:lnTo>
                  <a:lnTo>
                    <a:pt x="98348" y="431800"/>
                  </a:lnTo>
                  <a:lnTo>
                    <a:pt x="99860" y="419100"/>
                  </a:lnTo>
                  <a:lnTo>
                    <a:pt x="105371" y="406400"/>
                  </a:lnTo>
                  <a:lnTo>
                    <a:pt x="107734" y="406400"/>
                  </a:lnTo>
                  <a:lnTo>
                    <a:pt x="110782" y="393700"/>
                  </a:lnTo>
                  <a:lnTo>
                    <a:pt x="112903" y="393700"/>
                  </a:lnTo>
                  <a:lnTo>
                    <a:pt x="114668" y="381000"/>
                  </a:lnTo>
                  <a:lnTo>
                    <a:pt x="116560" y="381000"/>
                  </a:lnTo>
                  <a:close/>
                </a:path>
                <a:path w="1526540" h="1587500">
                  <a:moveTo>
                    <a:pt x="119595" y="228600"/>
                  </a:moveTo>
                  <a:lnTo>
                    <a:pt x="110439" y="228600"/>
                  </a:lnTo>
                  <a:lnTo>
                    <a:pt x="111671" y="241300"/>
                  </a:lnTo>
                  <a:lnTo>
                    <a:pt x="113512" y="241300"/>
                  </a:lnTo>
                  <a:lnTo>
                    <a:pt x="113398" y="254000"/>
                  </a:lnTo>
                  <a:lnTo>
                    <a:pt x="107924" y="254000"/>
                  </a:lnTo>
                  <a:lnTo>
                    <a:pt x="111353" y="266700"/>
                  </a:lnTo>
                  <a:lnTo>
                    <a:pt x="113677" y="254000"/>
                  </a:lnTo>
                  <a:lnTo>
                    <a:pt x="116103" y="254000"/>
                  </a:lnTo>
                  <a:lnTo>
                    <a:pt x="114401" y="241300"/>
                  </a:lnTo>
                  <a:lnTo>
                    <a:pt x="119595" y="228600"/>
                  </a:lnTo>
                  <a:close/>
                </a:path>
                <a:path w="1526540" h="1587500">
                  <a:moveTo>
                    <a:pt x="132689" y="165100"/>
                  </a:moveTo>
                  <a:lnTo>
                    <a:pt x="127825" y="165100"/>
                  </a:lnTo>
                  <a:lnTo>
                    <a:pt x="126390" y="152400"/>
                  </a:lnTo>
                  <a:lnTo>
                    <a:pt x="124574" y="152400"/>
                  </a:lnTo>
                  <a:lnTo>
                    <a:pt x="125564" y="165100"/>
                  </a:lnTo>
                  <a:lnTo>
                    <a:pt x="123850" y="165100"/>
                  </a:lnTo>
                  <a:lnTo>
                    <a:pt x="122085" y="177800"/>
                  </a:lnTo>
                  <a:lnTo>
                    <a:pt x="118529" y="177800"/>
                  </a:lnTo>
                  <a:lnTo>
                    <a:pt x="118529" y="203200"/>
                  </a:lnTo>
                  <a:lnTo>
                    <a:pt x="111582" y="203200"/>
                  </a:lnTo>
                  <a:lnTo>
                    <a:pt x="112191" y="190500"/>
                  </a:lnTo>
                  <a:lnTo>
                    <a:pt x="117703" y="190500"/>
                  </a:lnTo>
                  <a:lnTo>
                    <a:pt x="118529" y="203200"/>
                  </a:lnTo>
                  <a:lnTo>
                    <a:pt x="118529" y="177800"/>
                  </a:lnTo>
                  <a:lnTo>
                    <a:pt x="117881" y="177800"/>
                  </a:lnTo>
                  <a:lnTo>
                    <a:pt x="116128" y="165100"/>
                  </a:lnTo>
                  <a:lnTo>
                    <a:pt x="118999" y="165100"/>
                  </a:lnTo>
                  <a:lnTo>
                    <a:pt x="119621" y="152400"/>
                  </a:lnTo>
                  <a:lnTo>
                    <a:pt x="121856" y="152400"/>
                  </a:lnTo>
                  <a:lnTo>
                    <a:pt x="121500" y="139700"/>
                  </a:lnTo>
                  <a:lnTo>
                    <a:pt x="120954" y="139700"/>
                  </a:lnTo>
                  <a:lnTo>
                    <a:pt x="119595" y="152400"/>
                  </a:lnTo>
                  <a:lnTo>
                    <a:pt x="111036" y="152400"/>
                  </a:lnTo>
                  <a:lnTo>
                    <a:pt x="111036" y="165100"/>
                  </a:lnTo>
                  <a:lnTo>
                    <a:pt x="108839" y="177800"/>
                  </a:lnTo>
                  <a:lnTo>
                    <a:pt x="103174" y="177800"/>
                  </a:lnTo>
                  <a:lnTo>
                    <a:pt x="102565" y="165100"/>
                  </a:lnTo>
                  <a:lnTo>
                    <a:pt x="98082" y="165100"/>
                  </a:lnTo>
                  <a:lnTo>
                    <a:pt x="98348" y="152400"/>
                  </a:lnTo>
                  <a:lnTo>
                    <a:pt x="104292" y="152400"/>
                  </a:lnTo>
                  <a:lnTo>
                    <a:pt x="106362" y="165100"/>
                  </a:lnTo>
                  <a:lnTo>
                    <a:pt x="111036" y="165100"/>
                  </a:lnTo>
                  <a:lnTo>
                    <a:pt x="111036" y="152400"/>
                  </a:lnTo>
                  <a:lnTo>
                    <a:pt x="108750" y="139700"/>
                  </a:lnTo>
                  <a:lnTo>
                    <a:pt x="112293" y="139700"/>
                  </a:lnTo>
                  <a:lnTo>
                    <a:pt x="107962" y="127000"/>
                  </a:lnTo>
                  <a:lnTo>
                    <a:pt x="100584" y="127000"/>
                  </a:lnTo>
                  <a:lnTo>
                    <a:pt x="105232" y="139700"/>
                  </a:lnTo>
                  <a:lnTo>
                    <a:pt x="98475" y="139700"/>
                  </a:lnTo>
                  <a:lnTo>
                    <a:pt x="96075" y="152400"/>
                  </a:lnTo>
                  <a:lnTo>
                    <a:pt x="95935" y="152400"/>
                  </a:lnTo>
                  <a:lnTo>
                    <a:pt x="95935" y="177800"/>
                  </a:lnTo>
                  <a:lnTo>
                    <a:pt x="95097" y="190500"/>
                  </a:lnTo>
                  <a:lnTo>
                    <a:pt x="89509" y="190500"/>
                  </a:lnTo>
                  <a:lnTo>
                    <a:pt x="87782" y="177800"/>
                  </a:lnTo>
                  <a:lnTo>
                    <a:pt x="86639" y="177800"/>
                  </a:lnTo>
                  <a:lnTo>
                    <a:pt x="88722" y="165100"/>
                  </a:lnTo>
                  <a:lnTo>
                    <a:pt x="93738" y="165100"/>
                  </a:lnTo>
                  <a:lnTo>
                    <a:pt x="93878" y="177800"/>
                  </a:lnTo>
                  <a:lnTo>
                    <a:pt x="95935" y="177800"/>
                  </a:lnTo>
                  <a:lnTo>
                    <a:pt x="95935" y="152400"/>
                  </a:lnTo>
                  <a:lnTo>
                    <a:pt x="87972" y="152400"/>
                  </a:lnTo>
                  <a:lnTo>
                    <a:pt x="87071" y="139700"/>
                  </a:lnTo>
                  <a:lnTo>
                    <a:pt x="84480" y="139700"/>
                  </a:lnTo>
                  <a:lnTo>
                    <a:pt x="86093" y="152400"/>
                  </a:lnTo>
                  <a:lnTo>
                    <a:pt x="82245" y="152400"/>
                  </a:lnTo>
                  <a:lnTo>
                    <a:pt x="85356" y="165100"/>
                  </a:lnTo>
                  <a:lnTo>
                    <a:pt x="83553" y="165100"/>
                  </a:lnTo>
                  <a:lnTo>
                    <a:pt x="79743" y="177800"/>
                  </a:lnTo>
                  <a:lnTo>
                    <a:pt x="76809" y="177800"/>
                  </a:lnTo>
                  <a:lnTo>
                    <a:pt x="75272" y="190500"/>
                  </a:lnTo>
                  <a:lnTo>
                    <a:pt x="74828" y="190500"/>
                  </a:lnTo>
                  <a:lnTo>
                    <a:pt x="75438" y="203200"/>
                  </a:lnTo>
                  <a:lnTo>
                    <a:pt x="74383" y="203200"/>
                  </a:lnTo>
                  <a:lnTo>
                    <a:pt x="72618" y="215900"/>
                  </a:lnTo>
                  <a:lnTo>
                    <a:pt x="70180" y="215900"/>
                  </a:lnTo>
                  <a:lnTo>
                    <a:pt x="63931" y="228600"/>
                  </a:lnTo>
                  <a:lnTo>
                    <a:pt x="60667" y="228600"/>
                  </a:lnTo>
                  <a:lnTo>
                    <a:pt x="62064" y="241300"/>
                  </a:lnTo>
                  <a:lnTo>
                    <a:pt x="66395" y="241300"/>
                  </a:lnTo>
                  <a:lnTo>
                    <a:pt x="65138" y="228600"/>
                  </a:lnTo>
                  <a:lnTo>
                    <a:pt x="69583" y="228600"/>
                  </a:lnTo>
                  <a:lnTo>
                    <a:pt x="73012" y="215900"/>
                  </a:lnTo>
                  <a:lnTo>
                    <a:pt x="77114" y="215900"/>
                  </a:lnTo>
                  <a:lnTo>
                    <a:pt x="76923" y="203200"/>
                  </a:lnTo>
                  <a:lnTo>
                    <a:pt x="77724" y="203200"/>
                  </a:lnTo>
                  <a:lnTo>
                    <a:pt x="77673" y="190500"/>
                  </a:lnTo>
                  <a:lnTo>
                    <a:pt x="79844" y="190500"/>
                  </a:lnTo>
                  <a:lnTo>
                    <a:pt x="82156" y="177800"/>
                  </a:lnTo>
                  <a:lnTo>
                    <a:pt x="86474" y="177800"/>
                  </a:lnTo>
                  <a:lnTo>
                    <a:pt x="86575" y="190500"/>
                  </a:lnTo>
                  <a:lnTo>
                    <a:pt x="85686" y="190500"/>
                  </a:lnTo>
                  <a:lnTo>
                    <a:pt x="85991" y="203200"/>
                  </a:lnTo>
                  <a:lnTo>
                    <a:pt x="85610" y="203200"/>
                  </a:lnTo>
                  <a:lnTo>
                    <a:pt x="80454" y="215900"/>
                  </a:lnTo>
                  <a:lnTo>
                    <a:pt x="79997" y="215900"/>
                  </a:lnTo>
                  <a:lnTo>
                    <a:pt x="82346" y="228600"/>
                  </a:lnTo>
                  <a:lnTo>
                    <a:pt x="83273" y="228600"/>
                  </a:lnTo>
                  <a:lnTo>
                    <a:pt x="83273" y="215900"/>
                  </a:lnTo>
                  <a:lnTo>
                    <a:pt x="83007" y="215900"/>
                  </a:lnTo>
                  <a:lnTo>
                    <a:pt x="89560" y="203200"/>
                  </a:lnTo>
                  <a:lnTo>
                    <a:pt x="89560" y="215900"/>
                  </a:lnTo>
                  <a:lnTo>
                    <a:pt x="91795" y="215900"/>
                  </a:lnTo>
                  <a:lnTo>
                    <a:pt x="93878" y="203200"/>
                  </a:lnTo>
                  <a:lnTo>
                    <a:pt x="96697" y="203200"/>
                  </a:lnTo>
                  <a:lnTo>
                    <a:pt x="96227" y="190500"/>
                  </a:lnTo>
                  <a:lnTo>
                    <a:pt x="97523" y="190500"/>
                  </a:lnTo>
                  <a:lnTo>
                    <a:pt x="97434" y="177800"/>
                  </a:lnTo>
                  <a:lnTo>
                    <a:pt x="101955" y="177800"/>
                  </a:lnTo>
                  <a:lnTo>
                    <a:pt x="100418" y="190500"/>
                  </a:lnTo>
                  <a:lnTo>
                    <a:pt x="101269" y="190500"/>
                  </a:lnTo>
                  <a:lnTo>
                    <a:pt x="101803" y="203200"/>
                  </a:lnTo>
                  <a:lnTo>
                    <a:pt x="98704" y="203200"/>
                  </a:lnTo>
                  <a:lnTo>
                    <a:pt x="98704" y="215900"/>
                  </a:lnTo>
                  <a:lnTo>
                    <a:pt x="99415" y="215900"/>
                  </a:lnTo>
                  <a:lnTo>
                    <a:pt x="101815" y="203200"/>
                  </a:lnTo>
                  <a:lnTo>
                    <a:pt x="104787" y="203200"/>
                  </a:lnTo>
                  <a:lnTo>
                    <a:pt x="105232" y="190500"/>
                  </a:lnTo>
                  <a:lnTo>
                    <a:pt x="107149" y="190500"/>
                  </a:lnTo>
                  <a:lnTo>
                    <a:pt x="108419" y="203200"/>
                  </a:lnTo>
                  <a:lnTo>
                    <a:pt x="107518" y="203200"/>
                  </a:lnTo>
                  <a:lnTo>
                    <a:pt x="105994" y="228600"/>
                  </a:lnTo>
                  <a:lnTo>
                    <a:pt x="101968" y="228600"/>
                  </a:lnTo>
                  <a:lnTo>
                    <a:pt x="100774" y="241300"/>
                  </a:lnTo>
                  <a:lnTo>
                    <a:pt x="105448" y="241300"/>
                  </a:lnTo>
                  <a:lnTo>
                    <a:pt x="110439" y="228600"/>
                  </a:lnTo>
                  <a:lnTo>
                    <a:pt x="108432" y="228600"/>
                  </a:lnTo>
                  <a:lnTo>
                    <a:pt x="108953" y="215900"/>
                  </a:lnTo>
                  <a:lnTo>
                    <a:pt x="112433" y="215900"/>
                  </a:lnTo>
                  <a:lnTo>
                    <a:pt x="118821" y="203200"/>
                  </a:lnTo>
                  <a:lnTo>
                    <a:pt x="121920" y="203200"/>
                  </a:lnTo>
                  <a:lnTo>
                    <a:pt x="123151" y="190500"/>
                  </a:lnTo>
                  <a:lnTo>
                    <a:pt x="123431" y="177800"/>
                  </a:lnTo>
                  <a:lnTo>
                    <a:pt x="126326" y="177800"/>
                  </a:lnTo>
                  <a:lnTo>
                    <a:pt x="127177" y="190500"/>
                  </a:lnTo>
                  <a:lnTo>
                    <a:pt x="129438" y="190500"/>
                  </a:lnTo>
                  <a:lnTo>
                    <a:pt x="128295" y="177800"/>
                  </a:lnTo>
                  <a:lnTo>
                    <a:pt x="131406" y="177800"/>
                  </a:lnTo>
                  <a:lnTo>
                    <a:pt x="132689" y="165100"/>
                  </a:lnTo>
                  <a:close/>
                </a:path>
                <a:path w="1526540" h="1587500">
                  <a:moveTo>
                    <a:pt x="137706" y="292100"/>
                  </a:moveTo>
                  <a:lnTo>
                    <a:pt x="131864" y="279400"/>
                  </a:lnTo>
                  <a:lnTo>
                    <a:pt x="124790" y="279400"/>
                  </a:lnTo>
                  <a:lnTo>
                    <a:pt x="125120" y="266700"/>
                  </a:lnTo>
                  <a:lnTo>
                    <a:pt x="126733" y="266700"/>
                  </a:lnTo>
                  <a:lnTo>
                    <a:pt x="127457" y="254000"/>
                  </a:lnTo>
                  <a:lnTo>
                    <a:pt x="124434" y="254000"/>
                  </a:lnTo>
                  <a:lnTo>
                    <a:pt x="119138" y="254000"/>
                  </a:lnTo>
                  <a:lnTo>
                    <a:pt x="122389" y="266700"/>
                  </a:lnTo>
                  <a:lnTo>
                    <a:pt x="123012" y="266700"/>
                  </a:lnTo>
                  <a:lnTo>
                    <a:pt x="121627" y="279400"/>
                  </a:lnTo>
                  <a:lnTo>
                    <a:pt x="122237" y="279400"/>
                  </a:lnTo>
                  <a:lnTo>
                    <a:pt x="121551" y="292100"/>
                  </a:lnTo>
                  <a:lnTo>
                    <a:pt x="126771" y="292100"/>
                  </a:lnTo>
                  <a:lnTo>
                    <a:pt x="127203" y="304800"/>
                  </a:lnTo>
                  <a:lnTo>
                    <a:pt x="114795" y="304800"/>
                  </a:lnTo>
                  <a:lnTo>
                    <a:pt x="118694" y="317500"/>
                  </a:lnTo>
                  <a:lnTo>
                    <a:pt x="116725" y="317500"/>
                  </a:lnTo>
                  <a:lnTo>
                    <a:pt x="113411" y="330200"/>
                  </a:lnTo>
                  <a:lnTo>
                    <a:pt x="112864" y="330200"/>
                  </a:lnTo>
                  <a:lnTo>
                    <a:pt x="108915" y="342900"/>
                  </a:lnTo>
                  <a:lnTo>
                    <a:pt x="119862" y="342900"/>
                  </a:lnTo>
                  <a:lnTo>
                    <a:pt x="118618" y="330200"/>
                  </a:lnTo>
                  <a:lnTo>
                    <a:pt x="118783" y="317500"/>
                  </a:lnTo>
                  <a:lnTo>
                    <a:pt x="131089" y="317500"/>
                  </a:lnTo>
                  <a:lnTo>
                    <a:pt x="134581" y="304800"/>
                  </a:lnTo>
                  <a:lnTo>
                    <a:pt x="136753" y="304800"/>
                  </a:lnTo>
                  <a:lnTo>
                    <a:pt x="135026" y="292100"/>
                  </a:lnTo>
                  <a:lnTo>
                    <a:pt x="137706" y="292100"/>
                  </a:lnTo>
                  <a:close/>
                </a:path>
                <a:path w="1526540" h="1587500">
                  <a:moveTo>
                    <a:pt x="140843" y="114300"/>
                  </a:moveTo>
                  <a:lnTo>
                    <a:pt x="130378" y="114300"/>
                  </a:lnTo>
                  <a:lnTo>
                    <a:pt x="129400" y="127000"/>
                  </a:lnTo>
                  <a:lnTo>
                    <a:pt x="122847" y="127000"/>
                  </a:lnTo>
                  <a:lnTo>
                    <a:pt x="122364" y="139700"/>
                  </a:lnTo>
                  <a:lnTo>
                    <a:pt x="128320" y="139700"/>
                  </a:lnTo>
                  <a:lnTo>
                    <a:pt x="126949" y="152400"/>
                  </a:lnTo>
                  <a:lnTo>
                    <a:pt x="134200" y="152400"/>
                  </a:lnTo>
                  <a:lnTo>
                    <a:pt x="134112" y="139700"/>
                  </a:lnTo>
                  <a:lnTo>
                    <a:pt x="131711" y="139700"/>
                  </a:lnTo>
                  <a:lnTo>
                    <a:pt x="136944" y="127000"/>
                  </a:lnTo>
                  <a:lnTo>
                    <a:pt x="137896" y="127000"/>
                  </a:lnTo>
                  <a:lnTo>
                    <a:pt x="140843" y="114300"/>
                  </a:lnTo>
                  <a:close/>
                </a:path>
                <a:path w="1526540" h="1587500">
                  <a:moveTo>
                    <a:pt x="142938" y="266700"/>
                  </a:moveTo>
                  <a:lnTo>
                    <a:pt x="141897" y="266700"/>
                  </a:lnTo>
                  <a:lnTo>
                    <a:pt x="141947" y="269570"/>
                  </a:lnTo>
                  <a:lnTo>
                    <a:pt x="142938" y="266700"/>
                  </a:lnTo>
                  <a:close/>
                </a:path>
                <a:path w="1526540" h="1587500">
                  <a:moveTo>
                    <a:pt x="151688" y="114300"/>
                  </a:moveTo>
                  <a:lnTo>
                    <a:pt x="151307" y="101600"/>
                  </a:lnTo>
                  <a:lnTo>
                    <a:pt x="150647" y="101600"/>
                  </a:lnTo>
                  <a:lnTo>
                    <a:pt x="148082" y="114300"/>
                  </a:lnTo>
                  <a:lnTo>
                    <a:pt x="146431" y="114300"/>
                  </a:lnTo>
                  <a:lnTo>
                    <a:pt x="146431" y="127000"/>
                  </a:lnTo>
                  <a:lnTo>
                    <a:pt x="150672" y="114300"/>
                  </a:lnTo>
                  <a:lnTo>
                    <a:pt x="151688" y="114300"/>
                  </a:lnTo>
                  <a:close/>
                </a:path>
                <a:path w="1526540" h="1587500">
                  <a:moveTo>
                    <a:pt x="152425" y="292100"/>
                  </a:moveTo>
                  <a:lnTo>
                    <a:pt x="151968" y="292100"/>
                  </a:lnTo>
                  <a:lnTo>
                    <a:pt x="152031" y="293585"/>
                  </a:lnTo>
                  <a:lnTo>
                    <a:pt x="152425" y="292100"/>
                  </a:lnTo>
                  <a:close/>
                </a:path>
                <a:path w="1526540" h="1587500">
                  <a:moveTo>
                    <a:pt x="154774" y="317500"/>
                  </a:moveTo>
                  <a:lnTo>
                    <a:pt x="152755" y="304800"/>
                  </a:lnTo>
                  <a:lnTo>
                    <a:pt x="152476" y="304800"/>
                  </a:lnTo>
                  <a:lnTo>
                    <a:pt x="152031" y="293585"/>
                  </a:lnTo>
                  <a:lnTo>
                    <a:pt x="149009" y="304800"/>
                  </a:lnTo>
                  <a:lnTo>
                    <a:pt x="140703" y="304800"/>
                  </a:lnTo>
                  <a:lnTo>
                    <a:pt x="131140" y="317500"/>
                  </a:lnTo>
                  <a:lnTo>
                    <a:pt x="131140" y="330200"/>
                  </a:lnTo>
                  <a:lnTo>
                    <a:pt x="136359" y="330200"/>
                  </a:lnTo>
                  <a:lnTo>
                    <a:pt x="135229" y="342900"/>
                  </a:lnTo>
                  <a:lnTo>
                    <a:pt x="135585" y="342900"/>
                  </a:lnTo>
                  <a:lnTo>
                    <a:pt x="136791" y="355600"/>
                  </a:lnTo>
                  <a:lnTo>
                    <a:pt x="140589" y="355600"/>
                  </a:lnTo>
                  <a:lnTo>
                    <a:pt x="146608" y="342900"/>
                  </a:lnTo>
                  <a:lnTo>
                    <a:pt x="144386" y="342900"/>
                  </a:lnTo>
                  <a:lnTo>
                    <a:pt x="138404" y="330200"/>
                  </a:lnTo>
                  <a:lnTo>
                    <a:pt x="140563" y="317500"/>
                  </a:lnTo>
                  <a:lnTo>
                    <a:pt x="150342" y="317500"/>
                  </a:lnTo>
                  <a:lnTo>
                    <a:pt x="149275" y="330200"/>
                  </a:lnTo>
                  <a:lnTo>
                    <a:pt x="151752" y="330200"/>
                  </a:lnTo>
                  <a:lnTo>
                    <a:pt x="151879" y="317500"/>
                  </a:lnTo>
                  <a:lnTo>
                    <a:pt x="154774" y="317500"/>
                  </a:lnTo>
                  <a:close/>
                </a:path>
                <a:path w="1526540" h="1587500">
                  <a:moveTo>
                    <a:pt x="158127" y="381000"/>
                  </a:moveTo>
                  <a:lnTo>
                    <a:pt x="155473" y="381000"/>
                  </a:lnTo>
                  <a:lnTo>
                    <a:pt x="147408" y="368300"/>
                  </a:lnTo>
                  <a:lnTo>
                    <a:pt x="125183" y="368300"/>
                  </a:lnTo>
                  <a:lnTo>
                    <a:pt x="125006" y="355600"/>
                  </a:lnTo>
                  <a:lnTo>
                    <a:pt x="125869" y="355600"/>
                  </a:lnTo>
                  <a:lnTo>
                    <a:pt x="127508" y="342900"/>
                  </a:lnTo>
                  <a:lnTo>
                    <a:pt x="122694" y="342900"/>
                  </a:lnTo>
                  <a:lnTo>
                    <a:pt x="113855" y="355600"/>
                  </a:lnTo>
                  <a:lnTo>
                    <a:pt x="118783" y="355600"/>
                  </a:lnTo>
                  <a:lnTo>
                    <a:pt x="117944" y="368300"/>
                  </a:lnTo>
                  <a:lnTo>
                    <a:pt x="124841" y="368300"/>
                  </a:lnTo>
                  <a:lnTo>
                    <a:pt x="116560" y="381000"/>
                  </a:lnTo>
                  <a:lnTo>
                    <a:pt x="120307" y="381000"/>
                  </a:lnTo>
                  <a:lnTo>
                    <a:pt x="122859" y="393700"/>
                  </a:lnTo>
                  <a:lnTo>
                    <a:pt x="124993" y="393700"/>
                  </a:lnTo>
                  <a:lnTo>
                    <a:pt x="122694" y="381000"/>
                  </a:lnTo>
                  <a:lnTo>
                    <a:pt x="142227" y="381000"/>
                  </a:lnTo>
                  <a:lnTo>
                    <a:pt x="142798" y="393700"/>
                  </a:lnTo>
                  <a:lnTo>
                    <a:pt x="137007" y="393700"/>
                  </a:lnTo>
                  <a:lnTo>
                    <a:pt x="138353" y="406400"/>
                  </a:lnTo>
                  <a:lnTo>
                    <a:pt x="145821" y="393700"/>
                  </a:lnTo>
                  <a:lnTo>
                    <a:pt x="146189" y="393700"/>
                  </a:lnTo>
                  <a:lnTo>
                    <a:pt x="143446" y="406400"/>
                  </a:lnTo>
                  <a:lnTo>
                    <a:pt x="138353" y="406400"/>
                  </a:lnTo>
                  <a:lnTo>
                    <a:pt x="129781" y="406400"/>
                  </a:lnTo>
                  <a:lnTo>
                    <a:pt x="126339" y="393700"/>
                  </a:lnTo>
                  <a:lnTo>
                    <a:pt x="125056" y="393700"/>
                  </a:lnTo>
                  <a:lnTo>
                    <a:pt x="128765" y="406400"/>
                  </a:lnTo>
                  <a:lnTo>
                    <a:pt x="127711" y="406400"/>
                  </a:lnTo>
                  <a:lnTo>
                    <a:pt x="126898" y="419100"/>
                  </a:lnTo>
                  <a:lnTo>
                    <a:pt x="131356" y="419100"/>
                  </a:lnTo>
                  <a:lnTo>
                    <a:pt x="130556" y="431800"/>
                  </a:lnTo>
                  <a:lnTo>
                    <a:pt x="130263" y="431800"/>
                  </a:lnTo>
                  <a:lnTo>
                    <a:pt x="134188" y="444500"/>
                  </a:lnTo>
                  <a:lnTo>
                    <a:pt x="137083" y="444500"/>
                  </a:lnTo>
                  <a:lnTo>
                    <a:pt x="134874" y="431800"/>
                  </a:lnTo>
                  <a:lnTo>
                    <a:pt x="133083" y="431800"/>
                  </a:lnTo>
                  <a:lnTo>
                    <a:pt x="134797" y="419100"/>
                  </a:lnTo>
                  <a:lnTo>
                    <a:pt x="147383" y="419100"/>
                  </a:lnTo>
                  <a:lnTo>
                    <a:pt x="149694" y="431800"/>
                  </a:lnTo>
                  <a:lnTo>
                    <a:pt x="150634" y="431800"/>
                  </a:lnTo>
                  <a:lnTo>
                    <a:pt x="151625" y="429387"/>
                  </a:lnTo>
                  <a:lnTo>
                    <a:pt x="151930" y="419100"/>
                  </a:lnTo>
                  <a:lnTo>
                    <a:pt x="150863" y="419100"/>
                  </a:lnTo>
                  <a:lnTo>
                    <a:pt x="148272" y="406400"/>
                  </a:lnTo>
                  <a:lnTo>
                    <a:pt x="148920" y="406400"/>
                  </a:lnTo>
                  <a:lnTo>
                    <a:pt x="150837" y="393700"/>
                  </a:lnTo>
                  <a:lnTo>
                    <a:pt x="149542" y="393700"/>
                  </a:lnTo>
                  <a:lnTo>
                    <a:pt x="158127" y="381000"/>
                  </a:lnTo>
                  <a:close/>
                </a:path>
                <a:path w="1526540" h="1587500">
                  <a:moveTo>
                    <a:pt x="158305" y="368300"/>
                  </a:moveTo>
                  <a:lnTo>
                    <a:pt x="154851" y="355600"/>
                  </a:lnTo>
                  <a:lnTo>
                    <a:pt x="153885" y="355600"/>
                  </a:lnTo>
                  <a:lnTo>
                    <a:pt x="153885" y="342900"/>
                  </a:lnTo>
                  <a:lnTo>
                    <a:pt x="148717" y="342900"/>
                  </a:lnTo>
                  <a:lnTo>
                    <a:pt x="150418" y="355600"/>
                  </a:lnTo>
                  <a:lnTo>
                    <a:pt x="148920" y="355600"/>
                  </a:lnTo>
                  <a:lnTo>
                    <a:pt x="148844" y="368300"/>
                  </a:lnTo>
                  <a:lnTo>
                    <a:pt x="158305" y="368300"/>
                  </a:lnTo>
                  <a:close/>
                </a:path>
                <a:path w="1526540" h="1587500">
                  <a:moveTo>
                    <a:pt x="160464" y="381000"/>
                  </a:moveTo>
                  <a:lnTo>
                    <a:pt x="158127" y="381000"/>
                  </a:lnTo>
                  <a:lnTo>
                    <a:pt x="158127" y="393700"/>
                  </a:lnTo>
                  <a:lnTo>
                    <a:pt x="160045" y="393700"/>
                  </a:lnTo>
                  <a:lnTo>
                    <a:pt x="160464" y="381000"/>
                  </a:lnTo>
                  <a:close/>
                </a:path>
                <a:path w="1526540" h="1587500">
                  <a:moveTo>
                    <a:pt x="164096" y="258318"/>
                  </a:moveTo>
                  <a:lnTo>
                    <a:pt x="163969" y="254000"/>
                  </a:lnTo>
                  <a:lnTo>
                    <a:pt x="161188" y="254000"/>
                  </a:lnTo>
                  <a:lnTo>
                    <a:pt x="159956" y="266700"/>
                  </a:lnTo>
                  <a:lnTo>
                    <a:pt x="162001" y="266700"/>
                  </a:lnTo>
                  <a:lnTo>
                    <a:pt x="164096" y="258318"/>
                  </a:lnTo>
                  <a:close/>
                </a:path>
                <a:path w="1526540" h="1587500">
                  <a:moveTo>
                    <a:pt x="170992" y="241300"/>
                  </a:moveTo>
                  <a:lnTo>
                    <a:pt x="170916" y="241731"/>
                  </a:lnTo>
                  <a:lnTo>
                    <a:pt x="170992" y="241300"/>
                  </a:lnTo>
                  <a:close/>
                </a:path>
                <a:path w="1526540" h="1587500">
                  <a:moveTo>
                    <a:pt x="171716" y="228600"/>
                  </a:moveTo>
                  <a:lnTo>
                    <a:pt x="169481" y="228600"/>
                  </a:lnTo>
                  <a:lnTo>
                    <a:pt x="165379" y="241300"/>
                  </a:lnTo>
                  <a:lnTo>
                    <a:pt x="168122" y="241300"/>
                  </a:lnTo>
                  <a:lnTo>
                    <a:pt x="168770" y="254000"/>
                  </a:lnTo>
                  <a:lnTo>
                    <a:pt x="170903" y="241795"/>
                  </a:lnTo>
                  <a:lnTo>
                    <a:pt x="170878" y="241300"/>
                  </a:lnTo>
                  <a:lnTo>
                    <a:pt x="170738" y="241300"/>
                  </a:lnTo>
                  <a:lnTo>
                    <a:pt x="171716" y="228600"/>
                  </a:lnTo>
                  <a:close/>
                </a:path>
                <a:path w="1526540" h="1587500">
                  <a:moveTo>
                    <a:pt x="171754" y="344957"/>
                  </a:moveTo>
                  <a:lnTo>
                    <a:pt x="171183" y="342900"/>
                  </a:lnTo>
                  <a:lnTo>
                    <a:pt x="170903" y="342900"/>
                  </a:lnTo>
                  <a:lnTo>
                    <a:pt x="171754" y="344957"/>
                  </a:lnTo>
                  <a:close/>
                </a:path>
                <a:path w="1526540" h="1587500">
                  <a:moveTo>
                    <a:pt x="183769" y="165100"/>
                  </a:moveTo>
                  <a:lnTo>
                    <a:pt x="182499" y="165100"/>
                  </a:lnTo>
                  <a:lnTo>
                    <a:pt x="181483" y="170535"/>
                  </a:lnTo>
                  <a:lnTo>
                    <a:pt x="183769" y="165100"/>
                  </a:lnTo>
                  <a:close/>
                </a:path>
                <a:path w="1526540" h="1587500">
                  <a:moveTo>
                    <a:pt x="184365" y="292100"/>
                  </a:moveTo>
                  <a:lnTo>
                    <a:pt x="184264" y="291731"/>
                  </a:lnTo>
                  <a:lnTo>
                    <a:pt x="184226" y="292100"/>
                  </a:lnTo>
                  <a:lnTo>
                    <a:pt x="184365" y="292100"/>
                  </a:lnTo>
                  <a:close/>
                </a:path>
                <a:path w="1526540" h="1587500">
                  <a:moveTo>
                    <a:pt x="186613" y="279400"/>
                  </a:moveTo>
                  <a:lnTo>
                    <a:pt x="185356" y="279400"/>
                  </a:lnTo>
                  <a:lnTo>
                    <a:pt x="186016" y="282790"/>
                  </a:lnTo>
                  <a:lnTo>
                    <a:pt x="186613" y="279400"/>
                  </a:lnTo>
                  <a:close/>
                </a:path>
                <a:path w="1526540" h="1587500">
                  <a:moveTo>
                    <a:pt x="189001" y="165100"/>
                  </a:moveTo>
                  <a:lnTo>
                    <a:pt x="187642" y="152400"/>
                  </a:lnTo>
                  <a:lnTo>
                    <a:pt x="185839" y="152400"/>
                  </a:lnTo>
                  <a:lnTo>
                    <a:pt x="184708" y="165100"/>
                  </a:lnTo>
                  <a:lnTo>
                    <a:pt x="189001" y="165100"/>
                  </a:lnTo>
                  <a:close/>
                </a:path>
                <a:path w="1526540" h="1587500">
                  <a:moveTo>
                    <a:pt x="189623" y="292100"/>
                  </a:moveTo>
                  <a:lnTo>
                    <a:pt x="189585" y="292315"/>
                  </a:lnTo>
                  <a:lnTo>
                    <a:pt x="189623" y="292100"/>
                  </a:lnTo>
                  <a:close/>
                </a:path>
                <a:path w="1526540" h="1587500">
                  <a:moveTo>
                    <a:pt x="189852" y="279400"/>
                  </a:moveTo>
                  <a:lnTo>
                    <a:pt x="186613" y="279400"/>
                  </a:lnTo>
                  <a:lnTo>
                    <a:pt x="187820" y="292100"/>
                  </a:lnTo>
                  <a:lnTo>
                    <a:pt x="186016" y="282790"/>
                  </a:lnTo>
                  <a:lnTo>
                    <a:pt x="184365" y="292100"/>
                  </a:lnTo>
                  <a:lnTo>
                    <a:pt x="186474" y="292100"/>
                  </a:lnTo>
                  <a:lnTo>
                    <a:pt x="187312" y="304800"/>
                  </a:lnTo>
                  <a:lnTo>
                    <a:pt x="189522" y="292646"/>
                  </a:lnTo>
                  <a:lnTo>
                    <a:pt x="189509" y="292100"/>
                  </a:lnTo>
                  <a:lnTo>
                    <a:pt x="188683" y="292100"/>
                  </a:lnTo>
                  <a:lnTo>
                    <a:pt x="189852" y="279400"/>
                  </a:lnTo>
                  <a:close/>
                </a:path>
                <a:path w="1526540" h="1587500">
                  <a:moveTo>
                    <a:pt x="191033" y="254000"/>
                  </a:moveTo>
                  <a:lnTo>
                    <a:pt x="190119" y="254000"/>
                  </a:lnTo>
                  <a:lnTo>
                    <a:pt x="190957" y="241300"/>
                  </a:lnTo>
                  <a:lnTo>
                    <a:pt x="189128" y="241300"/>
                  </a:lnTo>
                  <a:lnTo>
                    <a:pt x="185178" y="233730"/>
                  </a:lnTo>
                  <a:lnTo>
                    <a:pt x="186372" y="241300"/>
                  </a:lnTo>
                  <a:lnTo>
                    <a:pt x="188874" y="241300"/>
                  </a:lnTo>
                  <a:lnTo>
                    <a:pt x="188760" y="254000"/>
                  </a:lnTo>
                  <a:lnTo>
                    <a:pt x="186817" y="254000"/>
                  </a:lnTo>
                  <a:lnTo>
                    <a:pt x="191008" y="266369"/>
                  </a:lnTo>
                  <a:lnTo>
                    <a:pt x="191033" y="254000"/>
                  </a:lnTo>
                  <a:close/>
                </a:path>
                <a:path w="1526540" h="1587500">
                  <a:moveTo>
                    <a:pt x="191122" y="266700"/>
                  </a:moveTo>
                  <a:lnTo>
                    <a:pt x="191008" y="266369"/>
                  </a:lnTo>
                  <a:lnTo>
                    <a:pt x="190944" y="266700"/>
                  </a:lnTo>
                  <a:lnTo>
                    <a:pt x="191122" y="266700"/>
                  </a:lnTo>
                  <a:close/>
                </a:path>
                <a:path w="1526540" h="1587500">
                  <a:moveTo>
                    <a:pt x="195376" y="266700"/>
                  </a:moveTo>
                  <a:lnTo>
                    <a:pt x="193370" y="254000"/>
                  </a:lnTo>
                  <a:lnTo>
                    <a:pt x="191122" y="265811"/>
                  </a:lnTo>
                  <a:lnTo>
                    <a:pt x="191122" y="266700"/>
                  </a:lnTo>
                  <a:lnTo>
                    <a:pt x="195376" y="266700"/>
                  </a:lnTo>
                  <a:close/>
                </a:path>
                <a:path w="1526540" h="1587500">
                  <a:moveTo>
                    <a:pt x="195503" y="156286"/>
                  </a:moveTo>
                  <a:lnTo>
                    <a:pt x="190652" y="165100"/>
                  </a:lnTo>
                  <a:lnTo>
                    <a:pt x="194894" y="165100"/>
                  </a:lnTo>
                  <a:lnTo>
                    <a:pt x="195503" y="156286"/>
                  </a:lnTo>
                  <a:close/>
                </a:path>
                <a:path w="1526540" h="1587500">
                  <a:moveTo>
                    <a:pt x="197116" y="101600"/>
                  </a:moveTo>
                  <a:lnTo>
                    <a:pt x="196176" y="88900"/>
                  </a:lnTo>
                  <a:lnTo>
                    <a:pt x="193802" y="88900"/>
                  </a:lnTo>
                  <a:lnTo>
                    <a:pt x="193065" y="101600"/>
                  </a:lnTo>
                  <a:lnTo>
                    <a:pt x="197116" y="101600"/>
                  </a:lnTo>
                  <a:close/>
                </a:path>
                <a:path w="1526540" h="1587500">
                  <a:moveTo>
                    <a:pt x="197637" y="152400"/>
                  </a:moveTo>
                  <a:lnTo>
                    <a:pt x="195770" y="152400"/>
                  </a:lnTo>
                  <a:lnTo>
                    <a:pt x="195503" y="156286"/>
                  </a:lnTo>
                  <a:lnTo>
                    <a:pt x="197637" y="152400"/>
                  </a:lnTo>
                  <a:close/>
                </a:path>
                <a:path w="1526540" h="1587500">
                  <a:moveTo>
                    <a:pt x="200240" y="368300"/>
                  </a:moveTo>
                  <a:lnTo>
                    <a:pt x="197078" y="368300"/>
                  </a:lnTo>
                  <a:lnTo>
                    <a:pt x="195922" y="381000"/>
                  </a:lnTo>
                  <a:lnTo>
                    <a:pt x="199186" y="381000"/>
                  </a:lnTo>
                  <a:lnTo>
                    <a:pt x="200240" y="368300"/>
                  </a:lnTo>
                  <a:close/>
                </a:path>
                <a:path w="1526540" h="1587500">
                  <a:moveTo>
                    <a:pt x="208407" y="106730"/>
                  </a:moveTo>
                  <a:lnTo>
                    <a:pt x="206502" y="101600"/>
                  </a:lnTo>
                  <a:lnTo>
                    <a:pt x="206349" y="101600"/>
                  </a:lnTo>
                  <a:lnTo>
                    <a:pt x="208407" y="106730"/>
                  </a:lnTo>
                  <a:close/>
                </a:path>
                <a:path w="1526540" h="1587500">
                  <a:moveTo>
                    <a:pt x="211150" y="88900"/>
                  </a:moveTo>
                  <a:lnTo>
                    <a:pt x="207467" y="88900"/>
                  </a:lnTo>
                  <a:lnTo>
                    <a:pt x="208318" y="101600"/>
                  </a:lnTo>
                  <a:lnTo>
                    <a:pt x="211150" y="88900"/>
                  </a:lnTo>
                  <a:close/>
                </a:path>
                <a:path w="1526540" h="1587500">
                  <a:moveTo>
                    <a:pt x="211429" y="114300"/>
                  </a:moveTo>
                  <a:lnTo>
                    <a:pt x="208407" y="106730"/>
                  </a:lnTo>
                  <a:lnTo>
                    <a:pt x="211201" y="114300"/>
                  </a:lnTo>
                  <a:lnTo>
                    <a:pt x="211429" y="114300"/>
                  </a:lnTo>
                  <a:close/>
                </a:path>
                <a:path w="1526540" h="1587500">
                  <a:moveTo>
                    <a:pt x="214223" y="355600"/>
                  </a:moveTo>
                  <a:lnTo>
                    <a:pt x="211340" y="355600"/>
                  </a:lnTo>
                  <a:lnTo>
                    <a:pt x="212801" y="368300"/>
                  </a:lnTo>
                  <a:lnTo>
                    <a:pt x="214223" y="355600"/>
                  </a:lnTo>
                  <a:close/>
                </a:path>
                <a:path w="1526540" h="1587500">
                  <a:moveTo>
                    <a:pt x="214477" y="266700"/>
                  </a:moveTo>
                  <a:lnTo>
                    <a:pt x="213474" y="254000"/>
                  </a:lnTo>
                  <a:lnTo>
                    <a:pt x="210172" y="254000"/>
                  </a:lnTo>
                  <a:lnTo>
                    <a:pt x="213804" y="266700"/>
                  </a:lnTo>
                  <a:lnTo>
                    <a:pt x="214477" y="266700"/>
                  </a:lnTo>
                  <a:close/>
                </a:path>
                <a:path w="1526540" h="1587500">
                  <a:moveTo>
                    <a:pt x="221259" y="317500"/>
                  </a:moveTo>
                  <a:lnTo>
                    <a:pt x="217449" y="317500"/>
                  </a:lnTo>
                  <a:lnTo>
                    <a:pt x="215480" y="330200"/>
                  </a:lnTo>
                  <a:lnTo>
                    <a:pt x="220599" y="330200"/>
                  </a:lnTo>
                  <a:lnTo>
                    <a:pt x="221259" y="317500"/>
                  </a:lnTo>
                  <a:close/>
                </a:path>
                <a:path w="1526540" h="1587500">
                  <a:moveTo>
                    <a:pt x="221411" y="342900"/>
                  </a:moveTo>
                  <a:lnTo>
                    <a:pt x="215430" y="342900"/>
                  </a:lnTo>
                  <a:lnTo>
                    <a:pt x="216420" y="355600"/>
                  </a:lnTo>
                  <a:lnTo>
                    <a:pt x="220751" y="355600"/>
                  </a:lnTo>
                  <a:lnTo>
                    <a:pt x="221411" y="342900"/>
                  </a:lnTo>
                  <a:close/>
                </a:path>
                <a:path w="1526540" h="1587500">
                  <a:moveTo>
                    <a:pt x="225704" y="101600"/>
                  </a:moveTo>
                  <a:lnTo>
                    <a:pt x="219481" y="88900"/>
                  </a:lnTo>
                  <a:lnTo>
                    <a:pt x="213423" y="88900"/>
                  </a:lnTo>
                  <a:lnTo>
                    <a:pt x="212890" y="101600"/>
                  </a:lnTo>
                  <a:lnTo>
                    <a:pt x="222224" y="101600"/>
                  </a:lnTo>
                  <a:lnTo>
                    <a:pt x="220649" y="114300"/>
                  </a:lnTo>
                  <a:lnTo>
                    <a:pt x="223558" y="114300"/>
                  </a:lnTo>
                  <a:lnTo>
                    <a:pt x="223672" y="101600"/>
                  </a:lnTo>
                  <a:lnTo>
                    <a:pt x="225704" y="101600"/>
                  </a:lnTo>
                  <a:close/>
                </a:path>
                <a:path w="1526540" h="1587500">
                  <a:moveTo>
                    <a:pt x="231063" y="342900"/>
                  </a:moveTo>
                  <a:lnTo>
                    <a:pt x="229412" y="330200"/>
                  </a:lnTo>
                  <a:lnTo>
                    <a:pt x="221500" y="330200"/>
                  </a:lnTo>
                  <a:lnTo>
                    <a:pt x="222758" y="342900"/>
                  </a:lnTo>
                  <a:lnTo>
                    <a:pt x="231063" y="342900"/>
                  </a:lnTo>
                  <a:close/>
                </a:path>
                <a:path w="1526540" h="1587500">
                  <a:moveTo>
                    <a:pt x="234289" y="342900"/>
                  </a:moveTo>
                  <a:lnTo>
                    <a:pt x="232498" y="342900"/>
                  </a:lnTo>
                  <a:lnTo>
                    <a:pt x="231089" y="355600"/>
                  </a:lnTo>
                  <a:lnTo>
                    <a:pt x="226466" y="355600"/>
                  </a:lnTo>
                  <a:lnTo>
                    <a:pt x="228282" y="368300"/>
                  </a:lnTo>
                  <a:lnTo>
                    <a:pt x="232448" y="355600"/>
                  </a:lnTo>
                  <a:lnTo>
                    <a:pt x="232930" y="355600"/>
                  </a:lnTo>
                  <a:lnTo>
                    <a:pt x="234289" y="342900"/>
                  </a:lnTo>
                  <a:close/>
                </a:path>
                <a:path w="1526540" h="1587500">
                  <a:moveTo>
                    <a:pt x="234607" y="279400"/>
                  </a:moveTo>
                  <a:lnTo>
                    <a:pt x="232854" y="266700"/>
                  </a:lnTo>
                  <a:lnTo>
                    <a:pt x="230352" y="266700"/>
                  </a:lnTo>
                  <a:lnTo>
                    <a:pt x="221767" y="279400"/>
                  </a:lnTo>
                  <a:lnTo>
                    <a:pt x="234607" y="279400"/>
                  </a:lnTo>
                  <a:close/>
                </a:path>
                <a:path w="1526540" h="1587500">
                  <a:moveTo>
                    <a:pt x="236880" y="279400"/>
                  </a:moveTo>
                  <a:lnTo>
                    <a:pt x="236258" y="279400"/>
                  </a:lnTo>
                  <a:lnTo>
                    <a:pt x="228485" y="292100"/>
                  </a:lnTo>
                  <a:lnTo>
                    <a:pt x="232625" y="292100"/>
                  </a:lnTo>
                  <a:lnTo>
                    <a:pt x="236880" y="279400"/>
                  </a:lnTo>
                  <a:close/>
                </a:path>
                <a:path w="1526540" h="1587500">
                  <a:moveTo>
                    <a:pt x="239115" y="127000"/>
                  </a:moveTo>
                  <a:lnTo>
                    <a:pt x="235292" y="114300"/>
                  </a:lnTo>
                  <a:lnTo>
                    <a:pt x="230911" y="101600"/>
                  </a:lnTo>
                  <a:lnTo>
                    <a:pt x="227355" y="101600"/>
                  </a:lnTo>
                  <a:lnTo>
                    <a:pt x="229057" y="114300"/>
                  </a:lnTo>
                  <a:lnTo>
                    <a:pt x="227914" y="114300"/>
                  </a:lnTo>
                  <a:lnTo>
                    <a:pt x="221132" y="127000"/>
                  </a:lnTo>
                  <a:lnTo>
                    <a:pt x="226555" y="127000"/>
                  </a:lnTo>
                  <a:lnTo>
                    <a:pt x="228930" y="139700"/>
                  </a:lnTo>
                  <a:lnTo>
                    <a:pt x="229108" y="139700"/>
                  </a:lnTo>
                  <a:lnTo>
                    <a:pt x="232752" y="127000"/>
                  </a:lnTo>
                  <a:lnTo>
                    <a:pt x="229006" y="127000"/>
                  </a:lnTo>
                  <a:lnTo>
                    <a:pt x="231228" y="114300"/>
                  </a:lnTo>
                  <a:lnTo>
                    <a:pt x="234480" y="114300"/>
                  </a:lnTo>
                  <a:lnTo>
                    <a:pt x="236994" y="127000"/>
                  </a:lnTo>
                  <a:lnTo>
                    <a:pt x="239115" y="127000"/>
                  </a:lnTo>
                  <a:close/>
                </a:path>
                <a:path w="1526540" h="1587500">
                  <a:moveTo>
                    <a:pt x="246748" y="127000"/>
                  </a:moveTo>
                  <a:lnTo>
                    <a:pt x="239331" y="127000"/>
                  </a:lnTo>
                  <a:lnTo>
                    <a:pt x="234708" y="139700"/>
                  </a:lnTo>
                  <a:lnTo>
                    <a:pt x="245618" y="139700"/>
                  </a:lnTo>
                  <a:lnTo>
                    <a:pt x="246748" y="127000"/>
                  </a:lnTo>
                  <a:close/>
                </a:path>
                <a:path w="1526540" h="1587500">
                  <a:moveTo>
                    <a:pt x="249428" y="292100"/>
                  </a:moveTo>
                  <a:lnTo>
                    <a:pt x="245389" y="279400"/>
                  </a:lnTo>
                  <a:lnTo>
                    <a:pt x="249212" y="279400"/>
                  </a:lnTo>
                  <a:lnTo>
                    <a:pt x="246888" y="266700"/>
                  </a:lnTo>
                  <a:lnTo>
                    <a:pt x="244462" y="279400"/>
                  </a:lnTo>
                  <a:lnTo>
                    <a:pt x="240017" y="279400"/>
                  </a:lnTo>
                  <a:lnTo>
                    <a:pt x="240245" y="292100"/>
                  </a:lnTo>
                  <a:lnTo>
                    <a:pt x="235267" y="292100"/>
                  </a:lnTo>
                  <a:lnTo>
                    <a:pt x="234162" y="304800"/>
                  </a:lnTo>
                  <a:lnTo>
                    <a:pt x="232943" y="304800"/>
                  </a:lnTo>
                  <a:lnTo>
                    <a:pt x="231889" y="317500"/>
                  </a:lnTo>
                  <a:lnTo>
                    <a:pt x="232905" y="317500"/>
                  </a:lnTo>
                  <a:lnTo>
                    <a:pt x="232181" y="330200"/>
                  </a:lnTo>
                  <a:lnTo>
                    <a:pt x="238264" y="330200"/>
                  </a:lnTo>
                  <a:lnTo>
                    <a:pt x="242951" y="317500"/>
                  </a:lnTo>
                  <a:lnTo>
                    <a:pt x="238887" y="317500"/>
                  </a:lnTo>
                  <a:lnTo>
                    <a:pt x="235038" y="304800"/>
                  </a:lnTo>
                  <a:lnTo>
                    <a:pt x="240855" y="304800"/>
                  </a:lnTo>
                  <a:lnTo>
                    <a:pt x="243293" y="292100"/>
                  </a:lnTo>
                  <a:lnTo>
                    <a:pt x="249428" y="292100"/>
                  </a:lnTo>
                  <a:close/>
                </a:path>
                <a:path w="1526540" h="1587500">
                  <a:moveTo>
                    <a:pt x="249923" y="330200"/>
                  </a:moveTo>
                  <a:lnTo>
                    <a:pt x="245021" y="330200"/>
                  </a:lnTo>
                  <a:lnTo>
                    <a:pt x="243116" y="342900"/>
                  </a:lnTo>
                  <a:lnTo>
                    <a:pt x="240817" y="342900"/>
                  </a:lnTo>
                  <a:lnTo>
                    <a:pt x="243382" y="355600"/>
                  </a:lnTo>
                  <a:lnTo>
                    <a:pt x="246951" y="355600"/>
                  </a:lnTo>
                  <a:lnTo>
                    <a:pt x="245338" y="342900"/>
                  </a:lnTo>
                  <a:lnTo>
                    <a:pt x="249072" y="342900"/>
                  </a:lnTo>
                  <a:lnTo>
                    <a:pt x="249923" y="330200"/>
                  </a:lnTo>
                  <a:close/>
                </a:path>
                <a:path w="1526540" h="1587500">
                  <a:moveTo>
                    <a:pt x="268909" y="101600"/>
                  </a:moveTo>
                  <a:lnTo>
                    <a:pt x="262648" y="88900"/>
                  </a:lnTo>
                  <a:lnTo>
                    <a:pt x="250863" y="88900"/>
                  </a:lnTo>
                  <a:lnTo>
                    <a:pt x="257632" y="101600"/>
                  </a:lnTo>
                  <a:lnTo>
                    <a:pt x="268909" y="101600"/>
                  </a:lnTo>
                  <a:close/>
                </a:path>
                <a:path w="1526540" h="1587500">
                  <a:moveTo>
                    <a:pt x="293103" y="127000"/>
                  </a:moveTo>
                  <a:lnTo>
                    <a:pt x="289394" y="114300"/>
                  </a:lnTo>
                  <a:lnTo>
                    <a:pt x="286816" y="114300"/>
                  </a:lnTo>
                  <a:lnTo>
                    <a:pt x="282117" y="101600"/>
                  </a:lnTo>
                  <a:lnTo>
                    <a:pt x="277571" y="101600"/>
                  </a:lnTo>
                  <a:lnTo>
                    <a:pt x="283984" y="114300"/>
                  </a:lnTo>
                  <a:lnTo>
                    <a:pt x="286854" y="127000"/>
                  </a:lnTo>
                  <a:lnTo>
                    <a:pt x="293103" y="127000"/>
                  </a:lnTo>
                  <a:close/>
                </a:path>
                <a:path w="1526540" h="1587500">
                  <a:moveTo>
                    <a:pt x="300062" y="101600"/>
                  </a:moveTo>
                  <a:lnTo>
                    <a:pt x="292366" y="88900"/>
                  </a:lnTo>
                  <a:lnTo>
                    <a:pt x="280352" y="88900"/>
                  </a:lnTo>
                  <a:lnTo>
                    <a:pt x="287299" y="101600"/>
                  </a:lnTo>
                  <a:lnTo>
                    <a:pt x="300062" y="101600"/>
                  </a:lnTo>
                  <a:close/>
                </a:path>
                <a:path w="1526540" h="1587500">
                  <a:moveTo>
                    <a:pt x="303161" y="63500"/>
                  </a:moveTo>
                  <a:lnTo>
                    <a:pt x="300812" y="50800"/>
                  </a:lnTo>
                  <a:lnTo>
                    <a:pt x="295541" y="50800"/>
                  </a:lnTo>
                  <a:lnTo>
                    <a:pt x="294005" y="63500"/>
                  </a:lnTo>
                  <a:lnTo>
                    <a:pt x="303161" y="63500"/>
                  </a:lnTo>
                  <a:close/>
                </a:path>
                <a:path w="1526540" h="1587500">
                  <a:moveTo>
                    <a:pt x="309880" y="190500"/>
                  </a:moveTo>
                  <a:lnTo>
                    <a:pt x="307035" y="190500"/>
                  </a:lnTo>
                  <a:lnTo>
                    <a:pt x="307873" y="177800"/>
                  </a:lnTo>
                  <a:lnTo>
                    <a:pt x="298246" y="177800"/>
                  </a:lnTo>
                  <a:lnTo>
                    <a:pt x="297294" y="190500"/>
                  </a:lnTo>
                  <a:lnTo>
                    <a:pt x="292989" y="190500"/>
                  </a:lnTo>
                  <a:lnTo>
                    <a:pt x="290868" y="177800"/>
                  </a:lnTo>
                  <a:lnTo>
                    <a:pt x="288734" y="190500"/>
                  </a:lnTo>
                  <a:lnTo>
                    <a:pt x="277990" y="190500"/>
                  </a:lnTo>
                  <a:lnTo>
                    <a:pt x="276618" y="203200"/>
                  </a:lnTo>
                  <a:lnTo>
                    <a:pt x="272884" y="203200"/>
                  </a:lnTo>
                  <a:lnTo>
                    <a:pt x="272516" y="190500"/>
                  </a:lnTo>
                  <a:lnTo>
                    <a:pt x="269684" y="190500"/>
                  </a:lnTo>
                  <a:lnTo>
                    <a:pt x="272211" y="203200"/>
                  </a:lnTo>
                  <a:lnTo>
                    <a:pt x="267208" y="203200"/>
                  </a:lnTo>
                  <a:lnTo>
                    <a:pt x="265747" y="190500"/>
                  </a:lnTo>
                  <a:lnTo>
                    <a:pt x="262521" y="203200"/>
                  </a:lnTo>
                  <a:lnTo>
                    <a:pt x="259981" y="190500"/>
                  </a:lnTo>
                  <a:lnTo>
                    <a:pt x="263296" y="190500"/>
                  </a:lnTo>
                  <a:lnTo>
                    <a:pt x="268859" y="177800"/>
                  </a:lnTo>
                  <a:lnTo>
                    <a:pt x="280822" y="177800"/>
                  </a:lnTo>
                  <a:lnTo>
                    <a:pt x="286499" y="165100"/>
                  </a:lnTo>
                  <a:lnTo>
                    <a:pt x="298818" y="165100"/>
                  </a:lnTo>
                  <a:lnTo>
                    <a:pt x="301472" y="152400"/>
                  </a:lnTo>
                  <a:lnTo>
                    <a:pt x="286651" y="152400"/>
                  </a:lnTo>
                  <a:lnTo>
                    <a:pt x="279996" y="139700"/>
                  </a:lnTo>
                  <a:lnTo>
                    <a:pt x="285546" y="139700"/>
                  </a:lnTo>
                  <a:lnTo>
                    <a:pt x="278053" y="128295"/>
                  </a:lnTo>
                  <a:lnTo>
                    <a:pt x="278053" y="152400"/>
                  </a:lnTo>
                  <a:lnTo>
                    <a:pt x="274980" y="165100"/>
                  </a:lnTo>
                  <a:lnTo>
                    <a:pt x="272770" y="165100"/>
                  </a:lnTo>
                  <a:lnTo>
                    <a:pt x="271310" y="152400"/>
                  </a:lnTo>
                  <a:lnTo>
                    <a:pt x="270230" y="152400"/>
                  </a:lnTo>
                  <a:lnTo>
                    <a:pt x="272021" y="165100"/>
                  </a:lnTo>
                  <a:lnTo>
                    <a:pt x="272338" y="165100"/>
                  </a:lnTo>
                  <a:lnTo>
                    <a:pt x="268236" y="177800"/>
                  </a:lnTo>
                  <a:lnTo>
                    <a:pt x="264020" y="165100"/>
                  </a:lnTo>
                  <a:lnTo>
                    <a:pt x="266280" y="165100"/>
                  </a:lnTo>
                  <a:lnTo>
                    <a:pt x="270230" y="152400"/>
                  </a:lnTo>
                  <a:lnTo>
                    <a:pt x="264998" y="152400"/>
                  </a:lnTo>
                  <a:lnTo>
                    <a:pt x="267665" y="139700"/>
                  </a:lnTo>
                  <a:lnTo>
                    <a:pt x="269900" y="139700"/>
                  </a:lnTo>
                  <a:lnTo>
                    <a:pt x="272681" y="152400"/>
                  </a:lnTo>
                  <a:lnTo>
                    <a:pt x="278053" y="152400"/>
                  </a:lnTo>
                  <a:lnTo>
                    <a:pt x="278053" y="128295"/>
                  </a:lnTo>
                  <a:lnTo>
                    <a:pt x="277202" y="127000"/>
                  </a:lnTo>
                  <a:lnTo>
                    <a:pt x="248881" y="127000"/>
                  </a:lnTo>
                  <a:lnTo>
                    <a:pt x="263525" y="139700"/>
                  </a:lnTo>
                  <a:lnTo>
                    <a:pt x="260350" y="139700"/>
                  </a:lnTo>
                  <a:lnTo>
                    <a:pt x="261835" y="152400"/>
                  </a:lnTo>
                  <a:lnTo>
                    <a:pt x="260121" y="152400"/>
                  </a:lnTo>
                  <a:lnTo>
                    <a:pt x="263499" y="165100"/>
                  </a:lnTo>
                  <a:lnTo>
                    <a:pt x="259003" y="165100"/>
                  </a:lnTo>
                  <a:lnTo>
                    <a:pt x="259003" y="190500"/>
                  </a:lnTo>
                  <a:lnTo>
                    <a:pt x="254482" y="203200"/>
                  </a:lnTo>
                  <a:lnTo>
                    <a:pt x="249110" y="203200"/>
                  </a:lnTo>
                  <a:lnTo>
                    <a:pt x="248932" y="190500"/>
                  </a:lnTo>
                  <a:lnTo>
                    <a:pt x="245084" y="203200"/>
                  </a:lnTo>
                  <a:lnTo>
                    <a:pt x="244017" y="203200"/>
                  </a:lnTo>
                  <a:lnTo>
                    <a:pt x="242506" y="190500"/>
                  </a:lnTo>
                  <a:lnTo>
                    <a:pt x="248932" y="190500"/>
                  </a:lnTo>
                  <a:lnTo>
                    <a:pt x="259003" y="190500"/>
                  </a:lnTo>
                  <a:lnTo>
                    <a:pt x="259003" y="165100"/>
                  </a:lnTo>
                  <a:lnTo>
                    <a:pt x="257314" y="165100"/>
                  </a:lnTo>
                  <a:lnTo>
                    <a:pt x="260121" y="152400"/>
                  </a:lnTo>
                  <a:lnTo>
                    <a:pt x="250355" y="152400"/>
                  </a:lnTo>
                  <a:lnTo>
                    <a:pt x="253720" y="165100"/>
                  </a:lnTo>
                  <a:lnTo>
                    <a:pt x="246799" y="165100"/>
                  </a:lnTo>
                  <a:lnTo>
                    <a:pt x="244386" y="152400"/>
                  </a:lnTo>
                  <a:lnTo>
                    <a:pt x="241846" y="152400"/>
                  </a:lnTo>
                  <a:lnTo>
                    <a:pt x="241846" y="165100"/>
                  </a:lnTo>
                  <a:lnTo>
                    <a:pt x="241388" y="177800"/>
                  </a:lnTo>
                  <a:lnTo>
                    <a:pt x="235419" y="177800"/>
                  </a:lnTo>
                  <a:lnTo>
                    <a:pt x="236651" y="165100"/>
                  </a:lnTo>
                  <a:lnTo>
                    <a:pt x="241846" y="165100"/>
                  </a:lnTo>
                  <a:lnTo>
                    <a:pt x="241846" y="152400"/>
                  </a:lnTo>
                  <a:lnTo>
                    <a:pt x="224091" y="152400"/>
                  </a:lnTo>
                  <a:lnTo>
                    <a:pt x="223824" y="165100"/>
                  </a:lnTo>
                  <a:lnTo>
                    <a:pt x="223050" y="165100"/>
                  </a:lnTo>
                  <a:lnTo>
                    <a:pt x="222072" y="177800"/>
                  </a:lnTo>
                  <a:lnTo>
                    <a:pt x="214223" y="177800"/>
                  </a:lnTo>
                  <a:lnTo>
                    <a:pt x="216420" y="165100"/>
                  </a:lnTo>
                  <a:lnTo>
                    <a:pt x="214020" y="165100"/>
                  </a:lnTo>
                  <a:lnTo>
                    <a:pt x="215823" y="152400"/>
                  </a:lnTo>
                  <a:lnTo>
                    <a:pt x="220484" y="152400"/>
                  </a:lnTo>
                  <a:lnTo>
                    <a:pt x="221983" y="139700"/>
                  </a:lnTo>
                  <a:lnTo>
                    <a:pt x="214414" y="139700"/>
                  </a:lnTo>
                  <a:lnTo>
                    <a:pt x="215430" y="127000"/>
                  </a:lnTo>
                  <a:lnTo>
                    <a:pt x="214274" y="114300"/>
                  </a:lnTo>
                  <a:lnTo>
                    <a:pt x="212813" y="114300"/>
                  </a:lnTo>
                  <a:lnTo>
                    <a:pt x="212813" y="177800"/>
                  </a:lnTo>
                  <a:lnTo>
                    <a:pt x="208864" y="177800"/>
                  </a:lnTo>
                  <a:lnTo>
                    <a:pt x="211518" y="165100"/>
                  </a:lnTo>
                  <a:lnTo>
                    <a:pt x="212610" y="165100"/>
                  </a:lnTo>
                  <a:lnTo>
                    <a:pt x="212813" y="177800"/>
                  </a:lnTo>
                  <a:lnTo>
                    <a:pt x="212813" y="114300"/>
                  </a:lnTo>
                  <a:lnTo>
                    <a:pt x="211429" y="114300"/>
                  </a:lnTo>
                  <a:lnTo>
                    <a:pt x="212204" y="124371"/>
                  </a:lnTo>
                  <a:lnTo>
                    <a:pt x="212331" y="128638"/>
                  </a:lnTo>
                  <a:lnTo>
                    <a:pt x="211759" y="139700"/>
                  </a:lnTo>
                  <a:lnTo>
                    <a:pt x="210604" y="139700"/>
                  </a:lnTo>
                  <a:lnTo>
                    <a:pt x="210019" y="152400"/>
                  </a:lnTo>
                  <a:lnTo>
                    <a:pt x="207695" y="152400"/>
                  </a:lnTo>
                  <a:lnTo>
                    <a:pt x="204660" y="165100"/>
                  </a:lnTo>
                  <a:lnTo>
                    <a:pt x="200926" y="165100"/>
                  </a:lnTo>
                  <a:lnTo>
                    <a:pt x="201434" y="177800"/>
                  </a:lnTo>
                  <a:lnTo>
                    <a:pt x="197370" y="177800"/>
                  </a:lnTo>
                  <a:lnTo>
                    <a:pt x="197370" y="203200"/>
                  </a:lnTo>
                  <a:lnTo>
                    <a:pt x="193636" y="215900"/>
                  </a:lnTo>
                  <a:lnTo>
                    <a:pt x="190576" y="215900"/>
                  </a:lnTo>
                  <a:lnTo>
                    <a:pt x="191338" y="203200"/>
                  </a:lnTo>
                  <a:lnTo>
                    <a:pt x="197370" y="203200"/>
                  </a:lnTo>
                  <a:lnTo>
                    <a:pt x="197370" y="177800"/>
                  </a:lnTo>
                  <a:lnTo>
                    <a:pt x="190576" y="177800"/>
                  </a:lnTo>
                  <a:lnTo>
                    <a:pt x="190576" y="203200"/>
                  </a:lnTo>
                  <a:lnTo>
                    <a:pt x="189153" y="203200"/>
                  </a:lnTo>
                  <a:lnTo>
                    <a:pt x="187223" y="215900"/>
                  </a:lnTo>
                  <a:lnTo>
                    <a:pt x="172097" y="215900"/>
                  </a:lnTo>
                  <a:lnTo>
                    <a:pt x="171005" y="203200"/>
                  </a:lnTo>
                  <a:lnTo>
                    <a:pt x="185686" y="203200"/>
                  </a:lnTo>
                  <a:lnTo>
                    <a:pt x="184353" y="190500"/>
                  </a:lnTo>
                  <a:lnTo>
                    <a:pt x="189903" y="190500"/>
                  </a:lnTo>
                  <a:lnTo>
                    <a:pt x="190576" y="203200"/>
                  </a:lnTo>
                  <a:lnTo>
                    <a:pt x="190576" y="177800"/>
                  </a:lnTo>
                  <a:lnTo>
                    <a:pt x="181190" y="177800"/>
                  </a:lnTo>
                  <a:lnTo>
                    <a:pt x="181190" y="190500"/>
                  </a:lnTo>
                  <a:lnTo>
                    <a:pt x="173824" y="190500"/>
                  </a:lnTo>
                  <a:lnTo>
                    <a:pt x="174561" y="177800"/>
                  </a:lnTo>
                  <a:lnTo>
                    <a:pt x="176479" y="177800"/>
                  </a:lnTo>
                  <a:lnTo>
                    <a:pt x="181190" y="190500"/>
                  </a:lnTo>
                  <a:lnTo>
                    <a:pt x="181190" y="177800"/>
                  </a:lnTo>
                  <a:lnTo>
                    <a:pt x="180124" y="177800"/>
                  </a:lnTo>
                  <a:lnTo>
                    <a:pt x="181483" y="170535"/>
                  </a:lnTo>
                  <a:lnTo>
                    <a:pt x="178422" y="177800"/>
                  </a:lnTo>
                  <a:lnTo>
                    <a:pt x="177190" y="165100"/>
                  </a:lnTo>
                  <a:lnTo>
                    <a:pt x="180911" y="165100"/>
                  </a:lnTo>
                  <a:lnTo>
                    <a:pt x="181660" y="152400"/>
                  </a:lnTo>
                  <a:lnTo>
                    <a:pt x="183769" y="152400"/>
                  </a:lnTo>
                  <a:lnTo>
                    <a:pt x="183603" y="139700"/>
                  </a:lnTo>
                  <a:lnTo>
                    <a:pt x="186372" y="139700"/>
                  </a:lnTo>
                  <a:lnTo>
                    <a:pt x="185877" y="127000"/>
                  </a:lnTo>
                  <a:lnTo>
                    <a:pt x="181724" y="127000"/>
                  </a:lnTo>
                  <a:lnTo>
                    <a:pt x="183349" y="139700"/>
                  </a:lnTo>
                  <a:lnTo>
                    <a:pt x="177533" y="139700"/>
                  </a:lnTo>
                  <a:lnTo>
                    <a:pt x="177533" y="152400"/>
                  </a:lnTo>
                  <a:lnTo>
                    <a:pt x="173164" y="152400"/>
                  </a:lnTo>
                  <a:lnTo>
                    <a:pt x="173240" y="139700"/>
                  </a:lnTo>
                  <a:lnTo>
                    <a:pt x="177533" y="152400"/>
                  </a:lnTo>
                  <a:lnTo>
                    <a:pt x="177533" y="139700"/>
                  </a:lnTo>
                  <a:lnTo>
                    <a:pt x="177076" y="139700"/>
                  </a:lnTo>
                  <a:lnTo>
                    <a:pt x="176149" y="127000"/>
                  </a:lnTo>
                  <a:lnTo>
                    <a:pt x="178041" y="127000"/>
                  </a:lnTo>
                  <a:lnTo>
                    <a:pt x="178028" y="114300"/>
                  </a:lnTo>
                  <a:lnTo>
                    <a:pt x="175958" y="114300"/>
                  </a:lnTo>
                  <a:lnTo>
                    <a:pt x="174167" y="127000"/>
                  </a:lnTo>
                  <a:lnTo>
                    <a:pt x="170510" y="127000"/>
                  </a:lnTo>
                  <a:lnTo>
                    <a:pt x="170510" y="139700"/>
                  </a:lnTo>
                  <a:lnTo>
                    <a:pt x="167309" y="139700"/>
                  </a:lnTo>
                  <a:lnTo>
                    <a:pt x="165366" y="152400"/>
                  </a:lnTo>
                  <a:lnTo>
                    <a:pt x="165049" y="149885"/>
                  </a:lnTo>
                  <a:lnTo>
                    <a:pt x="165049" y="203200"/>
                  </a:lnTo>
                  <a:lnTo>
                    <a:pt x="162344" y="203200"/>
                  </a:lnTo>
                  <a:lnTo>
                    <a:pt x="162204" y="190500"/>
                  </a:lnTo>
                  <a:lnTo>
                    <a:pt x="161328" y="190500"/>
                  </a:lnTo>
                  <a:lnTo>
                    <a:pt x="161836" y="177800"/>
                  </a:lnTo>
                  <a:lnTo>
                    <a:pt x="163271" y="177800"/>
                  </a:lnTo>
                  <a:lnTo>
                    <a:pt x="164261" y="190500"/>
                  </a:lnTo>
                  <a:lnTo>
                    <a:pt x="165049" y="203200"/>
                  </a:lnTo>
                  <a:lnTo>
                    <a:pt x="165049" y="149885"/>
                  </a:lnTo>
                  <a:lnTo>
                    <a:pt x="163766" y="139700"/>
                  </a:lnTo>
                  <a:lnTo>
                    <a:pt x="162788" y="144665"/>
                  </a:lnTo>
                  <a:lnTo>
                    <a:pt x="162788" y="165100"/>
                  </a:lnTo>
                  <a:lnTo>
                    <a:pt x="160794" y="173850"/>
                  </a:lnTo>
                  <a:lnTo>
                    <a:pt x="160794" y="203200"/>
                  </a:lnTo>
                  <a:lnTo>
                    <a:pt x="157467" y="203200"/>
                  </a:lnTo>
                  <a:lnTo>
                    <a:pt x="155067" y="215900"/>
                  </a:lnTo>
                  <a:lnTo>
                    <a:pt x="154863" y="203200"/>
                  </a:lnTo>
                  <a:lnTo>
                    <a:pt x="154686" y="203200"/>
                  </a:lnTo>
                  <a:lnTo>
                    <a:pt x="155676" y="190500"/>
                  </a:lnTo>
                  <a:lnTo>
                    <a:pt x="160159" y="190500"/>
                  </a:lnTo>
                  <a:lnTo>
                    <a:pt x="160794" y="203200"/>
                  </a:lnTo>
                  <a:lnTo>
                    <a:pt x="160794" y="173850"/>
                  </a:lnTo>
                  <a:lnTo>
                    <a:pt x="159893" y="177800"/>
                  </a:lnTo>
                  <a:lnTo>
                    <a:pt x="155282" y="177800"/>
                  </a:lnTo>
                  <a:lnTo>
                    <a:pt x="154381" y="171589"/>
                  </a:lnTo>
                  <a:lnTo>
                    <a:pt x="154381" y="190500"/>
                  </a:lnTo>
                  <a:lnTo>
                    <a:pt x="153924" y="203200"/>
                  </a:lnTo>
                  <a:lnTo>
                    <a:pt x="150736" y="203200"/>
                  </a:lnTo>
                  <a:lnTo>
                    <a:pt x="150406" y="190500"/>
                  </a:lnTo>
                  <a:lnTo>
                    <a:pt x="154381" y="190500"/>
                  </a:lnTo>
                  <a:lnTo>
                    <a:pt x="154381" y="171589"/>
                  </a:lnTo>
                  <a:lnTo>
                    <a:pt x="153441" y="165100"/>
                  </a:lnTo>
                  <a:lnTo>
                    <a:pt x="162788" y="165100"/>
                  </a:lnTo>
                  <a:lnTo>
                    <a:pt x="162788" y="144665"/>
                  </a:lnTo>
                  <a:lnTo>
                    <a:pt x="161264" y="152400"/>
                  </a:lnTo>
                  <a:lnTo>
                    <a:pt x="162344" y="139700"/>
                  </a:lnTo>
                  <a:lnTo>
                    <a:pt x="163766" y="139700"/>
                  </a:lnTo>
                  <a:lnTo>
                    <a:pt x="166192" y="139700"/>
                  </a:lnTo>
                  <a:lnTo>
                    <a:pt x="167551" y="127000"/>
                  </a:lnTo>
                  <a:lnTo>
                    <a:pt x="170510" y="139700"/>
                  </a:lnTo>
                  <a:lnTo>
                    <a:pt x="170510" y="127000"/>
                  </a:lnTo>
                  <a:lnTo>
                    <a:pt x="169659" y="127000"/>
                  </a:lnTo>
                  <a:lnTo>
                    <a:pt x="170865" y="114300"/>
                  </a:lnTo>
                  <a:lnTo>
                    <a:pt x="161213" y="114300"/>
                  </a:lnTo>
                  <a:lnTo>
                    <a:pt x="158229" y="101600"/>
                  </a:lnTo>
                  <a:lnTo>
                    <a:pt x="151307" y="101600"/>
                  </a:lnTo>
                  <a:lnTo>
                    <a:pt x="154127" y="114300"/>
                  </a:lnTo>
                  <a:lnTo>
                    <a:pt x="157505" y="114300"/>
                  </a:lnTo>
                  <a:lnTo>
                    <a:pt x="153987" y="127000"/>
                  </a:lnTo>
                  <a:lnTo>
                    <a:pt x="155155" y="127000"/>
                  </a:lnTo>
                  <a:lnTo>
                    <a:pt x="152298" y="139700"/>
                  </a:lnTo>
                  <a:lnTo>
                    <a:pt x="157391" y="139700"/>
                  </a:lnTo>
                  <a:lnTo>
                    <a:pt x="155740" y="127000"/>
                  </a:lnTo>
                  <a:lnTo>
                    <a:pt x="156845" y="127000"/>
                  </a:lnTo>
                  <a:lnTo>
                    <a:pt x="159321" y="114300"/>
                  </a:lnTo>
                  <a:lnTo>
                    <a:pt x="161899" y="127000"/>
                  </a:lnTo>
                  <a:lnTo>
                    <a:pt x="165354" y="127000"/>
                  </a:lnTo>
                  <a:lnTo>
                    <a:pt x="158978" y="139700"/>
                  </a:lnTo>
                  <a:lnTo>
                    <a:pt x="160616" y="139700"/>
                  </a:lnTo>
                  <a:lnTo>
                    <a:pt x="156895" y="152400"/>
                  </a:lnTo>
                  <a:lnTo>
                    <a:pt x="151917" y="152400"/>
                  </a:lnTo>
                  <a:lnTo>
                    <a:pt x="151485" y="139700"/>
                  </a:lnTo>
                  <a:lnTo>
                    <a:pt x="149860" y="139700"/>
                  </a:lnTo>
                  <a:lnTo>
                    <a:pt x="149860" y="177800"/>
                  </a:lnTo>
                  <a:lnTo>
                    <a:pt x="144995" y="177800"/>
                  </a:lnTo>
                  <a:lnTo>
                    <a:pt x="146342" y="165100"/>
                  </a:lnTo>
                  <a:lnTo>
                    <a:pt x="149860" y="177800"/>
                  </a:lnTo>
                  <a:lnTo>
                    <a:pt x="149860" y="139700"/>
                  </a:lnTo>
                  <a:lnTo>
                    <a:pt x="146113" y="139700"/>
                  </a:lnTo>
                  <a:lnTo>
                    <a:pt x="145618" y="127000"/>
                  </a:lnTo>
                  <a:lnTo>
                    <a:pt x="141909" y="127000"/>
                  </a:lnTo>
                  <a:lnTo>
                    <a:pt x="143319" y="139700"/>
                  </a:lnTo>
                  <a:lnTo>
                    <a:pt x="139547" y="139700"/>
                  </a:lnTo>
                  <a:lnTo>
                    <a:pt x="137934" y="152400"/>
                  </a:lnTo>
                  <a:lnTo>
                    <a:pt x="136347" y="152400"/>
                  </a:lnTo>
                  <a:lnTo>
                    <a:pt x="134175" y="165100"/>
                  </a:lnTo>
                  <a:lnTo>
                    <a:pt x="138023" y="165100"/>
                  </a:lnTo>
                  <a:lnTo>
                    <a:pt x="143535" y="152400"/>
                  </a:lnTo>
                  <a:lnTo>
                    <a:pt x="140360" y="152400"/>
                  </a:lnTo>
                  <a:lnTo>
                    <a:pt x="144322" y="139700"/>
                  </a:lnTo>
                  <a:lnTo>
                    <a:pt x="146989" y="152400"/>
                  </a:lnTo>
                  <a:lnTo>
                    <a:pt x="143535" y="152400"/>
                  </a:lnTo>
                  <a:lnTo>
                    <a:pt x="144729" y="165100"/>
                  </a:lnTo>
                  <a:lnTo>
                    <a:pt x="138950" y="165100"/>
                  </a:lnTo>
                  <a:lnTo>
                    <a:pt x="140893" y="177800"/>
                  </a:lnTo>
                  <a:lnTo>
                    <a:pt x="142024" y="177800"/>
                  </a:lnTo>
                  <a:lnTo>
                    <a:pt x="143268" y="190500"/>
                  </a:lnTo>
                  <a:lnTo>
                    <a:pt x="137426" y="190500"/>
                  </a:lnTo>
                  <a:lnTo>
                    <a:pt x="137985" y="177800"/>
                  </a:lnTo>
                  <a:lnTo>
                    <a:pt x="134239" y="177800"/>
                  </a:lnTo>
                  <a:lnTo>
                    <a:pt x="131343" y="190500"/>
                  </a:lnTo>
                  <a:lnTo>
                    <a:pt x="133997" y="190500"/>
                  </a:lnTo>
                  <a:lnTo>
                    <a:pt x="133464" y="203200"/>
                  </a:lnTo>
                  <a:lnTo>
                    <a:pt x="144233" y="203200"/>
                  </a:lnTo>
                  <a:lnTo>
                    <a:pt x="142430" y="215900"/>
                  </a:lnTo>
                  <a:lnTo>
                    <a:pt x="139839" y="215900"/>
                  </a:lnTo>
                  <a:lnTo>
                    <a:pt x="136715" y="228600"/>
                  </a:lnTo>
                  <a:lnTo>
                    <a:pt x="129235" y="215900"/>
                  </a:lnTo>
                  <a:lnTo>
                    <a:pt x="127000" y="215900"/>
                  </a:lnTo>
                  <a:lnTo>
                    <a:pt x="128282" y="203200"/>
                  </a:lnTo>
                  <a:lnTo>
                    <a:pt x="125895" y="203200"/>
                  </a:lnTo>
                  <a:lnTo>
                    <a:pt x="123736" y="215900"/>
                  </a:lnTo>
                  <a:lnTo>
                    <a:pt x="125717" y="228600"/>
                  </a:lnTo>
                  <a:lnTo>
                    <a:pt x="131914" y="228600"/>
                  </a:lnTo>
                  <a:lnTo>
                    <a:pt x="130860" y="241300"/>
                  </a:lnTo>
                  <a:lnTo>
                    <a:pt x="126923" y="241300"/>
                  </a:lnTo>
                  <a:lnTo>
                    <a:pt x="124434" y="254000"/>
                  </a:lnTo>
                  <a:lnTo>
                    <a:pt x="132715" y="241300"/>
                  </a:lnTo>
                  <a:lnTo>
                    <a:pt x="134366" y="241300"/>
                  </a:lnTo>
                  <a:lnTo>
                    <a:pt x="134175" y="254000"/>
                  </a:lnTo>
                  <a:lnTo>
                    <a:pt x="143268" y="254000"/>
                  </a:lnTo>
                  <a:lnTo>
                    <a:pt x="139890" y="241300"/>
                  </a:lnTo>
                  <a:lnTo>
                    <a:pt x="142392" y="241300"/>
                  </a:lnTo>
                  <a:lnTo>
                    <a:pt x="141478" y="228600"/>
                  </a:lnTo>
                  <a:lnTo>
                    <a:pt x="144614" y="228600"/>
                  </a:lnTo>
                  <a:lnTo>
                    <a:pt x="150444" y="215900"/>
                  </a:lnTo>
                  <a:lnTo>
                    <a:pt x="152488" y="215900"/>
                  </a:lnTo>
                  <a:lnTo>
                    <a:pt x="154609" y="228600"/>
                  </a:lnTo>
                  <a:lnTo>
                    <a:pt x="150939" y="228600"/>
                  </a:lnTo>
                  <a:lnTo>
                    <a:pt x="149758" y="241300"/>
                  </a:lnTo>
                  <a:lnTo>
                    <a:pt x="145923" y="241300"/>
                  </a:lnTo>
                  <a:lnTo>
                    <a:pt x="143268" y="254000"/>
                  </a:lnTo>
                  <a:lnTo>
                    <a:pt x="144119" y="254000"/>
                  </a:lnTo>
                  <a:lnTo>
                    <a:pt x="144856" y="266700"/>
                  </a:lnTo>
                  <a:lnTo>
                    <a:pt x="146469" y="266700"/>
                  </a:lnTo>
                  <a:lnTo>
                    <a:pt x="146939" y="279400"/>
                  </a:lnTo>
                  <a:lnTo>
                    <a:pt x="142125" y="279400"/>
                  </a:lnTo>
                  <a:lnTo>
                    <a:pt x="141947" y="269570"/>
                  </a:lnTo>
                  <a:lnTo>
                    <a:pt x="138544" y="279400"/>
                  </a:lnTo>
                  <a:lnTo>
                    <a:pt x="138061" y="279400"/>
                  </a:lnTo>
                  <a:lnTo>
                    <a:pt x="137706" y="292100"/>
                  </a:lnTo>
                  <a:lnTo>
                    <a:pt x="145008" y="292100"/>
                  </a:lnTo>
                  <a:lnTo>
                    <a:pt x="148818" y="279400"/>
                  </a:lnTo>
                  <a:lnTo>
                    <a:pt x="150660" y="279400"/>
                  </a:lnTo>
                  <a:lnTo>
                    <a:pt x="153784" y="292100"/>
                  </a:lnTo>
                  <a:lnTo>
                    <a:pt x="156743" y="279400"/>
                  </a:lnTo>
                  <a:lnTo>
                    <a:pt x="156324" y="279400"/>
                  </a:lnTo>
                  <a:lnTo>
                    <a:pt x="156895" y="266700"/>
                  </a:lnTo>
                  <a:lnTo>
                    <a:pt x="158229" y="266700"/>
                  </a:lnTo>
                  <a:lnTo>
                    <a:pt x="156159" y="254000"/>
                  </a:lnTo>
                  <a:lnTo>
                    <a:pt x="146951" y="254000"/>
                  </a:lnTo>
                  <a:lnTo>
                    <a:pt x="153479" y="241300"/>
                  </a:lnTo>
                  <a:lnTo>
                    <a:pt x="156540" y="241300"/>
                  </a:lnTo>
                  <a:lnTo>
                    <a:pt x="159092" y="228600"/>
                  </a:lnTo>
                  <a:lnTo>
                    <a:pt x="157810" y="228600"/>
                  </a:lnTo>
                  <a:lnTo>
                    <a:pt x="159524" y="215900"/>
                  </a:lnTo>
                  <a:lnTo>
                    <a:pt x="163601" y="215900"/>
                  </a:lnTo>
                  <a:lnTo>
                    <a:pt x="162623" y="228600"/>
                  </a:lnTo>
                  <a:lnTo>
                    <a:pt x="164515" y="228600"/>
                  </a:lnTo>
                  <a:lnTo>
                    <a:pt x="159639" y="241300"/>
                  </a:lnTo>
                  <a:lnTo>
                    <a:pt x="165036" y="241300"/>
                  </a:lnTo>
                  <a:lnTo>
                    <a:pt x="168211" y="228600"/>
                  </a:lnTo>
                  <a:lnTo>
                    <a:pt x="165557" y="228600"/>
                  </a:lnTo>
                  <a:lnTo>
                    <a:pt x="164960" y="215900"/>
                  </a:lnTo>
                  <a:lnTo>
                    <a:pt x="170281" y="215900"/>
                  </a:lnTo>
                  <a:lnTo>
                    <a:pt x="180784" y="228600"/>
                  </a:lnTo>
                  <a:lnTo>
                    <a:pt x="171716" y="228600"/>
                  </a:lnTo>
                  <a:lnTo>
                    <a:pt x="178206" y="241300"/>
                  </a:lnTo>
                  <a:lnTo>
                    <a:pt x="176453" y="241300"/>
                  </a:lnTo>
                  <a:lnTo>
                    <a:pt x="173570" y="254000"/>
                  </a:lnTo>
                  <a:lnTo>
                    <a:pt x="172072" y="254000"/>
                  </a:lnTo>
                  <a:lnTo>
                    <a:pt x="170916" y="241731"/>
                  </a:lnTo>
                  <a:lnTo>
                    <a:pt x="171615" y="254000"/>
                  </a:lnTo>
                  <a:lnTo>
                    <a:pt x="168770" y="254000"/>
                  </a:lnTo>
                  <a:lnTo>
                    <a:pt x="165176" y="254000"/>
                  </a:lnTo>
                  <a:lnTo>
                    <a:pt x="164109" y="258279"/>
                  </a:lnTo>
                  <a:lnTo>
                    <a:pt x="164350" y="266700"/>
                  </a:lnTo>
                  <a:lnTo>
                    <a:pt x="167970" y="266700"/>
                  </a:lnTo>
                  <a:lnTo>
                    <a:pt x="164630" y="279400"/>
                  </a:lnTo>
                  <a:lnTo>
                    <a:pt x="156743" y="279400"/>
                  </a:lnTo>
                  <a:lnTo>
                    <a:pt x="158673" y="292100"/>
                  </a:lnTo>
                  <a:lnTo>
                    <a:pt x="159346" y="292100"/>
                  </a:lnTo>
                  <a:lnTo>
                    <a:pt x="156781" y="304800"/>
                  </a:lnTo>
                  <a:lnTo>
                    <a:pt x="160134" y="304800"/>
                  </a:lnTo>
                  <a:lnTo>
                    <a:pt x="162712" y="292100"/>
                  </a:lnTo>
                  <a:lnTo>
                    <a:pt x="168643" y="292100"/>
                  </a:lnTo>
                  <a:lnTo>
                    <a:pt x="168719" y="292646"/>
                  </a:lnTo>
                  <a:lnTo>
                    <a:pt x="168694" y="292100"/>
                  </a:lnTo>
                  <a:lnTo>
                    <a:pt x="172580" y="292100"/>
                  </a:lnTo>
                  <a:lnTo>
                    <a:pt x="170472" y="304800"/>
                  </a:lnTo>
                  <a:lnTo>
                    <a:pt x="168719" y="292646"/>
                  </a:lnTo>
                  <a:lnTo>
                    <a:pt x="169341" y="304800"/>
                  </a:lnTo>
                  <a:lnTo>
                    <a:pt x="160172" y="304800"/>
                  </a:lnTo>
                  <a:lnTo>
                    <a:pt x="172059" y="317500"/>
                  </a:lnTo>
                  <a:lnTo>
                    <a:pt x="155651" y="317500"/>
                  </a:lnTo>
                  <a:lnTo>
                    <a:pt x="160210" y="330200"/>
                  </a:lnTo>
                  <a:lnTo>
                    <a:pt x="161950" y="330200"/>
                  </a:lnTo>
                  <a:lnTo>
                    <a:pt x="161429" y="342900"/>
                  </a:lnTo>
                  <a:lnTo>
                    <a:pt x="157353" y="342900"/>
                  </a:lnTo>
                  <a:lnTo>
                    <a:pt x="158229" y="330200"/>
                  </a:lnTo>
                  <a:lnTo>
                    <a:pt x="152222" y="330200"/>
                  </a:lnTo>
                  <a:lnTo>
                    <a:pt x="154914" y="342900"/>
                  </a:lnTo>
                  <a:lnTo>
                    <a:pt x="153885" y="342900"/>
                  </a:lnTo>
                  <a:lnTo>
                    <a:pt x="157924" y="355600"/>
                  </a:lnTo>
                  <a:lnTo>
                    <a:pt x="155930" y="355600"/>
                  </a:lnTo>
                  <a:lnTo>
                    <a:pt x="158305" y="368300"/>
                  </a:lnTo>
                  <a:lnTo>
                    <a:pt x="159715" y="368300"/>
                  </a:lnTo>
                  <a:lnTo>
                    <a:pt x="161645" y="381000"/>
                  </a:lnTo>
                  <a:lnTo>
                    <a:pt x="160464" y="381000"/>
                  </a:lnTo>
                  <a:lnTo>
                    <a:pt x="163144" y="393700"/>
                  </a:lnTo>
                  <a:lnTo>
                    <a:pt x="162140" y="393700"/>
                  </a:lnTo>
                  <a:lnTo>
                    <a:pt x="162674" y="406400"/>
                  </a:lnTo>
                  <a:lnTo>
                    <a:pt x="163512" y="406400"/>
                  </a:lnTo>
                  <a:lnTo>
                    <a:pt x="158953" y="419100"/>
                  </a:lnTo>
                  <a:lnTo>
                    <a:pt x="155816" y="419100"/>
                  </a:lnTo>
                  <a:lnTo>
                    <a:pt x="151625" y="429387"/>
                  </a:lnTo>
                  <a:lnTo>
                    <a:pt x="151549" y="431800"/>
                  </a:lnTo>
                  <a:lnTo>
                    <a:pt x="155435" y="431800"/>
                  </a:lnTo>
                  <a:lnTo>
                    <a:pt x="152819" y="444500"/>
                  </a:lnTo>
                  <a:lnTo>
                    <a:pt x="139357" y="444500"/>
                  </a:lnTo>
                  <a:lnTo>
                    <a:pt x="148932" y="457200"/>
                  </a:lnTo>
                  <a:lnTo>
                    <a:pt x="150812" y="457200"/>
                  </a:lnTo>
                  <a:lnTo>
                    <a:pt x="155486" y="444500"/>
                  </a:lnTo>
                  <a:lnTo>
                    <a:pt x="157480" y="444500"/>
                  </a:lnTo>
                  <a:lnTo>
                    <a:pt x="160007" y="431800"/>
                  </a:lnTo>
                  <a:lnTo>
                    <a:pt x="166547" y="431800"/>
                  </a:lnTo>
                  <a:lnTo>
                    <a:pt x="166865" y="419100"/>
                  </a:lnTo>
                  <a:lnTo>
                    <a:pt x="172326" y="419100"/>
                  </a:lnTo>
                  <a:lnTo>
                    <a:pt x="166547" y="431800"/>
                  </a:lnTo>
                  <a:lnTo>
                    <a:pt x="168148" y="431800"/>
                  </a:lnTo>
                  <a:lnTo>
                    <a:pt x="174053" y="419100"/>
                  </a:lnTo>
                  <a:lnTo>
                    <a:pt x="177025" y="419100"/>
                  </a:lnTo>
                  <a:lnTo>
                    <a:pt x="176809" y="406400"/>
                  </a:lnTo>
                  <a:lnTo>
                    <a:pt x="188442" y="406400"/>
                  </a:lnTo>
                  <a:lnTo>
                    <a:pt x="187845" y="393700"/>
                  </a:lnTo>
                  <a:lnTo>
                    <a:pt x="189166" y="393700"/>
                  </a:lnTo>
                  <a:lnTo>
                    <a:pt x="191084" y="381000"/>
                  </a:lnTo>
                  <a:lnTo>
                    <a:pt x="193573" y="381000"/>
                  </a:lnTo>
                  <a:lnTo>
                    <a:pt x="193319" y="368300"/>
                  </a:lnTo>
                  <a:lnTo>
                    <a:pt x="194208" y="368300"/>
                  </a:lnTo>
                  <a:lnTo>
                    <a:pt x="204279" y="355600"/>
                  </a:lnTo>
                  <a:lnTo>
                    <a:pt x="204114" y="355600"/>
                  </a:lnTo>
                  <a:lnTo>
                    <a:pt x="204012" y="342900"/>
                  </a:lnTo>
                  <a:lnTo>
                    <a:pt x="201485" y="355600"/>
                  </a:lnTo>
                  <a:lnTo>
                    <a:pt x="199491" y="342900"/>
                  </a:lnTo>
                  <a:lnTo>
                    <a:pt x="204012" y="342900"/>
                  </a:lnTo>
                  <a:lnTo>
                    <a:pt x="204165" y="342900"/>
                  </a:lnTo>
                  <a:lnTo>
                    <a:pt x="205613" y="330200"/>
                  </a:lnTo>
                  <a:lnTo>
                    <a:pt x="199593" y="330200"/>
                  </a:lnTo>
                  <a:lnTo>
                    <a:pt x="202971" y="317500"/>
                  </a:lnTo>
                  <a:lnTo>
                    <a:pt x="205574" y="317500"/>
                  </a:lnTo>
                  <a:lnTo>
                    <a:pt x="206044" y="304800"/>
                  </a:lnTo>
                  <a:lnTo>
                    <a:pt x="206578" y="304800"/>
                  </a:lnTo>
                  <a:lnTo>
                    <a:pt x="207111" y="292100"/>
                  </a:lnTo>
                  <a:lnTo>
                    <a:pt x="211734" y="292100"/>
                  </a:lnTo>
                  <a:lnTo>
                    <a:pt x="214630" y="279400"/>
                  </a:lnTo>
                  <a:lnTo>
                    <a:pt x="218592" y="279400"/>
                  </a:lnTo>
                  <a:lnTo>
                    <a:pt x="215430" y="292100"/>
                  </a:lnTo>
                  <a:lnTo>
                    <a:pt x="215595" y="304800"/>
                  </a:lnTo>
                  <a:lnTo>
                    <a:pt x="207886" y="304800"/>
                  </a:lnTo>
                  <a:lnTo>
                    <a:pt x="206895" y="317500"/>
                  </a:lnTo>
                  <a:lnTo>
                    <a:pt x="206248" y="317500"/>
                  </a:lnTo>
                  <a:lnTo>
                    <a:pt x="208432" y="330200"/>
                  </a:lnTo>
                  <a:lnTo>
                    <a:pt x="212890" y="317500"/>
                  </a:lnTo>
                  <a:lnTo>
                    <a:pt x="214376" y="317500"/>
                  </a:lnTo>
                  <a:lnTo>
                    <a:pt x="219392" y="304800"/>
                  </a:lnTo>
                  <a:lnTo>
                    <a:pt x="219875" y="304800"/>
                  </a:lnTo>
                  <a:lnTo>
                    <a:pt x="220294" y="292100"/>
                  </a:lnTo>
                  <a:lnTo>
                    <a:pt x="217322" y="292100"/>
                  </a:lnTo>
                  <a:lnTo>
                    <a:pt x="220052" y="279400"/>
                  </a:lnTo>
                  <a:lnTo>
                    <a:pt x="221703" y="279400"/>
                  </a:lnTo>
                  <a:lnTo>
                    <a:pt x="221234" y="266700"/>
                  </a:lnTo>
                  <a:lnTo>
                    <a:pt x="216052" y="266700"/>
                  </a:lnTo>
                  <a:lnTo>
                    <a:pt x="213321" y="279400"/>
                  </a:lnTo>
                  <a:lnTo>
                    <a:pt x="205333" y="279400"/>
                  </a:lnTo>
                  <a:lnTo>
                    <a:pt x="203466" y="292100"/>
                  </a:lnTo>
                  <a:lnTo>
                    <a:pt x="206248" y="292100"/>
                  </a:lnTo>
                  <a:lnTo>
                    <a:pt x="203123" y="304800"/>
                  </a:lnTo>
                  <a:lnTo>
                    <a:pt x="199351" y="304800"/>
                  </a:lnTo>
                  <a:lnTo>
                    <a:pt x="199351" y="355600"/>
                  </a:lnTo>
                  <a:lnTo>
                    <a:pt x="192062" y="355600"/>
                  </a:lnTo>
                  <a:lnTo>
                    <a:pt x="195605" y="342900"/>
                  </a:lnTo>
                  <a:lnTo>
                    <a:pt x="199351" y="355600"/>
                  </a:lnTo>
                  <a:lnTo>
                    <a:pt x="199351" y="304800"/>
                  </a:lnTo>
                  <a:lnTo>
                    <a:pt x="198729" y="304800"/>
                  </a:lnTo>
                  <a:lnTo>
                    <a:pt x="200736" y="292100"/>
                  </a:lnTo>
                  <a:lnTo>
                    <a:pt x="203466" y="292100"/>
                  </a:lnTo>
                  <a:lnTo>
                    <a:pt x="195554" y="279400"/>
                  </a:lnTo>
                  <a:lnTo>
                    <a:pt x="191757" y="279400"/>
                  </a:lnTo>
                  <a:lnTo>
                    <a:pt x="189877" y="266700"/>
                  </a:lnTo>
                  <a:lnTo>
                    <a:pt x="191198" y="279400"/>
                  </a:lnTo>
                  <a:lnTo>
                    <a:pt x="191033" y="279400"/>
                  </a:lnTo>
                  <a:lnTo>
                    <a:pt x="195008" y="292100"/>
                  </a:lnTo>
                  <a:lnTo>
                    <a:pt x="194386" y="292100"/>
                  </a:lnTo>
                  <a:lnTo>
                    <a:pt x="194233" y="296011"/>
                  </a:lnTo>
                  <a:lnTo>
                    <a:pt x="194233" y="342900"/>
                  </a:lnTo>
                  <a:lnTo>
                    <a:pt x="189242" y="342900"/>
                  </a:lnTo>
                  <a:lnTo>
                    <a:pt x="188429" y="330200"/>
                  </a:lnTo>
                  <a:lnTo>
                    <a:pt x="193967" y="330200"/>
                  </a:lnTo>
                  <a:lnTo>
                    <a:pt x="194233" y="342900"/>
                  </a:lnTo>
                  <a:lnTo>
                    <a:pt x="194233" y="296011"/>
                  </a:lnTo>
                  <a:lnTo>
                    <a:pt x="193890" y="304800"/>
                  </a:lnTo>
                  <a:lnTo>
                    <a:pt x="189585" y="292315"/>
                  </a:lnTo>
                  <a:lnTo>
                    <a:pt x="193560" y="304800"/>
                  </a:lnTo>
                  <a:lnTo>
                    <a:pt x="187312" y="304800"/>
                  </a:lnTo>
                  <a:lnTo>
                    <a:pt x="183261" y="304800"/>
                  </a:lnTo>
                  <a:lnTo>
                    <a:pt x="182092" y="296278"/>
                  </a:lnTo>
                  <a:lnTo>
                    <a:pt x="182092" y="368300"/>
                  </a:lnTo>
                  <a:lnTo>
                    <a:pt x="180594" y="381000"/>
                  </a:lnTo>
                  <a:lnTo>
                    <a:pt x="180352" y="379260"/>
                  </a:lnTo>
                  <a:lnTo>
                    <a:pt x="180352" y="381000"/>
                  </a:lnTo>
                  <a:lnTo>
                    <a:pt x="177685" y="393700"/>
                  </a:lnTo>
                  <a:lnTo>
                    <a:pt x="170192" y="393700"/>
                  </a:lnTo>
                  <a:lnTo>
                    <a:pt x="167398" y="384073"/>
                  </a:lnTo>
                  <a:lnTo>
                    <a:pt x="167398" y="393700"/>
                  </a:lnTo>
                  <a:lnTo>
                    <a:pt x="165315" y="406400"/>
                  </a:lnTo>
                  <a:lnTo>
                    <a:pt x="164134" y="406400"/>
                  </a:lnTo>
                  <a:lnTo>
                    <a:pt x="166903" y="393700"/>
                  </a:lnTo>
                  <a:lnTo>
                    <a:pt x="167398" y="393700"/>
                  </a:lnTo>
                  <a:lnTo>
                    <a:pt x="167398" y="384073"/>
                  </a:lnTo>
                  <a:lnTo>
                    <a:pt x="166509" y="381000"/>
                  </a:lnTo>
                  <a:lnTo>
                    <a:pt x="169405" y="381000"/>
                  </a:lnTo>
                  <a:lnTo>
                    <a:pt x="166763" y="368300"/>
                  </a:lnTo>
                  <a:lnTo>
                    <a:pt x="175056" y="368300"/>
                  </a:lnTo>
                  <a:lnTo>
                    <a:pt x="178409" y="381000"/>
                  </a:lnTo>
                  <a:lnTo>
                    <a:pt x="180352" y="381000"/>
                  </a:lnTo>
                  <a:lnTo>
                    <a:pt x="180352" y="379260"/>
                  </a:lnTo>
                  <a:lnTo>
                    <a:pt x="178841" y="368300"/>
                  </a:lnTo>
                  <a:lnTo>
                    <a:pt x="182092" y="368300"/>
                  </a:lnTo>
                  <a:lnTo>
                    <a:pt x="182092" y="296278"/>
                  </a:lnTo>
                  <a:lnTo>
                    <a:pt x="181521" y="292100"/>
                  </a:lnTo>
                  <a:lnTo>
                    <a:pt x="178206" y="292100"/>
                  </a:lnTo>
                  <a:lnTo>
                    <a:pt x="177723" y="290283"/>
                  </a:lnTo>
                  <a:lnTo>
                    <a:pt x="177723" y="304800"/>
                  </a:lnTo>
                  <a:lnTo>
                    <a:pt x="176936" y="304800"/>
                  </a:lnTo>
                  <a:lnTo>
                    <a:pt x="176936" y="342900"/>
                  </a:lnTo>
                  <a:lnTo>
                    <a:pt x="176136" y="355600"/>
                  </a:lnTo>
                  <a:lnTo>
                    <a:pt x="171754" y="344957"/>
                  </a:lnTo>
                  <a:lnTo>
                    <a:pt x="174688" y="355600"/>
                  </a:lnTo>
                  <a:lnTo>
                    <a:pt x="169837" y="355600"/>
                  </a:lnTo>
                  <a:lnTo>
                    <a:pt x="164934" y="342900"/>
                  </a:lnTo>
                  <a:lnTo>
                    <a:pt x="165747" y="342900"/>
                  </a:lnTo>
                  <a:lnTo>
                    <a:pt x="167246" y="330200"/>
                  </a:lnTo>
                  <a:lnTo>
                    <a:pt x="173494" y="330200"/>
                  </a:lnTo>
                  <a:lnTo>
                    <a:pt x="171932" y="342900"/>
                  </a:lnTo>
                  <a:lnTo>
                    <a:pt x="176936" y="342900"/>
                  </a:lnTo>
                  <a:lnTo>
                    <a:pt x="176936" y="304800"/>
                  </a:lnTo>
                  <a:lnTo>
                    <a:pt x="173393" y="304800"/>
                  </a:lnTo>
                  <a:lnTo>
                    <a:pt x="173316" y="292100"/>
                  </a:lnTo>
                  <a:lnTo>
                    <a:pt x="176872" y="292100"/>
                  </a:lnTo>
                  <a:lnTo>
                    <a:pt x="177723" y="304800"/>
                  </a:lnTo>
                  <a:lnTo>
                    <a:pt x="177723" y="290283"/>
                  </a:lnTo>
                  <a:lnTo>
                    <a:pt x="174840" y="279400"/>
                  </a:lnTo>
                  <a:lnTo>
                    <a:pt x="174663" y="279400"/>
                  </a:lnTo>
                  <a:lnTo>
                    <a:pt x="172326" y="268820"/>
                  </a:lnTo>
                  <a:lnTo>
                    <a:pt x="172631" y="279400"/>
                  </a:lnTo>
                  <a:lnTo>
                    <a:pt x="167767" y="279400"/>
                  </a:lnTo>
                  <a:lnTo>
                    <a:pt x="171907" y="266928"/>
                  </a:lnTo>
                  <a:lnTo>
                    <a:pt x="171856" y="266700"/>
                  </a:lnTo>
                  <a:lnTo>
                    <a:pt x="171983" y="266700"/>
                  </a:lnTo>
                  <a:lnTo>
                    <a:pt x="171907" y="266928"/>
                  </a:lnTo>
                  <a:lnTo>
                    <a:pt x="172326" y="268820"/>
                  </a:lnTo>
                  <a:lnTo>
                    <a:pt x="172262" y="266700"/>
                  </a:lnTo>
                  <a:lnTo>
                    <a:pt x="174764" y="266700"/>
                  </a:lnTo>
                  <a:lnTo>
                    <a:pt x="176936" y="279400"/>
                  </a:lnTo>
                  <a:lnTo>
                    <a:pt x="180784" y="279400"/>
                  </a:lnTo>
                  <a:lnTo>
                    <a:pt x="184264" y="291731"/>
                  </a:lnTo>
                  <a:lnTo>
                    <a:pt x="185356" y="279400"/>
                  </a:lnTo>
                  <a:lnTo>
                    <a:pt x="181432" y="279400"/>
                  </a:lnTo>
                  <a:lnTo>
                    <a:pt x="181711" y="266700"/>
                  </a:lnTo>
                  <a:lnTo>
                    <a:pt x="180225" y="266700"/>
                  </a:lnTo>
                  <a:lnTo>
                    <a:pt x="182930" y="254000"/>
                  </a:lnTo>
                  <a:lnTo>
                    <a:pt x="178968" y="254000"/>
                  </a:lnTo>
                  <a:lnTo>
                    <a:pt x="179527" y="241300"/>
                  </a:lnTo>
                  <a:lnTo>
                    <a:pt x="184734" y="254000"/>
                  </a:lnTo>
                  <a:lnTo>
                    <a:pt x="183769" y="241300"/>
                  </a:lnTo>
                  <a:lnTo>
                    <a:pt x="181698" y="241300"/>
                  </a:lnTo>
                  <a:lnTo>
                    <a:pt x="181254" y="228600"/>
                  </a:lnTo>
                  <a:lnTo>
                    <a:pt x="182499" y="228600"/>
                  </a:lnTo>
                  <a:lnTo>
                    <a:pt x="185178" y="233730"/>
                  </a:lnTo>
                  <a:lnTo>
                    <a:pt x="184365" y="228600"/>
                  </a:lnTo>
                  <a:lnTo>
                    <a:pt x="192900" y="228600"/>
                  </a:lnTo>
                  <a:lnTo>
                    <a:pt x="196392" y="241300"/>
                  </a:lnTo>
                  <a:lnTo>
                    <a:pt x="191389" y="241300"/>
                  </a:lnTo>
                  <a:lnTo>
                    <a:pt x="195503" y="254000"/>
                  </a:lnTo>
                  <a:lnTo>
                    <a:pt x="198653" y="254000"/>
                  </a:lnTo>
                  <a:lnTo>
                    <a:pt x="202399" y="266700"/>
                  </a:lnTo>
                  <a:lnTo>
                    <a:pt x="199859" y="266700"/>
                  </a:lnTo>
                  <a:lnTo>
                    <a:pt x="196405" y="279400"/>
                  </a:lnTo>
                  <a:lnTo>
                    <a:pt x="202742" y="279400"/>
                  </a:lnTo>
                  <a:lnTo>
                    <a:pt x="205765" y="266928"/>
                  </a:lnTo>
                  <a:lnTo>
                    <a:pt x="205727" y="264185"/>
                  </a:lnTo>
                  <a:lnTo>
                    <a:pt x="205359" y="254000"/>
                  </a:lnTo>
                  <a:lnTo>
                    <a:pt x="202463" y="254000"/>
                  </a:lnTo>
                  <a:lnTo>
                    <a:pt x="199796" y="241300"/>
                  </a:lnTo>
                  <a:lnTo>
                    <a:pt x="205460" y="241300"/>
                  </a:lnTo>
                  <a:lnTo>
                    <a:pt x="202552" y="228600"/>
                  </a:lnTo>
                  <a:lnTo>
                    <a:pt x="194830" y="228600"/>
                  </a:lnTo>
                  <a:lnTo>
                    <a:pt x="194335" y="215900"/>
                  </a:lnTo>
                  <a:lnTo>
                    <a:pt x="199656" y="215900"/>
                  </a:lnTo>
                  <a:lnTo>
                    <a:pt x="202323" y="203200"/>
                  </a:lnTo>
                  <a:lnTo>
                    <a:pt x="200888" y="203200"/>
                  </a:lnTo>
                  <a:lnTo>
                    <a:pt x="204838" y="190500"/>
                  </a:lnTo>
                  <a:lnTo>
                    <a:pt x="208216" y="190500"/>
                  </a:lnTo>
                  <a:lnTo>
                    <a:pt x="211709" y="203200"/>
                  </a:lnTo>
                  <a:lnTo>
                    <a:pt x="218528" y="190500"/>
                  </a:lnTo>
                  <a:lnTo>
                    <a:pt x="226364" y="190500"/>
                  </a:lnTo>
                  <a:lnTo>
                    <a:pt x="227711" y="177800"/>
                  </a:lnTo>
                  <a:lnTo>
                    <a:pt x="224980" y="177800"/>
                  </a:lnTo>
                  <a:lnTo>
                    <a:pt x="226910" y="165100"/>
                  </a:lnTo>
                  <a:lnTo>
                    <a:pt x="231762" y="165100"/>
                  </a:lnTo>
                  <a:lnTo>
                    <a:pt x="232079" y="177800"/>
                  </a:lnTo>
                  <a:lnTo>
                    <a:pt x="230390" y="177800"/>
                  </a:lnTo>
                  <a:lnTo>
                    <a:pt x="227850" y="190500"/>
                  </a:lnTo>
                  <a:lnTo>
                    <a:pt x="227444" y="190500"/>
                  </a:lnTo>
                  <a:lnTo>
                    <a:pt x="231444" y="203200"/>
                  </a:lnTo>
                  <a:lnTo>
                    <a:pt x="236296" y="203200"/>
                  </a:lnTo>
                  <a:lnTo>
                    <a:pt x="232664" y="190500"/>
                  </a:lnTo>
                  <a:lnTo>
                    <a:pt x="240258" y="190500"/>
                  </a:lnTo>
                  <a:lnTo>
                    <a:pt x="241655" y="203200"/>
                  </a:lnTo>
                  <a:lnTo>
                    <a:pt x="238036" y="203200"/>
                  </a:lnTo>
                  <a:lnTo>
                    <a:pt x="242417" y="215900"/>
                  </a:lnTo>
                  <a:lnTo>
                    <a:pt x="245567" y="215900"/>
                  </a:lnTo>
                  <a:lnTo>
                    <a:pt x="248729" y="203200"/>
                  </a:lnTo>
                  <a:lnTo>
                    <a:pt x="249110" y="215900"/>
                  </a:lnTo>
                  <a:lnTo>
                    <a:pt x="301053" y="215900"/>
                  </a:lnTo>
                  <a:lnTo>
                    <a:pt x="309384" y="203200"/>
                  </a:lnTo>
                  <a:lnTo>
                    <a:pt x="309880" y="190500"/>
                  </a:lnTo>
                  <a:close/>
                </a:path>
                <a:path w="1526540" h="1587500">
                  <a:moveTo>
                    <a:pt x="313626" y="50800"/>
                  </a:moveTo>
                  <a:lnTo>
                    <a:pt x="312381" y="38100"/>
                  </a:lnTo>
                  <a:lnTo>
                    <a:pt x="305790" y="38100"/>
                  </a:lnTo>
                  <a:lnTo>
                    <a:pt x="297726" y="25400"/>
                  </a:lnTo>
                  <a:lnTo>
                    <a:pt x="296405" y="38100"/>
                  </a:lnTo>
                  <a:lnTo>
                    <a:pt x="304711" y="38100"/>
                  </a:lnTo>
                  <a:lnTo>
                    <a:pt x="307073" y="50800"/>
                  </a:lnTo>
                  <a:lnTo>
                    <a:pt x="310083" y="50800"/>
                  </a:lnTo>
                  <a:lnTo>
                    <a:pt x="309041" y="63500"/>
                  </a:lnTo>
                  <a:lnTo>
                    <a:pt x="311772" y="63500"/>
                  </a:lnTo>
                  <a:lnTo>
                    <a:pt x="311200" y="50800"/>
                  </a:lnTo>
                  <a:lnTo>
                    <a:pt x="313626" y="50800"/>
                  </a:lnTo>
                  <a:close/>
                </a:path>
                <a:path w="1526540" h="1587500">
                  <a:moveTo>
                    <a:pt x="314667" y="127000"/>
                  </a:moveTo>
                  <a:lnTo>
                    <a:pt x="313651" y="127000"/>
                  </a:lnTo>
                  <a:lnTo>
                    <a:pt x="313397" y="129971"/>
                  </a:lnTo>
                  <a:lnTo>
                    <a:pt x="314667" y="127000"/>
                  </a:lnTo>
                  <a:close/>
                </a:path>
                <a:path w="1526540" h="1587500">
                  <a:moveTo>
                    <a:pt x="317055" y="190500"/>
                  </a:moveTo>
                  <a:lnTo>
                    <a:pt x="314045" y="177800"/>
                  </a:lnTo>
                  <a:lnTo>
                    <a:pt x="312267" y="177800"/>
                  </a:lnTo>
                  <a:lnTo>
                    <a:pt x="311619" y="190500"/>
                  </a:lnTo>
                  <a:lnTo>
                    <a:pt x="309880" y="190500"/>
                  </a:lnTo>
                  <a:lnTo>
                    <a:pt x="312293" y="203200"/>
                  </a:lnTo>
                  <a:lnTo>
                    <a:pt x="314794" y="203200"/>
                  </a:lnTo>
                  <a:lnTo>
                    <a:pt x="314794" y="190500"/>
                  </a:lnTo>
                  <a:lnTo>
                    <a:pt x="317055" y="190500"/>
                  </a:lnTo>
                  <a:close/>
                </a:path>
                <a:path w="1526540" h="1587500">
                  <a:moveTo>
                    <a:pt x="349211" y="190500"/>
                  </a:moveTo>
                  <a:lnTo>
                    <a:pt x="343916" y="190500"/>
                  </a:lnTo>
                  <a:lnTo>
                    <a:pt x="344424" y="203200"/>
                  </a:lnTo>
                  <a:lnTo>
                    <a:pt x="344678" y="203200"/>
                  </a:lnTo>
                  <a:lnTo>
                    <a:pt x="349211" y="190500"/>
                  </a:lnTo>
                  <a:close/>
                </a:path>
                <a:path w="1526540" h="1587500">
                  <a:moveTo>
                    <a:pt x="356666" y="228600"/>
                  </a:moveTo>
                  <a:lnTo>
                    <a:pt x="355892" y="215900"/>
                  </a:lnTo>
                  <a:lnTo>
                    <a:pt x="348373" y="215900"/>
                  </a:lnTo>
                  <a:lnTo>
                    <a:pt x="352983" y="228600"/>
                  </a:lnTo>
                  <a:lnTo>
                    <a:pt x="350850" y="228600"/>
                  </a:lnTo>
                  <a:lnTo>
                    <a:pt x="349135" y="241300"/>
                  </a:lnTo>
                  <a:lnTo>
                    <a:pt x="354685" y="241300"/>
                  </a:lnTo>
                  <a:lnTo>
                    <a:pt x="353593" y="228600"/>
                  </a:lnTo>
                  <a:lnTo>
                    <a:pt x="356666" y="228600"/>
                  </a:lnTo>
                  <a:close/>
                </a:path>
                <a:path w="1526540" h="1587500">
                  <a:moveTo>
                    <a:pt x="360006" y="241300"/>
                  </a:moveTo>
                  <a:lnTo>
                    <a:pt x="355549" y="241300"/>
                  </a:lnTo>
                  <a:lnTo>
                    <a:pt x="358355" y="254000"/>
                  </a:lnTo>
                  <a:lnTo>
                    <a:pt x="359448" y="254000"/>
                  </a:lnTo>
                  <a:lnTo>
                    <a:pt x="360006" y="241300"/>
                  </a:lnTo>
                  <a:close/>
                </a:path>
                <a:path w="1526540" h="1587500">
                  <a:moveTo>
                    <a:pt x="362419" y="62217"/>
                  </a:moveTo>
                  <a:lnTo>
                    <a:pt x="361899" y="61010"/>
                  </a:lnTo>
                  <a:lnTo>
                    <a:pt x="362140" y="63500"/>
                  </a:lnTo>
                  <a:lnTo>
                    <a:pt x="362419" y="62217"/>
                  </a:lnTo>
                  <a:close/>
                </a:path>
                <a:path w="1526540" h="1587500">
                  <a:moveTo>
                    <a:pt x="367766" y="25400"/>
                  </a:moveTo>
                  <a:lnTo>
                    <a:pt x="366039" y="25400"/>
                  </a:lnTo>
                  <a:lnTo>
                    <a:pt x="366369" y="12700"/>
                  </a:lnTo>
                  <a:lnTo>
                    <a:pt x="350253" y="12700"/>
                  </a:lnTo>
                  <a:lnTo>
                    <a:pt x="347497" y="0"/>
                  </a:lnTo>
                  <a:lnTo>
                    <a:pt x="340550" y="12700"/>
                  </a:lnTo>
                  <a:lnTo>
                    <a:pt x="341223" y="25400"/>
                  </a:lnTo>
                  <a:lnTo>
                    <a:pt x="333197" y="25400"/>
                  </a:lnTo>
                  <a:lnTo>
                    <a:pt x="336435" y="38100"/>
                  </a:lnTo>
                  <a:lnTo>
                    <a:pt x="331546" y="38100"/>
                  </a:lnTo>
                  <a:lnTo>
                    <a:pt x="333197" y="25400"/>
                  </a:lnTo>
                  <a:lnTo>
                    <a:pt x="328815" y="25400"/>
                  </a:lnTo>
                  <a:lnTo>
                    <a:pt x="328764" y="38100"/>
                  </a:lnTo>
                  <a:lnTo>
                    <a:pt x="324243" y="38100"/>
                  </a:lnTo>
                  <a:lnTo>
                    <a:pt x="324446" y="50800"/>
                  </a:lnTo>
                  <a:lnTo>
                    <a:pt x="340118" y="50800"/>
                  </a:lnTo>
                  <a:lnTo>
                    <a:pt x="339445" y="38100"/>
                  </a:lnTo>
                  <a:lnTo>
                    <a:pt x="346532" y="38100"/>
                  </a:lnTo>
                  <a:lnTo>
                    <a:pt x="341693" y="25400"/>
                  </a:lnTo>
                  <a:lnTo>
                    <a:pt x="352069" y="25400"/>
                  </a:lnTo>
                  <a:lnTo>
                    <a:pt x="354076" y="38100"/>
                  </a:lnTo>
                  <a:lnTo>
                    <a:pt x="346544" y="38100"/>
                  </a:lnTo>
                  <a:lnTo>
                    <a:pt x="351815" y="50800"/>
                  </a:lnTo>
                  <a:lnTo>
                    <a:pt x="357543" y="50800"/>
                  </a:lnTo>
                  <a:lnTo>
                    <a:pt x="361899" y="61010"/>
                  </a:lnTo>
                  <a:lnTo>
                    <a:pt x="360921" y="50800"/>
                  </a:lnTo>
                  <a:lnTo>
                    <a:pt x="362699" y="50800"/>
                  </a:lnTo>
                  <a:lnTo>
                    <a:pt x="361594" y="38100"/>
                  </a:lnTo>
                  <a:lnTo>
                    <a:pt x="359841" y="38100"/>
                  </a:lnTo>
                  <a:lnTo>
                    <a:pt x="356984" y="25400"/>
                  </a:lnTo>
                  <a:lnTo>
                    <a:pt x="362191" y="25400"/>
                  </a:lnTo>
                  <a:lnTo>
                    <a:pt x="363689" y="38100"/>
                  </a:lnTo>
                  <a:lnTo>
                    <a:pt x="366217" y="38100"/>
                  </a:lnTo>
                  <a:lnTo>
                    <a:pt x="367766" y="25400"/>
                  </a:lnTo>
                  <a:close/>
                </a:path>
                <a:path w="1526540" h="1587500">
                  <a:moveTo>
                    <a:pt x="370179" y="12700"/>
                  </a:moveTo>
                  <a:lnTo>
                    <a:pt x="366369" y="12700"/>
                  </a:lnTo>
                  <a:lnTo>
                    <a:pt x="368211" y="25400"/>
                  </a:lnTo>
                  <a:lnTo>
                    <a:pt x="370179" y="12700"/>
                  </a:lnTo>
                  <a:close/>
                </a:path>
                <a:path w="1526540" h="1587500">
                  <a:moveTo>
                    <a:pt x="372846" y="254000"/>
                  </a:moveTo>
                  <a:lnTo>
                    <a:pt x="369100" y="241300"/>
                  </a:lnTo>
                  <a:lnTo>
                    <a:pt x="365823" y="241300"/>
                  </a:lnTo>
                  <a:lnTo>
                    <a:pt x="364451" y="254000"/>
                  </a:lnTo>
                  <a:lnTo>
                    <a:pt x="372846" y="254000"/>
                  </a:lnTo>
                  <a:close/>
                </a:path>
                <a:path w="1526540" h="1587500">
                  <a:moveTo>
                    <a:pt x="377736" y="25400"/>
                  </a:moveTo>
                  <a:lnTo>
                    <a:pt x="377139" y="12700"/>
                  </a:lnTo>
                  <a:lnTo>
                    <a:pt x="370179" y="12700"/>
                  </a:lnTo>
                  <a:lnTo>
                    <a:pt x="370878" y="25400"/>
                  </a:lnTo>
                  <a:lnTo>
                    <a:pt x="377736" y="25400"/>
                  </a:lnTo>
                  <a:close/>
                </a:path>
                <a:path w="1526540" h="1587500">
                  <a:moveTo>
                    <a:pt x="378574" y="188074"/>
                  </a:moveTo>
                  <a:lnTo>
                    <a:pt x="376008" y="177800"/>
                  </a:lnTo>
                  <a:lnTo>
                    <a:pt x="378307" y="190500"/>
                  </a:lnTo>
                  <a:lnTo>
                    <a:pt x="378574" y="188074"/>
                  </a:lnTo>
                  <a:close/>
                </a:path>
                <a:path w="1526540" h="1587500">
                  <a:moveTo>
                    <a:pt x="383590" y="254000"/>
                  </a:moveTo>
                  <a:lnTo>
                    <a:pt x="380301" y="241300"/>
                  </a:lnTo>
                  <a:lnTo>
                    <a:pt x="374357" y="241300"/>
                  </a:lnTo>
                  <a:lnTo>
                    <a:pt x="372846" y="254000"/>
                  </a:lnTo>
                  <a:lnTo>
                    <a:pt x="383590" y="254000"/>
                  </a:lnTo>
                  <a:close/>
                </a:path>
                <a:path w="1526540" h="1587500">
                  <a:moveTo>
                    <a:pt x="386905" y="139700"/>
                  </a:moveTo>
                  <a:lnTo>
                    <a:pt x="384352" y="127000"/>
                  </a:lnTo>
                  <a:lnTo>
                    <a:pt x="375856" y="127000"/>
                  </a:lnTo>
                  <a:lnTo>
                    <a:pt x="377558" y="139700"/>
                  </a:lnTo>
                  <a:lnTo>
                    <a:pt x="374154" y="139700"/>
                  </a:lnTo>
                  <a:lnTo>
                    <a:pt x="371144" y="127000"/>
                  </a:lnTo>
                  <a:lnTo>
                    <a:pt x="361518" y="127000"/>
                  </a:lnTo>
                  <a:lnTo>
                    <a:pt x="363016" y="139700"/>
                  </a:lnTo>
                  <a:lnTo>
                    <a:pt x="359511" y="139700"/>
                  </a:lnTo>
                  <a:lnTo>
                    <a:pt x="360845" y="127000"/>
                  </a:lnTo>
                  <a:lnTo>
                    <a:pt x="355206" y="127000"/>
                  </a:lnTo>
                  <a:lnTo>
                    <a:pt x="355549" y="139700"/>
                  </a:lnTo>
                  <a:lnTo>
                    <a:pt x="350812" y="139700"/>
                  </a:lnTo>
                  <a:lnTo>
                    <a:pt x="351713" y="127000"/>
                  </a:lnTo>
                  <a:lnTo>
                    <a:pt x="348145" y="127000"/>
                  </a:lnTo>
                  <a:lnTo>
                    <a:pt x="349262" y="139700"/>
                  </a:lnTo>
                  <a:lnTo>
                    <a:pt x="348043" y="139700"/>
                  </a:lnTo>
                  <a:lnTo>
                    <a:pt x="347510" y="137147"/>
                  </a:lnTo>
                  <a:lnTo>
                    <a:pt x="347510" y="165100"/>
                  </a:lnTo>
                  <a:lnTo>
                    <a:pt x="343509" y="165100"/>
                  </a:lnTo>
                  <a:lnTo>
                    <a:pt x="343077" y="177800"/>
                  </a:lnTo>
                  <a:lnTo>
                    <a:pt x="341985" y="177800"/>
                  </a:lnTo>
                  <a:lnTo>
                    <a:pt x="339763" y="165100"/>
                  </a:lnTo>
                  <a:lnTo>
                    <a:pt x="339369" y="165100"/>
                  </a:lnTo>
                  <a:lnTo>
                    <a:pt x="339318" y="177800"/>
                  </a:lnTo>
                  <a:lnTo>
                    <a:pt x="335267" y="177800"/>
                  </a:lnTo>
                  <a:lnTo>
                    <a:pt x="336613" y="190500"/>
                  </a:lnTo>
                  <a:lnTo>
                    <a:pt x="331508" y="190500"/>
                  </a:lnTo>
                  <a:lnTo>
                    <a:pt x="331597" y="177800"/>
                  </a:lnTo>
                  <a:lnTo>
                    <a:pt x="328739" y="177800"/>
                  </a:lnTo>
                  <a:lnTo>
                    <a:pt x="323735" y="165100"/>
                  </a:lnTo>
                  <a:lnTo>
                    <a:pt x="323176" y="177800"/>
                  </a:lnTo>
                  <a:lnTo>
                    <a:pt x="317931" y="177800"/>
                  </a:lnTo>
                  <a:lnTo>
                    <a:pt x="317969" y="152400"/>
                  </a:lnTo>
                  <a:lnTo>
                    <a:pt x="321564" y="152400"/>
                  </a:lnTo>
                  <a:lnTo>
                    <a:pt x="326631" y="139700"/>
                  </a:lnTo>
                  <a:lnTo>
                    <a:pt x="326212" y="139700"/>
                  </a:lnTo>
                  <a:lnTo>
                    <a:pt x="326656" y="127000"/>
                  </a:lnTo>
                  <a:lnTo>
                    <a:pt x="329006" y="127000"/>
                  </a:lnTo>
                  <a:lnTo>
                    <a:pt x="329615" y="139700"/>
                  </a:lnTo>
                  <a:lnTo>
                    <a:pt x="326631" y="139700"/>
                  </a:lnTo>
                  <a:lnTo>
                    <a:pt x="335114" y="152400"/>
                  </a:lnTo>
                  <a:lnTo>
                    <a:pt x="345351" y="152400"/>
                  </a:lnTo>
                  <a:lnTo>
                    <a:pt x="347510" y="165100"/>
                  </a:lnTo>
                  <a:lnTo>
                    <a:pt x="347510" y="137147"/>
                  </a:lnTo>
                  <a:lnTo>
                    <a:pt x="345401" y="127000"/>
                  </a:lnTo>
                  <a:lnTo>
                    <a:pt x="339712" y="127000"/>
                  </a:lnTo>
                  <a:lnTo>
                    <a:pt x="337870" y="139700"/>
                  </a:lnTo>
                  <a:lnTo>
                    <a:pt x="334518" y="127000"/>
                  </a:lnTo>
                  <a:lnTo>
                    <a:pt x="339585" y="127000"/>
                  </a:lnTo>
                  <a:lnTo>
                    <a:pt x="327990" y="114300"/>
                  </a:lnTo>
                  <a:lnTo>
                    <a:pt x="321843" y="114300"/>
                  </a:lnTo>
                  <a:lnTo>
                    <a:pt x="323253" y="101600"/>
                  </a:lnTo>
                  <a:lnTo>
                    <a:pt x="323481" y="101600"/>
                  </a:lnTo>
                  <a:lnTo>
                    <a:pt x="328472" y="88900"/>
                  </a:lnTo>
                  <a:lnTo>
                    <a:pt x="329679" y="88900"/>
                  </a:lnTo>
                  <a:lnTo>
                    <a:pt x="327177" y="76200"/>
                  </a:lnTo>
                  <a:lnTo>
                    <a:pt x="343141" y="76200"/>
                  </a:lnTo>
                  <a:lnTo>
                    <a:pt x="355155" y="63500"/>
                  </a:lnTo>
                  <a:lnTo>
                    <a:pt x="314972" y="63500"/>
                  </a:lnTo>
                  <a:lnTo>
                    <a:pt x="318795" y="76200"/>
                  </a:lnTo>
                  <a:lnTo>
                    <a:pt x="325767" y="76200"/>
                  </a:lnTo>
                  <a:lnTo>
                    <a:pt x="324840" y="88900"/>
                  </a:lnTo>
                  <a:lnTo>
                    <a:pt x="325310" y="88900"/>
                  </a:lnTo>
                  <a:lnTo>
                    <a:pt x="320611" y="101600"/>
                  </a:lnTo>
                  <a:lnTo>
                    <a:pt x="320802" y="101600"/>
                  </a:lnTo>
                  <a:lnTo>
                    <a:pt x="318350" y="114300"/>
                  </a:lnTo>
                  <a:lnTo>
                    <a:pt x="311619" y="114300"/>
                  </a:lnTo>
                  <a:lnTo>
                    <a:pt x="309245" y="101600"/>
                  </a:lnTo>
                  <a:lnTo>
                    <a:pt x="306006" y="101600"/>
                  </a:lnTo>
                  <a:lnTo>
                    <a:pt x="310629" y="114300"/>
                  </a:lnTo>
                  <a:lnTo>
                    <a:pt x="317296" y="127000"/>
                  </a:lnTo>
                  <a:lnTo>
                    <a:pt x="324142" y="127000"/>
                  </a:lnTo>
                  <a:lnTo>
                    <a:pt x="323088" y="139700"/>
                  </a:lnTo>
                  <a:lnTo>
                    <a:pt x="312559" y="139700"/>
                  </a:lnTo>
                  <a:lnTo>
                    <a:pt x="313397" y="129971"/>
                  </a:lnTo>
                  <a:lnTo>
                    <a:pt x="309232" y="139700"/>
                  </a:lnTo>
                  <a:lnTo>
                    <a:pt x="306539" y="139700"/>
                  </a:lnTo>
                  <a:lnTo>
                    <a:pt x="307695" y="127000"/>
                  </a:lnTo>
                  <a:lnTo>
                    <a:pt x="299313" y="127000"/>
                  </a:lnTo>
                  <a:lnTo>
                    <a:pt x="304355" y="139700"/>
                  </a:lnTo>
                  <a:lnTo>
                    <a:pt x="303352" y="139700"/>
                  </a:lnTo>
                  <a:lnTo>
                    <a:pt x="301891" y="152400"/>
                  </a:lnTo>
                  <a:lnTo>
                    <a:pt x="316661" y="152400"/>
                  </a:lnTo>
                  <a:lnTo>
                    <a:pt x="316661" y="177800"/>
                  </a:lnTo>
                  <a:lnTo>
                    <a:pt x="317715" y="177800"/>
                  </a:lnTo>
                  <a:lnTo>
                    <a:pt x="317055" y="190500"/>
                  </a:lnTo>
                  <a:lnTo>
                    <a:pt x="318249" y="190500"/>
                  </a:lnTo>
                  <a:lnTo>
                    <a:pt x="318668" y="203200"/>
                  </a:lnTo>
                  <a:lnTo>
                    <a:pt x="321068" y="203200"/>
                  </a:lnTo>
                  <a:lnTo>
                    <a:pt x="320560" y="190500"/>
                  </a:lnTo>
                  <a:lnTo>
                    <a:pt x="324142" y="190500"/>
                  </a:lnTo>
                  <a:lnTo>
                    <a:pt x="323189" y="203200"/>
                  </a:lnTo>
                  <a:lnTo>
                    <a:pt x="337235" y="203200"/>
                  </a:lnTo>
                  <a:lnTo>
                    <a:pt x="338836" y="190500"/>
                  </a:lnTo>
                  <a:lnTo>
                    <a:pt x="342900" y="190500"/>
                  </a:lnTo>
                  <a:lnTo>
                    <a:pt x="349808" y="177800"/>
                  </a:lnTo>
                  <a:lnTo>
                    <a:pt x="350786" y="177800"/>
                  </a:lnTo>
                  <a:lnTo>
                    <a:pt x="357924" y="165100"/>
                  </a:lnTo>
                  <a:lnTo>
                    <a:pt x="361721" y="152400"/>
                  </a:lnTo>
                  <a:lnTo>
                    <a:pt x="378688" y="152400"/>
                  </a:lnTo>
                  <a:lnTo>
                    <a:pt x="380034" y="139700"/>
                  </a:lnTo>
                  <a:lnTo>
                    <a:pt x="386905" y="139700"/>
                  </a:lnTo>
                  <a:close/>
                </a:path>
                <a:path w="1526540" h="1587500">
                  <a:moveTo>
                    <a:pt x="388899" y="50800"/>
                  </a:moveTo>
                  <a:lnTo>
                    <a:pt x="388429" y="38100"/>
                  </a:lnTo>
                  <a:lnTo>
                    <a:pt x="379209" y="38100"/>
                  </a:lnTo>
                  <a:lnTo>
                    <a:pt x="375424" y="50800"/>
                  </a:lnTo>
                  <a:lnTo>
                    <a:pt x="371729" y="38100"/>
                  </a:lnTo>
                  <a:lnTo>
                    <a:pt x="367118" y="38100"/>
                  </a:lnTo>
                  <a:lnTo>
                    <a:pt x="368185" y="50800"/>
                  </a:lnTo>
                  <a:lnTo>
                    <a:pt x="364883" y="50800"/>
                  </a:lnTo>
                  <a:lnTo>
                    <a:pt x="362419" y="62217"/>
                  </a:lnTo>
                  <a:lnTo>
                    <a:pt x="362966" y="63500"/>
                  </a:lnTo>
                  <a:lnTo>
                    <a:pt x="370243" y="63500"/>
                  </a:lnTo>
                  <a:lnTo>
                    <a:pt x="373697" y="50800"/>
                  </a:lnTo>
                  <a:lnTo>
                    <a:pt x="374383" y="63500"/>
                  </a:lnTo>
                  <a:lnTo>
                    <a:pt x="379895" y="63500"/>
                  </a:lnTo>
                  <a:lnTo>
                    <a:pt x="376351" y="50800"/>
                  </a:lnTo>
                  <a:lnTo>
                    <a:pt x="388899" y="50800"/>
                  </a:lnTo>
                  <a:close/>
                </a:path>
                <a:path w="1526540" h="1587500">
                  <a:moveTo>
                    <a:pt x="389572" y="165100"/>
                  </a:moveTo>
                  <a:lnTo>
                    <a:pt x="386397" y="165100"/>
                  </a:lnTo>
                  <a:lnTo>
                    <a:pt x="382765" y="177800"/>
                  </a:lnTo>
                  <a:lnTo>
                    <a:pt x="387858" y="177800"/>
                  </a:lnTo>
                  <a:lnTo>
                    <a:pt x="389572" y="165100"/>
                  </a:lnTo>
                  <a:close/>
                </a:path>
                <a:path w="1526540" h="1587500">
                  <a:moveTo>
                    <a:pt x="392328" y="132359"/>
                  </a:moveTo>
                  <a:lnTo>
                    <a:pt x="386905" y="139700"/>
                  </a:lnTo>
                  <a:lnTo>
                    <a:pt x="389712" y="139700"/>
                  </a:lnTo>
                  <a:lnTo>
                    <a:pt x="392328" y="132359"/>
                  </a:lnTo>
                  <a:close/>
                </a:path>
                <a:path w="1526540" h="1587500">
                  <a:moveTo>
                    <a:pt x="395058" y="128638"/>
                  </a:moveTo>
                  <a:lnTo>
                    <a:pt x="394220" y="127000"/>
                  </a:lnTo>
                  <a:lnTo>
                    <a:pt x="392328" y="132359"/>
                  </a:lnTo>
                  <a:lnTo>
                    <a:pt x="395058" y="128638"/>
                  </a:lnTo>
                  <a:close/>
                </a:path>
                <a:path w="1526540" h="1587500">
                  <a:moveTo>
                    <a:pt x="399605" y="241300"/>
                  </a:moveTo>
                  <a:lnTo>
                    <a:pt x="397751" y="228600"/>
                  </a:lnTo>
                  <a:lnTo>
                    <a:pt x="393192" y="228600"/>
                  </a:lnTo>
                  <a:lnTo>
                    <a:pt x="395922" y="241300"/>
                  </a:lnTo>
                  <a:lnTo>
                    <a:pt x="399605" y="241300"/>
                  </a:lnTo>
                  <a:close/>
                </a:path>
                <a:path w="1526540" h="1587500">
                  <a:moveTo>
                    <a:pt x="400431" y="244640"/>
                  </a:moveTo>
                  <a:lnTo>
                    <a:pt x="400265" y="241300"/>
                  </a:lnTo>
                  <a:lnTo>
                    <a:pt x="399605" y="241300"/>
                  </a:lnTo>
                  <a:lnTo>
                    <a:pt x="400431" y="244640"/>
                  </a:lnTo>
                  <a:close/>
                </a:path>
                <a:path w="1526540" h="1587500">
                  <a:moveTo>
                    <a:pt x="402742" y="254000"/>
                  </a:moveTo>
                  <a:lnTo>
                    <a:pt x="400431" y="244640"/>
                  </a:lnTo>
                  <a:lnTo>
                    <a:pt x="400888" y="254000"/>
                  </a:lnTo>
                  <a:lnTo>
                    <a:pt x="402742" y="254000"/>
                  </a:lnTo>
                  <a:close/>
                </a:path>
                <a:path w="1526540" h="1587500">
                  <a:moveTo>
                    <a:pt x="410260" y="279400"/>
                  </a:moveTo>
                  <a:lnTo>
                    <a:pt x="408813" y="266700"/>
                  </a:lnTo>
                  <a:lnTo>
                    <a:pt x="396697" y="266700"/>
                  </a:lnTo>
                  <a:lnTo>
                    <a:pt x="396201" y="254000"/>
                  </a:lnTo>
                  <a:lnTo>
                    <a:pt x="384733" y="254000"/>
                  </a:lnTo>
                  <a:lnTo>
                    <a:pt x="385965" y="266700"/>
                  </a:lnTo>
                  <a:lnTo>
                    <a:pt x="394157" y="266700"/>
                  </a:lnTo>
                  <a:lnTo>
                    <a:pt x="398983" y="279400"/>
                  </a:lnTo>
                  <a:lnTo>
                    <a:pt x="410260" y="279400"/>
                  </a:lnTo>
                  <a:close/>
                </a:path>
                <a:path w="1526540" h="1587500">
                  <a:moveTo>
                    <a:pt x="422719" y="127000"/>
                  </a:moveTo>
                  <a:lnTo>
                    <a:pt x="396265" y="127000"/>
                  </a:lnTo>
                  <a:lnTo>
                    <a:pt x="395058" y="128638"/>
                  </a:lnTo>
                  <a:lnTo>
                    <a:pt x="400735" y="139700"/>
                  </a:lnTo>
                  <a:lnTo>
                    <a:pt x="420001" y="139700"/>
                  </a:lnTo>
                  <a:lnTo>
                    <a:pt x="422719" y="127000"/>
                  </a:lnTo>
                  <a:close/>
                </a:path>
                <a:path w="1526540" h="1587500">
                  <a:moveTo>
                    <a:pt x="424421" y="254000"/>
                  </a:moveTo>
                  <a:lnTo>
                    <a:pt x="421220" y="254000"/>
                  </a:lnTo>
                  <a:lnTo>
                    <a:pt x="421335" y="266700"/>
                  </a:lnTo>
                  <a:lnTo>
                    <a:pt x="423557" y="266700"/>
                  </a:lnTo>
                  <a:lnTo>
                    <a:pt x="424421" y="254000"/>
                  </a:lnTo>
                  <a:close/>
                </a:path>
                <a:path w="1526540" h="1587500">
                  <a:moveTo>
                    <a:pt x="426605" y="279400"/>
                  </a:moveTo>
                  <a:lnTo>
                    <a:pt x="420344" y="266700"/>
                  </a:lnTo>
                  <a:lnTo>
                    <a:pt x="415099" y="279400"/>
                  </a:lnTo>
                  <a:lnTo>
                    <a:pt x="414223" y="279400"/>
                  </a:lnTo>
                  <a:lnTo>
                    <a:pt x="417334" y="292100"/>
                  </a:lnTo>
                  <a:lnTo>
                    <a:pt x="418604" y="292100"/>
                  </a:lnTo>
                  <a:lnTo>
                    <a:pt x="418109" y="279400"/>
                  </a:lnTo>
                  <a:lnTo>
                    <a:pt x="426605" y="279400"/>
                  </a:lnTo>
                  <a:close/>
                </a:path>
                <a:path w="1526540" h="1587500">
                  <a:moveTo>
                    <a:pt x="427062" y="1536700"/>
                  </a:moveTo>
                  <a:lnTo>
                    <a:pt x="417804" y="1536700"/>
                  </a:lnTo>
                  <a:lnTo>
                    <a:pt x="413461" y="1549400"/>
                  </a:lnTo>
                  <a:lnTo>
                    <a:pt x="418338" y="1549400"/>
                  </a:lnTo>
                  <a:lnTo>
                    <a:pt x="427062" y="1536700"/>
                  </a:lnTo>
                  <a:close/>
                </a:path>
                <a:path w="1526540" h="1587500">
                  <a:moveTo>
                    <a:pt x="431317" y="279400"/>
                  </a:moveTo>
                  <a:lnTo>
                    <a:pt x="428726" y="266700"/>
                  </a:lnTo>
                  <a:lnTo>
                    <a:pt x="425818" y="266700"/>
                  </a:lnTo>
                  <a:lnTo>
                    <a:pt x="426605" y="279400"/>
                  </a:lnTo>
                  <a:lnTo>
                    <a:pt x="431317" y="279400"/>
                  </a:lnTo>
                  <a:close/>
                </a:path>
                <a:path w="1526540" h="1587500">
                  <a:moveTo>
                    <a:pt x="431482" y="241300"/>
                  </a:moveTo>
                  <a:lnTo>
                    <a:pt x="429679" y="228600"/>
                  </a:lnTo>
                  <a:lnTo>
                    <a:pt x="418668" y="228600"/>
                  </a:lnTo>
                  <a:lnTo>
                    <a:pt x="420014" y="241300"/>
                  </a:lnTo>
                  <a:lnTo>
                    <a:pt x="425577" y="241300"/>
                  </a:lnTo>
                  <a:lnTo>
                    <a:pt x="428764" y="254000"/>
                  </a:lnTo>
                  <a:lnTo>
                    <a:pt x="430161" y="254000"/>
                  </a:lnTo>
                  <a:lnTo>
                    <a:pt x="428612" y="241300"/>
                  </a:lnTo>
                  <a:lnTo>
                    <a:pt x="431482" y="241300"/>
                  </a:lnTo>
                  <a:close/>
                </a:path>
                <a:path w="1526540" h="1587500">
                  <a:moveTo>
                    <a:pt x="440829" y="228600"/>
                  </a:moveTo>
                  <a:lnTo>
                    <a:pt x="436778" y="228600"/>
                  </a:lnTo>
                  <a:lnTo>
                    <a:pt x="431482" y="241300"/>
                  </a:lnTo>
                  <a:lnTo>
                    <a:pt x="438531" y="241300"/>
                  </a:lnTo>
                  <a:lnTo>
                    <a:pt x="440829" y="228600"/>
                  </a:lnTo>
                  <a:close/>
                </a:path>
                <a:path w="1526540" h="1587500">
                  <a:moveTo>
                    <a:pt x="450557" y="1549400"/>
                  </a:moveTo>
                  <a:lnTo>
                    <a:pt x="446938" y="1549400"/>
                  </a:lnTo>
                  <a:lnTo>
                    <a:pt x="446532" y="1562100"/>
                  </a:lnTo>
                  <a:lnTo>
                    <a:pt x="450557" y="1549400"/>
                  </a:lnTo>
                  <a:close/>
                </a:path>
                <a:path w="1526540" h="1587500">
                  <a:moveTo>
                    <a:pt x="456704" y="241300"/>
                  </a:moveTo>
                  <a:lnTo>
                    <a:pt x="456260" y="228600"/>
                  </a:lnTo>
                  <a:lnTo>
                    <a:pt x="451192" y="228600"/>
                  </a:lnTo>
                  <a:lnTo>
                    <a:pt x="453224" y="215900"/>
                  </a:lnTo>
                  <a:lnTo>
                    <a:pt x="448868" y="215900"/>
                  </a:lnTo>
                  <a:lnTo>
                    <a:pt x="448284" y="228600"/>
                  </a:lnTo>
                  <a:lnTo>
                    <a:pt x="441439" y="228600"/>
                  </a:lnTo>
                  <a:lnTo>
                    <a:pt x="447065" y="241300"/>
                  </a:lnTo>
                  <a:lnTo>
                    <a:pt x="456704" y="241300"/>
                  </a:lnTo>
                  <a:close/>
                </a:path>
                <a:path w="1526540" h="1587500">
                  <a:moveTo>
                    <a:pt x="464045" y="469900"/>
                  </a:moveTo>
                  <a:lnTo>
                    <a:pt x="462584" y="457200"/>
                  </a:lnTo>
                  <a:lnTo>
                    <a:pt x="457758" y="457200"/>
                  </a:lnTo>
                  <a:lnTo>
                    <a:pt x="454063" y="469900"/>
                  </a:lnTo>
                  <a:lnTo>
                    <a:pt x="454761" y="469900"/>
                  </a:lnTo>
                  <a:lnTo>
                    <a:pt x="453809" y="482600"/>
                  </a:lnTo>
                  <a:lnTo>
                    <a:pt x="459498" y="482600"/>
                  </a:lnTo>
                  <a:lnTo>
                    <a:pt x="459778" y="469900"/>
                  </a:lnTo>
                  <a:lnTo>
                    <a:pt x="464045" y="469900"/>
                  </a:lnTo>
                  <a:close/>
                </a:path>
                <a:path w="1526540" h="1587500">
                  <a:moveTo>
                    <a:pt x="471627" y="1549400"/>
                  </a:moveTo>
                  <a:lnTo>
                    <a:pt x="462661" y="1549400"/>
                  </a:lnTo>
                  <a:lnTo>
                    <a:pt x="467156" y="1562100"/>
                  </a:lnTo>
                  <a:lnTo>
                    <a:pt x="471627" y="1549400"/>
                  </a:lnTo>
                  <a:close/>
                </a:path>
                <a:path w="1526540" h="1587500">
                  <a:moveTo>
                    <a:pt x="476275" y="127000"/>
                  </a:moveTo>
                  <a:lnTo>
                    <a:pt x="468896" y="127000"/>
                  </a:lnTo>
                  <a:lnTo>
                    <a:pt x="468896" y="152400"/>
                  </a:lnTo>
                  <a:lnTo>
                    <a:pt x="465188" y="152400"/>
                  </a:lnTo>
                  <a:lnTo>
                    <a:pt x="460895" y="165100"/>
                  </a:lnTo>
                  <a:lnTo>
                    <a:pt x="461581" y="165100"/>
                  </a:lnTo>
                  <a:lnTo>
                    <a:pt x="457542" y="177800"/>
                  </a:lnTo>
                  <a:lnTo>
                    <a:pt x="454571" y="177800"/>
                  </a:lnTo>
                  <a:lnTo>
                    <a:pt x="454075" y="190500"/>
                  </a:lnTo>
                  <a:lnTo>
                    <a:pt x="445135" y="190500"/>
                  </a:lnTo>
                  <a:lnTo>
                    <a:pt x="446100" y="177800"/>
                  </a:lnTo>
                  <a:lnTo>
                    <a:pt x="450697" y="165100"/>
                  </a:lnTo>
                  <a:lnTo>
                    <a:pt x="446646" y="165100"/>
                  </a:lnTo>
                  <a:lnTo>
                    <a:pt x="443318" y="177800"/>
                  </a:lnTo>
                  <a:lnTo>
                    <a:pt x="440766" y="177800"/>
                  </a:lnTo>
                  <a:lnTo>
                    <a:pt x="440766" y="190500"/>
                  </a:lnTo>
                  <a:lnTo>
                    <a:pt x="440334" y="203200"/>
                  </a:lnTo>
                  <a:lnTo>
                    <a:pt x="439432" y="203200"/>
                  </a:lnTo>
                  <a:lnTo>
                    <a:pt x="438531" y="190500"/>
                  </a:lnTo>
                  <a:lnTo>
                    <a:pt x="440766" y="190500"/>
                  </a:lnTo>
                  <a:lnTo>
                    <a:pt x="440766" y="177800"/>
                  </a:lnTo>
                  <a:lnTo>
                    <a:pt x="439851" y="177800"/>
                  </a:lnTo>
                  <a:lnTo>
                    <a:pt x="444246" y="165100"/>
                  </a:lnTo>
                  <a:lnTo>
                    <a:pt x="449986" y="152400"/>
                  </a:lnTo>
                  <a:lnTo>
                    <a:pt x="453669" y="152400"/>
                  </a:lnTo>
                  <a:lnTo>
                    <a:pt x="456768" y="139700"/>
                  </a:lnTo>
                  <a:lnTo>
                    <a:pt x="464566" y="139700"/>
                  </a:lnTo>
                  <a:lnTo>
                    <a:pt x="468896" y="152400"/>
                  </a:lnTo>
                  <a:lnTo>
                    <a:pt x="468896" y="127000"/>
                  </a:lnTo>
                  <a:lnTo>
                    <a:pt x="464908" y="127000"/>
                  </a:lnTo>
                  <a:lnTo>
                    <a:pt x="475132" y="114300"/>
                  </a:lnTo>
                  <a:lnTo>
                    <a:pt x="468261" y="114300"/>
                  </a:lnTo>
                  <a:lnTo>
                    <a:pt x="461137" y="127000"/>
                  </a:lnTo>
                  <a:lnTo>
                    <a:pt x="454660" y="127000"/>
                  </a:lnTo>
                  <a:lnTo>
                    <a:pt x="449008" y="139700"/>
                  </a:lnTo>
                  <a:lnTo>
                    <a:pt x="445376" y="152400"/>
                  </a:lnTo>
                  <a:lnTo>
                    <a:pt x="440804" y="152400"/>
                  </a:lnTo>
                  <a:lnTo>
                    <a:pt x="442302" y="165100"/>
                  </a:lnTo>
                  <a:lnTo>
                    <a:pt x="427431" y="165100"/>
                  </a:lnTo>
                  <a:lnTo>
                    <a:pt x="427990" y="152400"/>
                  </a:lnTo>
                  <a:lnTo>
                    <a:pt x="425818" y="152400"/>
                  </a:lnTo>
                  <a:lnTo>
                    <a:pt x="424421" y="165100"/>
                  </a:lnTo>
                  <a:lnTo>
                    <a:pt x="424141" y="165100"/>
                  </a:lnTo>
                  <a:lnTo>
                    <a:pt x="426580" y="177800"/>
                  </a:lnTo>
                  <a:lnTo>
                    <a:pt x="428688" y="177800"/>
                  </a:lnTo>
                  <a:lnTo>
                    <a:pt x="428713" y="190500"/>
                  </a:lnTo>
                  <a:lnTo>
                    <a:pt x="416737" y="190500"/>
                  </a:lnTo>
                  <a:lnTo>
                    <a:pt x="423291" y="177800"/>
                  </a:lnTo>
                  <a:lnTo>
                    <a:pt x="415988" y="177800"/>
                  </a:lnTo>
                  <a:lnTo>
                    <a:pt x="417982" y="165100"/>
                  </a:lnTo>
                  <a:lnTo>
                    <a:pt x="411035" y="165100"/>
                  </a:lnTo>
                  <a:lnTo>
                    <a:pt x="411035" y="190500"/>
                  </a:lnTo>
                  <a:lnTo>
                    <a:pt x="410146" y="203200"/>
                  </a:lnTo>
                  <a:lnTo>
                    <a:pt x="407631" y="203200"/>
                  </a:lnTo>
                  <a:lnTo>
                    <a:pt x="408279" y="190500"/>
                  </a:lnTo>
                  <a:lnTo>
                    <a:pt x="411035" y="190500"/>
                  </a:lnTo>
                  <a:lnTo>
                    <a:pt x="411035" y="165100"/>
                  </a:lnTo>
                  <a:lnTo>
                    <a:pt x="407047" y="165100"/>
                  </a:lnTo>
                  <a:lnTo>
                    <a:pt x="409117" y="177800"/>
                  </a:lnTo>
                  <a:lnTo>
                    <a:pt x="407758" y="177800"/>
                  </a:lnTo>
                  <a:lnTo>
                    <a:pt x="402196" y="190500"/>
                  </a:lnTo>
                  <a:lnTo>
                    <a:pt x="400939" y="177800"/>
                  </a:lnTo>
                  <a:lnTo>
                    <a:pt x="401523" y="165100"/>
                  </a:lnTo>
                  <a:lnTo>
                    <a:pt x="405358" y="165100"/>
                  </a:lnTo>
                  <a:lnTo>
                    <a:pt x="404545" y="152400"/>
                  </a:lnTo>
                  <a:lnTo>
                    <a:pt x="400519" y="152400"/>
                  </a:lnTo>
                  <a:lnTo>
                    <a:pt x="400519" y="203200"/>
                  </a:lnTo>
                  <a:lnTo>
                    <a:pt x="396176" y="203200"/>
                  </a:lnTo>
                  <a:lnTo>
                    <a:pt x="399935" y="190500"/>
                  </a:lnTo>
                  <a:lnTo>
                    <a:pt x="400519" y="203200"/>
                  </a:lnTo>
                  <a:lnTo>
                    <a:pt x="400519" y="152400"/>
                  </a:lnTo>
                  <a:lnTo>
                    <a:pt x="399542" y="152400"/>
                  </a:lnTo>
                  <a:lnTo>
                    <a:pt x="399542" y="177800"/>
                  </a:lnTo>
                  <a:lnTo>
                    <a:pt x="399440" y="190500"/>
                  </a:lnTo>
                  <a:lnTo>
                    <a:pt x="394538" y="190500"/>
                  </a:lnTo>
                  <a:lnTo>
                    <a:pt x="394208" y="177800"/>
                  </a:lnTo>
                  <a:lnTo>
                    <a:pt x="399542" y="177800"/>
                  </a:lnTo>
                  <a:lnTo>
                    <a:pt x="399542" y="152400"/>
                  </a:lnTo>
                  <a:lnTo>
                    <a:pt x="399211" y="152400"/>
                  </a:lnTo>
                  <a:lnTo>
                    <a:pt x="398729" y="165100"/>
                  </a:lnTo>
                  <a:lnTo>
                    <a:pt x="389572" y="165100"/>
                  </a:lnTo>
                  <a:lnTo>
                    <a:pt x="388099" y="177800"/>
                  </a:lnTo>
                  <a:lnTo>
                    <a:pt x="392595" y="177800"/>
                  </a:lnTo>
                  <a:lnTo>
                    <a:pt x="392595" y="190500"/>
                  </a:lnTo>
                  <a:lnTo>
                    <a:pt x="380428" y="190500"/>
                  </a:lnTo>
                  <a:lnTo>
                    <a:pt x="382600" y="177800"/>
                  </a:lnTo>
                  <a:lnTo>
                    <a:pt x="382765" y="177800"/>
                  </a:lnTo>
                  <a:lnTo>
                    <a:pt x="379641" y="165100"/>
                  </a:lnTo>
                  <a:lnTo>
                    <a:pt x="373380" y="177800"/>
                  </a:lnTo>
                  <a:lnTo>
                    <a:pt x="376008" y="177800"/>
                  </a:lnTo>
                  <a:lnTo>
                    <a:pt x="379717" y="177800"/>
                  </a:lnTo>
                  <a:lnTo>
                    <a:pt x="378574" y="188074"/>
                  </a:lnTo>
                  <a:lnTo>
                    <a:pt x="379183" y="190500"/>
                  </a:lnTo>
                  <a:lnTo>
                    <a:pt x="378307" y="190500"/>
                  </a:lnTo>
                  <a:lnTo>
                    <a:pt x="367284" y="190500"/>
                  </a:lnTo>
                  <a:lnTo>
                    <a:pt x="370497" y="177800"/>
                  </a:lnTo>
                  <a:lnTo>
                    <a:pt x="373380" y="177800"/>
                  </a:lnTo>
                  <a:lnTo>
                    <a:pt x="371513" y="165100"/>
                  </a:lnTo>
                  <a:lnTo>
                    <a:pt x="370370" y="165100"/>
                  </a:lnTo>
                  <a:lnTo>
                    <a:pt x="369938" y="177800"/>
                  </a:lnTo>
                  <a:lnTo>
                    <a:pt x="362343" y="177800"/>
                  </a:lnTo>
                  <a:lnTo>
                    <a:pt x="363766" y="190500"/>
                  </a:lnTo>
                  <a:lnTo>
                    <a:pt x="366064" y="190500"/>
                  </a:lnTo>
                  <a:lnTo>
                    <a:pt x="362305" y="203200"/>
                  </a:lnTo>
                  <a:lnTo>
                    <a:pt x="361556" y="203200"/>
                  </a:lnTo>
                  <a:lnTo>
                    <a:pt x="360286" y="190500"/>
                  </a:lnTo>
                  <a:lnTo>
                    <a:pt x="359219" y="190500"/>
                  </a:lnTo>
                  <a:lnTo>
                    <a:pt x="358355" y="177800"/>
                  </a:lnTo>
                  <a:lnTo>
                    <a:pt x="356349" y="190500"/>
                  </a:lnTo>
                  <a:lnTo>
                    <a:pt x="358089" y="190500"/>
                  </a:lnTo>
                  <a:lnTo>
                    <a:pt x="358749" y="203200"/>
                  </a:lnTo>
                  <a:lnTo>
                    <a:pt x="355993" y="203200"/>
                  </a:lnTo>
                  <a:lnTo>
                    <a:pt x="356895" y="215900"/>
                  </a:lnTo>
                  <a:lnTo>
                    <a:pt x="360807" y="215900"/>
                  </a:lnTo>
                  <a:lnTo>
                    <a:pt x="364794" y="203200"/>
                  </a:lnTo>
                  <a:lnTo>
                    <a:pt x="383133" y="203200"/>
                  </a:lnTo>
                  <a:lnTo>
                    <a:pt x="389267" y="215900"/>
                  </a:lnTo>
                  <a:lnTo>
                    <a:pt x="390359" y="215900"/>
                  </a:lnTo>
                  <a:lnTo>
                    <a:pt x="391807" y="228600"/>
                  </a:lnTo>
                  <a:lnTo>
                    <a:pt x="392099" y="228600"/>
                  </a:lnTo>
                  <a:lnTo>
                    <a:pt x="392328" y="215900"/>
                  </a:lnTo>
                  <a:lnTo>
                    <a:pt x="443522" y="215900"/>
                  </a:lnTo>
                  <a:lnTo>
                    <a:pt x="449110" y="203200"/>
                  </a:lnTo>
                  <a:lnTo>
                    <a:pt x="463423" y="203200"/>
                  </a:lnTo>
                  <a:lnTo>
                    <a:pt x="457936" y="190500"/>
                  </a:lnTo>
                  <a:lnTo>
                    <a:pt x="458482" y="190500"/>
                  </a:lnTo>
                  <a:lnTo>
                    <a:pt x="469607" y="177800"/>
                  </a:lnTo>
                  <a:lnTo>
                    <a:pt x="460375" y="177800"/>
                  </a:lnTo>
                  <a:lnTo>
                    <a:pt x="462445" y="165100"/>
                  </a:lnTo>
                  <a:lnTo>
                    <a:pt x="467868" y="165100"/>
                  </a:lnTo>
                  <a:lnTo>
                    <a:pt x="473125" y="152400"/>
                  </a:lnTo>
                  <a:lnTo>
                    <a:pt x="471284" y="152400"/>
                  </a:lnTo>
                  <a:lnTo>
                    <a:pt x="472376" y="139700"/>
                  </a:lnTo>
                  <a:lnTo>
                    <a:pt x="474560" y="139700"/>
                  </a:lnTo>
                  <a:lnTo>
                    <a:pt x="476275" y="127000"/>
                  </a:lnTo>
                  <a:close/>
                </a:path>
                <a:path w="1526540" h="1587500">
                  <a:moveTo>
                    <a:pt x="486181" y="1524000"/>
                  </a:moveTo>
                  <a:lnTo>
                    <a:pt x="432206" y="1524000"/>
                  </a:lnTo>
                  <a:lnTo>
                    <a:pt x="427075" y="1536700"/>
                  </a:lnTo>
                  <a:lnTo>
                    <a:pt x="479590" y="1536700"/>
                  </a:lnTo>
                  <a:lnTo>
                    <a:pt x="486181" y="1524000"/>
                  </a:lnTo>
                  <a:close/>
                </a:path>
                <a:path w="1526540" h="1587500">
                  <a:moveTo>
                    <a:pt x="490296" y="152400"/>
                  </a:moveTo>
                  <a:lnTo>
                    <a:pt x="488594" y="152400"/>
                  </a:lnTo>
                  <a:lnTo>
                    <a:pt x="486206" y="165100"/>
                  </a:lnTo>
                  <a:lnTo>
                    <a:pt x="488442" y="165100"/>
                  </a:lnTo>
                  <a:lnTo>
                    <a:pt x="490296" y="152400"/>
                  </a:lnTo>
                  <a:close/>
                </a:path>
                <a:path w="1526540" h="1587500">
                  <a:moveTo>
                    <a:pt x="503199" y="101600"/>
                  </a:moveTo>
                  <a:lnTo>
                    <a:pt x="492353" y="101600"/>
                  </a:lnTo>
                  <a:lnTo>
                    <a:pt x="483806" y="114300"/>
                  </a:lnTo>
                  <a:lnTo>
                    <a:pt x="492975" y="114300"/>
                  </a:lnTo>
                  <a:lnTo>
                    <a:pt x="503199" y="101600"/>
                  </a:lnTo>
                  <a:close/>
                </a:path>
                <a:path w="1526540" h="1587500">
                  <a:moveTo>
                    <a:pt x="503872" y="482600"/>
                  </a:moveTo>
                  <a:lnTo>
                    <a:pt x="503326" y="482600"/>
                  </a:lnTo>
                  <a:lnTo>
                    <a:pt x="502729" y="495300"/>
                  </a:lnTo>
                  <a:lnTo>
                    <a:pt x="503872" y="482600"/>
                  </a:lnTo>
                  <a:close/>
                </a:path>
                <a:path w="1526540" h="1587500">
                  <a:moveTo>
                    <a:pt x="504405" y="444500"/>
                  </a:moveTo>
                  <a:lnTo>
                    <a:pt x="502958" y="431800"/>
                  </a:lnTo>
                  <a:lnTo>
                    <a:pt x="499554" y="431800"/>
                  </a:lnTo>
                  <a:lnTo>
                    <a:pt x="502754" y="444500"/>
                  </a:lnTo>
                  <a:lnTo>
                    <a:pt x="504405" y="444500"/>
                  </a:lnTo>
                  <a:close/>
                </a:path>
                <a:path w="1526540" h="1587500">
                  <a:moveTo>
                    <a:pt x="506882" y="508000"/>
                  </a:moveTo>
                  <a:lnTo>
                    <a:pt x="505320" y="508000"/>
                  </a:lnTo>
                  <a:lnTo>
                    <a:pt x="505675" y="495300"/>
                  </a:lnTo>
                  <a:lnTo>
                    <a:pt x="502729" y="495300"/>
                  </a:lnTo>
                  <a:lnTo>
                    <a:pt x="496354" y="482600"/>
                  </a:lnTo>
                  <a:lnTo>
                    <a:pt x="498690" y="495300"/>
                  </a:lnTo>
                  <a:lnTo>
                    <a:pt x="499999" y="495300"/>
                  </a:lnTo>
                  <a:lnTo>
                    <a:pt x="499808" y="508000"/>
                  </a:lnTo>
                  <a:lnTo>
                    <a:pt x="497865" y="508000"/>
                  </a:lnTo>
                  <a:lnTo>
                    <a:pt x="504088" y="520700"/>
                  </a:lnTo>
                  <a:lnTo>
                    <a:pt x="506882" y="508000"/>
                  </a:lnTo>
                  <a:close/>
                </a:path>
                <a:path w="1526540" h="1587500">
                  <a:moveTo>
                    <a:pt x="517956" y="393700"/>
                  </a:moveTo>
                  <a:lnTo>
                    <a:pt x="513359" y="393700"/>
                  </a:lnTo>
                  <a:lnTo>
                    <a:pt x="514299" y="406400"/>
                  </a:lnTo>
                  <a:lnTo>
                    <a:pt x="516966" y="406400"/>
                  </a:lnTo>
                  <a:lnTo>
                    <a:pt x="517956" y="393700"/>
                  </a:lnTo>
                  <a:close/>
                </a:path>
                <a:path w="1526540" h="1587500">
                  <a:moveTo>
                    <a:pt x="523748" y="1308100"/>
                  </a:moveTo>
                  <a:lnTo>
                    <a:pt x="520039" y="1295400"/>
                  </a:lnTo>
                  <a:lnTo>
                    <a:pt x="513930" y="1295400"/>
                  </a:lnTo>
                  <a:lnTo>
                    <a:pt x="513372" y="1308100"/>
                  </a:lnTo>
                  <a:lnTo>
                    <a:pt x="523748" y="1308100"/>
                  </a:lnTo>
                  <a:close/>
                </a:path>
                <a:path w="1526540" h="1587500">
                  <a:moveTo>
                    <a:pt x="530847" y="1549400"/>
                  </a:moveTo>
                  <a:lnTo>
                    <a:pt x="521944" y="1549400"/>
                  </a:lnTo>
                  <a:lnTo>
                    <a:pt x="525894" y="1562100"/>
                  </a:lnTo>
                  <a:lnTo>
                    <a:pt x="530847" y="1549400"/>
                  </a:lnTo>
                  <a:close/>
                </a:path>
                <a:path w="1526540" h="1587500">
                  <a:moveTo>
                    <a:pt x="535393" y="1562100"/>
                  </a:moveTo>
                  <a:lnTo>
                    <a:pt x="525894" y="1562100"/>
                  </a:lnTo>
                  <a:lnTo>
                    <a:pt x="512660" y="1562100"/>
                  </a:lnTo>
                  <a:lnTo>
                    <a:pt x="517474" y="1549400"/>
                  </a:lnTo>
                  <a:lnTo>
                    <a:pt x="510616" y="1549400"/>
                  </a:lnTo>
                  <a:lnTo>
                    <a:pt x="505790" y="1562100"/>
                  </a:lnTo>
                  <a:lnTo>
                    <a:pt x="491109" y="1562100"/>
                  </a:lnTo>
                  <a:lnTo>
                    <a:pt x="489331" y="1549400"/>
                  </a:lnTo>
                  <a:lnTo>
                    <a:pt x="485432" y="1549400"/>
                  </a:lnTo>
                  <a:lnTo>
                    <a:pt x="486676" y="1562100"/>
                  </a:lnTo>
                  <a:lnTo>
                    <a:pt x="467156" y="1562100"/>
                  </a:lnTo>
                  <a:lnTo>
                    <a:pt x="446532" y="1562100"/>
                  </a:lnTo>
                  <a:lnTo>
                    <a:pt x="437997" y="1562100"/>
                  </a:lnTo>
                  <a:lnTo>
                    <a:pt x="440182" y="1549400"/>
                  </a:lnTo>
                  <a:lnTo>
                    <a:pt x="439483" y="1549400"/>
                  </a:lnTo>
                  <a:lnTo>
                    <a:pt x="436524" y="1562100"/>
                  </a:lnTo>
                  <a:lnTo>
                    <a:pt x="408698" y="1562100"/>
                  </a:lnTo>
                  <a:lnTo>
                    <a:pt x="409740" y="1549400"/>
                  </a:lnTo>
                  <a:lnTo>
                    <a:pt x="403783" y="1549400"/>
                  </a:lnTo>
                  <a:lnTo>
                    <a:pt x="402717" y="1562100"/>
                  </a:lnTo>
                  <a:lnTo>
                    <a:pt x="408330" y="1562100"/>
                  </a:lnTo>
                  <a:lnTo>
                    <a:pt x="412305" y="1574800"/>
                  </a:lnTo>
                  <a:lnTo>
                    <a:pt x="528612" y="1574800"/>
                  </a:lnTo>
                  <a:lnTo>
                    <a:pt x="535393" y="1562100"/>
                  </a:lnTo>
                  <a:close/>
                </a:path>
                <a:path w="1526540" h="1587500">
                  <a:moveTo>
                    <a:pt x="538708" y="1549400"/>
                  </a:moveTo>
                  <a:lnTo>
                    <a:pt x="532422" y="1549400"/>
                  </a:lnTo>
                  <a:lnTo>
                    <a:pt x="536155" y="1562100"/>
                  </a:lnTo>
                  <a:lnTo>
                    <a:pt x="538708" y="1549400"/>
                  </a:lnTo>
                  <a:close/>
                </a:path>
                <a:path w="1526540" h="1587500">
                  <a:moveTo>
                    <a:pt x="538962" y="482600"/>
                  </a:moveTo>
                  <a:lnTo>
                    <a:pt x="536854" y="469900"/>
                  </a:lnTo>
                  <a:lnTo>
                    <a:pt x="530377" y="469900"/>
                  </a:lnTo>
                  <a:lnTo>
                    <a:pt x="531164" y="457200"/>
                  </a:lnTo>
                  <a:lnTo>
                    <a:pt x="531495" y="457200"/>
                  </a:lnTo>
                  <a:lnTo>
                    <a:pt x="533895" y="444500"/>
                  </a:lnTo>
                  <a:lnTo>
                    <a:pt x="527392" y="444500"/>
                  </a:lnTo>
                  <a:lnTo>
                    <a:pt x="526707" y="441655"/>
                  </a:lnTo>
                  <a:lnTo>
                    <a:pt x="526707" y="457200"/>
                  </a:lnTo>
                  <a:lnTo>
                    <a:pt x="524027" y="469900"/>
                  </a:lnTo>
                  <a:lnTo>
                    <a:pt x="522211" y="457200"/>
                  </a:lnTo>
                  <a:lnTo>
                    <a:pt x="526707" y="457200"/>
                  </a:lnTo>
                  <a:lnTo>
                    <a:pt x="526707" y="441655"/>
                  </a:lnTo>
                  <a:lnTo>
                    <a:pt x="524332" y="431800"/>
                  </a:lnTo>
                  <a:lnTo>
                    <a:pt x="522643" y="431800"/>
                  </a:lnTo>
                  <a:lnTo>
                    <a:pt x="515658" y="419100"/>
                  </a:lnTo>
                  <a:lnTo>
                    <a:pt x="502983" y="419100"/>
                  </a:lnTo>
                  <a:lnTo>
                    <a:pt x="512165" y="431800"/>
                  </a:lnTo>
                  <a:lnTo>
                    <a:pt x="519658" y="431800"/>
                  </a:lnTo>
                  <a:lnTo>
                    <a:pt x="516801" y="444500"/>
                  </a:lnTo>
                  <a:lnTo>
                    <a:pt x="523684" y="444500"/>
                  </a:lnTo>
                  <a:lnTo>
                    <a:pt x="514997" y="457200"/>
                  </a:lnTo>
                  <a:lnTo>
                    <a:pt x="513676" y="457200"/>
                  </a:lnTo>
                  <a:lnTo>
                    <a:pt x="511581" y="444500"/>
                  </a:lnTo>
                  <a:lnTo>
                    <a:pt x="509854" y="444500"/>
                  </a:lnTo>
                  <a:lnTo>
                    <a:pt x="510184" y="457200"/>
                  </a:lnTo>
                  <a:lnTo>
                    <a:pt x="495414" y="457200"/>
                  </a:lnTo>
                  <a:lnTo>
                    <a:pt x="493382" y="444500"/>
                  </a:lnTo>
                  <a:lnTo>
                    <a:pt x="496531" y="444500"/>
                  </a:lnTo>
                  <a:lnTo>
                    <a:pt x="498754" y="431800"/>
                  </a:lnTo>
                  <a:lnTo>
                    <a:pt x="493534" y="431800"/>
                  </a:lnTo>
                  <a:lnTo>
                    <a:pt x="491172" y="419100"/>
                  </a:lnTo>
                  <a:lnTo>
                    <a:pt x="490918" y="419100"/>
                  </a:lnTo>
                  <a:lnTo>
                    <a:pt x="499135" y="406400"/>
                  </a:lnTo>
                  <a:lnTo>
                    <a:pt x="494499" y="406400"/>
                  </a:lnTo>
                  <a:lnTo>
                    <a:pt x="486105" y="419100"/>
                  </a:lnTo>
                  <a:lnTo>
                    <a:pt x="480872" y="419100"/>
                  </a:lnTo>
                  <a:lnTo>
                    <a:pt x="484568" y="431800"/>
                  </a:lnTo>
                  <a:lnTo>
                    <a:pt x="480072" y="431800"/>
                  </a:lnTo>
                  <a:lnTo>
                    <a:pt x="479526" y="444500"/>
                  </a:lnTo>
                  <a:lnTo>
                    <a:pt x="479742" y="444500"/>
                  </a:lnTo>
                  <a:lnTo>
                    <a:pt x="478828" y="457200"/>
                  </a:lnTo>
                  <a:lnTo>
                    <a:pt x="473036" y="457200"/>
                  </a:lnTo>
                  <a:lnTo>
                    <a:pt x="471284" y="469900"/>
                  </a:lnTo>
                  <a:lnTo>
                    <a:pt x="478383" y="469900"/>
                  </a:lnTo>
                  <a:lnTo>
                    <a:pt x="477177" y="482600"/>
                  </a:lnTo>
                  <a:lnTo>
                    <a:pt x="472782" y="482600"/>
                  </a:lnTo>
                  <a:lnTo>
                    <a:pt x="472782" y="495300"/>
                  </a:lnTo>
                  <a:lnTo>
                    <a:pt x="471805" y="508000"/>
                  </a:lnTo>
                  <a:lnTo>
                    <a:pt x="467360" y="508000"/>
                  </a:lnTo>
                  <a:lnTo>
                    <a:pt x="468160" y="495300"/>
                  </a:lnTo>
                  <a:lnTo>
                    <a:pt x="472782" y="495300"/>
                  </a:lnTo>
                  <a:lnTo>
                    <a:pt x="472782" y="482600"/>
                  </a:lnTo>
                  <a:lnTo>
                    <a:pt x="471347" y="482600"/>
                  </a:lnTo>
                  <a:lnTo>
                    <a:pt x="468934" y="469900"/>
                  </a:lnTo>
                  <a:lnTo>
                    <a:pt x="471284" y="469900"/>
                  </a:lnTo>
                  <a:lnTo>
                    <a:pt x="469341" y="457200"/>
                  </a:lnTo>
                  <a:lnTo>
                    <a:pt x="470344" y="457200"/>
                  </a:lnTo>
                  <a:lnTo>
                    <a:pt x="472706" y="444500"/>
                  </a:lnTo>
                  <a:lnTo>
                    <a:pt x="463969" y="444500"/>
                  </a:lnTo>
                  <a:lnTo>
                    <a:pt x="463550" y="457200"/>
                  </a:lnTo>
                  <a:lnTo>
                    <a:pt x="467791" y="457200"/>
                  </a:lnTo>
                  <a:lnTo>
                    <a:pt x="468452" y="469900"/>
                  </a:lnTo>
                  <a:lnTo>
                    <a:pt x="467423" y="469900"/>
                  </a:lnTo>
                  <a:lnTo>
                    <a:pt x="469023" y="482600"/>
                  </a:lnTo>
                  <a:lnTo>
                    <a:pt x="461708" y="482600"/>
                  </a:lnTo>
                  <a:lnTo>
                    <a:pt x="456768" y="495300"/>
                  </a:lnTo>
                  <a:lnTo>
                    <a:pt x="457441" y="508000"/>
                  </a:lnTo>
                  <a:lnTo>
                    <a:pt x="455930" y="508000"/>
                  </a:lnTo>
                  <a:lnTo>
                    <a:pt x="456133" y="520700"/>
                  </a:lnTo>
                  <a:lnTo>
                    <a:pt x="466585" y="520700"/>
                  </a:lnTo>
                  <a:lnTo>
                    <a:pt x="476707" y="508000"/>
                  </a:lnTo>
                  <a:lnTo>
                    <a:pt x="476224" y="508000"/>
                  </a:lnTo>
                  <a:lnTo>
                    <a:pt x="473214" y="495300"/>
                  </a:lnTo>
                  <a:lnTo>
                    <a:pt x="479729" y="495300"/>
                  </a:lnTo>
                  <a:lnTo>
                    <a:pt x="479831" y="482600"/>
                  </a:lnTo>
                  <a:lnTo>
                    <a:pt x="484263" y="482600"/>
                  </a:lnTo>
                  <a:lnTo>
                    <a:pt x="483920" y="495300"/>
                  </a:lnTo>
                  <a:lnTo>
                    <a:pt x="480441" y="495300"/>
                  </a:lnTo>
                  <a:lnTo>
                    <a:pt x="477012" y="508000"/>
                  </a:lnTo>
                  <a:lnTo>
                    <a:pt x="487464" y="508000"/>
                  </a:lnTo>
                  <a:lnTo>
                    <a:pt x="489826" y="495300"/>
                  </a:lnTo>
                  <a:lnTo>
                    <a:pt x="490067" y="495300"/>
                  </a:lnTo>
                  <a:lnTo>
                    <a:pt x="490016" y="482600"/>
                  </a:lnTo>
                  <a:lnTo>
                    <a:pt x="486676" y="482600"/>
                  </a:lnTo>
                  <a:lnTo>
                    <a:pt x="487197" y="469900"/>
                  </a:lnTo>
                  <a:lnTo>
                    <a:pt x="484593" y="469900"/>
                  </a:lnTo>
                  <a:lnTo>
                    <a:pt x="482422" y="457200"/>
                  </a:lnTo>
                  <a:lnTo>
                    <a:pt x="485381" y="457200"/>
                  </a:lnTo>
                  <a:lnTo>
                    <a:pt x="484784" y="444500"/>
                  </a:lnTo>
                  <a:lnTo>
                    <a:pt x="483387" y="444500"/>
                  </a:lnTo>
                  <a:lnTo>
                    <a:pt x="485254" y="431800"/>
                  </a:lnTo>
                  <a:lnTo>
                    <a:pt x="491998" y="431800"/>
                  </a:lnTo>
                  <a:lnTo>
                    <a:pt x="491883" y="444500"/>
                  </a:lnTo>
                  <a:lnTo>
                    <a:pt x="491363" y="444500"/>
                  </a:lnTo>
                  <a:lnTo>
                    <a:pt x="490778" y="457200"/>
                  </a:lnTo>
                  <a:lnTo>
                    <a:pt x="488607" y="457200"/>
                  </a:lnTo>
                  <a:lnTo>
                    <a:pt x="490359" y="469900"/>
                  </a:lnTo>
                  <a:lnTo>
                    <a:pt x="497420" y="469900"/>
                  </a:lnTo>
                  <a:lnTo>
                    <a:pt x="492899" y="482600"/>
                  </a:lnTo>
                  <a:lnTo>
                    <a:pt x="496354" y="482600"/>
                  </a:lnTo>
                  <a:lnTo>
                    <a:pt x="498068" y="482600"/>
                  </a:lnTo>
                  <a:lnTo>
                    <a:pt x="502107" y="469900"/>
                  </a:lnTo>
                  <a:lnTo>
                    <a:pt x="502894" y="469900"/>
                  </a:lnTo>
                  <a:lnTo>
                    <a:pt x="504482" y="482600"/>
                  </a:lnTo>
                  <a:lnTo>
                    <a:pt x="506031" y="482600"/>
                  </a:lnTo>
                  <a:lnTo>
                    <a:pt x="503847" y="469900"/>
                  </a:lnTo>
                  <a:lnTo>
                    <a:pt x="508812" y="469900"/>
                  </a:lnTo>
                  <a:lnTo>
                    <a:pt x="510552" y="457200"/>
                  </a:lnTo>
                  <a:lnTo>
                    <a:pt x="515366" y="469900"/>
                  </a:lnTo>
                  <a:lnTo>
                    <a:pt x="515454" y="457200"/>
                  </a:lnTo>
                  <a:lnTo>
                    <a:pt x="519569" y="457200"/>
                  </a:lnTo>
                  <a:lnTo>
                    <a:pt x="519569" y="469900"/>
                  </a:lnTo>
                  <a:lnTo>
                    <a:pt x="515366" y="469900"/>
                  </a:lnTo>
                  <a:lnTo>
                    <a:pt x="511517" y="469900"/>
                  </a:lnTo>
                  <a:lnTo>
                    <a:pt x="508050" y="482600"/>
                  </a:lnTo>
                  <a:lnTo>
                    <a:pt x="506577" y="482600"/>
                  </a:lnTo>
                  <a:lnTo>
                    <a:pt x="506577" y="495300"/>
                  </a:lnTo>
                  <a:lnTo>
                    <a:pt x="509231" y="495300"/>
                  </a:lnTo>
                  <a:lnTo>
                    <a:pt x="509270" y="482600"/>
                  </a:lnTo>
                  <a:lnTo>
                    <a:pt x="512089" y="482600"/>
                  </a:lnTo>
                  <a:lnTo>
                    <a:pt x="509231" y="495300"/>
                  </a:lnTo>
                  <a:lnTo>
                    <a:pt x="509714" y="495300"/>
                  </a:lnTo>
                  <a:lnTo>
                    <a:pt x="510133" y="508000"/>
                  </a:lnTo>
                  <a:lnTo>
                    <a:pt x="513524" y="508000"/>
                  </a:lnTo>
                  <a:lnTo>
                    <a:pt x="515429" y="495300"/>
                  </a:lnTo>
                  <a:lnTo>
                    <a:pt x="512711" y="495300"/>
                  </a:lnTo>
                  <a:lnTo>
                    <a:pt x="514146" y="482600"/>
                  </a:lnTo>
                  <a:lnTo>
                    <a:pt x="516407" y="495300"/>
                  </a:lnTo>
                  <a:lnTo>
                    <a:pt x="517220" y="495300"/>
                  </a:lnTo>
                  <a:lnTo>
                    <a:pt x="519049" y="482600"/>
                  </a:lnTo>
                  <a:lnTo>
                    <a:pt x="526224" y="482600"/>
                  </a:lnTo>
                  <a:lnTo>
                    <a:pt x="524421" y="495300"/>
                  </a:lnTo>
                  <a:lnTo>
                    <a:pt x="529031" y="495300"/>
                  </a:lnTo>
                  <a:lnTo>
                    <a:pt x="533806" y="482600"/>
                  </a:lnTo>
                  <a:lnTo>
                    <a:pt x="538962" y="482600"/>
                  </a:lnTo>
                  <a:close/>
                </a:path>
                <a:path w="1526540" h="1587500">
                  <a:moveTo>
                    <a:pt x="540562" y="1295400"/>
                  </a:moveTo>
                  <a:lnTo>
                    <a:pt x="538746" y="1282700"/>
                  </a:lnTo>
                  <a:lnTo>
                    <a:pt x="530047" y="1282700"/>
                  </a:lnTo>
                  <a:lnTo>
                    <a:pt x="521944" y="1295400"/>
                  </a:lnTo>
                  <a:lnTo>
                    <a:pt x="529336" y="1295400"/>
                  </a:lnTo>
                  <a:lnTo>
                    <a:pt x="525640" y="1308100"/>
                  </a:lnTo>
                  <a:lnTo>
                    <a:pt x="530783" y="1295400"/>
                  </a:lnTo>
                  <a:lnTo>
                    <a:pt x="540562" y="1295400"/>
                  </a:lnTo>
                  <a:close/>
                </a:path>
                <a:path w="1526540" h="1587500">
                  <a:moveTo>
                    <a:pt x="541096" y="444500"/>
                  </a:moveTo>
                  <a:lnTo>
                    <a:pt x="533895" y="444500"/>
                  </a:lnTo>
                  <a:lnTo>
                    <a:pt x="533654" y="457200"/>
                  </a:lnTo>
                  <a:lnTo>
                    <a:pt x="534250" y="457200"/>
                  </a:lnTo>
                  <a:lnTo>
                    <a:pt x="541096" y="444500"/>
                  </a:lnTo>
                  <a:close/>
                </a:path>
                <a:path w="1526540" h="1587500">
                  <a:moveTo>
                    <a:pt x="541324" y="381000"/>
                  </a:moveTo>
                  <a:lnTo>
                    <a:pt x="536943" y="381000"/>
                  </a:lnTo>
                  <a:lnTo>
                    <a:pt x="537641" y="393700"/>
                  </a:lnTo>
                  <a:lnTo>
                    <a:pt x="540613" y="393700"/>
                  </a:lnTo>
                  <a:lnTo>
                    <a:pt x="541324" y="381000"/>
                  </a:lnTo>
                  <a:close/>
                </a:path>
                <a:path w="1526540" h="1587500">
                  <a:moveTo>
                    <a:pt x="542391" y="1231900"/>
                  </a:moveTo>
                  <a:lnTo>
                    <a:pt x="539038" y="1219200"/>
                  </a:lnTo>
                  <a:lnTo>
                    <a:pt x="525653" y="1219200"/>
                  </a:lnTo>
                  <a:lnTo>
                    <a:pt x="534733" y="1231900"/>
                  </a:lnTo>
                  <a:lnTo>
                    <a:pt x="542391" y="1231900"/>
                  </a:lnTo>
                  <a:close/>
                </a:path>
                <a:path w="1526540" h="1587500">
                  <a:moveTo>
                    <a:pt x="543712" y="444500"/>
                  </a:moveTo>
                  <a:lnTo>
                    <a:pt x="541096" y="444500"/>
                  </a:lnTo>
                  <a:lnTo>
                    <a:pt x="543331" y="457200"/>
                  </a:lnTo>
                  <a:lnTo>
                    <a:pt x="543712" y="444500"/>
                  </a:lnTo>
                  <a:close/>
                </a:path>
                <a:path w="1526540" h="1587500">
                  <a:moveTo>
                    <a:pt x="544423" y="101600"/>
                  </a:moveTo>
                  <a:lnTo>
                    <a:pt x="524497" y="101600"/>
                  </a:lnTo>
                  <a:lnTo>
                    <a:pt x="529971" y="114300"/>
                  </a:lnTo>
                  <a:lnTo>
                    <a:pt x="540537" y="114300"/>
                  </a:lnTo>
                  <a:lnTo>
                    <a:pt x="544423" y="101600"/>
                  </a:lnTo>
                  <a:close/>
                </a:path>
                <a:path w="1526540" h="1587500">
                  <a:moveTo>
                    <a:pt x="546976" y="165100"/>
                  </a:moveTo>
                  <a:lnTo>
                    <a:pt x="542429" y="152400"/>
                  </a:lnTo>
                  <a:lnTo>
                    <a:pt x="535368" y="152400"/>
                  </a:lnTo>
                  <a:lnTo>
                    <a:pt x="540207" y="165100"/>
                  </a:lnTo>
                  <a:lnTo>
                    <a:pt x="546976" y="165100"/>
                  </a:lnTo>
                  <a:close/>
                </a:path>
                <a:path w="1526540" h="1587500">
                  <a:moveTo>
                    <a:pt x="552640" y="1549400"/>
                  </a:moveTo>
                  <a:lnTo>
                    <a:pt x="547370" y="1549400"/>
                  </a:lnTo>
                  <a:lnTo>
                    <a:pt x="548767" y="1562100"/>
                  </a:lnTo>
                  <a:lnTo>
                    <a:pt x="552640" y="1549400"/>
                  </a:lnTo>
                  <a:close/>
                </a:path>
                <a:path w="1526540" h="1587500">
                  <a:moveTo>
                    <a:pt x="553097" y="406400"/>
                  </a:moveTo>
                  <a:lnTo>
                    <a:pt x="547954" y="406400"/>
                  </a:lnTo>
                  <a:lnTo>
                    <a:pt x="550545" y="419100"/>
                  </a:lnTo>
                  <a:lnTo>
                    <a:pt x="552018" y="419100"/>
                  </a:lnTo>
                  <a:lnTo>
                    <a:pt x="553097" y="406400"/>
                  </a:lnTo>
                  <a:close/>
                </a:path>
                <a:path w="1526540" h="1587500">
                  <a:moveTo>
                    <a:pt x="553720" y="179781"/>
                  </a:moveTo>
                  <a:lnTo>
                    <a:pt x="553681" y="177800"/>
                  </a:lnTo>
                  <a:lnTo>
                    <a:pt x="553720" y="179781"/>
                  </a:lnTo>
                  <a:close/>
                </a:path>
                <a:path w="1526540" h="1587500">
                  <a:moveTo>
                    <a:pt x="554342" y="393700"/>
                  </a:moveTo>
                  <a:lnTo>
                    <a:pt x="549579" y="381000"/>
                  </a:lnTo>
                  <a:lnTo>
                    <a:pt x="544741" y="381000"/>
                  </a:lnTo>
                  <a:lnTo>
                    <a:pt x="548767" y="393700"/>
                  </a:lnTo>
                  <a:lnTo>
                    <a:pt x="554342" y="393700"/>
                  </a:lnTo>
                  <a:close/>
                </a:path>
                <a:path w="1526540" h="1587500">
                  <a:moveTo>
                    <a:pt x="556945" y="508000"/>
                  </a:moveTo>
                  <a:lnTo>
                    <a:pt x="552018" y="508000"/>
                  </a:lnTo>
                  <a:lnTo>
                    <a:pt x="552970" y="495300"/>
                  </a:lnTo>
                  <a:lnTo>
                    <a:pt x="551586" y="495300"/>
                  </a:lnTo>
                  <a:lnTo>
                    <a:pt x="550227" y="482600"/>
                  </a:lnTo>
                  <a:lnTo>
                    <a:pt x="544233" y="482600"/>
                  </a:lnTo>
                  <a:lnTo>
                    <a:pt x="543775" y="469900"/>
                  </a:lnTo>
                  <a:lnTo>
                    <a:pt x="539343" y="469900"/>
                  </a:lnTo>
                  <a:lnTo>
                    <a:pt x="538962" y="482600"/>
                  </a:lnTo>
                  <a:lnTo>
                    <a:pt x="539813" y="482600"/>
                  </a:lnTo>
                  <a:lnTo>
                    <a:pt x="534797" y="495300"/>
                  </a:lnTo>
                  <a:lnTo>
                    <a:pt x="545515" y="495300"/>
                  </a:lnTo>
                  <a:lnTo>
                    <a:pt x="547027" y="508000"/>
                  </a:lnTo>
                  <a:lnTo>
                    <a:pt x="548322" y="520700"/>
                  </a:lnTo>
                  <a:lnTo>
                    <a:pt x="550684" y="520700"/>
                  </a:lnTo>
                  <a:lnTo>
                    <a:pt x="556945" y="508000"/>
                  </a:lnTo>
                  <a:close/>
                </a:path>
                <a:path w="1526540" h="1587500">
                  <a:moveTo>
                    <a:pt x="557606" y="177800"/>
                  </a:moveTo>
                  <a:lnTo>
                    <a:pt x="556437" y="165100"/>
                  </a:lnTo>
                  <a:lnTo>
                    <a:pt x="555840" y="165100"/>
                  </a:lnTo>
                  <a:lnTo>
                    <a:pt x="554888" y="177800"/>
                  </a:lnTo>
                  <a:lnTo>
                    <a:pt x="557606" y="177800"/>
                  </a:lnTo>
                  <a:close/>
                </a:path>
                <a:path w="1526540" h="1587500">
                  <a:moveTo>
                    <a:pt x="561873" y="114300"/>
                  </a:moveTo>
                  <a:lnTo>
                    <a:pt x="561543" y="114300"/>
                  </a:lnTo>
                  <a:lnTo>
                    <a:pt x="561873" y="115023"/>
                  </a:lnTo>
                  <a:lnTo>
                    <a:pt x="561873" y="114300"/>
                  </a:lnTo>
                  <a:close/>
                </a:path>
                <a:path w="1526540" h="1587500">
                  <a:moveTo>
                    <a:pt x="564997" y="482600"/>
                  </a:moveTo>
                  <a:lnTo>
                    <a:pt x="563651" y="469900"/>
                  </a:lnTo>
                  <a:lnTo>
                    <a:pt x="563511" y="469900"/>
                  </a:lnTo>
                  <a:lnTo>
                    <a:pt x="563803" y="457200"/>
                  </a:lnTo>
                  <a:lnTo>
                    <a:pt x="563092" y="457200"/>
                  </a:lnTo>
                  <a:lnTo>
                    <a:pt x="562914" y="444500"/>
                  </a:lnTo>
                  <a:lnTo>
                    <a:pt x="561936" y="431800"/>
                  </a:lnTo>
                  <a:lnTo>
                    <a:pt x="562292" y="431800"/>
                  </a:lnTo>
                  <a:lnTo>
                    <a:pt x="563232" y="419100"/>
                  </a:lnTo>
                  <a:lnTo>
                    <a:pt x="558876" y="419100"/>
                  </a:lnTo>
                  <a:lnTo>
                    <a:pt x="559244" y="406400"/>
                  </a:lnTo>
                  <a:lnTo>
                    <a:pt x="553097" y="406400"/>
                  </a:lnTo>
                  <a:lnTo>
                    <a:pt x="555028" y="419100"/>
                  </a:lnTo>
                  <a:lnTo>
                    <a:pt x="553770" y="419100"/>
                  </a:lnTo>
                  <a:lnTo>
                    <a:pt x="558584" y="431800"/>
                  </a:lnTo>
                  <a:lnTo>
                    <a:pt x="560362" y="431800"/>
                  </a:lnTo>
                  <a:lnTo>
                    <a:pt x="558228" y="444500"/>
                  </a:lnTo>
                  <a:lnTo>
                    <a:pt x="561174" y="444500"/>
                  </a:lnTo>
                  <a:lnTo>
                    <a:pt x="562292" y="457200"/>
                  </a:lnTo>
                  <a:lnTo>
                    <a:pt x="559244" y="457200"/>
                  </a:lnTo>
                  <a:lnTo>
                    <a:pt x="561187" y="469900"/>
                  </a:lnTo>
                  <a:lnTo>
                    <a:pt x="558101" y="469900"/>
                  </a:lnTo>
                  <a:lnTo>
                    <a:pt x="559447" y="482600"/>
                  </a:lnTo>
                  <a:lnTo>
                    <a:pt x="564997" y="482600"/>
                  </a:lnTo>
                  <a:close/>
                </a:path>
                <a:path w="1526540" h="1587500">
                  <a:moveTo>
                    <a:pt x="565734" y="520700"/>
                  </a:moveTo>
                  <a:lnTo>
                    <a:pt x="565340" y="508000"/>
                  </a:lnTo>
                  <a:lnTo>
                    <a:pt x="558482" y="508000"/>
                  </a:lnTo>
                  <a:lnTo>
                    <a:pt x="562025" y="520700"/>
                  </a:lnTo>
                  <a:lnTo>
                    <a:pt x="565734" y="520700"/>
                  </a:lnTo>
                  <a:close/>
                </a:path>
                <a:path w="1526540" h="1587500">
                  <a:moveTo>
                    <a:pt x="572249" y="393700"/>
                  </a:moveTo>
                  <a:lnTo>
                    <a:pt x="568223" y="381000"/>
                  </a:lnTo>
                  <a:lnTo>
                    <a:pt x="559358" y="393700"/>
                  </a:lnTo>
                  <a:lnTo>
                    <a:pt x="558012" y="393700"/>
                  </a:lnTo>
                  <a:lnTo>
                    <a:pt x="559955" y="406400"/>
                  </a:lnTo>
                  <a:lnTo>
                    <a:pt x="561517" y="393700"/>
                  </a:lnTo>
                  <a:lnTo>
                    <a:pt x="572249" y="393700"/>
                  </a:lnTo>
                  <a:close/>
                </a:path>
                <a:path w="1526540" h="1587500">
                  <a:moveTo>
                    <a:pt x="573049" y="520700"/>
                  </a:moveTo>
                  <a:lnTo>
                    <a:pt x="572782" y="517410"/>
                  </a:lnTo>
                  <a:lnTo>
                    <a:pt x="570953" y="520700"/>
                  </a:lnTo>
                  <a:lnTo>
                    <a:pt x="573049" y="520700"/>
                  </a:lnTo>
                  <a:close/>
                </a:path>
                <a:path w="1526540" h="1587500">
                  <a:moveTo>
                    <a:pt x="579564" y="127000"/>
                  </a:moveTo>
                  <a:lnTo>
                    <a:pt x="567524" y="114300"/>
                  </a:lnTo>
                  <a:lnTo>
                    <a:pt x="566851" y="114300"/>
                  </a:lnTo>
                  <a:lnTo>
                    <a:pt x="570915" y="127000"/>
                  </a:lnTo>
                  <a:lnTo>
                    <a:pt x="579564" y="127000"/>
                  </a:lnTo>
                  <a:close/>
                </a:path>
                <a:path w="1526540" h="1587500">
                  <a:moveTo>
                    <a:pt x="579742" y="404241"/>
                  </a:moveTo>
                  <a:lnTo>
                    <a:pt x="576516" y="393700"/>
                  </a:lnTo>
                  <a:lnTo>
                    <a:pt x="575081" y="393700"/>
                  </a:lnTo>
                  <a:lnTo>
                    <a:pt x="579742" y="404241"/>
                  </a:lnTo>
                  <a:close/>
                </a:path>
                <a:path w="1526540" h="1587500">
                  <a:moveTo>
                    <a:pt x="580694" y="406400"/>
                  </a:moveTo>
                  <a:lnTo>
                    <a:pt x="579742" y="404241"/>
                  </a:lnTo>
                  <a:lnTo>
                    <a:pt x="580402" y="406400"/>
                  </a:lnTo>
                  <a:lnTo>
                    <a:pt x="580694" y="406400"/>
                  </a:lnTo>
                  <a:close/>
                </a:path>
                <a:path w="1526540" h="1587500">
                  <a:moveTo>
                    <a:pt x="581406" y="495300"/>
                  </a:moveTo>
                  <a:lnTo>
                    <a:pt x="580580" y="482600"/>
                  </a:lnTo>
                  <a:lnTo>
                    <a:pt x="579145" y="482600"/>
                  </a:lnTo>
                  <a:lnTo>
                    <a:pt x="581406" y="495300"/>
                  </a:lnTo>
                  <a:close/>
                </a:path>
                <a:path w="1526540" h="1587500">
                  <a:moveTo>
                    <a:pt x="584962" y="481914"/>
                  </a:moveTo>
                  <a:lnTo>
                    <a:pt x="580999" y="469900"/>
                  </a:lnTo>
                  <a:lnTo>
                    <a:pt x="584911" y="482600"/>
                  </a:lnTo>
                  <a:lnTo>
                    <a:pt x="584962" y="481914"/>
                  </a:lnTo>
                  <a:close/>
                </a:path>
                <a:path w="1526540" h="1587500">
                  <a:moveTo>
                    <a:pt x="589534" y="1498600"/>
                  </a:moveTo>
                  <a:lnTo>
                    <a:pt x="577265" y="1498600"/>
                  </a:lnTo>
                  <a:lnTo>
                    <a:pt x="575525" y="1511300"/>
                  </a:lnTo>
                  <a:lnTo>
                    <a:pt x="562978" y="1511300"/>
                  </a:lnTo>
                  <a:lnTo>
                    <a:pt x="555828" y="1524000"/>
                  </a:lnTo>
                  <a:lnTo>
                    <a:pt x="571373" y="1524000"/>
                  </a:lnTo>
                  <a:lnTo>
                    <a:pt x="577646" y="1511300"/>
                  </a:lnTo>
                  <a:lnTo>
                    <a:pt x="586701" y="1511300"/>
                  </a:lnTo>
                  <a:lnTo>
                    <a:pt x="589534" y="1498600"/>
                  </a:lnTo>
                  <a:close/>
                </a:path>
                <a:path w="1526540" h="1587500">
                  <a:moveTo>
                    <a:pt x="591286" y="177800"/>
                  </a:moveTo>
                  <a:lnTo>
                    <a:pt x="589445" y="177800"/>
                  </a:lnTo>
                  <a:lnTo>
                    <a:pt x="591286" y="190500"/>
                  </a:lnTo>
                  <a:lnTo>
                    <a:pt x="591286" y="177800"/>
                  </a:lnTo>
                  <a:close/>
                </a:path>
                <a:path w="1526540" h="1587500">
                  <a:moveTo>
                    <a:pt x="591934" y="495300"/>
                  </a:moveTo>
                  <a:lnTo>
                    <a:pt x="589381" y="495300"/>
                  </a:lnTo>
                  <a:lnTo>
                    <a:pt x="589635" y="482600"/>
                  </a:lnTo>
                  <a:lnTo>
                    <a:pt x="590499" y="482600"/>
                  </a:lnTo>
                  <a:lnTo>
                    <a:pt x="590283" y="469900"/>
                  </a:lnTo>
                  <a:lnTo>
                    <a:pt x="589953" y="469900"/>
                  </a:lnTo>
                  <a:lnTo>
                    <a:pt x="588365" y="457200"/>
                  </a:lnTo>
                  <a:lnTo>
                    <a:pt x="588797" y="457200"/>
                  </a:lnTo>
                  <a:lnTo>
                    <a:pt x="589686" y="444500"/>
                  </a:lnTo>
                  <a:lnTo>
                    <a:pt x="588086" y="444500"/>
                  </a:lnTo>
                  <a:lnTo>
                    <a:pt x="587756" y="431800"/>
                  </a:lnTo>
                  <a:lnTo>
                    <a:pt x="586905" y="431800"/>
                  </a:lnTo>
                  <a:lnTo>
                    <a:pt x="588264" y="419100"/>
                  </a:lnTo>
                  <a:lnTo>
                    <a:pt x="585571" y="419100"/>
                  </a:lnTo>
                  <a:lnTo>
                    <a:pt x="583285" y="406400"/>
                  </a:lnTo>
                  <a:lnTo>
                    <a:pt x="580694" y="406400"/>
                  </a:lnTo>
                  <a:lnTo>
                    <a:pt x="583565" y="419100"/>
                  </a:lnTo>
                  <a:lnTo>
                    <a:pt x="584835" y="419100"/>
                  </a:lnTo>
                  <a:lnTo>
                    <a:pt x="584822" y="444500"/>
                  </a:lnTo>
                  <a:lnTo>
                    <a:pt x="580351" y="444500"/>
                  </a:lnTo>
                  <a:lnTo>
                    <a:pt x="583069" y="457200"/>
                  </a:lnTo>
                  <a:lnTo>
                    <a:pt x="583476" y="457200"/>
                  </a:lnTo>
                  <a:lnTo>
                    <a:pt x="587375" y="469900"/>
                  </a:lnTo>
                  <a:lnTo>
                    <a:pt x="585838" y="469900"/>
                  </a:lnTo>
                  <a:lnTo>
                    <a:pt x="584962" y="481914"/>
                  </a:lnTo>
                  <a:lnTo>
                    <a:pt x="585190" y="482600"/>
                  </a:lnTo>
                  <a:lnTo>
                    <a:pt x="588060" y="482600"/>
                  </a:lnTo>
                  <a:lnTo>
                    <a:pt x="586435" y="495300"/>
                  </a:lnTo>
                  <a:lnTo>
                    <a:pt x="581406" y="495300"/>
                  </a:lnTo>
                  <a:lnTo>
                    <a:pt x="578764" y="495300"/>
                  </a:lnTo>
                  <a:lnTo>
                    <a:pt x="573328" y="482600"/>
                  </a:lnTo>
                  <a:lnTo>
                    <a:pt x="574179" y="482600"/>
                  </a:lnTo>
                  <a:lnTo>
                    <a:pt x="575144" y="469900"/>
                  </a:lnTo>
                  <a:lnTo>
                    <a:pt x="567804" y="482600"/>
                  </a:lnTo>
                  <a:lnTo>
                    <a:pt x="569734" y="482600"/>
                  </a:lnTo>
                  <a:lnTo>
                    <a:pt x="566089" y="495300"/>
                  </a:lnTo>
                  <a:lnTo>
                    <a:pt x="571487" y="495300"/>
                  </a:lnTo>
                  <a:lnTo>
                    <a:pt x="571563" y="508000"/>
                  </a:lnTo>
                  <a:lnTo>
                    <a:pt x="572033" y="508000"/>
                  </a:lnTo>
                  <a:lnTo>
                    <a:pt x="572782" y="517410"/>
                  </a:lnTo>
                  <a:lnTo>
                    <a:pt x="578027" y="508000"/>
                  </a:lnTo>
                  <a:lnTo>
                    <a:pt x="589114" y="508000"/>
                  </a:lnTo>
                  <a:lnTo>
                    <a:pt x="591934" y="495300"/>
                  </a:lnTo>
                  <a:close/>
                </a:path>
                <a:path w="1526540" h="1587500">
                  <a:moveTo>
                    <a:pt x="592734" y="139700"/>
                  </a:moveTo>
                  <a:lnTo>
                    <a:pt x="590550" y="127000"/>
                  </a:lnTo>
                  <a:lnTo>
                    <a:pt x="582460" y="127000"/>
                  </a:lnTo>
                  <a:lnTo>
                    <a:pt x="585482" y="139700"/>
                  </a:lnTo>
                  <a:lnTo>
                    <a:pt x="584822" y="139700"/>
                  </a:lnTo>
                  <a:lnTo>
                    <a:pt x="581621" y="152400"/>
                  </a:lnTo>
                  <a:lnTo>
                    <a:pt x="587565" y="152400"/>
                  </a:lnTo>
                  <a:lnTo>
                    <a:pt x="589165" y="139700"/>
                  </a:lnTo>
                  <a:lnTo>
                    <a:pt x="592734" y="139700"/>
                  </a:lnTo>
                  <a:close/>
                </a:path>
                <a:path w="1526540" h="1587500">
                  <a:moveTo>
                    <a:pt x="594855" y="190500"/>
                  </a:moveTo>
                  <a:lnTo>
                    <a:pt x="592023" y="190500"/>
                  </a:lnTo>
                  <a:lnTo>
                    <a:pt x="592429" y="203200"/>
                  </a:lnTo>
                  <a:lnTo>
                    <a:pt x="594461" y="203200"/>
                  </a:lnTo>
                  <a:lnTo>
                    <a:pt x="594855" y="190500"/>
                  </a:lnTo>
                  <a:close/>
                </a:path>
                <a:path w="1526540" h="1587500">
                  <a:moveTo>
                    <a:pt x="595718" y="1524000"/>
                  </a:moveTo>
                  <a:lnTo>
                    <a:pt x="593077" y="1524000"/>
                  </a:lnTo>
                  <a:lnTo>
                    <a:pt x="590638" y="1536700"/>
                  </a:lnTo>
                  <a:lnTo>
                    <a:pt x="591870" y="1536700"/>
                  </a:lnTo>
                  <a:lnTo>
                    <a:pt x="595718" y="1524000"/>
                  </a:lnTo>
                  <a:close/>
                </a:path>
                <a:path w="1526540" h="1587500">
                  <a:moveTo>
                    <a:pt x="597446" y="190500"/>
                  </a:moveTo>
                  <a:lnTo>
                    <a:pt x="594855" y="190500"/>
                  </a:lnTo>
                  <a:lnTo>
                    <a:pt x="596011" y="203200"/>
                  </a:lnTo>
                  <a:lnTo>
                    <a:pt x="597446" y="190500"/>
                  </a:lnTo>
                  <a:close/>
                </a:path>
                <a:path w="1526540" h="1587500">
                  <a:moveTo>
                    <a:pt x="599046" y="1534236"/>
                  </a:moveTo>
                  <a:lnTo>
                    <a:pt x="598004" y="1524000"/>
                  </a:lnTo>
                  <a:lnTo>
                    <a:pt x="595896" y="1524000"/>
                  </a:lnTo>
                  <a:lnTo>
                    <a:pt x="599046" y="1534236"/>
                  </a:lnTo>
                  <a:close/>
                </a:path>
                <a:path w="1526540" h="1587500">
                  <a:moveTo>
                    <a:pt x="601002" y="215900"/>
                  </a:moveTo>
                  <a:lnTo>
                    <a:pt x="599046" y="203200"/>
                  </a:lnTo>
                  <a:lnTo>
                    <a:pt x="597458" y="203200"/>
                  </a:lnTo>
                  <a:lnTo>
                    <a:pt x="598347" y="215900"/>
                  </a:lnTo>
                  <a:lnTo>
                    <a:pt x="601002" y="215900"/>
                  </a:lnTo>
                  <a:close/>
                </a:path>
                <a:path w="1526540" h="1587500">
                  <a:moveTo>
                    <a:pt x="601345" y="1549400"/>
                  </a:moveTo>
                  <a:lnTo>
                    <a:pt x="599668" y="1536700"/>
                  </a:lnTo>
                  <a:lnTo>
                    <a:pt x="599795" y="1536700"/>
                  </a:lnTo>
                  <a:lnTo>
                    <a:pt x="599046" y="1534236"/>
                  </a:lnTo>
                  <a:lnTo>
                    <a:pt x="599287" y="1536700"/>
                  </a:lnTo>
                  <a:lnTo>
                    <a:pt x="594360" y="1536700"/>
                  </a:lnTo>
                  <a:lnTo>
                    <a:pt x="597077" y="1549400"/>
                  </a:lnTo>
                  <a:lnTo>
                    <a:pt x="601345" y="1549400"/>
                  </a:lnTo>
                  <a:close/>
                </a:path>
                <a:path w="1526540" h="1587500">
                  <a:moveTo>
                    <a:pt x="602373" y="190500"/>
                  </a:moveTo>
                  <a:lnTo>
                    <a:pt x="597446" y="190500"/>
                  </a:lnTo>
                  <a:lnTo>
                    <a:pt x="599135" y="203200"/>
                  </a:lnTo>
                  <a:lnTo>
                    <a:pt x="600633" y="203200"/>
                  </a:lnTo>
                  <a:lnTo>
                    <a:pt x="602373" y="190500"/>
                  </a:lnTo>
                  <a:close/>
                </a:path>
                <a:path w="1526540" h="1587500">
                  <a:moveTo>
                    <a:pt x="604431" y="1244600"/>
                  </a:moveTo>
                  <a:lnTo>
                    <a:pt x="592912" y="1244600"/>
                  </a:lnTo>
                  <a:lnTo>
                    <a:pt x="594944" y="1257300"/>
                  </a:lnTo>
                  <a:lnTo>
                    <a:pt x="601179" y="1257300"/>
                  </a:lnTo>
                  <a:lnTo>
                    <a:pt x="604431" y="1244600"/>
                  </a:lnTo>
                  <a:close/>
                </a:path>
                <a:path w="1526540" h="1587500">
                  <a:moveTo>
                    <a:pt x="606234" y="139700"/>
                  </a:moveTo>
                  <a:lnTo>
                    <a:pt x="593356" y="139700"/>
                  </a:lnTo>
                  <a:lnTo>
                    <a:pt x="591032" y="152400"/>
                  </a:lnTo>
                  <a:lnTo>
                    <a:pt x="601268" y="152400"/>
                  </a:lnTo>
                  <a:lnTo>
                    <a:pt x="606234" y="139700"/>
                  </a:lnTo>
                  <a:close/>
                </a:path>
                <a:path w="1526540" h="1587500">
                  <a:moveTo>
                    <a:pt x="606615" y="1524000"/>
                  </a:moveTo>
                  <a:lnTo>
                    <a:pt x="602792" y="1511300"/>
                  </a:lnTo>
                  <a:lnTo>
                    <a:pt x="599782" y="1511300"/>
                  </a:lnTo>
                  <a:lnTo>
                    <a:pt x="603504" y="1524000"/>
                  </a:lnTo>
                  <a:lnTo>
                    <a:pt x="601903" y="1536700"/>
                  </a:lnTo>
                  <a:lnTo>
                    <a:pt x="605967" y="1536700"/>
                  </a:lnTo>
                  <a:lnTo>
                    <a:pt x="604875" y="1524000"/>
                  </a:lnTo>
                  <a:lnTo>
                    <a:pt x="606615" y="1524000"/>
                  </a:lnTo>
                  <a:close/>
                </a:path>
                <a:path w="1526540" h="1587500">
                  <a:moveTo>
                    <a:pt x="609498" y="457200"/>
                  </a:moveTo>
                  <a:lnTo>
                    <a:pt x="603605" y="444500"/>
                  </a:lnTo>
                  <a:lnTo>
                    <a:pt x="589686" y="444500"/>
                  </a:lnTo>
                  <a:lnTo>
                    <a:pt x="596912" y="457200"/>
                  </a:lnTo>
                  <a:lnTo>
                    <a:pt x="609498" y="457200"/>
                  </a:lnTo>
                  <a:close/>
                </a:path>
                <a:path w="1526540" h="1587500">
                  <a:moveTo>
                    <a:pt x="610196" y="203200"/>
                  </a:moveTo>
                  <a:lnTo>
                    <a:pt x="607352" y="190500"/>
                  </a:lnTo>
                  <a:lnTo>
                    <a:pt x="607110" y="190500"/>
                  </a:lnTo>
                  <a:lnTo>
                    <a:pt x="608291" y="203200"/>
                  </a:lnTo>
                  <a:lnTo>
                    <a:pt x="610196" y="203200"/>
                  </a:lnTo>
                  <a:close/>
                </a:path>
                <a:path w="1526540" h="1587500">
                  <a:moveTo>
                    <a:pt x="614349" y="1485900"/>
                  </a:moveTo>
                  <a:lnTo>
                    <a:pt x="594563" y="1485900"/>
                  </a:lnTo>
                  <a:lnTo>
                    <a:pt x="589876" y="1498600"/>
                  </a:lnTo>
                  <a:lnTo>
                    <a:pt x="603313" y="1498600"/>
                  </a:lnTo>
                  <a:lnTo>
                    <a:pt x="614349" y="1485900"/>
                  </a:lnTo>
                  <a:close/>
                </a:path>
                <a:path w="1526540" h="1587500">
                  <a:moveTo>
                    <a:pt x="629691" y="1562100"/>
                  </a:moveTo>
                  <a:lnTo>
                    <a:pt x="621436" y="1562100"/>
                  </a:lnTo>
                  <a:lnTo>
                    <a:pt x="623963" y="1549400"/>
                  </a:lnTo>
                  <a:lnTo>
                    <a:pt x="619836" y="1549400"/>
                  </a:lnTo>
                  <a:lnTo>
                    <a:pt x="623341" y="1536700"/>
                  </a:lnTo>
                  <a:lnTo>
                    <a:pt x="621372" y="1536700"/>
                  </a:lnTo>
                  <a:lnTo>
                    <a:pt x="615670" y="1549400"/>
                  </a:lnTo>
                  <a:lnTo>
                    <a:pt x="612800" y="1549400"/>
                  </a:lnTo>
                  <a:lnTo>
                    <a:pt x="610565" y="1536700"/>
                  </a:lnTo>
                  <a:lnTo>
                    <a:pt x="616800" y="1536700"/>
                  </a:lnTo>
                  <a:lnTo>
                    <a:pt x="619201" y="1524000"/>
                  </a:lnTo>
                  <a:lnTo>
                    <a:pt x="617829" y="1524000"/>
                  </a:lnTo>
                  <a:lnTo>
                    <a:pt x="619836" y="1511300"/>
                  </a:lnTo>
                  <a:lnTo>
                    <a:pt x="615937" y="1511300"/>
                  </a:lnTo>
                  <a:lnTo>
                    <a:pt x="617220" y="1524000"/>
                  </a:lnTo>
                  <a:lnTo>
                    <a:pt x="609422" y="1524000"/>
                  </a:lnTo>
                  <a:lnTo>
                    <a:pt x="607987" y="1536700"/>
                  </a:lnTo>
                  <a:lnTo>
                    <a:pt x="606336" y="1549400"/>
                  </a:lnTo>
                  <a:lnTo>
                    <a:pt x="605282" y="1549400"/>
                  </a:lnTo>
                  <a:lnTo>
                    <a:pt x="604316" y="1562100"/>
                  </a:lnTo>
                  <a:lnTo>
                    <a:pt x="597357" y="1562100"/>
                  </a:lnTo>
                  <a:lnTo>
                    <a:pt x="596874" y="1549400"/>
                  </a:lnTo>
                  <a:lnTo>
                    <a:pt x="591680" y="1549400"/>
                  </a:lnTo>
                  <a:lnTo>
                    <a:pt x="596277" y="1562100"/>
                  </a:lnTo>
                  <a:lnTo>
                    <a:pt x="587425" y="1562100"/>
                  </a:lnTo>
                  <a:lnTo>
                    <a:pt x="591680" y="1549400"/>
                  </a:lnTo>
                  <a:lnTo>
                    <a:pt x="586320" y="1549400"/>
                  </a:lnTo>
                  <a:lnTo>
                    <a:pt x="587489" y="1536700"/>
                  </a:lnTo>
                  <a:lnTo>
                    <a:pt x="590638" y="1536700"/>
                  </a:lnTo>
                  <a:lnTo>
                    <a:pt x="585965" y="1524000"/>
                  </a:lnTo>
                  <a:lnTo>
                    <a:pt x="585635" y="1536700"/>
                  </a:lnTo>
                  <a:lnTo>
                    <a:pt x="580847" y="1536700"/>
                  </a:lnTo>
                  <a:lnTo>
                    <a:pt x="582688" y="1549400"/>
                  </a:lnTo>
                  <a:lnTo>
                    <a:pt x="575805" y="1549400"/>
                  </a:lnTo>
                  <a:lnTo>
                    <a:pt x="576249" y="1536700"/>
                  </a:lnTo>
                  <a:lnTo>
                    <a:pt x="570776" y="1536700"/>
                  </a:lnTo>
                  <a:lnTo>
                    <a:pt x="571881" y="1549400"/>
                  </a:lnTo>
                  <a:lnTo>
                    <a:pt x="567156" y="1549400"/>
                  </a:lnTo>
                  <a:lnTo>
                    <a:pt x="567436" y="1536700"/>
                  </a:lnTo>
                  <a:lnTo>
                    <a:pt x="564273" y="1536700"/>
                  </a:lnTo>
                  <a:lnTo>
                    <a:pt x="564210" y="1549400"/>
                  </a:lnTo>
                  <a:lnTo>
                    <a:pt x="555891" y="1549400"/>
                  </a:lnTo>
                  <a:lnTo>
                    <a:pt x="561352" y="1562100"/>
                  </a:lnTo>
                  <a:lnTo>
                    <a:pt x="548767" y="1562100"/>
                  </a:lnTo>
                  <a:lnTo>
                    <a:pt x="542137" y="1562100"/>
                  </a:lnTo>
                  <a:lnTo>
                    <a:pt x="553173" y="1574800"/>
                  </a:lnTo>
                  <a:lnTo>
                    <a:pt x="572592" y="1574800"/>
                  </a:lnTo>
                  <a:lnTo>
                    <a:pt x="573316" y="1587500"/>
                  </a:lnTo>
                  <a:lnTo>
                    <a:pt x="583171" y="1587500"/>
                  </a:lnTo>
                  <a:lnTo>
                    <a:pt x="583628" y="1574800"/>
                  </a:lnTo>
                  <a:lnTo>
                    <a:pt x="585584" y="1587500"/>
                  </a:lnTo>
                  <a:lnTo>
                    <a:pt x="590727" y="1587500"/>
                  </a:lnTo>
                  <a:lnTo>
                    <a:pt x="596480" y="1574800"/>
                  </a:lnTo>
                  <a:lnTo>
                    <a:pt x="603567" y="1574800"/>
                  </a:lnTo>
                  <a:lnTo>
                    <a:pt x="590727" y="1587500"/>
                  </a:lnTo>
                  <a:lnTo>
                    <a:pt x="625348" y="1587500"/>
                  </a:lnTo>
                  <a:lnTo>
                    <a:pt x="624560" y="1574800"/>
                  </a:lnTo>
                  <a:lnTo>
                    <a:pt x="628929" y="1574800"/>
                  </a:lnTo>
                  <a:lnTo>
                    <a:pt x="629691" y="1562100"/>
                  </a:lnTo>
                  <a:close/>
                </a:path>
                <a:path w="1526540" h="1587500">
                  <a:moveTo>
                    <a:pt x="631469" y="139700"/>
                  </a:moveTo>
                  <a:lnTo>
                    <a:pt x="606234" y="139700"/>
                  </a:lnTo>
                  <a:lnTo>
                    <a:pt x="615873" y="152400"/>
                  </a:lnTo>
                  <a:lnTo>
                    <a:pt x="631469" y="139700"/>
                  </a:lnTo>
                  <a:close/>
                </a:path>
                <a:path w="1526540" h="1587500">
                  <a:moveTo>
                    <a:pt x="632447" y="1524000"/>
                  </a:moveTo>
                  <a:lnTo>
                    <a:pt x="631736" y="1511300"/>
                  </a:lnTo>
                  <a:lnTo>
                    <a:pt x="631228" y="1511300"/>
                  </a:lnTo>
                  <a:lnTo>
                    <a:pt x="626567" y="1498600"/>
                  </a:lnTo>
                  <a:lnTo>
                    <a:pt x="628497" y="1511300"/>
                  </a:lnTo>
                  <a:lnTo>
                    <a:pt x="625614" y="1511300"/>
                  </a:lnTo>
                  <a:lnTo>
                    <a:pt x="626414" y="1524000"/>
                  </a:lnTo>
                  <a:lnTo>
                    <a:pt x="624205" y="1524000"/>
                  </a:lnTo>
                  <a:lnTo>
                    <a:pt x="623392" y="1536700"/>
                  </a:lnTo>
                  <a:lnTo>
                    <a:pt x="629297" y="1549400"/>
                  </a:lnTo>
                  <a:lnTo>
                    <a:pt x="629005" y="1536700"/>
                  </a:lnTo>
                  <a:lnTo>
                    <a:pt x="628040" y="1536700"/>
                  </a:lnTo>
                  <a:lnTo>
                    <a:pt x="627951" y="1524000"/>
                  </a:lnTo>
                  <a:lnTo>
                    <a:pt x="632447" y="1524000"/>
                  </a:lnTo>
                  <a:close/>
                </a:path>
                <a:path w="1526540" h="1587500">
                  <a:moveTo>
                    <a:pt x="633818" y="393700"/>
                  </a:moveTo>
                  <a:lnTo>
                    <a:pt x="633437" y="393700"/>
                  </a:lnTo>
                  <a:lnTo>
                    <a:pt x="633780" y="395008"/>
                  </a:lnTo>
                  <a:lnTo>
                    <a:pt x="633818" y="393700"/>
                  </a:lnTo>
                  <a:close/>
                </a:path>
                <a:path w="1526540" h="1587500">
                  <a:moveTo>
                    <a:pt x="634822" y="398995"/>
                  </a:moveTo>
                  <a:lnTo>
                    <a:pt x="633780" y="395008"/>
                  </a:lnTo>
                  <a:lnTo>
                    <a:pt x="633425" y="406400"/>
                  </a:lnTo>
                  <a:lnTo>
                    <a:pt x="634822" y="398995"/>
                  </a:lnTo>
                  <a:close/>
                </a:path>
                <a:path w="1526540" h="1587500">
                  <a:moveTo>
                    <a:pt x="635787" y="1219200"/>
                  </a:moveTo>
                  <a:lnTo>
                    <a:pt x="633399" y="1206500"/>
                  </a:lnTo>
                  <a:lnTo>
                    <a:pt x="633095" y="1219200"/>
                  </a:lnTo>
                  <a:lnTo>
                    <a:pt x="635787" y="1219200"/>
                  </a:lnTo>
                  <a:close/>
                </a:path>
                <a:path w="1526540" h="1587500">
                  <a:moveTo>
                    <a:pt x="637984" y="1422400"/>
                  </a:moveTo>
                  <a:lnTo>
                    <a:pt x="637197" y="1420177"/>
                  </a:lnTo>
                  <a:lnTo>
                    <a:pt x="637730" y="1422400"/>
                  </a:lnTo>
                  <a:lnTo>
                    <a:pt x="637984" y="1422400"/>
                  </a:lnTo>
                  <a:close/>
                </a:path>
                <a:path w="1526540" h="1587500">
                  <a:moveTo>
                    <a:pt x="640118" y="469900"/>
                  </a:moveTo>
                  <a:lnTo>
                    <a:pt x="631126" y="469900"/>
                  </a:lnTo>
                  <a:lnTo>
                    <a:pt x="633107" y="482600"/>
                  </a:lnTo>
                  <a:lnTo>
                    <a:pt x="637159" y="482600"/>
                  </a:lnTo>
                  <a:lnTo>
                    <a:pt x="640118" y="469900"/>
                  </a:lnTo>
                  <a:close/>
                </a:path>
                <a:path w="1526540" h="1587500">
                  <a:moveTo>
                    <a:pt x="640753" y="482600"/>
                  </a:moveTo>
                  <a:lnTo>
                    <a:pt x="637895" y="482600"/>
                  </a:lnTo>
                  <a:lnTo>
                    <a:pt x="637895" y="495300"/>
                  </a:lnTo>
                  <a:lnTo>
                    <a:pt x="639495" y="495300"/>
                  </a:lnTo>
                  <a:lnTo>
                    <a:pt x="640753" y="482600"/>
                  </a:lnTo>
                  <a:close/>
                </a:path>
                <a:path w="1526540" h="1587500">
                  <a:moveTo>
                    <a:pt x="644842" y="190500"/>
                  </a:moveTo>
                  <a:lnTo>
                    <a:pt x="641667" y="177800"/>
                  </a:lnTo>
                  <a:lnTo>
                    <a:pt x="639025" y="177800"/>
                  </a:lnTo>
                  <a:lnTo>
                    <a:pt x="634288" y="190500"/>
                  </a:lnTo>
                  <a:lnTo>
                    <a:pt x="637032" y="190500"/>
                  </a:lnTo>
                  <a:lnTo>
                    <a:pt x="644842" y="190500"/>
                  </a:lnTo>
                  <a:close/>
                </a:path>
                <a:path w="1526540" h="1587500">
                  <a:moveTo>
                    <a:pt x="646696" y="1231900"/>
                  </a:moveTo>
                  <a:lnTo>
                    <a:pt x="644283" y="1219200"/>
                  </a:lnTo>
                  <a:lnTo>
                    <a:pt x="637959" y="1219200"/>
                  </a:lnTo>
                  <a:lnTo>
                    <a:pt x="642315" y="1231900"/>
                  </a:lnTo>
                  <a:lnTo>
                    <a:pt x="646696" y="1231900"/>
                  </a:lnTo>
                  <a:close/>
                </a:path>
                <a:path w="1526540" h="1587500">
                  <a:moveTo>
                    <a:pt x="647611" y="1066800"/>
                  </a:moveTo>
                  <a:lnTo>
                    <a:pt x="643864" y="1054100"/>
                  </a:lnTo>
                  <a:lnTo>
                    <a:pt x="643318" y="1066800"/>
                  </a:lnTo>
                  <a:lnTo>
                    <a:pt x="642975" y="1066800"/>
                  </a:lnTo>
                  <a:lnTo>
                    <a:pt x="639203" y="1054100"/>
                  </a:lnTo>
                  <a:lnTo>
                    <a:pt x="634885" y="1054100"/>
                  </a:lnTo>
                  <a:lnTo>
                    <a:pt x="634187" y="1055535"/>
                  </a:lnTo>
                  <a:lnTo>
                    <a:pt x="633044" y="1066800"/>
                  </a:lnTo>
                  <a:lnTo>
                    <a:pt x="631825" y="1066800"/>
                  </a:lnTo>
                  <a:lnTo>
                    <a:pt x="630008" y="1079500"/>
                  </a:lnTo>
                  <a:lnTo>
                    <a:pt x="629005" y="1079500"/>
                  </a:lnTo>
                  <a:lnTo>
                    <a:pt x="628586" y="1092200"/>
                  </a:lnTo>
                  <a:lnTo>
                    <a:pt x="629513" y="1092200"/>
                  </a:lnTo>
                  <a:lnTo>
                    <a:pt x="630237" y="1104900"/>
                  </a:lnTo>
                  <a:lnTo>
                    <a:pt x="630872" y="1104900"/>
                  </a:lnTo>
                  <a:lnTo>
                    <a:pt x="630809" y="1117600"/>
                  </a:lnTo>
                  <a:lnTo>
                    <a:pt x="632891" y="1117600"/>
                  </a:lnTo>
                  <a:lnTo>
                    <a:pt x="633742" y="1130300"/>
                  </a:lnTo>
                  <a:lnTo>
                    <a:pt x="637463" y="1130300"/>
                  </a:lnTo>
                  <a:lnTo>
                    <a:pt x="633806" y="1117600"/>
                  </a:lnTo>
                  <a:lnTo>
                    <a:pt x="634987" y="1104900"/>
                  </a:lnTo>
                  <a:lnTo>
                    <a:pt x="634555" y="1104900"/>
                  </a:lnTo>
                  <a:lnTo>
                    <a:pt x="632028" y="1092200"/>
                  </a:lnTo>
                  <a:lnTo>
                    <a:pt x="631024" y="1092200"/>
                  </a:lnTo>
                  <a:lnTo>
                    <a:pt x="632371" y="1079500"/>
                  </a:lnTo>
                  <a:lnTo>
                    <a:pt x="633463" y="1079500"/>
                  </a:lnTo>
                  <a:lnTo>
                    <a:pt x="635723" y="1066800"/>
                  </a:lnTo>
                  <a:lnTo>
                    <a:pt x="642188" y="1066800"/>
                  </a:lnTo>
                  <a:lnTo>
                    <a:pt x="643394" y="1079500"/>
                  </a:lnTo>
                  <a:lnTo>
                    <a:pt x="644004" y="1066800"/>
                  </a:lnTo>
                  <a:lnTo>
                    <a:pt x="647611" y="1066800"/>
                  </a:lnTo>
                  <a:close/>
                </a:path>
                <a:path w="1526540" h="1587500">
                  <a:moveTo>
                    <a:pt x="648677" y="1231900"/>
                  </a:moveTo>
                  <a:lnTo>
                    <a:pt x="646468" y="1219200"/>
                  </a:lnTo>
                  <a:lnTo>
                    <a:pt x="648195" y="1231900"/>
                  </a:lnTo>
                  <a:lnTo>
                    <a:pt x="648677" y="1231900"/>
                  </a:lnTo>
                  <a:close/>
                </a:path>
                <a:path w="1526540" h="1587500">
                  <a:moveTo>
                    <a:pt x="648944" y="1487817"/>
                  </a:moveTo>
                  <a:lnTo>
                    <a:pt x="648652" y="1485900"/>
                  </a:lnTo>
                  <a:lnTo>
                    <a:pt x="647598" y="1485900"/>
                  </a:lnTo>
                  <a:lnTo>
                    <a:pt x="648944" y="1487817"/>
                  </a:lnTo>
                  <a:close/>
                </a:path>
                <a:path w="1526540" h="1587500">
                  <a:moveTo>
                    <a:pt x="649033" y="1460500"/>
                  </a:moveTo>
                  <a:lnTo>
                    <a:pt x="648677" y="1447800"/>
                  </a:lnTo>
                  <a:lnTo>
                    <a:pt x="647420" y="1447800"/>
                  </a:lnTo>
                  <a:lnTo>
                    <a:pt x="646391" y="1460500"/>
                  </a:lnTo>
                  <a:lnTo>
                    <a:pt x="645236" y="1460500"/>
                  </a:lnTo>
                  <a:lnTo>
                    <a:pt x="643445" y="1473200"/>
                  </a:lnTo>
                  <a:lnTo>
                    <a:pt x="647522" y="1473200"/>
                  </a:lnTo>
                  <a:lnTo>
                    <a:pt x="648703" y="1460500"/>
                  </a:lnTo>
                  <a:lnTo>
                    <a:pt x="649033" y="1460500"/>
                  </a:lnTo>
                  <a:close/>
                </a:path>
                <a:path w="1526540" h="1587500">
                  <a:moveTo>
                    <a:pt x="649071" y="508000"/>
                  </a:moveTo>
                  <a:lnTo>
                    <a:pt x="648817" y="506628"/>
                  </a:lnTo>
                  <a:lnTo>
                    <a:pt x="648804" y="508000"/>
                  </a:lnTo>
                  <a:lnTo>
                    <a:pt x="649071" y="508000"/>
                  </a:lnTo>
                  <a:close/>
                </a:path>
                <a:path w="1526540" h="1587500">
                  <a:moveTo>
                    <a:pt x="649668" y="228600"/>
                  </a:moveTo>
                  <a:lnTo>
                    <a:pt x="646087" y="228600"/>
                  </a:lnTo>
                  <a:lnTo>
                    <a:pt x="643496" y="241300"/>
                  </a:lnTo>
                  <a:lnTo>
                    <a:pt x="641731" y="254000"/>
                  </a:lnTo>
                  <a:lnTo>
                    <a:pt x="640003" y="254000"/>
                  </a:lnTo>
                  <a:lnTo>
                    <a:pt x="638467" y="266700"/>
                  </a:lnTo>
                  <a:lnTo>
                    <a:pt x="637387" y="266700"/>
                  </a:lnTo>
                  <a:lnTo>
                    <a:pt x="636739" y="279400"/>
                  </a:lnTo>
                  <a:lnTo>
                    <a:pt x="636282" y="279400"/>
                  </a:lnTo>
                  <a:lnTo>
                    <a:pt x="635127" y="292100"/>
                  </a:lnTo>
                  <a:lnTo>
                    <a:pt x="639318" y="292100"/>
                  </a:lnTo>
                  <a:lnTo>
                    <a:pt x="637959" y="279400"/>
                  </a:lnTo>
                  <a:lnTo>
                    <a:pt x="640816" y="279400"/>
                  </a:lnTo>
                  <a:lnTo>
                    <a:pt x="639851" y="266700"/>
                  </a:lnTo>
                  <a:lnTo>
                    <a:pt x="642378" y="266700"/>
                  </a:lnTo>
                  <a:lnTo>
                    <a:pt x="644194" y="254000"/>
                  </a:lnTo>
                  <a:lnTo>
                    <a:pt x="645693" y="241300"/>
                  </a:lnTo>
                  <a:lnTo>
                    <a:pt x="646722" y="241300"/>
                  </a:lnTo>
                  <a:lnTo>
                    <a:pt x="649668" y="228600"/>
                  </a:lnTo>
                  <a:close/>
                </a:path>
                <a:path w="1526540" h="1587500">
                  <a:moveTo>
                    <a:pt x="650151" y="1054100"/>
                  </a:moveTo>
                  <a:lnTo>
                    <a:pt x="648804" y="1054100"/>
                  </a:lnTo>
                  <a:lnTo>
                    <a:pt x="647611" y="1066800"/>
                  </a:lnTo>
                  <a:lnTo>
                    <a:pt x="649693" y="1066800"/>
                  </a:lnTo>
                  <a:lnTo>
                    <a:pt x="650151" y="1054100"/>
                  </a:lnTo>
                  <a:close/>
                </a:path>
                <a:path w="1526540" h="1587500">
                  <a:moveTo>
                    <a:pt x="653757" y="177800"/>
                  </a:moveTo>
                  <a:lnTo>
                    <a:pt x="651408" y="165100"/>
                  </a:lnTo>
                  <a:lnTo>
                    <a:pt x="650633" y="177800"/>
                  </a:lnTo>
                  <a:lnTo>
                    <a:pt x="653757" y="177800"/>
                  </a:lnTo>
                  <a:close/>
                </a:path>
                <a:path w="1526540" h="1587500">
                  <a:moveTo>
                    <a:pt x="653770" y="1181100"/>
                  </a:moveTo>
                  <a:lnTo>
                    <a:pt x="648652" y="1181100"/>
                  </a:lnTo>
                  <a:lnTo>
                    <a:pt x="652881" y="1192847"/>
                  </a:lnTo>
                  <a:lnTo>
                    <a:pt x="653770" y="1181100"/>
                  </a:lnTo>
                  <a:close/>
                </a:path>
                <a:path w="1526540" h="1587500">
                  <a:moveTo>
                    <a:pt x="655637" y="609600"/>
                  </a:moveTo>
                  <a:lnTo>
                    <a:pt x="654735" y="596900"/>
                  </a:lnTo>
                  <a:lnTo>
                    <a:pt x="654354" y="596900"/>
                  </a:lnTo>
                  <a:lnTo>
                    <a:pt x="653300" y="609600"/>
                  </a:lnTo>
                  <a:lnTo>
                    <a:pt x="655447" y="609600"/>
                  </a:lnTo>
                  <a:lnTo>
                    <a:pt x="655497" y="609968"/>
                  </a:lnTo>
                  <a:lnTo>
                    <a:pt x="655548" y="609600"/>
                  </a:lnTo>
                  <a:close/>
                </a:path>
                <a:path w="1526540" h="1587500">
                  <a:moveTo>
                    <a:pt x="656005" y="1257693"/>
                  </a:moveTo>
                  <a:lnTo>
                    <a:pt x="649249" y="1252842"/>
                  </a:lnTo>
                  <a:lnTo>
                    <a:pt x="642239" y="1251318"/>
                  </a:lnTo>
                  <a:lnTo>
                    <a:pt x="638822" y="1253210"/>
                  </a:lnTo>
                  <a:lnTo>
                    <a:pt x="656005" y="1257693"/>
                  </a:lnTo>
                  <a:close/>
                </a:path>
                <a:path w="1526540" h="1587500">
                  <a:moveTo>
                    <a:pt x="656323" y="1500987"/>
                  </a:moveTo>
                  <a:lnTo>
                    <a:pt x="655193" y="1511300"/>
                  </a:lnTo>
                  <a:lnTo>
                    <a:pt x="656018" y="1511300"/>
                  </a:lnTo>
                  <a:lnTo>
                    <a:pt x="656323" y="1500987"/>
                  </a:lnTo>
                  <a:close/>
                </a:path>
                <a:path w="1526540" h="1587500">
                  <a:moveTo>
                    <a:pt x="656577" y="1498600"/>
                  </a:moveTo>
                  <a:lnTo>
                    <a:pt x="648944" y="1487817"/>
                  </a:lnTo>
                  <a:lnTo>
                    <a:pt x="650570" y="1498600"/>
                  </a:lnTo>
                  <a:lnTo>
                    <a:pt x="656386" y="1498600"/>
                  </a:lnTo>
                  <a:lnTo>
                    <a:pt x="656323" y="1500987"/>
                  </a:lnTo>
                  <a:lnTo>
                    <a:pt x="656577" y="1498600"/>
                  </a:lnTo>
                  <a:close/>
                </a:path>
                <a:path w="1526540" h="1587500">
                  <a:moveTo>
                    <a:pt x="658088" y="1278445"/>
                  </a:moveTo>
                  <a:lnTo>
                    <a:pt x="656615" y="1277277"/>
                  </a:lnTo>
                  <a:lnTo>
                    <a:pt x="654989" y="1276578"/>
                  </a:lnTo>
                  <a:lnTo>
                    <a:pt x="649185" y="1276311"/>
                  </a:lnTo>
                  <a:lnTo>
                    <a:pt x="645147" y="1276045"/>
                  </a:lnTo>
                  <a:lnTo>
                    <a:pt x="642721" y="1272032"/>
                  </a:lnTo>
                  <a:lnTo>
                    <a:pt x="639622" y="1276045"/>
                  </a:lnTo>
                  <a:lnTo>
                    <a:pt x="639203" y="1281049"/>
                  </a:lnTo>
                  <a:lnTo>
                    <a:pt x="641502" y="1286903"/>
                  </a:lnTo>
                  <a:lnTo>
                    <a:pt x="646493" y="1293482"/>
                  </a:lnTo>
                  <a:lnTo>
                    <a:pt x="647433" y="1292313"/>
                  </a:lnTo>
                  <a:lnTo>
                    <a:pt x="648741" y="1291450"/>
                  </a:lnTo>
                  <a:lnTo>
                    <a:pt x="648817" y="1288415"/>
                  </a:lnTo>
                  <a:lnTo>
                    <a:pt x="647496" y="1282141"/>
                  </a:lnTo>
                  <a:lnTo>
                    <a:pt x="646836" y="1280160"/>
                  </a:lnTo>
                  <a:lnTo>
                    <a:pt x="646049" y="1277315"/>
                  </a:lnTo>
                  <a:lnTo>
                    <a:pt x="658088" y="1278445"/>
                  </a:lnTo>
                  <a:close/>
                </a:path>
                <a:path w="1526540" h="1587500">
                  <a:moveTo>
                    <a:pt x="658228" y="520700"/>
                  </a:moveTo>
                  <a:lnTo>
                    <a:pt x="655421" y="508000"/>
                  </a:lnTo>
                  <a:lnTo>
                    <a:pt x="651649" y="508000"/>
                  </a:lnTo>
                  <a:lnTo>
                    <a:pt x="653948" y="520700"/>
                  </a:lnTo>
                  <a:lnTo>
                    <a:pt x="658228" y="520700"/>
                  </a:lnTo>
                  <a:close/>
                </a:path>
                <a:path w="1526540" h="1587500">
                  <a:moveTo>
                    <a:pt x="658710" y="1181100"/>
                  </a:moveTo>
                  <a:lnTo>
                    <a:pt x="658482" y="1181100"/>
                  </a:lnTo>
                  <a:lnTo>
                    <a:pt x="658558" y="1181874"/>
                  </a:lnTo>
                  <a:lnTo>
                    <a:pt x="658710" y="1181100"/>
                  </a:lnTo>
                  <a:close/>
                </a:path>
                <a:path w="1526540" h="1587500">
                  <a:moveTo>
                    <a:pt x="659028" y="1267714"/>
                  </a:moveTo>
                  <a:lnTo>
                    <a:pt x="646010" y="1262621"/>
                  </a:lnTo>
                  <a:lnTo>
                    <a:pt x="643813" y="1262595"/>
                  </a:lnTo>
                  <a:lnTo>
                    <a:pt x="642378" y="1264107"/>
                  </a:lnTo>
                  <a:lnTo>
                    <a:pt x="658533" y="1268666"/>
                  </a:lnTo>
                  <a:lnTo>
                    <a:pt x="659028" y="1267714"/>
                  </a:lnTo>
                  <a:close/>
                </a:path>
                <a:path w="1526540" h="1587500">
                  <a:moveTo>
                    <a:pt x="661174" y="1054100"/>
                  </a:moveTo>
                  <a:lnTo>
                    <a:pt x="657872" y="1054100"/>
                  </a:lnTo>
                  <a:lnTo>
                    <a:pt x="655281" y="1066800"/>
                  </a:lnTo>
                  <a:lnTo>
                    <a:pt x="652995" y="1066800"/>
                  </a:lnTo>
                  <a:lnTo>
                    <a:pt x="652576" y="1079500"/>
                  </a:lnTo>
                  <a:lnTo>
                    <a:pt x="653364" y="1079500"/>
                  </a:lnTo>
                  <a:lnTo>
                    <a:pt x="661174" y="1054100"/>
                  </a:lnTo>
                  <a:close/>
                </a:path>
                <a:path w="1526540" h="1587500">
                  <a:moveTo>
                    <a:pt x="662139" y="568198"/>
                  </a:moveTo>
                  <a:lnTo>
                    <a:pt x="661225" y="558800"/>
                  </a:lnTo>
                  <a:lnTo>
                    <a:pt x="659561" y="558800"/>
                  </a:lnTo>
                  <a:lnTo>
                    <a:pt x="662139" y="568198"/>
                  </a:lnTo>
                  <a:close/>
                </a:path>
                <a:path w="1526540" h="1587500">
                  <a:moveTo>
                    <a:pt x="662470" y="1193800"/>
                  </a:moveTo>
                  <a:lnTo>
                    <a:pt x="659726" y="1193800"/>
                  </a:lnTo>
                  <a:lnTo>
                    <a:pt x="658558" y="1181874"/>
                  </a:lnTo>
                  <a:lnTo>
                    <a:pt x="656209" y="1193800"/>
                  </a:lnTo>
                  <a:lnTo>
                    <a:pt x="653224" y="1193800"/>
                  </a:lnTo>
                  <a:lnTo>
                    <a:pt x="652881" y="1192847"/>
                  </a:lnTo>
                  <a:lnTo>
                    <a:pt x="652805" y="1193800"/>
                  </a:lnTo>
                  <a:lnTo>
                    <a:pt x="647255" y="1193800"/>
                  </a:lnTo>
                  <a:lnTo>
                    <a:pt x="650684" y="1206500"/>
                  </a:lnTo>
                  <a:lnTo>
                    <a:pt x="652691" y="1206500"/>
                  </a:lnTo>
                  <a:lnTo>
                    <a:pt x="653249" y="1219200"/>
                  </a:lnTo>
                  <a:lnTo>
                    <a:pt x="651954" y="1219200"/>
                  </a:lnTo>
                  <a:lnTo>
                    <a:pt x="651929" y="1231900"/>
                  </a:lnTo>
                  <a:lnTo>
                    <a:pt x="649427" y="1231900"/>
                  </a:lnTo>
                  <a:lnTo>
                    <a:pt x="656526" y="1244600"/>
                  </a:lnTo>
                  <a:lnTo>
                    <a:pt x="655078" y="1231900"/>
                  </a:lnTo>
                  <a:lnTo>
                    <a:pt x="661924" y="1231900"/>
                  </a:lnTo>
                  <a:lnTo>
                    <a:pt x="660082" y="1219200"/>
                  </a:lnTo>
                  <a:lnTo>
                    <a:pt x="660946" y="1219200"/>
                  </a:lnTo>
                  <a:lnTo>
                    <a:pt x="659815" y="1206500"/>
                  </a:lnTo>
                  <a:lnTo>
                    <a:pt x="661263" y="1206500"/>
                  </a:lnTo>
                  <a:lnTo>
                    <a:pt x="662470" y="1193800"/>
                  </a:lnTo>
                  <a:close/>
                </a:path>
                <a:path w="1526540" h="1587500">
                  <a:moveTo>
                    <a:pt x="662673" y="241300"/>
                  </a:moveTo>
                  <a:lnTo>
                    <a:pt x="658774" y="254000"/>
                  </a:lnTo>
                  <a:lnTo>
                    <a:pt x="662178" y="254000"/>
                  </a:lnTo>
                  <a:lnTo>
                    <a:pt x="662673" y="241300"/>
                  </a:lnTo>
                  <a:close/>
                </a:path>
                <a:path w="1526540" h="1587500">
                  <a:moveTo>
                    <a:pt x="663041" y="571500"/>
                  </a:moveTo>
                  <a:lnTo>
                    <a:pt x="662139" y="568198"/>
                  </a:lnTo>
                  <a:lnTo>
                    <a:pt x="662457" y="571500"/>
                  </a:lnTo>
                  <a:lnTo>
                    <a:pt x="663041" y="571500"/>
                  </a:lnTo>
                  <a:close/>
                </a:path>
                <a:path w="1526540" h="1587500">
                  <a:moveTo>
                    <a:pt x="663333" y="1574800"/>
                  </a:moveTo>
                  <a:lnTo>
                    <a:pt x="663028" y="1570951"/>
                  </a:lnTo>
                  <a:lnTo>
                    <a:pt x="660222" y="1574800"/>
                  </a:lnTo>
                  <a:lnTo>
                    <a:pt x="663333" y="1574800"/>
                  </a:lnTo>
                  <a:close/>
                </a:path>
                <a:path w="1526540" h="1587500">
                  <a:moveTo>
                    <a:pt x="663511" y="1028700"/>
                  </a:moveTo>
                  <a:lnTo>
                    <a:pt x="663181" y="1016000"/>
                  </a:lnTo>
                  <a:lnTo>
                    <a:pt x="662317" y="1016000"/>
                  </a:lnTo>
                  <a:lnTo>
                    <a:pt x="660069" y="1028700"/>
                  </a:lnTo>
                  <a:lnTo>
                    <a:pt x="663511" y="1028700"/>
                  </a:lnTo>
                  <a:close/>
                </a:path>
                <a:path w="1526540" h="1587500">
                  <a:moveTo>
                    <a:pt x="663778" y="1079500"/>
                  </a:moveTo>
                  <a:lnTo>
                    <a:pt x="659193" y="1079500"/>
                  </a:lnTo>
                  <a:lnTo>
                    <a:pt x="659244" y="1092200"/>
                  </a:lnTo>
                  <a:lnTo>
                    <a:pt x="661593" y="1092200"/>
                  </a:lnTo>
                  <a:lnTo>
                    <a:pt x="663778" y="1079500"/>
                  </a:lnTo>
                  <a:close/>
                </a:path>
                <a:path w="1526540" h="1587500">
                  <a:moveTo>
                    <a:pt x="665899" y="1054100"/>
                  </a:moveTo>
                  <a:lnTo>
                    <a:pt x="663867" y="1041400"/>
                  </a:lnTo>
                  <a:lnTo>
                    <a:pt x="662686" y="1041400"/>
                  </a:lnTo>
                  <a:lnTo>
                    <a:pt x="662063" y="1054100"/>
                  </a:lnTo>
                  <a:lnTo>
                    <a:pt x="665899" y="1054100"/>
                  </a:lnTo>
                  <a:close/>
                </a:path>
                <a:path w="1526540" h="1587500">
                  <a:moveTo>
                    <a:pt x="665924" y="634796"/>
                  </a:moveTo>
                  <a:lnTo>
                    <a:pt x="665772" y="634212"/>
                  </a:lnTo>
                  <a:lnTo>
                    <a:pt x="665848" y="635000"/>
                  </a:lnTo>
                  <a:lnTo>
                    <a:pt x="665924" y="634796"/>
                  </a:lnTo>
                  <a:close/>
                </a:path>
                <a:path w="1526540" h="1587500">
                  <a:moveTo>
                    <a:pt x="666026" y="1461541"/>
                  </a:moveTo>
                  <a:lnTo>
                    <a:pt x="665619" y="1460500"/>
                  </a:lnTo>
                  <a:lnTo>
                    <a:pt x="664908" y="1460500"/>
                  </a:lnTo>
                  <a:lnTo>
                    <a:pt x="666026" y="1461541"/>
                  </a:lnTo>
                  <a:close/>
                </a:path>
                <a:path w="1526540" h="1587500">
                  <a:moveTo>
                    <a:pt x="666813" y="304800"/>
                  </a:moveTo>
                  <a:lnTo>
                    <a:pt x="665759" y="292100"/>
                  </a:lnTo>
                  <a:lnTo>
                    <a:pt x="664286" y="292100"/>
                  </a:lnTo>
                  <a:lnTo>
                    <a:pt x="665797" y="304800"/>
                  </a:lnTo>
                  <a:lnTo>
                    <a:pt x="666813" y="304800"/>
                  </a:lnTo>
                  <a:close/>
                </a:path>
                <a:path w="1526540" h="1587500">
                  <a:moveTo>
                    <a:pt x="667143" y="271208"/>
                  </a:moveTo>
                  <a:lnTo>
                    <a:pt x="665797" y="266700"/>
                  </a:lnTo>
                  <a:lnTo>
                    <a:pt x="665505" y="268312"/>
                  </a:lnTo>
                  <a:lnTo>
                    <a:pt x="667143" y="271208"/>
                  </a:lnTo>
                  <a:close/>
                </a:path>
                <a:path w="1526540" h="1587500">
                  <a:moveTo>
                    <a:pt x="667219" y="1435100"/>
                  </a:moveTo>
                  <a:lnTo>
                    <a:pt x="665403" y="1435100"/>
                  </a:lnTo>
                  <a:lnTo>
                    <a:pt x="665721" y="1422400"/>
                  </a:lnTo>
                  <a:lnTo>
                    <a:pt x="662990" y="1422400"/>
                  </a:lnTo>
                  <a:lnTo>
                    <a:pt x="664451" y="1435100"/>
                  </a:lnTo>
                  <a:lnTo>
                    <a:pt x="665302" y="1447800"/>
                  </a:lnTo>
                  <a:lnTo>
                    <a:pt x="666724" y="1447800"/>
                  </a:lnTo>
                  <a:lnTo>
                    <a:pt x="667219" y="1435100"/>
                  </a:lnTo>
                  <a:close/>
                </a:path>
                <a:path w="1526540" h="1587500">
                  <a:moveTo>
                    <a:pt x="668909" y="1301280"/>
                  </a:moveTo>
                  <a:lnTo>
                    <a:pt x="668667" y="1300835"/>
                  </a:lnTo>
                  <a:lnTo>
                    <a:pt x="664171" y="1299464"/>
                  </a:lnTo>
                  <a:lnTo>
                    <a:pt x="664413" y="1302486"/>
                  </a:lnTo>
                  <a:lnTo>
                    <a:pt x="664883" y="1305179"/>
                  </a:lnTo>
                  <a:lnTo>
                    <a:pt x="668159" y="1307325"/>
                  </a:lnTo>
                  <a:lnTo>
                    <a:pt x="668909" y="1301280"/>
                  </a:lnTo>
                  <a:close/>
                </a:path>
                <a:path w="1526540" h="1587500">
                  <a:moveTo>
                    <a:pt x="669582" y="139700"/>
                  </a:moveTo>
                  <a:lnTo>
                    <a:pt x="659955" y="127000"/>
                  </a:lnTo>
                  <a:lnTo>
                    <a:pt x="647446" y="127000"/>
                  </a:lnTo>
                  <a:lnTo>
                    <a:pt x="633564" y="139700"/>
                  </a:lnTo>
                  <a:lnTo>
                    <a:pt x="669582" y="139700"/>
                  </a:lnTo>
                  <a:close/>
                </a:path>
                <a:path w="1526540" h="1587500">
                  <a:moveTo>
                    <a:pt x="669937" y="330200"/>
                  </a:moveTo>
                  <a:lnTo>
                    <a:pt x="666965" y="330200"/>
                  </a:lnTo>
                  <a:lnTo>
                    <a:pt x="667600" y="342900"/>
                  </a:lnTo>
                  <a:lnTo>
                    <a:pt x="669937" y="330200"/>
                  </a:lnTo>
                  <a:close/>
                </a:path>
                <a:path w="1526540" h="1587500">
                  <a:moveTo>
                    <a:pt x="671741" y="279400"/>
                  </a:moveTo>
                  <a:lnTo>
                    <a:pt x="667143" y="271208"/>
                  </a:lnTo>
                  <a:lnTo>
                    <a:pt x="669569" y="279400"/>
                  </a:lnTo>
                  <a:lnTo>
                    <a:pt x="671741" y="279400"/>
                  </a:lnTo>
                  <a:close/>
                </a:path>
                <a:path w="1526540" h="1587500">
                  <a:moveTo>
                    <a:pt x="673354" y="1074762"/>
                  </a:moveTo>
                  <a:lnTo>
                    <a:pt x="671855" y="1079500"/>
                  </a:lnTo>
                  <a:lnTo>
                    <a:pt x="673290" y="1079500"/>
                  </a:lnTo>
                  <a:lnTo>
                    <a:pt x="673354" y="1074762"/>
                  </a:lnTo>
                  <a:close/>
                </a:path>
                <a:path w="1526540" h="1587500">
                  <a:moveTo>
                    <a:pt x="674738" y="736600"/>
                  </a:moveTo>
                  <a:lnTo>
                    <a:pt x="672922" y="723900"/>
                  </a:lnTo>
                  <a:lnTo>
                    <a:pt x="670598" y="723900"/>
                  </a:lnTo>
                  <a:lnTo>
                    <a:pt x="669201" y="736600"/>
                  </a:lnTo>
                  <a:lnTo>
                    <a:pt x="670077" y="736600"/>
                  </a:lnTo>
                  <a:lnTo>
                    <a:pt x="669277" y="749300"/>
                  </a:lnTo>
                  <a:lnTo>
                    <a:pt x="671423" y="749300"/>
                  </a:lnTo>
                  <a:lnTo>
                    <a:pt x="672185" y="736600"/>
                  </a:lnTo>
                  <a:lnTo>
                    <a:pt x="674738" y="736600"/>
                  </a:lnTo>
                  <a:close/>
                </a:path>
                <a:path w="1526540" h="1587500">
                  <a:moveTo>
                    <a:pt x="674827" y="1460500"/>
                  </a:moveTo>
                  <a:lnTo>
                    <a:pt x="669544" y="1447800"/>
                  </a:lnTo>
                  <a:lnTo>
                    <a:pt x="667854" y="1447800"/>
                  </a:lnTo>
                  <a:lnTo>
                    <a:pt x="671588" y="1460500"/>
                  </a:lnTo>
                  <a:lnTo>
                    <a:pt x="674827" y="1460500"/>
                  </a:lnTo>
                  <a:close/>
                </a:path>
                <a:path w="1526540" h="1587500">
                  <a:moveTo>
                    <a:pt x="674954" y="1168400"/>
                  </a:moveTo>
                  <a:lnTo>
                    <a:pt x="673976" y="1155700"/>
                  </a:lnTo>
                  <a:lnTo>
                    <a:pt x="671766" y="1155700"/>
                  </a:lnTo>
                  <a:lnTo>
                    <a:pt x="672985" y="1168400"/>
                  </a:lnTo>
                  <a:lnTo>
                    <a:pt x="674954" y="1168400"/>
                  </a:lnTo>
                  <a:close/>
                </a:path>
                <a:path w="1526540" h="1587500">
                  <a:moveTo>
                    <a:pt x="675703" y="1422400"/>
                  </a:moveTo>
                  <a:lnTo>
                    <a:pt x="673252" y="1422400"/>
                  </a:lnTo>
                  <a:lnTo>
                    <a:pt x="672731" y="1409700"/>
                  </a:lnTo>
                  <a:lnTo>
                    <a:pt x="668718" y="1409700"/>
                  </a:lnTo>
                  <a:lnTo>
                    <a:pt x="667308" y="1397000"/>
                  </a:lnTo>
                  <a:lnTo>
                    <a:pt x="668591" y="1397000"/>
                  </a:lnTo>
                  <a:lnTo>
                    <a:pt x="667194" y="1384300"/>
                  </a:lnTo>
                  <a:lnTo>
                    <a:pt x="670267" y="1384300"/>
                  </a:lnTo>
                  <a:lnTo>
                    <a:pt x="668362" y="1371600"/>
                  </a:lnTo>
                  <a:lnTo>
                    <a:pt x="675322" y="1371600"/>
                  </a:lnTo>
                  <a:lnTo>
                    <a:pt x="674547" y="1358900"/>
                  </a:lnTo>
                  <a:lnTo>
                    <a:pt x="673163" y="1358900"/>
                  </a:lnTo>
                  <a:lnTo>
                    <a:pt x="670979" y="1346200"/>
                  </a:lnTo>
                  <a:lnTo>
                    <a:pt x="669607" y="1346200"/>
                  </a:lnTo>
                  <a:lnTo>
                    <a:pt x="667575" y="1333500"/>
                  </a:lnTo>
                  <a:lnTo>
                    <a:pt x="666470" y="1333500"/>
                  </a:lnTo>
                  <a:lnTo>
                    <a:pt x="666470" y="1371600"/>
                  </a:lnTo>
                  <a:lnTo>
                    <a:pt x="663219" y="1371600"/>
                  </a:lnTo>
                  <a:lnTo>
                    <a:pt x="661200" y="1358900"/>
                  </a:lnTo>
                  <a:lnTo>
                    <a:pt x="659498" y="1358900"/>
                  </a:lnTo>
                  <a:lnTo>
                    <a:pt x="660628" y="1346200"/>
                  </a:lnTo>
                  <a:lnTo>
                    <a:pt x="661936" y="1346200"/>
                  </a:lnTo>
                  <a:lnTo>
                    <a:pt x="663321" y="1358900"/>
                  </a:lnTo>
                  <a:lnTo>
                    <a:pt x="664260" y="1358900"/>
                  </a:lnTo>
                  <a:lnTo>
                    <a:pt x="666470" y="1371600"/>
                  </a:lnTo>
                  <a:lnTo>
                    <a:pt x="666470" y="1333500"/>
                  </a:lnTo>
                  <a:lnTo>
                    <a:pt x="660184" y="1333500"/>
                  </a:lnTo>
                  <a:lnTo>
                    <a:pt x="658037" y="1320800"/>
                  </a:lnTo>
                  <a:lnTo>
                    <a:pt x="650798" y="1320800"/>
                  </a:lnTo>
                  <a:lnTo>
                    <a:pt x="645591" y="1308100"/>
                  </a:lnTo>
                  <a:lnTo>
                    <a:pt x="636676" y="1308100"/>
                  </a:lnTo>
                  <a:lnTo>
                    <a:pt x="635330" y="1301026"/>
                  </a:lnTo>
                  <a:lnTo>
                    <a:pt x="635330" y="1320800"/>
                  </a:lnTo>
                  <a:lnTo>
                    <a:pt x="634365" y="1333500"/>
                  </a:lnTo>
                  <a:lnTo>
                    <a:pt x="629907" y="1346200"/>
                  </a:lnTo>
                  <a:lnTo>
                    <a:pt x="632802" y="1346200"/>
                  </a:lnTo>
                  <a:lnTo>
                    <a:pt x="633984" y="1358900"/>
                  </a:lnTo>
                  <a:lnTo>
                    <a:pt x="629069" y="1358900"/>
                  </a:lnTo>
                  <a:lnTo>
                    <a:pt x="627341" y="1346200"/>
                  </a:lnTo>
                  <a:lnTo>
                    <a:pt x="629907" y="1346200"/>
                  </a:lnTo>
                  <a:lnTo>
                    <a:pt x="630351" y="1333500"/>
                  </a:lnTo>
                  <a:lnTo>
                    <a:pt x="630288" y="1320800"/>
                  </a:lnTo>
                  <a:lnTo>
                    <a:pt x="635330" y="1320800"/>
                  </a:lnTo>
                  <a:lnTo>
                    <a:pt x="635330" y="1301026"/>
                  </a:lnTo>
                  <a:lnTo>
                    <a:pt x="634263" y="1295400"/>
                  </a:lnTo>
                  <a:lnTo>
                    <a:pt x="631190" y="1295400"/>
                  </a:lnTo>
                  <a:lnTo>
                    <a:pt x="628484" y="1282700"/>
                  </a:lnTo>
                  <a:lnTo>
                    <a:pt x="628891" y="1270000"/>
                  </a:lnTo>
                  <a:lnTo>
                    <a:pt x="630897" y="1270000"/>
                  </a:lnTo>
                  <a:lnTo>
                    <a:pt x="636612" y="1257300"/>
                  </a:lnTo>
                  <a:lnTo>
                    <a:pt x="637286" y="1257300"/>
                  </a:lnTo>
                  <a:lnTo>
                    <a:pt x="635673" y="1244600"/>
                  </a:lnTo>
                  <a:lnTo>
                    <a:pt x="640003" y="1244600"/>
                  </a:lnTo>
                  <a:lnTo>
                    <a:pt x="639978" y="1244765"/>
                  </a:lnTo>
                  <a:lnTo>
                    <a:pt x="648068" y="1246060"/>
                  </a:lnTo>
                  <a:lnTo>
                    <a:pt x="651878" y="1246695"/>
                  </a:lnTo>
                  <a:lnTo>
                    <a:pt x="648843" y="1242631"/>
                  </a:lnTo>
                  <a:lnTo>
                    <a:pt x="645515" y="1242910"/>
                  </a:lnTo>
                  <a:lnTo>
                    <a:pt x="641489" y="1231900"/>
                  </a:lnTo>
                  <a:lnTo>
                    <a:pt x="635571" y="1244600"/>
                  </a:lnTo>
                  <a:lnTo>
                    <a:pt x="636168" y="1231900"/>
                  </a:lnTo>
                  <a:lnTo>
                    <a:pt x="634657" y="1231900"/>
                  </a:lnTo>
                  <a:lnTo>
                    <a:pt x="633056" y="1219200"/>
                  </a:lnTo>
                  <a:lnTo>
                    <a:pt x="630516" y="1219200"/>
                  </a:lnTo>
                  <a:lnTo>
                    <a:pt x="629107" y="1206500"/>
                  </a:lnTo>
                  <a:lnTo>
                    <a:pt x="625525" y="1206500"/>
                  </a:lnTo>
                  <a:lnTo>
                    <a:pt x="625297" y="1219200"/>
                  </a:lnTo>
                  <a:lnTo>
                    <a:pt x="628700" y="1219200"/>
                  </a:lnTo>
                  <a:lnTo>
                    <a:pt x="629805" y="1231900"/>
                  </a:lnTo>
                  <a:lnTo>
                    <a:pt x="630542" y="1244600"/>
                  </a:lnTo>
                  <a:lnTo>
                    <a:pt x="631634" y="1257300"/>
                  </a:lnTo>
                  <a:lnTo>
                    <a:pt x="625754" y="1257300"/>
                  </a:lnTo>
                  <a:lnTo>
                    <a:pt x="624065" y="1270000"/>
                  </a:lnTo>
                  <a:lnTo>
                    <a:pt x="623328" y="1270000"/>
                  </a:lnTo>
                  <a:lnTo>
                    <a:pt x="623557" y="1282700"/>
                  </a:lnTo>
                  <a:lnTo>
                    <a:pt x="624662" y="1282700"/>
                  </a:lnTo>
                  <a:lnTo>
                    <a:pt x="626808" y="1295400"/>
                  </a:lnTo>
                  <a:lnTo>
                    <a:pt x="628370" y="1295400"/>
                  </a:lnTo>
                  <a:lnTo>
                    <a:pt x="627938" y="1308100"/>
                  </a:lnTo>
                  <a:lnTo>
                    <a:pt x="626592" y="1308100"/>
                  </a:lnTo>
                  <a:lnTo>
                    <a:pt x="626592" y="1320800"/>
                  </a:lnTo>
                  <a:lnTo>
                    <a:pt x="621931" y="1333500"/>
                  </a:lnTo>
                  <a:lnTo>
                    <a:pt x="621753" y="1320800"/>
                  </a:lnTo>
                  <a:lnTo>
                    <a:pt x="626592" y="1320800"/>
                  </a:lnTo>
                  <a:lnTo>
                    <a:pt x="626592" y="1308100"/>
                  </a:lnTo>
                  <a:lnTo>
                    <a:pt x="615937" y="1308100"/>
                  </a:lnTo>
                  <a:lnTo>
                    <a:pt x="615937" y="1320800"/>
                  </a:lnTo>
                  <a:lnTo>
                    <a:pt x="614540" y="1333500"/>
                  </a:lnTo>
                  <a:lnTo>
                    <a:pt x="612965" y="1320800"/>
                  </a:lnTo>
                  <a:lnTo>
                    <a:pt x="615937" y="1320800"/>
                  </a:lnTo>
                  <a:lnTo>
                    <a:pt x="615937" y="1308100"/>
                  </a:lnTo>
                  <a:lnTo>
                    <a:pt x="605193" y="1308100"/>
                  </a:lnTo>
                  <a:lnTo>
                    <a:pt x="605193" y="1320800"/>
                  </a:lnTo>
                  <a:lnTo>
                    <a:pt x="600354" y="1320800"/>
                  </a:lnTo>
                  <a:lnTo>
                    <a:pt x="598703" y="1333500"/>
                  </a:lnTo>
                  <a:lnTo>
                    <a:pt x="597154" y="1333500"/>
                  </a:lnTo>
                  <a:lnTo>
                    <a:pt x="595325" y="1346200"/>
                  </a:lnTo>
                  <a:lnTo>
                    <a:pt x="592416" y="1346200"/>
                  </a:lnTo>
                  <a:lnTo>
                    <a:pt x="593318" y="1333500"/>
                  </a:lnTo>
                  <a:lnTo>
                    <a:pt x="594245" y="1333500"/>
                  </a:lnTo>
                  <a:lnTo>
                    <a:pt x="595630" y="1320800"/>
                  </a:lnTo>
                  <a:lnTo>
                    <a:pt x="591947" y="1320800"/>
                  </a:lnTo>
                  <a:lnTo>
                    <a:pt x="589648" y="1308100"/>
                  </a:lnTo>
                  <a:lnTo>
                    <a:pt x="587133" y="1308100"/>
                  </a:lnTo>
                  <a:lnTo>
                    <a:pt x="590092" y="1295400"/>
                  </a:lnTo>
                  <a:lnTo>
                    <a:pt x="593763" y="1295400"/>
                  </a:lnTo>
                  <a:lnTo>
                    <a:pt x="594296" y="1308100"/>
                  </a:lnTo>
                  <a:lnTo>
                    <a:pt x="595528" y="1308100"/>
                  </a:lnTo>
                  <a:lnTo>
                    <a:pt x="596049" y="1320800"/>
                  </a:lnTo>
                  <a:lnTo>
                    <a:pt x="598144" y="1320800"/>
                  </a:lnTo>
                  <a:lnTo>
                    <a:pt x="598436" y="1308100"/>
                  </a:lnTo>
                  <a:lnTo>
                    <a:pt x="602970" y="1308100"/>
                  </a:lnTo>
                  <a:lnTo>
                    <a:pt x="605193" y="1320800"/>
                  </a:lnTo>
                  <a:lnTo>
                    <a:pt x="605193" y="1308100"/>
                  </a:lnTo>
                  <a:lnTo>
                    <a:pt x="604266" y="1308100"/>
                  </a:lnTo>
                  <a:lnTo>
                    <a:pt x="600633" y="1295400"/>
                  </a:lnTo>
                  <a:lnTo>
                    <a:pt x="599020" y="1295400"/>
                  </a:lnTo>
                  <a:lnTo>
                    <a:pt x="595363" y="1282700"/>
                  </a:lnTo>
                  <a:lnTo>
                    <a:pt x="590245" y="1282700"/>
                  </a:lnTo>
                  <a:lnTo>
                    <a:pt x="587057" y="1273441"/>
                  </a:lnTo>
                  <a:lnTo>
                    <a:pt x="587057" y="1282700"/>
                  </a:lnTo>
                  <a:lnTo>
                    <a:pt x="585520" y="1282700"/>
                  </a:lnTo>
                  <a:lnTo>
                    <a:pt x="586778" y="1295400"/>
                  </a:lnTo>
                  <a:lnTo>
                    <a:pt x="581799" y="1295400"/>
                  </a:lnTo>
                  <a:lnTo>
                    <a:pt x="586371" y="1308100"/>
                  </a:lnTo>
                  <a:lnTo>
                    <a:pt x="582231" y="1308100"/>
                  </a:lnTo>
                  <a:lnTo>
                    <a:pt x="580580" y="1295400"/>
                  </a:lnTo>
                  <a:lnTo>
                    <a:pt x="579564" y="1295400"/>
                  </a:lnTo>
                  <a:lnTo>
                    <a:pt x="580097" y="1282700"/>
                  </a:lnTo>
                  <a:lnTo>
                    <a:pt x="579678" y="1282700"/>
                  </a:lnTo>
                  <a:lnTo>
                    <a:pt x="577634" y="1270000"/>
                  </a:lnTo>
                  <a:lnTo>
                    <a:pt x="576186" y="1270000"/>
                  </a:lnTo>
                  <a:lnTo>
                    <a:pt x="574738" y="1257300"/>
                  </a:lnTo>
                  <a:lnTo>
                    <a:pt x="576211" y="1257300"/>
                  </a:lnTo>
                  <a:lnTo>
                    <a:pt x="577227" y="1244600"/>
                  </a:lnTo>
                  <a:lnTo>
                    <a:pt x="576910" y="1257300"/>
                  </a:lnTo>
                  <a:lnTo>
                    <a:pt x="580986" y="1257300"/>
                  </a:lnTo>
                  <a:lnTo>
                    <a:pt x="582396" y="1270000"/>
                  </a:lnTo>
                  <a:lnTo>
                    <a:pt x="584974" y="1270000"/>
                  </a:lnTo>
                  <a:lnTo>
                    <a:pt x="587057" y="1282700"/>
                  </a:lnTo>
                  <a:lnTo>
                    <a:pt x="587057" y="1273441"/>
                  </a:lnTo>
                  <a:lnTo>
                    <a:pt x="585876" y="1270000"/>
                  </a:lnTo>
                  <a:lnTo>
                    <a:pt x="584708" y="1257300"/>
                  </a:lnTo>
                  <a:lnTo>
                    <a:pt x="581418" y="1257300"/>
                  </a:lnTo>
                  <a:lnTo>
                    <a:pt x="582231" y="1244600"/>
                  </a:lnTo>
                  <a:lnTo>
                    <a:pt x="578129" y="1244600"/>
                  </a:lnTo>
                  <a:lnTo>
                    <a:pt x="574763" y="1231900"/>
                  </a:lnTo>
                  <a:lnTo>
                    <a:pt x="543090" y="1231900"/>
                  </a:lnTo>
                  <a:lnTo>
                    <a:pt x="550633" y="1244600"/>
                  </a:lnTo>
                  <a:lnTo>
                    <a:pt x="565531" y="1244600"/>
                  </a:lnTo>
                  <a:lnTo>
                    <a:pt x="566178" y="1257300"/>
                  </a:lnTo>
                  <a:lnTo>
                    <a:pt x="567740" y="1270000"/>
                  </a:lnTo>
                  <a:lnTo>
                    <a:pt x="570014" y="1270000"/>
                  </a:lnTo>
                  <a:lnTo>
                    <a:pt x="569264" y="1282700"/>
                  </a:lnTo>
                  <a:lnTo>
                    <a:pt x="544842" y="1282700"/>
                  </a:lnTo>
                  <a:lnTo>
                    <a:pt x="547141" y="1295400"/>
                  </a:lnTo>
                  <a:lnTo>
                    <a:pt x="576999" y="1295400"/>
                  </a:lnTo>
                  <a:lnTo>
                    <a:pt x="579526" y="1308100"/>
                  </a:lnTo>
                  <a:lnTo>
                    <a:pt x="581990" y="1308100"/>
                  </a:lnTo>
                  <a:lnTo>
                    <a:pt x="583831" y="1320800"/>
                  </a:lnTo>
                  <a:lnTo>
                    <a:pt x="583882" y="1333500"/>
                  </a:lnTo>
                  <a:lnTo>
                    <a:pt x="587857" y="1333500"/>
                  </a:lnTo>
                  <a:lnTo>
                    <a:pt x="588378" y="1346200"/>
                  </a:lnTo>
                  <a:lnTo>
                    <a:pt x="591642" y="1346200"/>
                  </a:lnTo>
                  <a:lnTo>
                    <a:pt x="599033" y="1358900"/>
                  </a:lnTo>
                  <a:lnTo>
                    <a:pt x="600417" y="1358900"/>
                  </a:lnTo>
                  <a:lnTo>
                    <a:pt x="602119" y="1371600"/>
                  </a:lnTo>
                  <a:lnTo>
                    <a:pt x="609104" y="1371600"/>
                  </a:lnTo>
                  <a:lnTo>
                    <a:pt x="606920" y="1384300"/>
                  </a:lnTo>
                  <a:lnTo>
                    <a:pt x="613943" y="1384300"/>
                  </a:lnTo>
                  <a:lnTo>
                    <a:pt x="616419" y="1397393"/>
                  </a:lnTo>
                  <a:lnTo>
                    <a:pt x="618680" y="1409700"/>
                  </a:lnTo>
                  <a:lnTo>
                    <a:pt x="624255" y="1422400"/>
                  </a:lnTo>
                  <a:lnTo>
                    <a:pt x="630072" y="1422400"/>
                  </a:lnTo>
                  <a:lnTo>
                    <a:pt x="632929" y="1435100"/>
                  </a:lnTo>
                  <a:lnTo>
                    <a:pt x="633945" y="1435100"/>
                  </a:lnTo>
                  <a:lnTo>
                    <a:pt x="633971" y="1447800"/>
                  </a:lnTo>
                  <a:lnTo>
                    <a:pt x="633844" y="1447800"/>
                  </a:lnTo>
                  <a:lnTo>
                    <a:pt x="633933" y="1460500"/>
                  </a:lnTo>
                  <a:lnTo>
                    <a:pt x="631634" y="1473200"/>
                  </a:lnTo>
                  <a:lnTo>
                    <a:pt x="626948" y="1485900"/>
                  </a:lnTo>
                  <a:lnTo>
                    <a:pt x="631799" y="1485900"/>
                  </a:lnTo>
                  <a:lnTo>
                    <a:pt x="634390" y="1473200"/>
                  </a:lnTo>
                  <a:lnTo>
                    <a:pt x="638378" y="1485900"/>
                  </a:lnTo>
                  <a:lnTo>
                    <a:pt x="638670" y="1485900"/>
                  </a:lnTo>
                  <a:lnTo>
                    <a:pt x="639076" y="1473200"/>
                  </a:lnTo>
                  <a:lnTo>
                    <a:pt x="640422" y="1460500"/>
                  </a:lnTo>
                  <a:lnTo>
                    <a:pt x="641731" y="1460500"/>
                  </a:lnTo>
                  <a:lnTo>
                    <a:pt x="642086" y="1447800"/>
                  </a:lnTo>
                  <a:lnTo>
                    <a:pt x="643470" y="1447800"/>
                  </a:lnTo>
                  <a:lnTo>
                    <a:pt x="642950" y="1435100"/>
                  </a:lnTo>
                  <a:lnTo>
                    <a:pt x="648690" y="1435100"/>
                  </a:lnTo>
                  <a:lnTo>
                    <a:pt x="651459" y="1447800"/>
                  </a:lnTo>
                  <a:lnTo>
                    <a:pt x="653313" y="1447800"/>
                  </a:lnTo>
                  <a:lnTo>
                    <a:pt x="651319" y="1435100"/>
                  </a:lnTo>
                  <a:lnTo>
                    <a:pt x="650100" y="1435100"/>
                  </a:lnTo>
                  <a:lnTo>
                    <a:pt x="645325" y="1422400"/>
                  </a:lnTo>
                  <a:lnTo>
                    <a:pt x="638340" y="1422400"/>
                  </a:lnTo>
                  <a:lnTo>
                    <a:pt x="642302" y="1435100"/>
                  </a:lnTo>
                  <a:lnTo>
                    <a:pt x="637832" y="1435100"/>
                  </a:lnTo>
                  <a:lnTo>
                    <a:pt x="635660" y="1422400"/>
                  </a:lnTo>
                  <a:lnTo>
                    <a:pt x="631380" y="1422400"/>
                  </a:lnTo>
                  <a:lnTo>
                    <a:pt x="627595" y="1409700"/>
                  </a:lnTo>
                  <a:lnTo>
                    <a:pt x="633514" y="1409700"/>
                  </a:lnTo>
                  <a:lnTo>
                    <a:pt x="637197" y="1420177"/>
                  </a:lnTo>
                  <a:lnTo>
                    <a:pt x="634707" y="1409700"/>
                  </a:lnTo>
                  <a:lnTo>
                    <a:pt x="631850" y="1397000"/>
                  </a:lnTo>
                  <a:lnTo>
                    <a:pt x="633539" y="1397000"/>
                  </a:lnTo>
                  <a:lnTo>
                    <a:pt x="631037" y="1384300"/>
                  </a:lnTo>
                  <a:lnTo>
                    <a:pt x="629475" y="1384300"/>
                  </a:lnTo>
                  <a:lnTo>
                    <a:pt x="626884" y="1397000"/>
                  </a:lnTo>
                  <a:lnTo>
                    <a:pt x="624649" y="1384300"/>
                  </a:lnTo>
                  <a:lnTo>
                    <a:pt x="618883" y="1384300"/>
                  </a:lnTo>
                  <a:lnTo>
                    <a:pt x="619594" y="1371600"/>
                  </a:lnTo>
                  <a:lnTo>
                    <a:pt x="618083" y="1371600"/>
                  </a:lnTo>
                  <a:lnTo>
                    <a:pt x="618172" y="1358900"/>
                  </a:lnTo>
                  <a:lnTo>
                    <a:pt x="615226" y="1358900"/>
                  </a:lnTo>
                  <a:lnTo>
                    <a:pt x="615848" y="1346200"/>
                  </a:lnTo>
                  <a:lnTo>
                    <a:pt x="623620" y="1346200"/>
                  </a:lnTo>
                  <a:lnTo>
                    <a:pt x="622033" y="1358900"/>
                  </a:lnTo>
                  <a:lnTo>
                    <a:pt x="623112" y="1358900"/>
                  </a:lnTo>
                  <a:lnTo>
                    <a:pt x="622223" y="1371600"/>
                  </a:lnTo>
                  <a:lnTo>
                    <a:pt x="625602" y="1371600"/>
                  </a:lnTo>
                  <a:lnTo>
                    <a:pt x="625716" y="1384300"/>
                  </a:lnTo>
                  <a:lnTo>
                    <a:pt x="629246" y="1384300"/>
                  </a:lnTo>
                  <a:lnTo>
                    <a:pt x="628281" y="1371600"/>
                  </a:lnTo>
                  <a:lnTo>
                    <a:pt x="634111" y="1371600"/>
                  </a:lnTo>
                  <a:lnTo>
                    <a:pt x="635114" y="1384300"/>
                  </a:lnTo>
                  <a:lnTo>
                    <a:pt x="638746" y="1384300"/>
                  </a:lnTo>
                  <a:lnTo>
                    <a:pt x="638530" y="1371600"/>
                  </a:lnTo>
                  <a:lnTo>
                    <a:pt x="637006" y="1371600"/>
                  </a:lnTo>
                  <a:lnTo>
                    <a:pt x="636003" y="1358900"/>
                  </a:lnTo>
                  <a:lnTo>
                    <a:pt x="638149" y="1358900"/>
                  </a:lnTo>
                  <a:lnTo>
                    <a:pt x="635304" y="1346200"/>
                  </a:lnTo>
                  <a:lnTo>
                    <a:pt x="639762" y="1346200"/>
                  </a:lnTo>
                  <a:lnTo>
                    <a:pt x="638009" y="1333500"/>
                  </a:lnTo>
                  <a:lnTo>
                    <a:pt x="638352" y="1333500"/>
                  </a:lnTo>
                  <a:lnTo>
                    <a:pt x="639762" y="1320800"/>
                  </a:lnTo>
                  <a:lnTo>
                    <a:pt x="642112" y="1333500"/>
                  </a:lnTo>
                  <a:lnTo>
                    <a:pt x="641832" y="1333500"/>
                  </a:lnTo>
                  <a:lnTo>
                    <a:pt x="639762" y="1346200"/>
                  </a:lnTo>
                  <a:lnTo>
                    <a:pt x="642747" y="1346200"/>
                  </a:lnTo>
                  <a:lnTo>
                    <a:pt x="642188" y="1358900"/>
                  </a:lnTo>
                  <a:lnTo>
                    <a:pt x="645172" y="1358900"/>
                  </a:lnTo>
                  <a:lnTo>
                    <a:pt x="644207" y="1371600"/>
                  </a:lnTo>
                  <a:lnTo>
                    <a:pt x="647484" y="1371600"/>
                  </a:lnTo>
                  <a:lnTo>
                    <a:pt x="638746" y="1384300"/>
                  </a:lnTo>
                  <a:lnTo>
                    <a:pt x="640092" y="1384300"/>
                  </a:lnTo>
                  <a:lnTo>
                    <a:pt x="641946" y="1397000"/>
                  </a:lnTo>
                  <a:lnTo>
                    <a:pt x="636066" y="1397000"/>
                  </a:lnTo>
                  <a:lnTo>
                    <a:pt x="636676" y="1409700"/>
                  </a:lnTo>
                  <a:lnTo>
                    <a:pt x="647611" y="1409700"/>
                  </a:lnTo>
                  <a:lnTo>
                    <a:pt x="648081" y="1422400"/>
                  </a:lnTo>
                  <a:lnTo>
                    <a:pt x="652081" y="1422400"/>
                  </a:lnTo>
                  <a:lnTo>
                    <a:pt x="653770" y="1409700"/>
                  </a:lnTo>
                  <a:lnTo>
                    <a:pt x="658761" y="1409700"/>
                  </a:lnTo>
                  <a:lnTo>
                    <a:pt x="661060" y="1422400"/>
                  </a:lnTo>
                  <a:lnTo>
                    <a:pt x="662635" y="1422400"/>
                  </a:lnTo>
                  <a:lnTo>
                    <a:pt x="663371" y="1409700"/>
                  </a:lnTo>
                  <a:lnTo>
                    <a:pt x="660717" y="1409700"/>
                  </a:lnTo>
                  <a:lnTo>
                    <a:pt x="658609" y="1397000"/>
                  </a:lnTo>
                  <a:lnTo>
                    <a:pt x="655256" y="1397000"/>
                  </a:lnTo>
                  <a:lnTo>
                    <a:pt x="650760" y="1409700"/>
                  </a:lnTo>
                  <a:lnTo>
                    <a:pt x="646493" y="1397000"/>
                  </a:lnTo>
                  <a:lnTo>
                    <a:pt x="651078" y="1397000"/>
                  </a:lnTo>
                  <a:lnTo>
                    <a:pt x="642607" y="1384300"/>
                  </a:lnTo>
                  <a:lnTo>
                    <a:pt x="652310" y="1384300"/>
                  </a:lnTo>
                  <a:lnTo>
                    <a:pt x="652233" y="1371600"/>
                  </a:lnTo>
                  <a:lnTo>
                    <a:pt x="649782" y="1371600"/>
                  </a:lnTo>
                  <a:lnTo>
                    <a:pt x="650049" y="1358900"/>
                  </a:lnTo>
                  <a:lnTo>
                    <a:pt x="648220" y="1358900"/>
                  </a:lnTo>
                  <a:lnTo>
                    <a:pt x="649554" y="1346200"/>
                  </a:lnTo>
                  <a:lnTo>
                    <a:pt x="646544" y="1346200"/>
                  </a:lnTo>
                  <a:lnTo>
                    <a:pt x="649084" y="1333500"/>
                  </a:lnTo>
                  <a:lnTo>
                    <a:pt x="652233" y="1345920"/>
                  </a:lnTo>
                  <a:lnTo>
                    <a:pt x="651814" y="1333500"/>
                  </a:lnTo>
                  <a:lnTo>
                    <a:pt x="657313" y="1333500"/>
                  </a:lnTo>
                  <a:lnTo>
                    <a:pt x="652360" y="1345920"/>
                  </a:lnTo>
                  <a:lnTo>
                    <a:pt x="652310" y="1346200"/>
                  </a:lnTo>
                  <a:lnTo>
                    <a:pt x="649554" y="1346200"/>
                  </a:lnTo>
                  <a:lnTo>
                    <a:pt x="650341" y="1358900"/>
                  </a:lnTo>
                  <a:lnTo>
                    <a:pt x="653757" y="1358900"/>
                  </a:lnTo>
                  <a:lnTo>
                    <a:pt x="655624" y="1371600"/>
                  </a:lnTo>
                  <a:lnTo>
                    <a:pt x="659765" y="1371600"/>
                  </a:lnTo>
                  <a:lnTo>
                    <a:pt x="658114" y="1384300"/>
                  </a:lnTo>
                  <a:lnTo>
                    <a:pt x="657542" y="1384300"/>
                  </a:lnTo>
                  <a:lnTo>
                    <a:pt x="661898" y="1397000"/>
                  </a:lnTo>
                  <a:lnTo>
                    <a:pt x="667004" y="1397000"/>
                  </a:lnTo>
                  <a:lnTo>
                    <a:pt x="665505" y="1409700"/>
                  </a:lnTo>
                  <a:lnTo>
                    <a:pt x="666546" y="1409700"/>
                  </a:lnTo>
                  <a:lnTo>
                    <a:pt x="667562" y="1422400"/>
                  </a:lnTo>
                  <a:lnTo>
                    <a:pt x="670890" y="1422400"/>
                  </a:lnTo>
                  <a:lnTo>
                    <a:pt x="672338" y="1435100"/>
                  </a:lnTo>
                  <a:lnTo>
                    <a:pt x="674611" y="1435100"/>
                  </a:lnTo>
                  <a:lnTo>
                    <a:pt x="675703" y="1422400"/>
                  </a:lnTo>
                  <a:close/>
                </a:path>
                <a:path w="1526540" h="1587500">
                  <a:moveTo>
                    <a:pt x="675868" y="1066800"/>
                  </a:moveTo>
                  <a:lnTo>
                    <a:pt x="673455" y="1066800"/>
                  </a:lnTo>
                  <a:lnTo>
                    <a:pt x="673354" y="1074762"/>
                  </a:lnTo>
                  <a:lnTo>
                    <a:pt x="675868" y="1066800"/>
                  </a:lnTo>
                  <a:close/>
                </a:path>
                <a:path w="1526540" h="1587500">
                  <a:moveTo>
                    <a:pt x="676173" y="990600"/>
                  </a:moveTo>
                  <a:lnTo>
                    <a:pt x="674979" y="977900"/>
                  </a:lnTo>
                  <a:lnTo>
                    <a:pt x="673798" y="977900"/>
                  </a:lnTo>
                  <a:lnTo>
                    <a:pt x="673290" y="990600"/>
                  </a:lnTo>
                  <a:lnTo>
                    <a:pt x="676173" y="990600"/>
                  </a:lnTo>
                  <a:close/>
                </a:path>
                <a:path w="1526540" h="1587500">
                  <a:moveTo>
                    <a:pt x="676795" y="368300"/>
                  </a:moveTo>
                  <a:lnTo>
                    <a:pt x="673481" y="355600"/>
                  </a:lnTo>
                  <a:lnTo>
                    <a:pt x="672934" y="368300"/>
                  </a:lnTo>
                  <a:lnTo>
                    <a:pt x="676795" y="368300"/>
                  </a:lnTo>
                  <a:close/>
                </a:path>
                <a:path w="1526540" h="1587500">
                  <a:moveTo>
                    <a:pt x="677532" y="179298"/>
                  </a:moveTo>
                  <a:lnTo>
                    <a:pt x="677214" y="177800"/>
                  </a:lnTo>
                  <a:lnTo>
                    <a:pt x="676808" y="177800"/>
                  </a:lnTo>
                  <a:lnTo>
                    <a:pt x="677532" y="179298"/>
                  </a:lnTo>
                  <a:close/>
                </a:path>
                <a:path w="1526540" h="1587500">
                  <a:moveTo>
                    <a:pt x="678903" y="977900"/>
                  </a:moveTo>
                  <a:lnTo>
                    <a:pt x="678002" y="965200"/>
                  </a:lnTo>
                  <a:lnTo>
                    <a:pt x="675995" y="965200"/>
                  </a:lnTo>
                  <a:lnTo>
                    <a:pt x="676706" y="977900"/>
                  </a:lnTo>
                  <a:lnTo>
                    <a:pt x="678903" y="977900"/>
                  </a:lnTo>
                  <a:close/>
                </a:path>
                <a:path w="1526540" h="1587500">
                  <a:moveTo>
                    <a:pt x="680542" y="482600"/>
                  </a:moveTo>
                  <a:lnTo>
                    <a:pt x="676808" y="469900"/>
                  </a:lnTo>
                  <a:lnTo>
                    <a:pt x="673430" y="482600"/>
                  </a:lnTo>
                  <a:lnTo>
                    <a:pt x="680542" y="482600"/>
                  </a:lnTo>
                  <a:close/>
                </a:path>
                <a:path w="1526540" h="1587500">
                  <a:moveTo>
                    <a:pt x="681850" y="495300"/>
                  </a:moveTo>
                  <a:lnTo>
                    <a:pt x="681253" y="495300"/>
                  </a:lnTo>
                  <a:lnTo>
                    <a:pt x="681850" y="508000"/>
                  </a:lnTo>
                  <a:lnTo>
                    <a:pt x="681850" y="495300"/>
                  </a:lnTo>
                  <a:close/>
                </a:path>
                <a:path w="1526540" h="1587500">
                  <a:moveTo>
                    <a:pt x="682574" y="279400"/>
                  </a:moveTo>
                  <a:lnTo>
                    <a:pt x="681507" y="266700"/>
                  </a:lnTo>
                  <a:lnTo>
                    <a:pt x="677379" y="266700"/>
                  </a:lnTo>
                  <a:lnTo>
                    <a:pt x="679132" y="279400"/>
                  </a:lnTo>
                  <a:lnTo>
                    <a:pt x="682574" y="279400"/>
                  </a:lnTo>
                  <a:close/>
                </a:path>
                <a:path w="1526540" h="1587500">
                  <a:moveTo>
                    <a:pt x="683082" y="1233462"/>
                  </a:moveTo>
                  <a:lnTo>
                    <a:pt x="682142" y="1230274"/>
                  </a:lnTo>
                  <a:lnTo>
                    <a:pt x="678827" y="1227074"/>
                  </a:lnTo>
                  <a:lnTo>
                    <a:pt x="677760" y="1231138"/>
                  </a:lnTo>
                  <a:lnTo>
                    <a:pt x="678764" y="1234325"/>
                  </a:lnTo>
                  <a:lnTo>
                    <a:pt x="680859" y="1238123"/>
                  </a:lnTo>
                  <a:lnTo>
                    <a:pt x="683082" y="1233462"/>
                  </a:lnTo>
                  <a:close/>
                </a:path>
                <a:path w="1526540" h="1587500">
                  <a:moveTo>
                    <a:pt x="685203" y="228600"/>
                  </a:moveTo>
                  <a:lnTo>
                    <a:pt x="682053" y="228600"/>
                  </a:lnTo>
                  <a:lnTo>
                    <a:pt x="680402" y="241300"/>
                  </a:lnTo>
                  <a:lnTo>
                    <a:pt x="674281" y="241300"/>
                  </a:lnTo>
                  <a:lnTo>
                    <a:pt x="677100" y="254000"/>
                  </a:lnTo>
                  <a:lnTo>
                    <a:pt x="677976" y="254000"/>
                  </a:lnTo>
                  <a:lnTo>
                    <a:pt x="681139" y="241300"/>
                  </a:lnTo>
                  <a:lnTo>
                    <a:pt x="680910" y="241300"/>
                  </a:lnTo>
                  <a:lnTo>
                    <a:pt x="685203" y="228600"/>
                  </a:lnTo>
                  <a:close/>
                </a:path>
                <a:path w="1526540" h="1587500">
                  <a:moveTo>
                    <a:pt x="688835" y="1054100"/>
                  </a:moveTo>
                  <a:lnTo>
                    <a:pt x="688289" y="1054100"/>
                  </a:lnTo>
                  <a:lnTo>
                    <a:pt x="686295" y="1041400"/>
                  </a:lnTo>
                  <a:lnTo>
                    <a:pt x="685952" y="1041400"/>
                  </a:lnTo>
                  <a:lnTo>
                    <a:pt x="682244" y="1028700"/>
                  </a:lnTo>
                  <a:lnTo>
                    <a:pt x="683323" y="1028700"/>
                  </a:lnTo>
                  <a:lnTo>
                    <a:pt x="681240" y="1016000"/>
                  </a:lnTo>
                  <a:lnTo>
                    <a:pt x="680262" y="1016000"/>
                  </a:lnTo>
                  <a:lnTo>
                    <a:pt x="679424" y="1003300"/>
                  </a:lnTo>
                  <a:lnTo>
                    <a:pt x="673036" y="1003300"/>
                  </a:lnTo>
                  <a:lnTo>
                    <a:pt x="669099" y="990600"/>
                  </a:lnTo>
                  <a:lnTo>
                    <a:pt x="665226" y="990600"/>
                  </a:lnTo>
                  <a:lnTo>
                    <a:pt x="658482" y="977900"/>
                  </a:lnTo>
                  <a:lnTo>
                    <a:pt x="657339" y="977900"/>
                  </a:lnTo>
                  <a:lnTo>
                    <a:pt x="651637" y="966812"/>
                  </a:lnTo>
                  <a:lnTo>
                    <a:pt x="651637" y="990600"/>
                  </a:lnTo>
                  <a:lnTo>
                    <a:pt x="651167" y="1003300"/>
                  </a:lnTo>
                  <a:lnTo>
                    <a:pt x="646722" y="1003300"/>
                  </a:lnTo>
                  <a:lnTo>
                    <a:pt x="647877" y="1016000"/>
                  </a:lnTo>
                  <a:lnTo>
                    <a:pt x="643648" y="1016000"/>
                  </a:lnTo>
                  <a:lnTo>
                    <a:pt x="644829" y="1028700"/>
                  </a:lnTo>
                  <a:lnTo>
                    <a:pt x="642150" y="1028700"/>
                  </a:lnTo>
                  <a:lnTo>
                    <a:pt x="643648" y="1016000"/>
                  </a:lnTo>
                  <a:lnTo>
                    <a:pt x="641197" y="1016000"/>
                  </a:lnTo>
                  <a:lnTo>
                    <a:pt x="641756" y="1003300"/>
                  </a:lnTo>
                  <a:lnTo>
                    <a:pt x="645807" y="1003300"/>
                  </a:lnTo>
                  <a:lnTo>
                    <a:pt x="648703" y="990600"/>
                  </a:lnTo>
                  <a:lnTo>
                    <a:pt x="651637" y="990600"/>
                  </a:lnTo>
                  <a:lnTo>
                    <a:pt x="651637" y="966812"/>
                  </a:lnTo>
                  <a:lnTo>
                    <a:pt x="651256" y="966076"/>
                  </a:lnTo>
                  <a:lnTo>
                    <a:pt x="651256" y="977900"/>
                  </a:lnTo>
                  <a:lnTo>
                    <a:pt x="644131" y="990600"/>
                  </a:lnTo>
                  <a:lnTo>
                    <a:pt x="645337" y="990600"/>
                  </a:lnTo>
                  <a:lnTo>
                    <a:pt x="640448" y="1003300"/>
                  </a:lnTo>
                  <a:lnTo>
                    <a:pt x="633031" y="1003300"/>
                  </a:lnTo>
                  <a:lnTo>
                    <a:pt x="637933" y="990600"/>
                  </a:lnTo>
                  <a:lnTo>
                    <a:pt x="644131" y="990600"/>
                  </a:lnTo>
                  <a:lnTo>
                    <a:pt x="646557" y="977900"/>
                  </a:lnTo>
                  <a:lnTo>
                    <a:pt x="651256" y="977900"/>
                  </a:lnTo>
                  <a:lnTo>
                    <a:pt x="651256" y="966076"/>
                  </a:lnTo>
                  <a:lnTo>
                    <a:pt x="650811" y="965200"/>
                  </a:lnTo>
                  <a:lnTo>
                    <a:pt x="649046" y="952500"/>
                  </a:lnTo>
                  <a:lnTo>
                    <a:pt x="645718" y="939800"/>
                  </a:lnTo>
                  <a:lnTo>
                    <a:pt x="640232" y="939800"/>
                  </a:lnTo>
                  <a:lnTo>
                    <a:pt x="637628" y="927100"/>
                  </a:lnTo>
                  <a:lnTo>
                    <a:pt x="642175" y="927100"/>
                  </a:lnTo>
                  <a:lnTo>
                    <a:pt x="651852" y="939800"/>
                  </a:lnTo>
                  <a:lnTo>
                    <a:pt x="651649" y="939800"/>
                  </a:lnTo>
                  <a:lnTo>
                    <a:pt x="652487" y="952500"/>
                  </a:lnTo>
                  <a:lnTo>
                    <a:pt x="659523" y="952500"/>
                  </a:lnTo>
                  <a:lnTo>
                    <a:pt x="658533" y="965200"/>
                  </a:lnTo>
                  <a:lnTo>
                    <a:pt x="659561" y="965200"/>
                  </a:lnTo>
                  <a:lnTo>
                    <a:pt x="660920" y="952500"/>
                  </a:lnTo>
                  <a:lnTo>
                    <a:pt x="662762" y="952500"/>
                  </a:lnTo>
                  <a:lnTo>
                    <a:pt x="664006" y="965200"/>
                  </a:lnTo>
                  <a:lnTo>
                    <a:pt x="672757" y="965200"/>
                  </a:lnTo>
                  <a:lnTo>
                    <a:pt x="671982" y="952500"/>
                  </a:lnTo>
                  <a:lnTo>
                    <a:pt x="668959" y="952500"/>
                  </a:lnTo>
                  <a:lnTo>
                    <a:pt x="667397" y="939800"/>
                  </a:lnTo>
                  <a:lnTo>
                    <a:pt x="671779" y="939800"/>
                  </a:lnTo>
                  <a:lnTo>
                    <a:pt x="676414" y="952500"/>
                  </a:lnTo>
                  <a:lnTo>
                    <a:pt x="679551" y="952500"/>
                  </a:lnTo>
                  <a:lnTo>
                    <a:pt x="679488" y="939800"/>
                  </a:lnTo>
                  <a:lnTo>
                    <a:pt x="673125" y="939800"/>
                  </a:lnTo>
                  <a:lnTo>
                    <a:pt x="673163" y="927100"/>
                  </a:lnTo>
                  <a:lnTo>
                    <a:pt x="666673" y="927100"/>
                  </a:lnTo>
                  <a:lnTo>
                    <a:pt x="666178" y="939800"/>
                  </a:lnTo>
                  <a:lnTo>
                    <a:pt x="662673" y="939800"/>
                  </a:lnTo>
                  <a:lnTo>
                    <a:pt x="660755" y="927100"/>
                  </a:lnTo>
                  <a:lnTo>
                    <a:pt x="666407" y="927100"/>
                  </a:lnTo>
                  <a:lnTo>
                    <a:pt x="666724" y="914400"/>
                  </a:lnTo>
                  <a:lnTo>
                    <a:pt x="658368" y="914400"/>
                  </a:lnTo>
                  <a:lnTo>
                    <a:pt x="659676" y="901700"/>
                  </a:lnTo>
                  <a:lnTo>
                    <a:pt x="656386" y="901700"/>
                  </a:lnTo>
                  <a:lnTo>
                    <a:pt x="656386" y="927100"/>
                  </a:lnTo>
                  <a:lnTo>
                    <a:pt x="648754" y="927100"/>
                  </a:lnTo>
                  <a:lnTo>
                    <a:pt x="651827" y="914400"/>
                  </a:lnTo>
                  <a:lnTo>
                    <a:pt x="656386" y="927100"/>
                  </a:lnTo>
                  <a:lnTo>
                    <a:pt x="656386" y="901700"/>
                  </a:lnTo>
                  <a:lnTo>
                    <a:pt x="653935" y="901700"/>
                  </a:lnTo>
                  <a:lnTo>
                    <a:pt x="648233" y="889000"/>
                  </a:lnTo>
                  <a:lnTo>
                    <a:pt x="646671" y="889000"/>
                  </a:lnTo>
                  <a:lnTo>
                    <a:pt x="646150" y="876300"/>
                  </a:lnTo>
                  <a:lnTo>
                    <a:pt x="645820" y="876300"/>
                  </a:lnTo>
                  <a:lnTo>
                    <a:pt x="645820" y="914400"/>
                  </a:lnTo>
                  <a:lnTo>
                    <a:pt x="644232" y="927100"/>
                  </a:lnTo>
                  <a:lnTo>
                    <a:pt x="642277" y="927100"/>
                  </a:lnTo>
                  <a:lnTo>
                    <a:pt x="639864" y="914400"/>
                  </a:lnTo>
                  <a:lnTo>
                    <a:pt x="640168" y="914400"/>
                  </a:lnTo>
                  <a:lnTo>
                    <a:pt x="638670" y="908138"/>
                  </a:lnTo>
                  <a:lnTo>
                    <a:pt x="638670" y="914400"/>
                  </a:lnTo>
                  <a:lnTo>
                    <a:pt x="636422" y="927100"/>
                  </a:lnTo>
                  <a:lnTo>
                    <a:pt x="632739" y="914400"/>
                  </a:lnTo>
                  <a:lnTo>
                    <a:pt x="633298" y="901700"/>
                  </a:lnTo>
                  <a:lnTo>
                    <a:pt x="634276" y="901700"/>
                  </a:lnTo>
                  <a:lnTo>
                    <a:pt x="635825" y="914400"/>
                  </a:lnTo>
                  <a:lnTo>
                    <a:pt x="638670" y="914400"/>
                  </a:lnTo>
                  <a:lnTo>
                    <a:pt x="638670" y="908138"/>
                  </a:lnTo>
                  <a:lnTo>
                    <a:pt x="637133" y="901700"/>
                  </a:lnTo>
                  <a:lnTo>
                    <a:pt x="643064" y="901700"/>
                  </a:lnTo>
                  <a:lnTo>
                    <a:pt x="640168" y="914400"/>
                  </a:lnTo>
                  <a:lnTo>
                    <a:pt x="645820" y="914400"/>
                  </a:lnTo>
                  <a:lnTo>
                    <a:pt x="645820" y="876300"/>
                  </a:lnTo>
                  <a:lnTo>
                    <a:pt x="645680" y="876300"/>
                  </a:lnTo>
                  <a:lnTo>
                    <a:pt x="640092" y="863600"/>
                  </a:lnTo>
                  <a:lnTo>
                    <a:pt x="639826" y="863600"/>
                  </a:lnTo>
                  <a:lnTo>
                    <a:pt x="636219" y="850900"/>
                  </a:lnTo>
                  <a:lnTo>
                    <a:pt x="635850" y="838200"/>
                  </a:lnTo>
                  <a:lnTo>
                    <a:pt x="631761" y="825500"/>
                  </a:lnTo>
                  <a:lnTo>
                    <a:pt x="631304" y="825500"/>
                  </a:lnTo>
                  <a:lnTo>
                    <a:pt x="633171" y="812800"/>
                  </a:lnTo>
                  <a:lnTo>
                    <a:pt x="634898" y="800100"/>
                  </a:lnTo>
                  <a:lnTo>
                    <a:pt x="635876" y="787400"/>
                  </a:lnTo>
                  <a:lnTo>
                    <a:pt x="635152" y="774700"/>
                  </a:lnTo>
                  <a:lnTo>
                    <a:pt x="631698" y="762000"/>
                  </a:lnTo>
                  <a:lnTo>
                    <a:pt x="631075" y="762000"/>
                  </a:lnTo>
                  <a:lnTo>
                    <a:pt x="631558" y="749300"/>
                  </a:lnTo>
                  <a:lnTo>
                    <a:pt x="628345" y="749300"/>
                  </a:lnTo>
                  <a:lnTo>
                    <a:pt x="630974" y="736600"/>
                  </a:lnTo>
                  <a:lnTo>
                    <a:pt x="633145" y="723430"/>
                  </a:lnTo>
                  <a:lnTo>
                    <a:pt x="635406" y="711200"/>
                  </a:lnTo>
                  <a:lnTo>
                    <a:pt x="638022" y="711200"/>
                  </a:lnTo>
                  <a:lnTo>
                    <a:pt x="638429" y="685800"/>
                  </a:lnTo>
                  <a:lnTo>
                    <a:pt x="637844" y="685800"/>
                  </a:lnTo>
                  <a:lnTo>
                    <a:pt x="631926" y="698500"/>
                  </a:lnTo>
                  <a:lnTo>
                    <a:pt x="630872" y="698500"/>
                  </a:lnTo>
                  <a:lnTo>
                    <a:pt x="630402" y="711200"/>
                  </a:lnTo>
                  <a:lnTo>
                    <a:pt x="628853" y="711200"/>
                  </a:lnTo>
                  <a:lnTo>
                    <a:pt x="627164" y="723900"/>
                  </a:lnTo>
                  <a:lnTo>
                    <a:pt x="626249" y="723900"/>
                  </a:lnTo>
                  <a:lnTo>
                    <a:pt x="622427" y="736600"/>
                  </a:lnTo>
                  <a:lnTo>
                    <a:pt x="624103" y="736600"/>
                  </a:lnTo>
                  <a:lnTo>
                    <a:pt x="625983" y="749300"/>
                  </a:lnTo>
                  <a:lnTo>
                    <a:pt x="626478" y="749300"/>
                  </a:lnTo>
                  <a:lnTo>
                    <a:pt x="627405" y="762419"/>
                  </a:lnTo>
                  <a:lnTo>
                    <a:pt x="628332" y="774915"/>
                  </a:lnTo>
                  <a:lnTo>
                    <a:pt x="629005" y="787400"/>
                  </a:lnTo>
                  <a:lnTo>
                    <a:pt x="629640" y="787400"/>
                  </a:lnTo>
                  <a:lnTo>
                    <a:pt x="629767" y="800100"/>
                  </a:lnTo>
                  <a:lnTo>
                    <a:pt x="628916" y="800100"/>
                  </a:lnTo>
                  <a:lnTo>
                    <a:pt x="627608" y="812800"/>
                  </a:lnTo>
                  <a:lnTo>
                    <a:pt x="628167" y="825500"/>
                  </a:lnTo>
                  <a:lnTo>
                    <a:pt x="628713" y="825500"/>
                  </a:lnTo>
                  <a:lnTo>
                    <a:pt x="629602" y="838200"/>
                  </a:lnTo>
                  <a:lnTo>
                    <a:pt x="628700" y="838200"/>
                  </a:lnTo>
                  <a:lnTo>
                    <a:pt x="630364" y="850900"/>
                  </a:lnTo>
                  <a:lnTo>
                    <a:pt x="628103" y="850900"/>
                  </a:lnTo>
                  <a:lnTo>
                    <a:pt x="627913" y="863600"/>
                  </a:lnTo>
                  <a:lnTo>
                    <a:pt x="626643" y="876300"/>
                  </a:lnTo>
                  <a:lnTo>
                    <a:pt x="627519" y="889000"/>
                  </a:lnTo>
                  <a:lnTo>
                    <a:pt x="626440" y="901700"/>
                  </a:lnTo>
                  <a:lnTo>
                    <a:pt x="628434" y="914400"/>
                  </a:lnTo>
                  <a:lnTo>
                    <a:pt x="628434" y="927100"/>
                  </a:lnTo>
                  <a:lnTo>
                    <a:pt x="634530" y="927100"/>
                  </a:lnTo>
                  <a:lnTo>
                    <a:pt x="636219" y="939800"/>
                  </a:lnTo>
                  <a:lnTo>
                    <a:pt x="637628" y="939800"/>
                  </a:lnTo>
                  <a:lnTo>
                    <a:pt x="640473" y="952500"/>
                  </a:lnTo>
                  <a:lnTo>
                    <a:pt x="642988" y="952500"/>
                  </a:lnTo>
                  <a:lnTo>
                    <a:pt x="645007" y="965200"/>
                  </a:lnTo>
                  <a:lnTo>
                    <a:pt x="646620" y="965200"/>
                  </a:lnTo>
                  <a:lnTo>
                    <a:pt x="646366" y="977900"/>
                  </a:lnTo>
                  <a:lnTo>
                    <a:pt x="637857" y="977900"/>
                  </a:lnTo>
                  <a:lnTo>
                    <a:pt x="633450" y="990600"/>
                  </a:lnTo>
                  <a:lnTo>
                    <a:pt x="629386" y="990600"/>
                  </a:lnTo>
                  <a:lnTo>
                    <a:pt x="632104" y="1003300"/>
                  </a:lnTo>
                  <a:lnTo>
                    <a:pt x="630453" y="1016000"/>
                  </a:lnTo>
                  <a:lnTo>
                    <a:pt x="623163" y="1028700"/>
                  </a:lnTo>
                  <a:lnTo>
                    <a:pt x="620471" y="1028700"/>
                  </a:lnTo>
                  <a:lnTo>
                    <a:pt x="613219" y="1041400"/>
                  </a:lnTo>
                  <a:lnTo>
                    <a:pt x="609485" y="1041400"/>
                  </a:lnTo>
                  <a:lnTo>
                    <a:pt x="610298" y="1054100"/>
                  </a:lnTo>
                  <a:lnTo>
                    <a:pt x="606818" y="1054100"/>
                  </a:lnTo>
                  <a:lnTo>
                    <a:pt x="604469" y="1066800"/>
                  </a:lnTo>
                  <a:lnTo>
                    <a:pt x="605091" y="1066800"/>
                  </a:lnTo>
                  <a:lnTo>
                    <a:pt x="605548" y="1079500"/>
                  </a:lnTo>
                  <a:lnTo>
                    <a:pt x="602437" y="1079500"/>
                  </a:lnTo>
                  <a:lnTo>
                    <a:pt x="603338" y="1092200"/>
                  </a:lnTo>
                  <a:lnTo>
                    <a:pt x="602615" y="1092200"/>
                  </a:lnTo>
                  <a:lnTo>
                    <a:pt x="601853" y="1104900"/>
                  </a:lnTo>
                  <a:lnTo>
                    <a:pt x="602170" y="1104900"/>
                  </a:lnTo>
                  <a:lnTo>
                    <a:pt x="603377" y="1117600"/>
                  </a:lnTo>
                  <a:lnTo>
                    <a:pt x="605294" y="1117600"/>
                  </a:lnTo>
                  <a:lnTo>
                    <a:pt x="606869" y="1130300"/>
                  </a:lnTo>
                  <a:lnTo>
                    <a:pt x="607796" y="1130300"/>
                  </a:lnTo>
                  <a:lnTo>
                    <a:pt x="608139" y="1143000"/>
                  </a:lnTo>
                  <a:lnTo>
                    <a:pt x="607949" y="1155700"/>
                  </a:lnTo>
                  <a:lnTo>
                    <a:pt x="607390" y="1155700"/>
                  </a:lnTo>
                  <a:lnTo>
                    <a:pt x="609485" y="1168400"/>
                  </a:lnTo>
                  <a:lnTo>
                    <a:pt x="613448" y="1181100"/>
                  </a:lnTo>
                  <a:lnTo>
                    <a:pt x="614832" y="1181100"/>
                  </a:lnTo>
                  <a:lnTo>
                    <a:pt x="614705" y="1193800"/>
                  </a:lnTo>
                  <a:lnTo>
                    <a:pt x="616254" y="1193800"/>
                  </a:lnTo>
                  <a:lnTo>
                    <a:pt x="621398" y="1206500"/>
                  </a:lnTo>
                  <a:lnTo>
                    <a:pt x="625513" y="1206500"/>
                  </a:lnTo>
                  <a:lnTo>
                    <a:pt x="622846" y="1193800"/>
                  </a:lnTo>
                  <a:lnTo>
                    <a:pt x="619696" y="1193800"/>
                  </a:lnTo>
                  <a:lnTo>
                    <a:pt x="618769" y="1181100"/>
                  </a:lnTo>
                  <a:lnTo>
                    <a:pt x="619112" y="1181100"/>
                  </a:lnTo>
                  <a:lnTo>
                    <a:pt x="614654" y="1168400"/>
                  </a:lnTo>
                  <a:lnTo>
                    <a:pt x="612063" y="1155700"/>
                  </a:lnTo>
                  <a:lnTo>
                    <a:pt x="610323" y="1155700"/>
                  </a:lnTo>
                  <a:lnTo>
                    <a:pt x="613346" y="1143000"/>
                  </a:lnTo>
                  <a:lnTo>
                    <a:pt x="613511" y="1143000"/>
                  </a:lnTo>
                  <a:lnTo>
                    <a:pt x="611530" y="1130300"/>
                  </a:lnTo>
                  <a:lnTo>
                    <a:pt x="610971" y="1130300"/>
                  </a:lnTo>
                  <a:lnTo>
                    <a:pt x="608965" y="1117600"/>
                  </a:lnTo>
                  <a:lnTo>
                    <a:pt x="608114" y="1117600"/>
                  </a:lnTo>
                  <a:lnTo>
                    <a:pt x="607199" y="1104900"/>
                  </a:lnTo>
                  <a:lnTo>
                    <a:pt x="607555" y="1092200"/>
                  </a:lnTo>
                  <a:lnTo>
                    <a:pt x="608190" y="1092200"/>
                  </a:lnTo>
                  <a:lnTo>
                    <a:pt x="608139" y="1079500"/>
                  </a:lnTo>
                  <a:lnTo>
                    <a:pt x="610412" y="1079500"/>
                  </a:lnTo>
                  <a:lnTo>
                    <a:pt x="610857" y="1066800"/>
                  </a:lnTo>
                  <a:lnTo>
                    <a:pt x="611263" y="1066800"/>
                  </a:lnTo>
                  <a:lnTo>
                    <a:pt x="611530" y="1054100"/>
                  </a:lnTo>
                  <a:lnTo>
                    <a:pt x="614349" y="1054100"/>
                  </a:lnTo>
                  <a:lnTo>
                    <a:pt x="617499" y="1041400"/>
                  </a:lnTo>
                  <a:lnTo>
                    <a:pt x="621855" y="1041400"/>
                  </a:lnTo>
                  <a:lnTo>
                    <a:pt x="626668" y="1028700"/>
                  </a:lnTo>
                  <a:lnTo>
                    <a:pt x="631215" y="1028700"/>
                  </a:lnTo>
                  <a:lnTo>
                    <a:pt x="633450" y="1016000"/>
                  </a:lnTo>
                  <a:lnTo>
                    <a:pt x="639102" y="1016000"/>
                  </a:lnTo>
                  <a:lnTo>
                    <a:pt x="635419" y="1028700"/>
                  </a:lnTo>
                  <a:lnTo>
                    <a:pt x="632929" y="1028700"/>
                  </a:lnTo>
                  <a:lnTo>
                    <a:pt x="630834" y="1041400"/>
                  </a:lnTo>
                  <a:lnTo>
                    <a:pt x="625551" y="1041400"/>
                  </a:lnTo>
                  <a:lnTo>
                    <a:pt x="617728" y="1054100"/>
                  </a:lnTo>
                  <a:lnTo>
                    <a:pt x="617207" y="1054100"/>
                  </a:lnTo>
                  <a:lnTo>
                    <a:pt x="614768" y="1066800"/>
                  </a:lnTo>
                  <a:lnTo>
                    <a:pt x="618477" y="1066800"/>
                  </a:lnTo>
                  <a:lnTo>
                    <a:pt x="617918" y="1054100"/>
                  </a:lnTo>
                  <a:lnTo>
                    <a:pt x="624789" y="1054100"/>
                  </a:lnTo>
                  <a:lnTo>
                    <a:pt x="618667" y="1066800"/>
                  </a:lnTo>
                  <a:lnTo>
                    <a:pt x="619328" y="1066800"/>
                  </a:lnTo>
                  <a:lnTo>
                    <a:pt x="614807" y="1079500"/>
                  </a:lnTo>
                  <a:lnTo>
                    <a:pt x="616750" y="1079500"/>
                  </a:lnTo>
                  <a:lnTo>
                    <a:pt x="617207" y="1092200"/>
                  </a:lnTo>
                  <a:lnTo>
                    <a:pt x="612444" y="1092200"/>
                  </a:lnTo>
                  <a:lnTo>
                    <a:pt x="612648" y="1104900"/>
                  </a:lnTo>
                  <a:lnTo>
                    <a:pt x="617943" y="1104900"/>
                  </a:lnTo>
                  <a:lnTo>
                    <a:pt x="616889" y="1117600"/>
                  </a:lnTo>
                  <a:lnTo>
                    <a:pt x="619239" y="1117600"/>
                  </a:lnTo>
                  <a:lnTo>
                    <a:pt x="620039" y="1130300"/>
                  </a:lnTo>
                  <a:lnTo>
                    <a:pt x="626033" y="1130300"/>
                  </a:lnTo>
                  <a:lnTo>
                    <a:pt x="622388" y="1117600"/>
                  </a:lnTo>
                  <a:lnTo>
                    <a:pt x="622249" y="1117600"/>
                  </a:lnTo>
                  <a:lnTo>
                    <a:pt x="622134" y="1104900"/>
                  </a:lnTo>
                  <a:lnTo>
                    <a:pt x="621131" y="1104900"/>
                  </a:lnTo>
                  <a:lnTo>
                    <a:pt x="620674" y="1092200"/>
                  </a:lnTo>
                  <a:lnTo>
                    <a:pt x="620903" y="1092200"/>
                  </a:lnTo>
                  <a:lnTo>
                    <a:pt x="621372" y="1079500"/>
                  </a:lnTo>
                  <a:lnTo>
                    <a:pt x="621550" y="1079500"/>
                  </a:lnTo>
                  <a:lnTo>
                    <a:pt x="622223" y="1066800"/>
                  </a:lnTo>
                  <a:lnTo>
                    <a:pt x="628650" y="1066800"/>
                  </a:lnTo>
                  <a:lnTo>
                    <a:pt x="634187" y="1055535"/>
                  </a:lnTo>
                  <a:lnTo>
                    <a:pt x="634326" y="1054100"/>
                  </a:lnTo>
                  <a:lnTo>
                    <a:pt x="632421" y="1054100"/>
                  </a:lnTo>
                  <a:lnTo>
                    <a:pt x="632079" y="1041400"/>
                  </a:lnTo>
                  <a:lnTo>
                    <a:pt x="643128" y="1041400"/>
                  </a:lnTo>
                  <a:lnTo>
                    <a:pt x="641540" y="1054100"/>
                  </a:lnTo>
                  <a:lnTo>
                    <a:pt x="643864" y="1054100"/>
                  </a:lnTo>
                  <a:lnTo>
                    <a:pt x="645248" y="1054100"/>
                  </a:lnTo>
                  <a:lnTo>
                    <a:pt x="646785" y="1041400"/>
                  </a:lnTo>
                  <a:lnTo>
                    <a:pt x="646252" y="1041400"/>
                  </a:lnTo>
                  <a:lnTo>
                    <a:pt x="645883" y="1028700"/>
                  </a:lnTo>
                  <a:lnTo>
                    <a:pt x="649262" y="1028700"/>
                  </a:lnTo>
                  <a:lnTo>
                    <a:pt x="649046" y="1016000"/>
                  </a:lnTo>
                  <a:lnTo>
                    <a:pt x="651014" y="1016000"/>
                  </a:lnTo>
                  <a:lnTo>
                    <a:pt x="651586" y="1003300"/>
                  </a:lnTo>
                  <a:lnTo>
                    <a:pt x="655574" y="1003300"/>
                  </a:lnTo>
                  <a:lnTo>
                    <a:pt x="654037" y="1016000"/>
                  </a:lnTo>
                  <a:lnTo>
                    <a:pt x="653173" y="1016000"/>
                  </a:lnTo>
                  <a:lnTo>
                    <a:pt x="652094" y="1028700"/>
                  </a:lnTo>
                  <a:lnTo>
                    <a:pt x="651129" y="1028700"/>
                  </a:lnTo>
                  <a:lnTo>
                    <a:pt x="649351" y="1041400"/>
                  </a:lnTo>
                  <a:lnTo>
                    <a:pt x="646785" y="1041400"/>
                  </a:lnTo>
                  <a:lnTo>
                    <a:pt x="651840" y="1054100"/>
                  </a:lnTo>
                  <a:lnTo>
                    <a:pt x="655078" y="1054100"/>
                  </a:lnTo>
                  <a:lnTo>
                    <a:pt x="656869" y="1041400"/>
                  </a:lnTo>
                  <a:lnTo>
                    <a:pt x="658126" y="1041400"/>
                  </a:lnTo>
                  <a:lnTo>
                    <a:pt x="659295" y="1028700"/>
                  </a:lnTo>
                  <a:lnTo>
                    <a:pt x="656145" y="1028700"/>
                  </a:lnTo>
                  <a:lnTo>
                    <a:pt x="654710" y="1016000"/>
                  </a:lnTo>
                  <a:lnTo>
                    <a:pt x="659371" y="1016000"/>
                  </a:lnTo>
                  <a:lnTo>
                    <a:pt x="659371" y="1003300"/>
                  </a:lnTo>
                  <a:lnTo>
                    <a:pt x="656234" y="1003300"/>
                  </a:lnTo>
                  <a:lnTo>
                    <a:pt x="657733" y="990600"/>
                  </a:lnTo>
                  <a:lnTo>
                    <a:pt x="662000" y="990600"/>
                  </a:lnTo>
                  <a:lnTo>
                    <a:pt x="662152" y="1003300"/>
                  </a:lnTo>
                  <a:lnTo>
                    <a:pt x="664895" y="1003300"/>
                  </a:lnTo>
                  <a:lnTo>
                    <a:pt x="664921" y="1016000"/>
                  </a:lnTo>
                  <a:lnTo>
                    <a:pt x="670712" y="1016000"/>
                  </a:lnTo>
                  <a:lnTo>
                    <a:pt x="668451" y="1028700"/>
                  </a:lnTo>
                  <a:lnTo>
                    <a:pt x="664984" y="1028700"/>
                  </a:lnTo>
                  <a:lnTo>
                    <a:pt x="666178" y="1041400"/>
                  </a:lnTo>
                  <a:lnTo>
                    <a:pt x="670052" y="1041400"/>
                  </a:lnTo>
                  <a:lnTo>
                    <a:pt x="668528" y="1028700"/>
                  </a:lnTo>
                  <a:lnTo>
                    <a:pt x="676478" y="1028700"/>
                  </a:lnTo>
                  <a:lnTo>
                    <a:pt x="675652" y="1041400"/>
                  </a:lnTo>
                  <a:lnTo>
                    <a:pt x="680516" y="1041400"/>
                  </a:lnTo>
                  <a:lnTo>
                    <a:pt x="676084" y="1054100"/>
                  </a:lnTo>
                  <a:lnTo>
                    <a:pt x="675055" y="1041400"/>
                  </a:lnTo>
                  <a:lnTo>
                    <a:pt x="671906" y="1041400"/>
                  </a:lnTo>
                  <a:lnTo>
                    <a:pt x="671487" y="1054100"/>
                  </a:lnTo>
                  <a:lnTo>
                    <a:pt x="667410" y="1054100"/>
                  </a:lnTo>
                  <a:lnTo>
                    <a:pt x="666369" y="1066800"/>
                  </a:lnTo>
                  <a:lnTo>
                    <a:pt x="664870" y="1079500"/>
                  </a:lnTo>
                  <a:lnTo>
                    <a:pt x="669467" y="1066800"/>
                  </a:lnTo>
                  <a:lnTo>
                    <a:pt x="668388" y="1066800"/>
                  </a:lnTo>
                  <a:lnTo>
                    <a:pt x="673544" y="1054100"/>
                  </a:lnTo>
                  <a:lnTo>
                    <a:pt x="677570" y="1066800"/>
                  </a:lnTo>
                  <a:lnTo>
                    <a:pt x="680046" y="1066800"/>
                  </a:lnTo>
                  <a:lnTo>
                    <a:pt x="683463" y="1079500"/>
                  </a:lnTo>
                  <a:lnTo>
                    <a:pt x="686142" y="1079500"/>
                  </a:lnTo>
                  <a:lnTo>
                    <a:pt x="685660" y="1066800"/>
                  </a:lnTo>
                  <a:lnTo>
                    <a:pt x="688835" y="1054100"/>
                  </a:lnTo>
                  <a:close/>
                </a:path>
                <a:path w="1526540" h="1587500">
                  <a:moveTo>
                    <a:pt x="689267" y="802208"/>
                  </a:moveTo>
                  <a:lnTo>
                    <a:pt x="688530" y="800100"/>
                  </a:lnTo>
                  <a:lnTo>
                    <a:pt x="688416" y="800582"/>
                  </a:lnTo>
                  <a:lnTo>
                    <a:pt x="689267" y="802208"/>
                  </a:lnTo>
                  <a:close/>
                </a:path>
                <a:path w="1526540" h="1587500">
                  <a:moveTo>
                    <a:pt x="689800" y="1536700"/>
                  </a:moveTo>
                  <a:lnTo>
                    <a:pt x="689241" y="1524000"/>
                  </a:lnTo>
                  <a:lnTo>
                    <a:pt x="684441" y="1536700"/>
                  </a:lnTo>
                  <a:lnTo>
                    <a:pt x="687832" y="1536700"/>
                  </a:lnTo>
                  <a:lnTo>
                    <a:pt x="687158" y="1538795"/>
                  </a:lnTo>
                  <a:lnTo>
                    <a:pt x="688009" y="1536700"/>
                  </a:lnTo>
                  <a:lnTo>
                    <a:pt x="689800" y="1536700"/>
                  </a:lnTo>
                  <a:close/>
                </a:path>
                <a:path w="1526540" h="1587500">
                  <a:moveTo>
                    <a:pt x="690257" y="762000"/>
                  </a:moveTo>
                  <a:lnTo>
                    <a:pt x="686346" y="750062"/>
                  </a:lnTo>
                  <a:lnTo>
                    <a:pt x="678014" y="762000"/>
                  </a:lnTo>
                  <a:lnTo>
                    <a:pt x="690257" y="762000"/>
                  </a:lnTo>
                  <a:close/>
                </a:path>
                <a:path w="1526540" h="1587500">
                  <a:moveTo>
                    <a:pt x="690422" y="1511300"/>
                  </a:moveTo>
                  <a:lnTo>
                    <a:pt x="687870" y="1511300"/>
                  </a:lnTo>
                  <a:lnTo>
                    <a:pt x="685533" y="1524000"/>
                  </a:lnTo>
                  <a:lnTo>
                    <a:pt x="688479" y="1524000"/>
                  </a:lnTo>
                  <a:lnTo>
                    <a:pt x="690422" y="1511300"/>
                  </a:lnTo>
                  <a:close/>
                </a:path>
                <a:path w="1526540" h="1587500">
                  <a:moveTo>
                    <a:pt x="690854" y="1003300"/>
                  </a:moveTo>
                  <a:lnTo>
                    <a:pt x="688225" y="1003300"/>
                  </a:lnTo>
                  <a:lnTo>
                    <a:pt x="689648" y="1016000"/>
                  </a:lnTo>
                  <a:lnTo>
                    <a:pt x="690854" y="1003300"/>
                  </a:lnTo>
                  <a:close/>
                </a:path>
                <a:path w="1526540" h="1587500">
                  <a:moveTo>
                    <a:pt x="691057" y="736600"/>
                  </a:moveTo>
                  <a:lnTo>
                    <a:pt x="679602" y="736600"/>
                  </a:lnTo>
                  <a:lnTo>
                    <a:pt x="683196" y="749300"/>
                  </a:lnTo>
                  <a:lnTo>
                    <a:pt x="686092" y="749300"/>
                  </a:lnTo>
                  <a:lnTo>
                    <a:pt x="686346" y="750062"/>
                  </a:lnTo>
                  <a:lnTo>
                    <a:pt x="686866" y="749300"/>
                  </a:lnTo>
                  <a:lnTo>
                    <a:pt x="691032" y="749300"/>
                  </a:lnTo>
                  <a:lnTo>
                    <a:pt x="691057" y="736600"/>
                  </a:lnTo>
                  <a:close/>
                </a:path>
                <a:path w="1526540" h="1587500">
                  <a:moveTo>
                    <a:pt x="693648" y="254000"/>
                  </a:moveTo>
                  <a:lnTo>
                    <a:pt x="693623" y="254292"/>
                  </a:lnTo>
                  <a:lnTo>
                    <a:pt x="693648" y="254000"/>
                  </a:lnTo>
                  <a:close/>
                </a:path>
                <a:path w="1526540" h="1587500">
                  <a:moveTo>
                    <a:pt x="693889" y="1143000"/>
                  </a:moveTo>
                  <a:lnTo>
                    <a:pt x="690245" y="1143000"/>
                  </a:lnTo>
                  <a:lnTo>
                    <a:pt x="688314" y="1155700"/>
                  </a:lnTo>
                  <a:lnTo>
                    <a:pt x="693889" y="1143000"/>
                  </a:lnTo>
                  <a:close/>
                </a:path>
                <a:path w="1526540" h="1587500">
                  <a:moveTo>
                    <a:pt x="694156" y="1556473"/>
                  </a:moveTo>
                  <a:lnTo>
                    <a:pt x="693940" y="1556575"/>
                  </a:lnTo>
                  <a:lnTo>
                    <a:pt x="694156" y="1556473"/>
                  </a:lnTo>
                  <a:close/>
                </a:path>
                <a:path w="1526540" h="1587500">
                  <a:moveTo>
                    <a:pt x="694550" y="1299260"/>
                  </a:moveTo>
                  <a:lnTo>
                    <a:pt x="689762" y="1297520"/>
                  </a:lnTo>
                  <a:lnTo>
                    <a:pt x="685965" y="1300403"/>
                  </a:lnTo>
                  <a:lnTo>
                    <a:pt x="681786" y="1301673"/>
                  </a:lnTo>
                  <a:lnTo>
                    <a:pt x="682053" y="1302880"/>
                  </a:lnTo>
                  <a:lnTo>
                    <a:pt x="694474" y="1299324"/>
                  </a:lnTo>
                  <a:close/>
                </a:path>
                <a:path w="1526540" h="1587500">
                  <a:moveTo>
                    <a:pt x="695655" y="901700"/>
                  </a:moveTo>
                  <a:lnTo>
                    <a:pt x="691426" y="901700"/>
                  </a:lnTo>
                  <a:lnTo>
                    <a:pt x="691642" y="914400"/>
                  </a:lnTo>
                  <a:lnTo>
                    <a:pt x="693686" y="914400"/>
                  </a:lnTo>
                  <a:lnTo>
                    <a:pt x="695655" y="901700"/>
                  </a:lnTo>
                  <a:close/>
                </a:path>
                <a:path w="1526540" h="1587500">
                  <a:moveTo>
                    <a:pt x="695680" y="1028700"/>
                  </a:moveTo>
                  <a:lnTo>
                    <a:pt x="692975" y="1016000"/>
                  </a:lnTo>
                  <a:lnTo>
                    <a:pt x="691730" y="1016000"/>
                  </a:lnTo>
                  <a:lnTo>
                    <a:pt x="692048" y="1028700"/>
                  </a:lnTo>
                  <a:lnTo>
                    <a:pt x="695680" y="1028700"/>
                  </a:lnTo>
                  <a:close/>
                </a:path>
                <a:path w="1526540" h="1587500">
                  <a:moveTo>
                    <a:pt x="696048" y="684720"/>
                  </a:moveTo>
                  <a:lnTo>
                    <a:pt x="693966" y="682167"/>
                  </a:lnTo>
                  <a:lnTo>
                    <a:pt x="691222" y="683361"/>
                  </a:lnTo>
                  <a:lnTo>
                    <a:pt x="688403" y="683907"/>
                  </a:lnTo>
                  <a:lnTo>
                    <a:pt x="693813" y="686612"/>
                  </a:lnTo>
                  <a:lnTo>
                    <a:pt x="694563" y="685965"/>
                  </a:lnTo>
                  <a:lnTo>
                    <a:pt x="696048" y="684720"/>
                  </a:lnTo>
                  <a:close/>
                </a:path>
                <a:path w="1526540" h="1587500">
                  <a:moveTo>
                    <a:pt x="696201" y="951230"/>
                  </a:moveTo>
                  <a:lnTo>
                    <a:pt x="694715" y="952500"/>
                  </a:lnTo>
                  <a:lnTo>
                    <a:pt x="695718" y="952500"/>
                  </a:lnTo>
                  <a:lnTo>
                    <a:pt x="696201" y="951230"/>
                  </a:lnTo>
                  <a:close/>
                </a:path>
                <a:path w="1526540" h="1587500">
                  <a:moveTo>
                    <a:pt x="696328" y="812800"/>
                  </a:moveTo>
                  <a:lnTo>
                    <a:pt x="694829" y="812800"/>
                  </a:lnTo>
                  <a:lnTo>
                    <a:pt x="689267" y="802208"/>
                  </a:lnTo>
                  <a:lnTo>
                    <a:pt x="692975" y="812800"/>
                  </a:lnTo>
                  <a:lnTo>
                    <a:pt x="685330" y="812800"/>
                  </a:lnTo>
                  <a:lnTo>
                    <a:pt x="688416" y="800582"/>
                  </a:lnTo>
                  <a:lnTo>
                    <a:pt x="688162" y="800100"/>
                  </a:lnTo>
                  <a:lnTo>
                    <a:pt x="685647" y="800100"/>
                  </a:lnTo>
                  <a:lnTo>
                    <a:pt x="688314" y="787400"/>
                  </a:lnTo>
                  <a:lnTo>
                    <a:pt x="693864" y="787400"/>
                  </a:lnTo>
                  <a:lnTo>
                    <a:pt x="686930" y="774700"/>
                  </a:lnTo>
                  <a:lnTo>
                    <a:pt x="678929" y="774700"/>
                  </a:lnTo>
                  <a:lnTo>
                    <a:pt x="682586" y="787400"/>
                  </a:lnTo>
                  <a:lnTo>
                    <a:pt x="669950" y="787400"/>
                  </a:lnTo>
                  <a:lnTo>
                    <a:pt x="677291" y="800100"/>
                  </a:lnTo>
                  <a:lnTo>
                    <a:pt x="670598" y="800100"/>
                  </a:lnTo>
                  <a:lnTo>
                    <a:pt x="677646" y="812800"/>
                  </a:lnTo>
                  <a:lnTo>
                    <a:pt x="682002" y="800100"/>
                  </a:lnTo>
                  <a:lnTo>
                    <a:pt x="682637" y="812800"/>
                  </a:lnTo>
                  <a:lnTo>
                    <a:pt x="680034" y="812800"/>
                  </a:lnTo>
                  <a:lnTo>
                    <a:pt x="689305" y="825500"/>
                  </a:lnTo>
                  <a:lnTo>
                    <a:pt x="694182" y="825500"/>
                  </a:lnTo>
                  <a:lnTo>
                    <a:pt x="696328" y="812800"/>
                  </a:lnTo>
                  <a:close/>
                </a:path>
                <a:path w="1526540" h="1587500">
                  <a:moveTo>
                    <a:pt x="698093" y="787400"/>
                  </a:moveTo>
                  <a:lnTo>
                    <a:pt x="697826" y="774700"/>
                  </a:lnTo>
                  <a:lnTo>
                    <a:pt x="695921" y="774700"/>
                  </a:lnTo>
                  <a:lnTo>
                    <a:pt x="694143" y="787400"/>
                  </a:lnTo>
                  <a:lnTo>
                    <a:pt x="698093" y="787400"/>
                  </a:lnTo>
                  <a:close/>
                </a:path>
                <a:path w="1526540" h="1587500">
                  <a:moveTo>
                    <a:pt x="698563" y="749300"/>
                  </a:moveTo>
                  <a:lnTo>
                    <a:pt x="696302" y="749300"/>
                  </a:lnTo>
                  <a:lnTo>
                    <a:pt x="698106" y="736600"/>
                  </a:lnTo>
                  <a:lnTo>
                    <a:pt x="694258" y="736600"/>
                  </a:lnTo>
                  <a:lnTo>
                    <a:pt x="693940" y="749300"/>
                  </a:lnTo>
                  <a:lnTo>
                    <a:pt x="696150" y="749300"/>
                  </a:lnTo>
                  <a:lnTo>
                    <a:pt x="693267" y="762000"/>
                  </a:lnTo>
                  <a:lnTo>
                    <a:pt x="692873" y="762000"/>
                  </a:lnTo>
                  <a:lnTo>
                    <a:pt x="694512" y="774700"/>
                  </a:lnTo>
                  <a:lnTo>
                    <a:pt x="697623" y="762000"/>
                  </a:lnTo>
                  <a:lnTo>
                    <a:pt x="698207" y="762000"/>
                  </a:lnTo>
                  <a:lnTo>
                    <a:pt x="698563" y="749300"/>
                  </a:lnTo>
                  <a:close/>
                </a:path>
                <a:path w="1526540" h="1587500">
                  <a:moveTo>
                    <a:pt x="700011" y="919365"/>
                  </a:moveTo>
                  <a:lnTo>
                    <a:pt x="698436" y="914400"/>
                  </a:lnTo>
                  <a:lnTo>
                    <a:pt x="696747" y="914400"/>
                  </a:lnTo>
                  <a:lnTo>
                    <a:pt x="694728" y="927100"/>
                  </a:lnTo>
                  <a:lnTo>
                    <a:pt x="697877" y="927100"/>
                  </a:lnTo>
                  <a:lnTo>
                    <a:pt x="700011" y="919365"/>
                  </a:lnTo>
                  <a:close/>
                </a:path>
                <a:path w="1526540" h="1587500">
                  <a:moveTo>
                    <a:pt x="701090" y="685800"/>
                  </a:moveTo>
                  <a:lnTo>
                    <a:pt x="696048" y="685800"/>
                  </a:lnTo>
                  <a:lnTo>
                    <a:pt x="693813" y="698500"/>
                  </a:lnTo>
                  <a:lnTo>
                    <a:pt x="696455" y="698500"/>
                  </a:lnTo>
                  <a:lnTo>
                    <a:pt x="701090" y="685800"/>
                  </a:lnTo>
                  <a:close/>
                </a:path>
                <a:path w="1526540" h="1587500">
                  <a:moveTo>
                    <a:pt x="702284" y="457200"/>
                  </a:moveTo>
                  <a:lnTo>
                    <a:pt x="697547" y="444500"/>
                  </a:lnTo>
                  <a:lnTo>
                    <a:pt x="694918" y="444500"/>
                  </a:lnTo>
                  <a:lnTo>
                    <a:pt x="691095" y="431800"/>
                  </a:lnTo>
                  <a:lnTo>
                    <a:pt x="682129" y="431800"/>
                  </a:lnTo>
                  <a:lnTo>
                    <a:pt x="679919" y="428345"/>
                  </a:lnTo>
                  <a:lnTo>
                    <a:pt x="679919" y="444500"/>
                  </a:lnTo>
                  <a:lnTo>
                    <a:pt x="675017" y="444500"/>
                  </a:lnTo>
                  <a:lnTo>
                    <a:pt x="673836" y="431800"/>
                  </a:lnTo>
                  <a:lnTo>
                    <a:pt x="676046" y="431800"/>
                  </a:lnTo>
                  <a:lnTo>
                    <a:pt x="679919" y="444500"/>
                  </a:lnTo>
                  <a:lnTo>
                    <a:pt x="679919" y="428345"/>
                  </a:lnTo>
                  <a:lnTo>
                    <a:pt x="674027" y="419100"/>
                  </a:lnTo>
                  <a:lnTo>
                    <a:pt x="671207" y="409956"/>
                  </a:lnTo>
                  <a:lnTo>
                    <a:pt x="671207" y="469900"/>
                  </a:lnTo>
                  <a:lnTo>
                    <a:pt x="669645" y="469900"/>
                  </a:lnTo>
                  <a:lnTo>
                    <a:pt x="670001" y="460921"/>
                  </a:lnTo>
                  <a:lnTo>
                    <a:pt x="669493" y="457200"/>
                  </a:lnTo>
                  <a:lnTo>
                    <a:pt x="670140" y="457200"/>
                  </a:lnTo>
                  <a:lnTo>
                    <a:pt x="670001" y="460921"/>
                  </a:lnTo>
                  <a:lnTo>
                    <a:pt x="671207" y="469900"/>
                  </a:lnTo>
                  <a:lnTo>
                    <a:pt x="671207" y="409956"/>
                  </a:lnTo>
                  <a:lnTo>
                    <a:pt x="670115" y="406400"/>
                  </a:lnTo>
                  <a:lnTo>
                    <a:pt x="661149" y="406400"/>
                  </a:lnTo>
                  <a:lnTo>
                    <a:pt x="657110" y="393700"/>
                  </a:lnTo>
                  <a:lnTo>
                    <a:pt x="653300" y="393700"/>
                  </a:lnTo>
                  <a:lnTo>
                    <a:pt x="649516" y="381000"/>
                  </a:lnTo>
                  <a:lnTo>
                    <a:pt x="645896" y="381000"/>
                  </a:lnTo>
                  <a:lnTo>
                    <a:pt x="645896" y="406400"/>
                  </a:lnTo>
                  <a:lnTo>
                    <a:pt x="645109" y="419100"/>
                  </a:lnTo>
                  <a:lnTo>
                    <a:pt x="642264" y="419100"/>
                  </a:lnTo>
                  <a:lnTo>
                    <a:pt x="641756" y="406400"/>
                  </a:lnTo>
                  <a:lnTo>
                    <a:pt x="645896" y="406400"/>
                  </a:lnTo>
                  <a:lnTo>
                    <a:pt x="645896" y="381000"/>
                  </a:lnTo>
                  <a:lnTo>
                    <a:pt x="642950" y="381000"/>
                  </a:lnTo>
                  <a:lnTo>
                    <a:pt x="641781" y="373837"/>
                  </a:lnTo>
                  <a:lnTo>
                    <a:pt x="641781" y="393700"/>
                  </a:lnTo>
                  <a:lnTo>
                    <a:pt x="641172" y="393700"/>
                  </a:lnTo>
                  <a:lnTo>
                    <a:pt x="641172" y="444500"/>
                  </a:lnTo>
                  <a:lnTo>
                    <a:pt x="635647" y="444500"/>
                  </a:lnTo>
                  <a:lnTo>
                    <a:pt x="637146" y="431800"/>
                  </a:lnTo>
                  <a:lnTo>
                    <a:pt x="641172" y="444500"/>
                  </a:lnTo>
                  <a:lnTo>
                    <a:pt x="641172" y="393700"/>
                  </a:lnTo>
                  <a:lnTo>
                    <a:pt x="637984" y="393700"/>
                  </a:lnTo>
                  <a:lnTo>
                    <a:pt x="636409" y="381000"/>
                  </a:lnTo>
                  <a:lnTo>
                    <a:pt x="641413" y="381000"/>
                  </a:lnTo>
                  <a:lnTo>
                    <a:pt x="641781" y="393700"/>
                  </a:lnTo>
                  <a:lnTo>
                    <a:pt x="641781" y="373837"/>
                  </a:lnTo>
                  <a:lnTo>
                    <a:pt x="640880" y="368300"/>
                  </a:lnTo>
                  <a:lnTo>
                    <a:pt x="636981" y="368300"/>
                  </a:lnTo>
                  <a:lnTo>
                    <a:pt x="633552" y="355600"/>
                  </a:lnTo>
                  <a:lnTo>
                    <a:pt x="630745" y="342900"/>
                  </a:lnTo>
                  <a:lnTo>
                    <a:pt x="628700" y="330200"/>
                  </a:lnTo>
                  <a:lnTo>
                    <a:pt x="627735" y="330200"/>
                  </a:lnTo>
                  <a:lnTo>
                    <a:pt x="626211" y="317500"/>
                  </a:lnTo>
                  <a:lnTo>
                    <a:pt x="624471" y="304800"/>
                  </a:lnTo>
                  <a:lnTo>
                    <a:pt x="624192" y="304800"/>
                  </a:lnTo>
                  <a:lnTo>
                    <a:pt x="622960" y="292315"/>
                  </a:lnTo>
                  <a:lnTo>
                    <a:pt x="622985" y="291731"/>
                  </a:lnTo>
                  <a:lnTo>
                    <a:pt x="624509" y="279400"/>
                  </a:lnTo>
                  <a:lnTo>
                    <a:pt x="624751" y="279400"/>
                  </a:lnTo>
                  <a:lnTo>
                    <a:pt x="625538" y="266700"/>
                  </a:lnTo>
                  <a:lnTo>
                    <a:pt x="626999" y="266700"/>
                  </a:lnTo>
                  <a:lnTo>
                    <a:pt x="628650" y="254000"/>
                  </a:lnTo>
                  <a:lnTo>
                    <a:pt x="630580" y="254000"/>
                  </a:lnTo>
                  <a:lnTo>
                    <a:pt x="632409" y="241300"/>
                  </a:lnTo>
                  <a:lnTo>
                    <a:pt x="636104" y="241300"/>
                  </a:lnTo>
                  <a:lnTo>
                    <a:pt x="637654" y="228600"/>
                  </a:lnTo>
                  <a:lnTo>
                    <a:pt x="639140" y="228600"/>
                  </a:lnTo>
                  <a:lnTo>
                    <a:pt x="640727" y="215900"/>
                  </a:lnTo>
                  <a:lnTo>
                    <a:pt x="646798" y="215900"/>
                  </a:lnTo>
                  <a:lnTo>
                    <a:pt x="649820" y="228600"/>
                  </a:lnTo>
                  <a:lnTo>
                    <a:pt x="654939" y="228600"/>
                  </a:lnTo>
                  <a:lnTo>
                    <a:pt x="655586" y="215900"/>
                  </a:lnTo>
                  <a:lnTo>
                    <a:pt x="661860" y="215900"/>
                  </a:lnTo>
                  <a:lnTo>
                    <a:pt x="661555" y="203200"/>
                  </a:lnTo>
                  <a:lnTo>
                    <a:pt x="661962" y="203200"/>
                  </a:lnTo>
                  <a:lnTo>
                    <a:pt x="669772" y="190500"/>
                  </a:lnTo>
                  <a:lnTo>
                    <a:pt x="666775" y="190500"/>
                  </a:lnTo>
                  <a:lnTo>
                    <a:pt x="667321" y="177800"/>
                  </a:lnTo>
                  <a:lnTo>
                    <a:pt x="658647" y="177800"/>
                  </a:lnTo>
                  <a:lnTo>
                    <a:pt x="661809" y="190500"/>
                  </a:lnTo>
                  <a:lnTo>
                    <a:pt x="659091" y="190500"/>
                  </a:lnTo>
                  <a:lnTo>
                    <a:pt x="655269" y="203200"/>
                  </a:lnTo>
                  <a:lnTo>
                    <a:pt x="652894" y="193052"/>
                  </a:lnTo>
                  <a:lnTo>
                    <a:pt x="652894" y="215900"/>
                  </a:lnTo>
                  <a:lnTo>
                    <a:pt x="650963" y="215900"/>
                  </a:lnTo>
                  <a:lnTo>
                    <a:pt x="650963" y="203200"/>
                  </a:lnTo>
                  <a:lnTo>
                    <a:pt x="652894" y="215900"/>
                  </a:lnTo>
                  <a:lnTo>
                    <a:pt x="652894" y="193052"/>
                  </a:lnTo>
                  <a:lnTo>
                    <a:pt x="652297" y="190500"/>
                  </a:lnTo>
                  <a:lnTo>
                    <a:pt x="651383" y="190500"/>
                  </a:lnTo>
                  <a:lnTo>
                    <a:pt x="649084" y="177800"/>
                  </a:lnTo>
                  <a:lnTo>
                    <a:pt x="646582" y="177800"/>
                  </a:lnTo>
                  <a:lnTo>
                    <a:pt x="644842" y="190500"/>
                  </a:lnTo>
                  <a:lnTo>
                    <a:pt x="649859" y="190500"/>
                  </a:lnTo>
                  <a:lnTo>
                    <a:pt x="649871" y="203200"/>
                  </a:lnTo>
                  <a:lnTo>
                    <a:pt x="640740" y="203200"/>
                  </a:lnTo>
                  <a:lnTo>
                    <a:pt x="637032" y="190500"/>
                  </a:lnTo>
                  <a:lnTo>
                    <a:pt x="636447" y="203200"/>
                  </a:lnTo>
                  <a:lnTo>
                    <a:pt x="629513" y="203200"/>
                  </a:lnTo>
                  <a:lnTo>
                    <a:pt x="628523" y="190500"/>
                  </a:lnTo>
                  <a:lnTo>
                    <a:pt x="628726" y="190500"/>
                  </a:lnTo>
                  <a:lnTo>
                    <a:pt x="627481" y="177800"/>
                  </a:lnTo>
                  <a:lnTo>
                    <a:pt x="625348" y="177800"/>
                  </a:lnTo>
                  <a:lnTo>
                    <a:pt x="626643" y="190500"/>
                  </a:lnTo>
                  <a:lnTo>
                    <a:pt x="626224" y="190500"/>
                  </a:lnTo>
                  <a:lnTo>
                    <a:pt x="627278" y="203200"/>
                  </a:lnTo>
                  <a:lnTo>
                    <a:pt x="626198" y="203200"/>
                  </a:lnTo>
                  <a:lnTo>
                    <a:pt x="626745" y="215900"/>
                  </a:lnTo>
                  <a:lnTo>
                    <a:pt x="624878" y="215900"/>
                  </a:lnTo>
                  <a:lnTo>
                    <a:pt x="625538" y="203200"/>
                  </a:lnTo>
                  <a:lnTo>
                    <a:pt x="622668" y="203200"/>
                  </a:lnTo>
                  <a:lnTo>
                    <a:pt x="622668" y="241300"/>
                  </a:lnTo>
                  <a:lnTo>
                    <a:pt x="621157" y="254342"/>
                  </a:lnTo>
                  <a:lnTo>
                    <a:pt x="620064" y="266700"/>
                  </a:lnTo>
                  <a:lnTo>
                    <a:pt x="617524" y="266700"/>
                  </a:lnTo>
                  <a:lnTo>
                    <a:pt x="616762" y="254000"/>
                  </a:lnTo>
                  <a:lnTo>
                    <a:pt x="618553" y="254000"/>
                  </a:lnTo>
                  <a:lnTo>
                    <a:pt x="621309" y="241300"/>
                  </a:lnTo>
                  <a:lnTo>
                    <a:pt x="622668" y="241300"/>
                  </a:lnTo>
                  <a:lnTo>
                    <a:pt x="622668" y="203200"/>
                  </a:lnTo>
                  <a:lnTo>
                    <a:pt x="620522" y="203200"/>
                  </a:lnTo>
                  <a:lnTo>
                    <a:pt x="620382" y="190500"/>
                  </a:lnTo>
                  <a:lnTo>
                    <a:pt x="616254" y="190500"/>
                  </a:lnTo>
                  <a:lnTo>
                    <a:pt x="615696" y="203200"/>
                  </a:lnTo>
                  <a:lnTo>
                    <a:pt x="614502" y="203200"/>
                  </a:lnTo>
                  <a:lnTo>
                    <a:pt x="614502" y="215900"/>
                  </a:lnTo>
                  <a:lnTo>
                    <a:pt x="616038" y="215900"/>
                  </a:lnTo>
                  <a:lnTo>
                    <a:pt x="610044" y="228600"/>
                  </a:lnTo>
                  <a:lnTo>
                    <a:pt x="607225" y="215900"/>
                  </a:lnTo>
                  <a:lnTo>
                    <a:pt x="611060" y="215900"/>
                  </a:lnTo>
                  <a:lnTo>
                    <a:pt x="608152" y="203200"/>
                  </a:lnTo>
                  <a:lnTo>
                    <a:pt x="606221" y="203200"/>
                  </a:lnTo>
                  <a:lnTo>
                    <a:pt x="607110" y="215900"/>
                  </a:lnTo>
                  <a:lnTo>
                    <a:pt x="602932" y="215900"/>
                  </a:lnTo>
                  <a:lnTo>
                    <a:pt x="607123" y="228600"/>
                  </a:lnTo>
                  <a:lnTo>
                    <a:pt x="609142" y="228600"/>
                  </a:lnTo>
                  <a:lnTo>
                    <a:pt x="608152" y="241300"/>
                  </a:lnTo>
                  <a:lnTo>
                    <a:pt x="605320" y="241300"/>
                  </a:lnTo>
                  <a:lnTo>
                    <a:pt x="606056" y="254000"/>
                  </a:lnTo>
                  <a:lnTo>
                    <a:pt x="604494" y="254000"/>
                  </a:lnTo>
                  <a:lnTo>
                    <a:pt x="605320" y="241300"/>
                  </a:lnTo>
                  <a:lnTo>
                    <a:pt x="603745" y="241300"/>
                  </a:lnTo>
                  <a:lnTo>
                    <a:pt x="603338" y="228600"/>
                  </a:lnTo>
                  <a:lnTo>
                    <a:pt x="596620" y="228600"/>
                  </a:lnTo>
                  <a:lnTo>
                    <a:pt x="595769" y="215900"/>
                  </a:lnTo>
                  <a:lnTo>
                    <a:pt x="592912" y="215900"/>
                  </a:lnTo>
                  <a:lnTo>
                    <a:pt x="591502" y="203200"/>
                  </a:lnTo>
                  <a:lnTo>
                    <a:pt x="589114" y="203200"/>
                  </a:lnTo>
                  <a:lnTo>
                    <a:pt x="584733" y="215900"/>
                  </a:lnTo>
                  <a:lnTo>
                    <a:pt x="584454" y="203200"/>
                  </a:lnTo>
                  <a:lnTo>
                    <a:pt x="587603" y="203200"/>
                  </a:lnTo>
                  <a:lnTo>
                    <a:pt x="587133" y="190500"/>
                  </a:lnTo>
                  <a:lnTo>
                    <a:pt x="583526" y="190500"/>
                  </a:lnTo>
                  <a:lnTo>
                    <a:pt x="583844" y="177800"/>
                  </a:lnTo>
                  <a:lnTo>
                    <a:pt x="582790" y="177800"/>
                  </a:lnTo>
                  <a:lnTo>
                    <a:pt x="580758" y="190500"/>
                  </a:lnTo>
                  <a:lnTo>
                    <a:pt x="576338" y="190500"/>
                  </a:lnTo>
                  <a:lnTo>
                    <a:pt x="575868" y="188963"/>
                  </a:lnTo>
                  <a:lnTo>
                    <a:pt x="575602" y="190500"/>
                  </a:lnTo>
                  <a:lnTo>
                    <a:pt x="573697" y="190500"/>
                  </a:lnTo>
                  <a:lnTo>
                    <a:pt x="573697" y="203200"/>
                  </a:lnTo>
                  <a:lnTo>
                    <a:pt x="567042" y="203200"/>
                  </a:lnTo>
                  <a:lnTo>
                    <a:pt x="566140" y="190500"/>
                  </a:lnTo>
                  <a:lnTo>
                    <a:pt x="568401" y="190500"/>
                  </a:lnTo>
                  <a:lnTo>
                    <a:pt x="573697" y="203200"/>
                  </a:lnTo>
                  <a:lnTo>
                    <a:pt x="573697" y="190500"/>
                  </a:lnTo>
                  <a:lnTo>
                    <a:pt x="572363" y="190500"/>
                  </a:lnTo>
                  <a:lnTo>
                    <a:pt x="569239" y="177800"/>
                  </a:lnTo>
                  <a:lnTo>
                    <a:pt x="572389" y="177800"/>
                  </a:lnTo>
                  <a:lnTo>
                    <a:pt x="575868" y="188963"/>
                  </a:lnTo>
                  <a:lnTo>
                    <a:pt x="577748" y="177800"/>
                  </a:lnTo>
                  <a:lnTo>
                    <a:pt x="577138" y="177800"/>
                  </a:lnTo>
                  <a:lnTo>
                    <a:pt x="573963" y="165100"/>
                  </a:lnTo>
                  <a:lnTo>
                    <a:pt x="568299" y="165100"/>
                  </a:lnTo>
                  <a:lnTo>
                    <a:pt x="569061" y="177800"/>
                  </a:lnTo>
                  <a:lnTo>
                    <a:pt x="560730" y="177800"/>
                  </a:lnTo>
                  <a:lnTo>
                    <a:pt x="560171" y="190500"/>
                  </a:lnTo>
                  <a:lnTo>
                    <a:pt x="565150" y="190500"/>
                  </a:lnTo>
                  <a:lnTo>
                    <a:pt x="563346" y="203200"/>
                  </a:lnTo>
                  <a:lnTo>
                    <a:pt x="559612" y="203200"/>
                  </a:lnTo>
                  <a:lnTo>
                    <a:pt x="559485" y="190500"/>
                  </a:lnTo>
                  <a:lnTo>
                    <a:pt x="554380" y="190500"/>
                  </a:lnTo>
                  <a:lnTo>
                    <a:pt x="553720" y="179781"/>
                  </a:lnTo>
                  <a:lnTo>
                    <a:pt x="553897" y="190500"/>
                  </a:lnTo>
                  <a:lnTo>
                    <a:pt x="548297" y="190500"/>
                  </a:lnTo>
                  <a:lnTo>
                    <a:pt x="546862" y="177800"/>
                  </a:lnTo>
                  <a:lnTo>
                    <a:pt x="546506" y="177800"/>
                  </a:lnTo>
                  <a:lnTo>
                    <a:pt x="543712" y="190500"/>
                  </a:lnTo>
                  <a:lnTo>
                    <a:pt x="542963" y="190500"/>
                  </a:lnTo>
                  <a:lnTo>
                    <a:pt x="539546" y="177800"/>
                  </a:lnTo>
                  <a:lnTo>
                    <a:pt x="539216" y="177800"/>
                  </a:lnTo>
                  <a:lnTo>
                    <a:pt x="539419" y="165100"/>
                  </a:lnTo>
                  <a:lnTo>
                    <a:pt x="533603" y="165100"/>
                  </a:lnTo>
                  <a:lnTo>
                    <a:pt x="533603" y="190500"/>
                  </a:lnTo>
                  <a:lnTo>
                    <a:pt x="526783" y="190500"/>
                  </a:lnTo>
                  <a:lnTo>
                    <a:pt x="528840" y="177800"/>
                  </a:lnTo>
                  <a:lnTo>
                    <a:pt x="521322" y="177800"/>
                  </a:lnTo>
                  <a:lnTo>
                    <a:pt x="523697" y="165100"/>
                  </a:lnTo>
                  <a:lnTo>
                    <a:pt x="525767" y="165100"/>
                  </a:lnTo>
                  <a:lnTo>
                    <a:pt x="529209" y="177800"/>
                  </a:lnTo>
                  <a:lnTo>
                    <a:pt x="533323" y="177800"/>
                  </a:lnTo>
                  <a:lnTo>
                    <a:pt x="533603" y="190500"/>
                  </a:lnTo>
                  <a:lnTo>
                    <a:pt x="533603" y="165100"/>
                  </a:lnTo>
                  <a:lnTo>
                    <a:pt x="534974" y="152400"/>
                  </a:lnTo>
                  <a:lnTo>
                    <a:pt x="533031" y="152400"/>
                  </a:lnTo>
                  <a:lnTo>
                    <a:pt x="529640" y="165100"/>
                  </a:lnTo>
                  <a:lnTo>
                    <a:pt x="526288" y="165100"/>
                  </a:lnTo>
                  <a:lnTo>
                    <a:pt x="526973" y="152400"/>
                  </a:lnTo>
                  <a:lnTo>
                    <a:pt x="525551" y="152400"/>
                  </a:lnTo>
                  <a:lnTo>
                    <a:pt x="527456" y="139700"/>
                  </a:lnTo>
                  <a:lnTo>
                    <a:pt x="568642" y="139700"/>
                  </a:lnTo>
                  <a:lnTo>
                    <a:pt x="575602" y="152400"/>
                  </a:lnTo>
                  <a:lnTo>
                    <a:pt x="581621" y="152400"/>
                  </a:lnTo>
                  <a:lnTo>
                    <a:pt x="581101" y="139700"/>
                  </a:lnTo>
                  <a:lnTo>
                    <a:pt x="575919" y="139700"/>
                  </a:lnTo>
                  <a:lnTo>
                    <a:pt x="568071" y="127000"/>
                  </a:lnTo>
                  <a:lnTo>
                    <a:pt x="567347" y="127000"/>
                  </a:lnTo>
                  <a:lnTo>
                    <a:pt x="561873" y="115023"/>
                  </a:lnTo>
                  <a:lnTo>
                    <a:pt x="561822" y="127000"/>
                  </a:lnTo>
                  <a:lnTo>
                    <a:pt x="557580" y="127000"/>
                  </a:lnTo>
                  <a:lnTo>
                    <a:pt x="559638" y="114300"/>
                  </a:lnTo>
                  <a:lnTo>
                    <a:pt x="555790" y="114300"/>
                  </a:lnTo>
                  <a:lnTo>
                    <a:pt x="548538" y="101600"/>
                  </a:lnTo>
                  <a:lnTo>
                    <a:pt x="546252" y="101600"/>
                  </a:lnTo>
                  <a:lnTo>
                    <a:pt x="549783" y="114300"/>
                  </a:lnTo>
                  <a:lnTo>
                    <a:pt x="549922" y="114300"/>
                  </a:lnTo>
                  <a:lnTo>
                    <a:pt x="555409" y="127000"/>
                  </a:lnTo>
                  <a:lnTo>
                    <a:pt x="516636" y="127000"/>
                  </a:lnTo>
                  <a:lnTo>
                    <a:pt x="516636" y="165100"/>
                  </a:lnTo>
                  <a:lnTo>
                    <a:pt x="516089" y="177800"/>
                  </a:lnTo>
                  <a:lnTo>
                    <a:pt x="508635" y="177800"/>
                  </a:lnTo>
                  <a:lnTo>
                    <a:pt x="505498" y="190500"/>
                  </a:lnTo>
                  <a:lnTo>
                    <a:pt x="502958" y="177800"/>
                  </a:lnTo>
                  <a:lnTo>
                    <a:pt x="507771" y="177800"/>
                  </a:lnTo>
                  <a:lnTo>
                    <a:pt x="509816" y="165100"/>
                  </a:lnTo>
                  <a:lnTo>
                    <a:pt x="516636" y="165100"/>
                  </a:lnTo>
                  <a:lnTo>
                    <a:pt x="516636" y="127000"/>
                  </a:lnTo>
                  <a:lnTo>
                    <a:pt x="508622" y="127000"/>
                  </a:lnTo>
                  <a:lnTo>
                    <a:pt x="509562" y="139700"/>
                  </a:lnTo>
                  <a:lnTo>
                    <a:pt x="509016" y="139700"/>
                  </a:lnTo>
                  <a:lnTo>
                    <a:pt x="504126" y="152400"/>
                  </a:lnTo>
                  <a:lnTo>
                    <a:pt x="500748" y="152400"/>
                  </a:lnTo>
                  <a:lnTo>
                    <a:pt x="504901" y="139700"/>
                  </a:lnTo>
                  <a:lnTo>
                    <a:pt x="499452" y="139700"/>
                  </a:lnTo>
                  <a:lnTo>
                    <a:pt x="498068" y="152400"/>
                  </a:lnTo>
                  <a:lnTo>
                    <a:pt x="494258" y="152400"/>
                  </a:lnTo>
                  <a:lnTo>
                    <a:pt x="494423" y="165100"/>
                  </a:lnTo>
                  <a:lnTo>
                    <a:pt x="489775" y="165100"/>
                  </a:lnTo>
                  <a:lnTo>
                    <a:pt x="489165" y="177800"/>
                  </a:lnTo>
                  <a:lnTo>
                    <a:pt x="482485" y="177800"/>
                  </a:lnTo>
                  <a:lnTo>
                    <a:pt x="484543" y="165100"/>
                  </a:lnTo>
                  <a:lnTo>
                    <a:pt x="478840" y="165100"/>
                  </a:lnTo>
                  <a:lnTo>
                    <a:pt x="486689" y="152400"/>
                  </a:lnTo>
                  <a:lnTo>
                    <a:pt x="481495" y="152400"/>
                  </a:lnTo>
                  <a:lnTo>
                    <a:pt x="476758" y="165100"/>
                  </a:lnTo>
                  <a:lnTo>
                    <a:pt x="474535" y="177800"/>
                  </a:lnTo>
                  <a:lnTo>
                    <a:pt x="472795" y="177800"/>
                  </a:lnTo>
                  <a:lnTo>
                    <a:pt x="470484" y="190500"/>
                  </a:lnTo>
                  <a:lnTo>
                    <a:pt x="466610" y="190500"/>
                  </a:lnTo>
                  <a:lnTo>
                    <a:pt x="463423" y="203200"/>
                  </a:lnTo>
                  <a:lnTo>
                    <a:pt x="512216" y="203200"/>
                  </a:lnTo>
                  <a:lnTo>
                    <a:pt x="516445" y="190500"/>
                  </a:lnTo>
                  <a:lnTo>
                    <a:pt x="526643" y="190500"/>
                  </a:lnTo>
                  <a:lnTo>
                    <a:pt x="535940" y="203200"/>
                  </a:lnTo>
                  <a:lnTo>
                    <a:pt x="557276" y="203200"/>
                  </a:lnTo>
                  <a:lnTo>
                    <a:pt x="564286" y="215900"/>
                  </a:lnTo>
                  <a:lnTo>
                    <a:pt x="582371" y="215900"/>
                  </a:lnTo>
                  <a:lnTo>
                    <a:pt x="584479" y="228600"/>
                  </a:lnTo>
                  <a:lnTo>
                    <a:pt x="588225" y="228600"/>
                  </a:lnTo>
                  <a:lnTo>
                    <a:pt x="590080" y="241300"/>
                  </a:lnTo>
                  <a:lnTo>
                    <a:pt x="594626" y="241300"/>
                  </a:lnTo>
                  <a:lnTo>
                    <a:pt x="596468" y="254000"/>
                  </a:lnTo>
                  <a:lnTo>
                    <a:pt x="594321" y="254000"/>
                  </a:lnTo>
                  <a:lnTo>
                    <a:pt x="599757" y="266700"/>
                  </a:lnTo>
                  <a:lnTo>
                    <a:pt x="605853" y="266700"/>
                  </a:lnTo>
                  <a:lnTo>
                    <a:pt x="607174" y="279400"/>
                  </a:lnTo>
                  <a:lnTo>
                    <a:pt x="612470" y="279400"/>
                  </a:lnTo>
                  <a:lnTo>
                    <a:pt x="612876" y="292100"/>
                  </a:lnTo>
                  <a:lnTo>
                    <a:pt x="617766" y="292100"/>
                  </a:lnTo>
                  <a:lnTo>
                    <a:pt x="618248" y="304800"/>
                  </a:lnTo>
                  <a:lnTo>
                    <a:pt x="619112" y="317500"/>
                  </a:lnTo>
                  <a:lnTo>
                    <a:pt x="618629" y="317500"/>
                  </a:lnTo>
                  <a:lnTo>
                    <a:pt x="627481" y="355600"/>
                  </a:lnTo>
                  <a:lnTo>
                    <a:pt x="628751" y="355600"/>
                  </a:lnTo>
                  <a:lnTo>
                    <a:pt x="629970" y="368300"/>
                  </a:lnTo>
                  <a:lnTo>
                    <a:pt x="632028" y="368300"/>
                  </a:lnTo>
                  <a:lnTo>
                    <a:pt x="631609" y="381000"/>
                  </a:lnTo>
                  <a:lnTo>
                    <a:pt x="632879" y="381000"/>
                  </a:lnTo>
                  <a:lnTo>
                    <a:pt x="633984" y="393700"/>
                  </a:lnTo>
                  <a:lnTo>
                    <a:pt x="635825" y="393700"/>
                  </a:lnTo>
                  <a:lnTo>
                    <a:pt x="634822" y="398995"/>
                  </a:lnTo>
                  <a:lnTo>
                    <a:pt x="636765" y="406400"/>
                  </a:lnTo>
                  <a:lnTo>
                    <a:pt x="636282" y="406400"/>
                  </a:lnTo>
                  <a:lnTo>
                    <a:pt x="634847" y="408825"/>
                  </a:lnTo>
                  <a:lnTo>
                    <a:pt x="635558" y="419100"/>
                  </a:lnTo>
                  <a:lnTo>
                    <a:pt x="630199" y="419100"/>
                  </a:lnTo>
                  <a:lnTo>
                    <a:pt x="630377" y="416382"/>
                  </a:lnTo>
                  <a:lnTo>
                    <a:pt x="628764" y="419100"/>
                  </a:lnTo>
                  <a:lnTo>
                    <a:pt x="627430" y="406400"/>
                  </a:lnTo>
                  <a:lnTo>
                    <a:pt x="631024" y="406400"/>
                  </a:lnTo>
                  <a:lnTo>
                    <a:pt x="630377" y="416382"/>
                  </a:lnTo>
                  <a:lnTo>
                    <a:pt x="634847" y="408825"/>
                  </a:lnTo>
                  <a:lnTo>
                    <a:pt x="634682" y="406400"/>
                  </a:lnTo>
                  <a:lnTo>
                    <a:pt x="633425" y="406400"/>
                  </a:lnTo>
                  <a:lnTo>
                    <a:pt x="632447" y="406400"/>
                  </a:lnTo>
                  <a:lnTo>
                    <a:pt x="633437" y="393700"/>
                  </a:lnTo>
                  <a:lnTo>
                    <a:pt x="629691" y="393700"/>
                  </a:lnTo>
                  <a:lnTo>
                    <a:pt x="629196" y="381000"/>
                  </a:lnTo>
                  <a:lnTo>
                    <a:pt x="624078" y="381000"/>
                  </a:lnTo>
                  <a:lnTo>
                    <a:pt x="623354" y="393700"/>
                  </a:lnTo>
                  <a:lnTo>
                    <a:pt x="619518" y="393700"/>
                  </a:lnTo>
                  <a:lnTo>
                    <a:pt x="622896" y="406400"/>
                  </a:lnTo>
                  <a:lnTo>
                    <a:pt x="624573" y="419100"/>
                  </a:lnTo>
                  <a:lnTo>
                    <a:pt x="629500" y="431800"/>
                  </a:lnTo>
                  <a:lnTo>
                    <a:pt x="625983" y="444500"/>
                  </a:lnTo>
                  <a:lnTo>
                    <a:pt x="618921" y="457200"/>
                  </a:lnTo>
                  <a:lnTo>
                    <a:pt x="614705" y="457200"/>
                  </a:lnTo>
                  <a:lnTo>
                    <a:pt x="614680" y="469900"/>
                  </a:lnTo>
                  <a:lnTo>
                    <a:pt x="613816" y="469900"/>
                  </a:lnTo>
                  <a:lnTo>
                    <a:pt x="618121" y="482600"/>
                  </a:lnTo>
                  <a:lnTo>
                    <a:pt x="621245" y="482600"/>
                  </a:lnTo>
                  <a:lnTo>
                    <a:pt x="627075" y="495300"/>
                  </a:lnTo>
                  <a:lnTo>
                    <a:pt x="631190" y="495300"/>
                  </a:lnTo>
                  <a:lnTo>
                    <a:pt x="627037" y="508000"/>
                  </a:lnTo>
                  <a:lnTo>
                    <a:pt x="629970" y="508000"/>
                  </a:lnTo>
                  <a:lnTo>
                    <a:pt x="634136" y="520700"/>
                  </a:lnTo>
                  <a:lnTo>
                    <a:pt x="639267" y="520700"/>
                  </a:lnTo>
                  <a:lnTo>
                    <a:pt x="645871" y="533400"/>
                  </a:lnTo>
                  <a:lnTo>
                    <a:pt x="650074" y="546100"/>
                  </a:lnTo>
                  <a:lnTo>
                    <a:pt x="651586" y="546100"/>
                  </a:lnTo>
                  <a:lnTo>
                    <a:pt x="650074" y="558800"/>
                  </a:lnTo>
                  <a:lnTo>
                    <a:pt x="648284" y="571500"/>
                  </a:lnTo>
                  <a:lnTo>
                    <a:pt x="647827" y="571500"/>
                  </a:lnTo>
                  <a:lnTo>
                    <a:pt x="643305" y="584200"/>
                  </a:lnTo>
                  <a:lnTo>
                    <a:pt x="643458" y="584200"/>
                  </a:lnTo>
                  <a:lnTo>
                    <a:pt x="643255" y="609307"/>
                  </a:lnTo>
                  <a:lnTo>
                    <a:pt x="643204" y="622579"/>
                  </a:lnTo>
                  <a:lnTo>
                    <a:pt x="645223" y="635000"/>
                  </a:lnTo>
                  <a:lnTo>
                    <a:pt x="651230" y="647700"/>
                  </a:lnTo>
                  <a:lnTo>
                    <a:pt x="652348" y="647700"/>
                  </a:lnTo>
                  <a:lnTo>
                    <a:pt x="653681" y="660400"/>
                  </a:lnTo>
                  <a:lnTo>
                    <a:pt x="647776" y="660400"/>
                  </a:lnTo>
                  <a:lnTo>
                    <a:pt x="646264" y="673100"/>
                  </a:lnTo>
                  <a:lnTo>
                    <a:pt x="639660" y="685800"/>
                  </a:lnTo>
                  <a:lnTo>
                    <a:pt x="643610" y="685800"/>
                  </a:lnTo>
                  <a:lnTo>
                    <a:pt x="648665" y="673100"/>
                  </a:lnTo>
                  <a:lnTo>
                    <a:pt x="650582" y="673100"/>
                  </a:lnTo>
                  <a:lnTo>
                    <a:pt x="656615" y="660400"/>
                  </a:lnTo>
                  <a:lnTo>
                    <a:pt x="660539" y="660400"/>
                  </a:lnTo>
                  <a:lnTo>
                    <a:pt x="668185" y="647700"/>
                  </a:lnTo>
                  <a:lnTo>
                    <a:pt x="661085" y="647700"/>
                  </a:lnTo>
                  <a:lnTo>
                    <a:pt x="663587" y="635000"/>
                  </a:lnTo>
                  <a:lnTo>
                    <a:pt x="659066" y="635000"/>
                  </a:lnTo>
                  <a:lnTo>
                    <a:pt x="659066" y="622300"/>
                  </a:lnTo>
                  <a:lnTo>
                    <a:pt x="659041" y="647700"/>
                  </a:lnTo>
                  <a:lnTo>
                    <a:pt x="654608" y="647700"/>
                  </a:lnTo>
                  <a:lnTo>
                    <a:pt x="654011" y="635000"/>
                  </a:lnTo>
                  <a:lnTo>
                    <a:pt x="657072" y="635000"/>
                  </a:lnTo>
                  <a:lnTo>
                    <a:pt x="659041" y="647700"/>
                  </a:lnTo>
                  <a:lnTo>
                    <a:pt x="659041" y="622300"/>
                  </a:lnTo>
                  <a:lnTo>
                    <a:pt x="657136" y="622300"/>
                  </a:lnTo>
                  <a:lnTo>
                    <a:pt x="655497" y="609968"/>
                  </a:lnTo>
                  <a:lnTo>
                    <a:pt x="653707" y="622300"/>
                  </a:lnTo>
                  <a:lnTo>
                    <a:pt x="649084" y="622300"/>
                  </a:lnTo>
                  <a:lnTo>
                    <a:pt x="648525" y="609600"/>
                  </a:lnTo>
                  <a:lnTo>
                    <a:pt x="648030" y="609600"/>
                  </a:lnTo>
                  <a:lnTo>
                    <a:pt x="648322" y="596900"/>
                  </a:lnTo>
                  <a:lnTo>
                    <a:pt x="648881" y="596900"/>
                  </a:lnTo>
                  <a:lnTo>
                    <a:pt x="649173" y="584200"/>
                  </a:lnTo>
                  <a:lnTo>
                    <a:pt x="656056" y="584200"/>
                  </a:lnTo>
                  <a:lnTo>
                    <a:pt x="650316" y="571500"/>
                  </a:lnTo>
                  <a:lnTo>
                    <a:pt x="656374" y="571500"/>
                  </a:lnTo>
                  <a:lnTo>
                    <a:pt x="655523" y="558800"/>
                  </a:lnTo>
                  <a:lnTo>
                    <a:pt x="657110" y="558800"/>
                  </a:lnTo>
                  <a:lnTo>
                    <a:pt x="656780" y="546100"/>
                  </a:lnTo>
                  <a:lnTo>
                    <a:pt x="658901" y="546100"/>
                  </a:lnTo>
                  <a:lnTo>
                    <a:pt x="653745" y="533400"/>
                  </a:lnTo>
                  <a:lnTo>
                    <a:pt x="649871" y="520700"/>
                  </a:lnTo>
                  <a:lnTo>
                    <a:pt x="643242" y="520700"/>
                  </a:lnTo>
                  <a:lnTo>
                    <a:pt x="645947" y="508000"/>
                  </a:lnTo>
                  <a:lnTo>
                    <a:pt x="638187" y="508000"/>
                  </a:lnTo>
                  <a:lnTo>
                    <a:pt x="637019" y="495300"/>
                  </a:lnTo>
                  <a:lnTo>
                    <a:pt x="631405" y="495300"/>
                  </a:lnTo>
                  <a:lnTo>
                    <a:pt x="629793" y="482600"/>
                  </a:lnTo>
                  <a:lnTo>
                    <a:pt x="628853" y="482600"/>
                  </a:lnTo>
                  <a:lnTo>
                    <a:pt x="627811" y="469900"/>
                  </a:lnTo>
                  <a:lnTo>
                    <a:pt x="619633" y="469900"/>
                  </a:lnTo>
                  <a:lnTo>
                    <a:pt x="620483" y="457200"/>
                  </a:lnTo>
                  <a:lnTo>
                    <a:pt x="627507" y="444500"/>
                  </a:lnTo>
                  <a:lnTo>
                    <a:pt x="634593" y="444500"/>
                  </a:lnTo>
                  <a:lnTo>
                    <a:pt x="633450" y="457200"/>
                  </a:lnTo>
                  <a:lnTo>
                    <a:pt x="641781" y="457200"/>
                  </a:lnTo>
                  <a:lnTo>
                    <a:pt x="643318" y="469900"/>
                  </a:lnTo>
                  <a:lnTo>
                    <a:pt x="640118" y="469900"/>
                  </a:lnTo>
                  <a:lnTo>
                    <a:pt x="645274" y="482600"/>
                  </a:lnTo>
                  <a:lnTo>
                    <a:pt x="640753" y="482600"/>
                  </a:lnTo>
                  <a:lnTo>
                    <a:pt x="642810" y="495300"/>
                  </a:lnTo>
                  <a:lnTo>
                    <a:pt x="646772" y="495300"/>
                  </a:lnTo>
                  <a:lnTo>
                    <a:pt x="648817" y="506628"/>
                  </a:lnTo>
                  <a:lnTo>
                    <a:pt x="648957" y="495300"/>
                  </a:lnTo>
                  <a:lnTo>
                    <a:pt x="651078" y="495300"/>
                  </a:lnTo>
                  <a:lnTo>
                    <a:pt x="646569" y="482600"/>
                  </a:lnTo>
                  <a:lnTo>
                    <a:pt x="645464" y="482600"/>
                  </a:lnTo>
                  <a:lnTo>
                    <a:pt x="644499" y="469900"/>
                  </a:lnTo>
                  <a:lnTo>
                    <a:pt x="647636" y="469900"/>
                  </a:lnTo>
                  <a:lnTo>
                    <a:pt x="646442" y="457200"/>
                  </a:lnTo>
                  <a:lnTo>
                    <a:pt x="648423" y="457200"/>
                  </a:lnTo>
                  <a:lnTo>
                    <a:pt x="649122" y="444500"/>
                  </a:lnTo>
                  <a:lnTo>
                    <a:pt x="650278" y="444500"/>
                  </a:lnTo>
                  <a:lnTo>
                    <a:pt x="650468" y="431800"/>
                  </a:lnTo>
                  <a:lnTo>
                    <a:pt x="651116" y="431800"/>
                  </a:lnTo>
                  <a:lnTo>
                    <a:pt x="652729" y="419100"/>
                  </a:lnTo>
                  <a:lnTo>
                    <a:pt x="649427" y="419100"/>
                  </a:lnTo>
                  <a:lnTo>
                    <a:pt x="648754" y="431800"/>
                  </a:lnTo>
                  <a:lnTo>
                    <a:pt x="643559" y="444500"/>
                  </a:lnTo>
                  <a:lnTo>
                    <a:pt x="641807" y="431800"/>
                  </a:lnTo>
                  <a:lnTo>
                    <a:pt x="643877" y="431800"/>
                  </a:lnTo>
                  <a:lnTo>
                    <a:pt x="645401" y="419100"/>
                  </a:lnTo>
                  <a:lnTo>
                    <a:pt x="646760" y="419100"/>
                  </a:lnTo>
                  <a:lnTo>
                    <a:pt x="650176" y="406400"/>
                  </a:lnTo>
                  <a:lnTo>
                    <a:pt x="658825" y="406400"/>
                  </a:lnTo>
                  <a:lnTo>
                    <a:pt x="662406" y="419100"/>
                  </a:lnTo>
                  <a:lnTo>
                    <a:pt x="663854" y="419100"/>
                  </a:lnTo>
                  <a:lnTo>
                    <a:pt x="667842" y="431800"/>
                  </a:lnTo>
                  <a:lnTo>
                    <a:pt x="670204" y="431800"/>
                  </a:lnTo>
                  <a:lnTo>
                    <a:pt x="670979" y="444500"/>
                  </a:lnTo>
                  <a:lnTo>
                    <a:pt x="670369" y="444500"/>
                  </a:lnTo>
                  <a:lnTo>
                    <a:pt x="668362" y="457200"/>
                  </a:lnTo>
                  <a:lnTo>
                    <a:pt x="667689" y="444500"/>
                  </a:lnTo>
                  <a:lnTo>
                    <a:pt x="665810" y="444500"/>
                  </a:lnTo>
                  <a:lnTo>
                    <a:pt x="665962" y="431800"/>
                  </a:lnTo>
                  <a:lnTo>
                    <a:pt x="656450" y="431800"/>
                  </a:lnTo>
                  <a:lnTo>
                    <a:pt x="657593" y="444500"/>
                  </a:lnTo>
                  <a:lnTo>
                    <a:pt x="654939" y="444500"/>
                  </a:lnTo>
                  <a:lnTo>
                    <a:pt x="652868" y="457200"/>
                  </a:lnTo>
                  <a:lnTo>
                    <a:pt x="653262" y="457200"/>
                  </a:lnTo>
                  <a:lnTo>
                    <a:pt x="653262" y="469900"/>
                  </a:lnTo>
                  <a:lnTo>
                    <a:pt x="652475" y="469900"/>
                  </a:lnTo>
                  <a:lnTo>
                    <a:pt x="652589" y="482600"/>
                  </a:lnTo>
                  <a:lnTo>
                    <a:pt x="654316" y="482600"/>
                  </a:lnTo>
                  <a:lnTo>
                    <a:pt x="654900" y="495300"/>
                  </a:lnTo>
                  <a:lnTo>
                    <a:pt x="657593" y="495300"/>
                  </a:lnTo>
                  <a:lnTo>
                    <a:pt x="659447" y="508000"/>
                  </a:lnTo>
                  <a:lnTo>
                    <a:pt x="661835" y="508000"/>
                  </a:lnTo>
                  <a:lnTo>
                    <a:pt x="662673" y="520700"/>
                  </a:lnTo>
                  <a:lnTo>
                    <a:pt x="663181" y="520700"/>
                  </a:lnTo>
                  <a:lnTo>
                    <a:pt x="662711" y="508000"/>
                  </a:lnTo>
                  <a:lnTo>
                    <a:pt x="665772" y="508000"/>
                  </a:lnTo>
                  <a:lnTo>
                    <a:pt x="663181" y="520700"/>
                  </a:lnTo>
                  <a:lnTo>
                    <a:pt x="662990" y="533400"/>
                  </a:lnTo>
                  <a:lnTo>
                    <a:pt x="669378" y="533400"/>
                  </a:lnTo>
                  <a:lnTo>
                    <a:pt x="670712" y="546100"/>
                  </a:lnTo>
                  <a:lnTo>
                    <a:pt x="665632" y="546100"/>
                  </a:lnTo>
                  <a:lnTo>
                    <a:pt x="666965" y="558800"/>
                  </a:lnTo>
                  <a:lnTo>
                    <a:pt x="668591" y="558800"/>
                  </a:lnTo>
                  <a:lnTo>
                    <a:pt x="667880" y="571500"/>
                  </a:lnTo>
                  <a:lnTo>
                    <a:pt x="664870" y="571500"/>
                  </a:lnTo>
                  <a:lnTo>
                    <a:pt x="664591" y="584200"/>
                  </a:lnTo>
                  <a:lnTo>
                    <a:pt x="659371" y="596900"/>
                  </a:lnTo>
                  <a:lnTo>
                    <a:pt x="664197" y="596900"/>
                  </a:lnTo>
                  <a:lnTo>
                    <a:pt x="662406" y="609600"/>
                  </a:lnTo>
                  <a:lnTo>
                    <a:pt x="661720" y="609600"/>
                  </a:lnTo>
                  <a:lnTo>
                    <a:pt x="662520" y="622300"/>
                  </a:lnTo>
                  <a:lnTo>
                    <a:pt x="665772" y="634212"/>
                  </a:lnTo>
                  <a:lnTo>
                    <a:pt x="664502" y="622300"/>
                  </a:lnTo>
                  <a:lnTo>
                    <a:pt x="666534" y="622300"/>
                  </a:lnTo>
                  <a:lnTo>
                    <a:pt x="665670" y="609600"/>
                  </a:lnTo>
                  <a:lnTo>
                    <a:pt x="664044" y="609600"/>
                  </a:lnTo>
                  <a:lnTo>
                    <a:pt x="667829" y="596900"/>
                  </a:lnTo>
                  <a:lnTo>
                    <a:pt x="664565" y="596900"/>
                  </a:lnTo>
                  <a:lnTo>
                    <a:pt x="666496" y="584200"/>
                  </a:lnTo>
                  <a:lnTo>
                    <a:pt x="675855" y="584200"/>
                  </a:lnTo>
                  <a:lnTo>
                    <a:pt x="669925" y="596900"/>
                  </a:lnTo>
                  <a:lnTo>
                    <a:pt x="669785" y="596900"/>
                  </a:lnTo>
                  <a:lnTo>
                    <a:pt x="669467" y="609600"/>
                  </a:lnTo>
                  <a:lnTo>
                    <a:pt x="668731" y="609600"/>
                  </a:lnTo>
                  <a:lnTo>
                    <a:pt x="667880" y="622300"/>
                  </a:lnTo>
                  <a:lnTo>
                    <a:pt x="670267" y="622300"/>
                  </a:lnTo>
                  <a:lnTo>
                    <a:pt x="665924" y="634796"/>
                  </a:lnTo>
                  <a:lnTo>
                    <a:pt x="665975" y="635000"/>
                  </a:lnTo>
                  <a:lnTo>
                    <a:pt x="667143" y="635000"/>
                  </a:lnTo>
                  <a:lnTo>
                    <a:pt x="668464" y="647700"/>
                  </a:lnTo>
                  <a:lnTo>
                    <a:pt x="679399" y="647700"/>
                  </a:lnTo>
                  <a:lnTo>
                    <a:pt x="683044" y="635000"/>
                  </a:lnTo>
                  <a:lnTo>
                    <a:pt x="688505" y="635000"/>
                  </a:lnTo>
                  <a:lnTo>
                    <a:pt x="692200" y="622300"/>
                  </a:lnTo>
                  <a:lnTo>
                    <a:pt x="693000" y="622300"/>
                  </a:lnTo>
                  <a:lnTo>
                    <a:pt x="693762" y="609600"/>
                  </a:lnTo>
                  <a:lnTo>
                    <a:pt x="692378" y="609600"/>
                  </a:lnTo>
                  <a:lnTo>
                    <a:pt x="696506" y="596900"/>
                  </a:lnTo>
                  <a:lnTo>
                    <a:pt x="694702" y="584200"/>
                  </a:lnTo>
                  <a:lnTo>
                    <a:pt x="694474" y="584200"/>
                  </a:lnTo>
                  <a:lnTo>
                    <a:pt x="692505" y="571500"/>
                  </a:lnTo>
                  <a:lnTo>
                    <a:pt x="691515" y="571500"/>
                  </a:lnTo>
                  <a:lnTo>
                    <a:pt x="692023" y="558800"/>
                  </a:lnTo>
                  <a:lnTo>
                    <a:pt x="690740" y="558800"/>
                  </a:lnTo>
                  <a:lnTo>
                    <a:pt x="692315" y="546100"/>
                  </a:lnTo>
                  <a:lnTo>
                    <a:pt x="693877" y="546100"/>
                  </a:lnTo>
                  <a:lnTo>
                    <a:pt x="697166" y="533400"/>
                  </a:lnTo>
                  <a:lnTo>
                    <a:pt x="701027" y="508000"/>
                  </a:lnTo>
                  <a:lnTo>
                    <a:pt x="691654" y="508000"/>
                  </a:lnTo>
                  <a:lnTo>
                    <a:pt x="691654" y="520700"/>
                  </a:lnTo>
                  <a:lnTo>
                    <a:pt x="690651" y="533400"/>
                  </a:lnTo>
                  <a:lnTo>
                    <a:pt x="689216" y="533400"/>
                  </a:lnTo>
                  <a:lnTo>
                    <a:pt x="688682" y="546100"/>
                  </a:lnTo>
                  <a:lnTo>
                    <a:pt x="688632" y="609600"/>
                  </a:lnTo>
                  <a:lnTo>
                    <a:pt x="687628" y="622300"/>
                  </a:lnTo>
                  <a:lnTo>
                    <a:pt x="682472" y="622300"/>
                  </a:lnTo>
                  <a:lnTo>
                    <a:pt x="680021" y="635000"/>
                  </a:lnTo>
                  <a:lnTo>
                    <a:pt x="670280" y="635000"/>
                  </a:lnTo>
                  <a:lnTo>
                    <a:pt x="670801" y="622300"/>
                  </a:lnTo>
                  <a:lnTo>
                    <a:pt x="671144" y="622300"/>
                  </a:lnTo>
                  <a:lnTo>
                    <a:pt x="671741" y="609600"/>
                  </a:lnTo>
                  <a:lnTo>
                    <a:pt x="673455" y="609600"/>
                  </a:lnTo>
                  <a:lnTo>
                    <a:pt x="673976" y="622300"/>
                  </a:lnTo>
                  <a:lnTo>
                    <a:pt x="679399" y="622300"/>
                  </a:lnTo>
                  <a:lnTo>
                    <a:pt x="679691" y="609600"/>
                  </a:lnTo>
                  <a:lnTo>
                    <a:pt x="683666" y="609600"/>
                  </a:lnTo>
                  <a:lnTo>
                    <a:pt x="683793" y="596900"/>
                  </a:lnTo>
                  <a:lnTo>
                    <a:pt x="684034" y="596900"/>
                  </a:lnTo>
                  <a:lnTo>
                    <a:pt x="686841" y="584200"/>
                  </a:lnTo>
                  <a:lnTo>
                    <a:pt x="687425" y="584200"/>
                  </a:lnTo>
                  <a:lnTo>
                    <a:pt x="687425" y="596900"/>
                  </a:lnTo>
                  <a:lnTo>
                    <a:pt x="687844" y="596900"/>
                  </a:lnTo>
                  <a:lnTo>
                    <a:pt x="687057" y="609600"/>
                  </a:lnTo>
                  <a:lnTo>
                    <a:pt x="688632" y="609600"/>
                  </a:lnTo>
                  <a:lnTo>
                    <a:pt x="688632" y="546100"/>
                  </a:lnTo>
                  <a:lnTo>
                    <a:pt x="684758" y="546100"/>
                  </a:lnTo>
                  <a:lnTo>
                    <a:pt x="684758" y="571500"/>
                  </a:lnTo>
                  <a:lnTo>
                    <a:pt x="683171" y="584200"/>
                  </a:lnTo>
                  <a:lnTo>
                    <a:pt x="682028" y="584200"/>
                  </a:lnTo>
                  <a:lnTo>
                    <a:pt x="681240" y="596900"/>
                  </a:lnTo>
                  <a:lnTo>
                    <a:pt x="677989" y="596900"/>
                  </a:lnTo>
                  <a:lnTo>
                    <a:pt x="678954" y="609600"/>
                  </a:lnTo>
                  <a:lnTo>
                    <a:pt x="677303" y="609600"/>
                  </a:lnTo>
                  <a:lnTo>
                    <a:pt x="676770" y="596900"/>
                  </a:lnTo>
                  <a:lnTo>
                    <a:pt x="677443" y="596900"/>
                  </a:lnTo>
                  <a:lnTo>
                    <a:pt x="676630" y="584200"/>
                  </a:lnTo>
                  <a:lnTo>
                    <a:pt x="675906" y="584200"/>
                  </a:lnTo>
                  <a:lnTo>
                    <a:pt x="675754" y="571500"/>
                  </a:lnTo>
                  <a:lnTo>
                    <a:pt x="675220" y="571500"/>
                  </a:lnTo>
                  <a:lnTo>
                    <a:pt x="674535" y="558800"/>
                  </a:lnTo>
                  <a:lnTo>
                    <a:pt x="681507" y="558800"/>
                  </a:lnTo>
                  <a:lnTo>
                    <a:pt x="681799" y="571500"/>
                  </a:lnTo>
                  <a:lnTo>
                    <a:pt x="684758" y="571500"/>
                  </a:lnTo>
                  <a:lnTo>
                    <a:pt x="684758" y="546100"/>
                  </a:lnTo>
                  <a:lnTo>
                    <a:pt x="682167" y="546100"/>
                  </a:lnTo>
                  <a:lnTo>
                    <a:pt x="686790" y="533400"/>
                  </a:lnTo>
                  <a:lnTo>
                    <a:pt x="689203" y="533400"/>
                  </a:lnTo>
                  <a:lnTo>
                    <a:pt x="688060" y="520700"/>
                  </a:lnTo>
                  <a:lnTo>
                    <a:pt x="685647" y="520700"/>
                  </a:lnTo>
                  <a:lnTo>
                    <a:pt x="684263" y="508000"/>
                  </a:lnTo>
                  <a:lnTo>
                    <a:pt x="681850" y="508000"/>
                  </a:lnTo>
                  <a:lnTo>
                    <a:pt x="679500" y="508000"/>
                  </a:lnTo>
                  <a:lnTo>
                    <a:pt x="679399" y="520700"/>
                  </a:lnTo>
                  <a:lnTo>
                    <a:pt x="681888" y="520700"/>
                  </a:lnTo>
                  <a:lnTo>
                    <a:pt x="683183" y="533400"/>
                  </a:lnTo>
                  <a:lnTo>
                    <a:pt x="680110" y="533400"/>
                  </a:lnTo>
                  <a:lnTo>
                    <a:pt x="676516" y="520700"/>
                  </a:lnTo>
                  <a:lnTo>
                    <a:pt x="673290" y="520700"/>
                  </a:lnTo>
                  <a:lnTo>
                    <a:pt x="670966" y="508000"/>
                  </a:lnTo>
                  <a:lnTo>
                    <a:pt x="668235" y="495300"/>
                  </a:lnTo>
                  <a:lnTo>
                    <a:pt x="661657" y="482600"/>
                  </a:lnTo>
                  <a:lnTo>
                    <a:pt x="657936" y="482600"/>
                  </a:lnTo>
                  <a:lnTo>
                    <a:pt x="657606" y="469900"/>
                  </a:lnTo>
                  <a:lnTo>
                    <a:pt x="657402" y="469900"/>
                  </a:lnTo>
                  <a:lnTo>
                    <a:pt x="656971" y="457200"/>
                  </a:lnTo>
                  <a:lnTo>
                    <a:pt x="658876" y="457200"/>
                  </a:lnTo>
                  <a:lnTo>
                    <a:pt x="658850" y="444500"/>
                  </a:lnTo>
                  <a:lnTo>
                    <a:pt x="664006" y="444500"/>
                  </a:lnTo>
                  <a:lnTo>
                    <a:pt x="664019" y="457200"/>
                  </a:lnTo>
                  <a:lnTo>
                    <a:pt x="663689" y="457200"/>
                  </a:lnTo>
                  <a:lnTo>
                    <a:pt x="662622" y="469900"/>
                  </a:lnTo>
                  <a:lnTo>
                    <a:pt x="661111" y="469900"/>
                  </a:lnTo>
                  <a:lnTo>
                    <a:pt x="664362" y="482600"/>
                  </a:lnTo>
                  <a:lnTo>
                    <a:pt x="671957" y="482600"/>
                  </a:lnTo>
                  <a:lnTo>
                    <a:pt x="673036" y="495300"/>
                  </a:lnTo>
                  <a:lnTo>
                    <a:pt x="675449" y="495300"/>
                  </a:lnTo>
                  <a:lnTo>
                    <a:pt x="673328" y="482600"/>
                  </a:lnTo>
                  <a:lnTo>
                    <a:pt x="672477" y="469900"/>
                  </a:lnTo>
                  <a:lnTo>
                    <a:pt x="675055" y="469900"/>
                  </a:lnTo>
                  <a:lnTo>
                    <a:pt x="673315" y="457200"/>
                  </a:lnTo>
                  <a:lnTo>
                    <a:pt x="680593" y="457200"/>
                  </a:lnTo>
                  <a:lnTo>
                    <a:pt x="679869" y="469900"/>
                  </a:lnTo>
                  <a:lnTo>
                    <a:pt x="683336" y="469900"/>
                  </a:lnTo>
                  <a:lnTo>
                    <a:pt x="685203" y="482600"/>
                  </a:lnTo>
                  <a:lnTo>
                    <a:pt x="681240" y="482600"/>
                  </a:lnTo>
                  <a:lnTo>
                    <a:pt x="682777" y="495300"/>
                  </a:lnTo>
                  <a:lnTo>
                    <a:pt x="683183" y="495300"/>
                  </a:lnTo>
                  <a:lnTo>
                    <a:pt x="685495" y="508000"/>
                  </a:lnTo>
                  <a:lnTo>
                    <a:pt x="688073" y="508000"/>
                  </a:lnTo>
                  <a:lnTo>
                    <a:pt x="690029" y="520700"/>
                  </a:lnTo>
                  <a:lnTo>
                    <a:pt x="691654" y="520700"/>
                  </a:lnTo>
                  <a:lnTo>
                    <a:pt x="691654" y="508000"/>
                  </a:lnTo>
                  <a:lnTo>
                    <a:pt x="691019" y="508000"/>
                  </a:lnTo>
                  <a:lnTo>
                    <a:pt x="687705" y="495477"/>
                  </a:lnTo>
                  <a:lnTo>
                    <a:pt x="687743" y="494677"/>
                  </a:lnTo>
                  <a:lnTo>
                    <a:pt x="689521" y="482600"/>
                  </a:lnTo>
                  <a:lnTo>
                    <a:pt x="692556" y="469900"/>
                  </a:lnTo>
                  <a:lnTo>
                    <a:pt x="696747" y="469900"/>
                  </a:lnTo>
                  <a:lnTo>
                    <a:pt x="696722" y="457200"/>
                  </a:lnTo>
                  <a:lnTo>
                    <a:pt x="702284" y="457200"/>
                  </a:lnTo>
                  <a:close/>
                </a:path>
                <a:path w="1526540" h="1587500">
                  <a:moveTo>
                    <a:pt x="703122" y="1270000"/>
                  </a:moveTo>
                  <a:lnTo>
                    <a:pt x="696087" y="1257300"/>
                  </a:lnTo>
                  <a:lnTo>
                    <a:pt x="690867" y="1270000"/>
                  </a:lnTo>
                  <a:lnTo>
                    <a:pt x="703122" y="1270000"/>
                  </a:lnTo>
                  <a:close/>
                </a:path>
                <a:path w="1526540" h="1587500">
                  <a:moveTo>
                    <a:pt x="704570" y="1543900"/>
                  </a:moveTo>
                  <a:lnTo>
                    <a:pt x="704443" y="1543824"/>
                  </a:lnTo>
                  <a:lnTo>
                    <a:pt x="704570" y="1543900"/>
                  </a:lnTo>
                  <a:close/>
                </a:path>
                <a:path w="1526540" h="1587500">
                  <a:moveTo>
                    <a:pt x="704583" y="393700"/>
                  </a:moveTo>
                  <a:lnTo>
                    <a:pt x="702627" y="381000"/>
                  </a:lnTo>
                  <a:lnTo>
                    <a:pt x="701509" y="393700"/>
                  </a:lnTo>
                  <a:lnTo>
                    <a:pt x="704583" y="393700"/>
                  </a:lnTo>
                  <a:close/>
                </a:path>
                <a:path w="1526540" h="1587500">
                  <a:moveTo>
                    <a:pt x="704697" y="1357680"/>
                  </a:moveTo>
                  <a:lnTo>
                    <a:pt x="702729" y="1358900"/>
                  </a:lnTo>
                  <a:lnTo>
                    <a:pt x="704329" y="1358900"/>
                  </a:lnTo>
                  <a:lnTo>
                    <a:pt x="704697" y="1357680"/>
                  </a:lnTo>
                  <a:close/>
                </a:path>
                <a:path w="1526540" h="1587500">
                  <a:moveTo>
                    <a:pt x="705078" y="1320800"/>
                  </a:moveTo>
                  <a:lnTo>
                    <a:pt x="703122" y="1308100"/>
                  </a:lnTo>
                  <a:lnTo>
                    <a:pt x="701662" y="1308100"/>
                  </a:lnTo>
                  <a:lnTo>
                    <a:pt x="701268" y="1295400"/>
                  </a:lnTo>
                  <a:lnTo>
                    <a:pt x="698906" y="1295400"/>
                  </a:lnTo>
                  <a:lnTo>
                    <a:pt x="699681" y="1308100"/>
                  </a:lnTo>
                  <a:lnTo>
                    <a:pt x="701319" y="1308100"/>
                  </a:lnTo>
                  <a:lnTo>
                    <a:pt x="701548" y="1320800"/>
                  </a:lnTo>
                  <a:lnTo>
                    <a:pt x="705078" y="1320800"/>
                  </a:lnTo>
                  <a:close/>
                </a:path>
                <a:path w="1526540" h="1587500">
                  <a:moveTo>
                    <a:pt x="705192" y="917409"/>
                  </a:moveTo>
                  <a:lnTo>
                    <a:pt x="704367" y="914400"/>
                  </a:lnTo>
                  <a:lnTo>
                    <a:pt x="701370" y="914400"/>
                  </a:lnTo>
                  <a:lnTo>
                    <a:pt x="700011" y="919365"/>
                  </a:lnTo>
                  <a:lnTo>
                    <a:pt x="702449" y="927100"/>
                  </a:lnTo>
                  <a:lnTo>
                    <a:pt x="705192" y="917409"/>
                  </a:lnTo>
                  <a:close/>
                </a:path>
                <a:path w="1526540" h="1587500">
                  <a:moveTo>
                    <a:pt x="705827" y="1282700"/>
                  </a:moveTo>
                  <a:lnTo>
                    <a:pt x="701662" y="1282700"/>
                  </a:lnTo>
                  <a:lnTo>
                    <a:pt x="702056" y="1295400"/>
                  </a:lnTo>
                  <a:lnTo>
                    <a:pt x="703275" y="1295400"/>
                  </a:lnTo>
                  <a:lnTo>
                    <a:pt x="705827" y="1282700"/>
                  </a:lnTo>
                  <a:close/>
                </a:path>
                <a:path w="1526540" h="1587500">
                  <a:moveTo>
                    <a:pt x="705967" y="927100"/>
                  </a:moveTo>
                  <a:lnTo>
                    <a:pt x="702449" y="927100"/>
                  </a:lnTo>
                  <a:lnTo>
                    <a:pt x="703897" y="939622"/>
                  </a:lnTo>
                  <a:lnTo>
                    <a:pt x="705967" y="927100"/>
                  </a:lnTo>
                  <a:close/>
                </a:path>
                <a:path w="1526540" h="1587500">
                  <a:moveTo>
                    <a:pt x="706526" y="1168400"/>
                  </a:moveTo>
                  <a:lnTo>
                    <a:pt x="702767" y="1155700"/>
                  </a:lnTo>
                  <a:lnTo>
                    <a:pt x="703402" y="1155700"/>
                  </a:lnTo>
                  <a:lnTo>
                    <a:pt x="698538" y="1143000"/>
                  </a:lnTo>
                  <a:lnTo>
                    <a:pt x="693889" y="1143000"/>
                  </a:lnTo>
                  <a:lnTo>
                    <a:pt x="697992" y="1155700"/>
                  </a:lnTo>
                  <a:lnTo>
                    <a:pt x="695185" y="1155700"/>
                  </a:lnTo>
                  <a:lnTo>
                    <a:pt x="690638" y="1168400"/>
                  </a:lnTo>
                  <a:lnTo>
                    <a:pt x="685800" y="1168400"/>
                  </a:lnTo>
                  <a:lnTo>
                    <a:pt x="682802" y="1155700"/>
                  </a:lnTo>
                  <a:lnTo>
                    <a:pt x="681139" y="1155700"/>
                  </a:lnTo>
                  <a:lnTo>
                    <a:pt x="676338" y="1143000"/>
                  </a:lnTo>
                  <a:lnTo>
                    <a:pt x="675043" y="1143000"/>
                  </a:lnTo>
                  <a:lnTo>
                    <a:pt x="678065" y="1155700"/>
                  </a:lnTo>
                  <a:lnTo>
                    <a:pt x="679081" y="1155700"/>
                  </a:lnTo>
                  <a:lnTo>
                    <a:pt x="676922" y="1168400"/>
                  </a:lnTo>
                  <a:lnTo>
                    <a:pt x="676236" y="1168400"/>
                  </a:lnTo>
                  <a:lnTo>
                    <a:pt x="674128" y="1181100"/>
                  </a:lnTo>
                  <a:lnTo>
                    <a:pt x="668197" y="1181100"/>
                  </a:lnTo>
                  <a:lnTo>
                    <a:pt x="669582" y="1168400"/>
                  </a:lnTo>
                  <a:lnTo>
                    <a:pt x="667943" y="1168400"/>
                  </a:lnTo>
                  <a:lnTo>
                    <a:pt x="666915" y="1155700"/>
                  </a:lnTo>
                  <a:lnTo>
                    <a:pt x="664641" y="1155700"/>
                  </a:lnTo>
                  <a:lnTo>
                    <a:pt x="665480" y="1168400"/>
                  </a:lnTo>
                  <a:lnTo>
                    <a:pt x="666953" y="1168400"/>
                  </a:lnTo>
                  <a:lnTo>
                    <a:pt x="667575" y="1181100"/>
                  </a:lnTo>
                  <a:lnTo>
                    <a:pt x="663219" y="1168400"/>
                  </a:lnTo>
                  <a:lnTo>
                    <a:pt x="658355" y="1168400"/>
                  </a:lnTo>
                  <a:lnTo>
                    <a:pt x="661898" y="1181100"/>
                  </a:lnTo>
                  <a:lnTo>
                    <a:pt x="664718" y="1181100"/>
                  </a:lnTo>
                  <a:lnTo>
                    <a:pt x="664387" y="1193800"/>
                  </a:lnTo>
                  <a:lnTo>
                    <a:pt x="673519" y="1193800"/>
                  </a:lnTo>
                  <a:lnTo>
                    <a:pt x="678878" y="1181100"/>
                  </a:lnTo>
                  <a:lnTo>
                    <a:pt x="699617" y="1181100"/>
                  </a:lnTo>
                  <a:lnTo>
                    <a:pt x="704951" y="1168400"/>
                  </a:lnTo>
                  <a:lnTo>
                    <a:pt x="706526" y="1168400"/>
                  </a:lnTo>
                  <a:close/>
                </a:path>
                <a:path w="1526540" h="1587500">
                  <a:moveTo>
                    <a:pt x="708037" y="1130300"/>
                  </a:moveTo>
                  <a:lnTo>
                    <a:pt x="704773" y="1130300"/>
                  </a:lnTo>
                  <a:lnTo>
                    <a:pt x="703986" y="1143000"/>
                  </a:lnTo>
                  <a:lnTo>
                    <a:pt x="708037" y="1130300"/>
                  </a:lnTo>
                  <a:close/>
                </a:path>
                <a:path w="1526540" h="1587500">
                  <a:moveTo>
                    <a:pt x="708571" y="1041400"/>
                  </a:moveTo>
                  <a:lnTo>
                    <a:pt x="705726" y="1028700"/>
                  </a:lnTo>
                  <a:lnTo>
                    <a:pt x="703554" y="1016000"/>
                  </a:lnTo>
                  <a:lnTo>
                    <a:pt x="702348" y="1016000"/>
                  </a:lnTo>
                  <a:lnTo>
                    <a:pt x="700938" y="1003300"/>
                  </a:lnTo>
                  <a:lnTo>
                    <a:pt x="699173" y="1003300"/>
                  </a:lnTo>
                  <a:lnTo>
                    <a:pt x="697433" y="990600"/>
                  </a:lnTo>
                  <a:lnTo>
                    <a:pt x="699109" y="990600"/>
                  </a:lnTo>
                  <a:lnTo>
                    <a:pt x="698766" y="977900"/>
                  </a:lnTo>
                  <a:lnTo>
                    <a:pt x="689673" y="977900"/>
                  </a:lnTo>
                  <a:lnTo>
                    <a:pt x="689165" y="975410"/>
                  </a:lnTo>
                  <a:lnTo>
                    <a:pt x="689165" y="977900"/>
                  </a:lnTo>
                  <a:lnTo>
                    <a:pt x="689127" y="990600"/>
                  </a:lnTo>
                  <a:lnTo>
                    <a:pt x="684784" y="990600"/>
                  </a:lnTo>
                  <a:lnTo>
                    <a:pt x="684364" y="977900"/>
                  </a:lnTo>
                  <a:lnTo>
                    <a:pt x="689165" y="977900"/>
                  </a:lnTo>
                  <a:lnTo>
                    <a:pt x="689165" y="975410"/>
                  </a:lnTo>
                  <a:lnTo>
                    <a:pt x="687082" y="965200"/>
                  </a:lnTo>
                  <a:lnTo>
                    <a:pt x="688428" y="965200"/>
                  </a:lnTo>
                  <a:lnTo>
                    <a:pt x="686498" y="952500"/>
                  </a:lnTo>
                  <a:lnTo>
                    <a:pt x="680554" y="952500"/>
                  </a:lnTo>
                  <a:lnTo>
                    <a:pt x="684657" y="965200"/>
                  </a:lnTo>
                  <a:lnTo>
                    <a:pt x="683488" y="977900"/>
                  </a:lnTo>
                  <a:lnTo>
                    <a:pt x="679259" y="977900"/>
                  </a:lnTo>
                  <a:lnTo>
                    <a:pt x="683272" y="990600"/>
                  </a:lnTo>
                  <a:lnTo>
                    <a:pt x="686752" y="1003300"/>
                  </a:lnTo>
                  <a:lnTo>
                    <a:pt x="690486" y="990600"/>
                  </a:lnTo>
                  <a:lnTo>
                    <a:pt x="692886" y="990600"/>
                  </a:lnTo>
                  <a:lnTo>
                    <a:pt x="692823" y="1003300"/>
                  </a:lnTo>
                  <a:lnTo>
                    <a:pt x="696353" y="1003300"/>
                  </a:lnTo>
                  <a:lnTo>
                    <a:pt x="696429" y="1016000"/>
                  </a:lnTo>
                  <a:lnTo>
                    <a:pt x="699998" y="1016000"/>
                  </a:lnTo>
                  <a:lnTo>
                    <a:pt x="695680" y="1028700"/>
                  </a:lnTo>
                  <a:lnTo>
                    <a:pt x="696518" y="1028700"/>
                  </a:lnTo>
                  <a:lnTo>
                    <a:pt x="693293" y="1041400"/>
                  </a:lnTo>
                  <a:lnTo>
                    <a:pt x="693623" y="1041400"/>
                  </a:lnTo>
                  <a:lnTo>
                    <a:pt x="697788" y="1028700"/>
                  </a:lnTo>
                  <a:lnTo>
                    <a:pt x="701446" y="1028700"/>
                  </a:lnTo>
                  <a:lnTo>
                    <a:pt x="700900" y="1041400"/>
                  </a:lnTo>
                  <a:lnTo>
                    <a:pt x="700303" y="1041400"/>
                  </a:lnTo>
                  <a:lnTo>
                    <a:pt x="698741" y="1054100"/>
                  </a:lnTo>
                  <a:lnTo>
                    <a:pt x="699808" y="1054100"/>
                  </a:lnTo>
                  <a:lnTo>
                    <a:pt x="703313" y="1041400"/>
                  </a:lnTo>
                  <a:lnTo>
                    <a:pt x="708215" y="1041400"/>
                  </a:lnTo>
                  <a:lnTo>
                    <a:pt x="708228" y="1041679"/>
                  </a:lnTo>
                  <a:lnTo>
                    <a:pt x="708291" y="1041400"/>
                  </a:lnTo>
                  <a:lnTo>
                    <a:pt x="708571" y="1041400"/>
                  </a:lnTo>
                  <a:close/>
                </a:path>
                <a:path w="1526540" h="1587500">
                  <a:moveTo>
                    <a:pt x="708609" y="1054100"/>
                  </a:moveTo>
                  <a:lnTo>
                    <a:pt x="708228" y="1041679"/>
                  </a:lnTo>
                  <a:lnTo>
                    <a:pt x="705129" y="1054100"/>
                  </a:lnTo>
                  <a:lnTo>
                    <a:pt x="708609" y="1054100"/>
                  </a:lnTo>
                  <a:close/>
                </a:path>
                <a:path w="1526540" h="1587500">
                  <a:moveTo>
                    <a:pt x="708634" y="698500"/>
                  </a:moveTo>
                  <a:lnTo>
                    <a:pt x="701103" y="685800"/>
                  </a:lnTo>
                  <a:lnTo>
                    <a:pt x="704710" y="698500"/>
                  </a:lnTo>
                  <a:lnTo>
                    <a:pt x="708634" y="698500"/>
                  </a:lnTo>
                  <a:close/>
                </a:path>
                <a:path w="1526540" h="1587500">
                  <a:moveTo>
                    <a:pt x="709142" y="1320800"/>
                  </a:moveTo>
                  <a:lnTo>
                    <a:pt x="705472" y="1320800"/>
                  </a:lnTo>
                  <a:lnTo>
                    <a:pt x="706564" y="1333500"/>
                  </a:lnTo>
                  <a:lnTo>
                    <a:pt x="709117" y="1333500"/>
                  </a:lnTo>
                  <a:lnTo>
                    <a:pt x="709142" y="1320800"/>
                  </a:lnTo>
                  <a:close/>
                </a:path>
                <a:path w="1526540" h="1587500">
                  <a:moveTo>
                    <a:pt x="709358" y="1550758"/>
                  </a:moveTo>
                  <a:lnTo>
                    <a:pt x="703465" y="1551635"/>
                  </a:lnTo>
                  <a:lnTo>
                    <a:pt x="702106" y="1550047"/>
                  </a:lnTo>
                  <a:lnTo>
                    <a:pt x="703948" y="1544396"/>
                  </a:lnTo>
                  <a:lnTo>
                    <a:pt x="704227" y="1544116"/>
                  </a:lnTo>
                  <a:lnTo>
                    <a:pt x="704316" y="1543989"/>
                  </a:lnTo>
                  <a:lnTo>
                    <a:pt x="703770" y="1543989"/>
                  </a:lnTo>
                  <a:lnTo>
                    <a:pt x="702525" y="1543773"/>
                  </a:lnTo>
                  <a:lnTo>
                    <a:pt x="699401" y="1548295"/>
                  </a:lnTo>
                  <a:lnTo>
                    <a:pt x="696747" y="1552486"/>
                  </a:lnTo>
                  <a:lnTo>
                    <a:pt x="694156" y="1556473"/>
                  </a:lnTo>
                  <a:lnTo>
                    <a:pt x="699617" y="1553946"/>
                  </a:lnTo>
                  <a:lnTo>
                    <a:pt x="703897" y="1559128"/>
                  </a:lnTo>
                  <a:lnTo>
                    <a:pt x="707834" y="1557896"/>
                  </a:lnTo>
                  <a:lnTo>
                    <a:pt x="708418" y="1554314"/>
                  </a:lnTo>
                  <a:lnTo>
                    <a:pt x="708507" y="1553946"/>
                  </a:lnTo>
                  <a:lnTo>
                    <a:pt x="709117" y="1551635"/>
                  </a:lnTo>
                  <a:lnTo>
                    <a:pt x="709358" y="1550758"/>
                  </a:lnTo>
                  <a:close/>
                </a:path>
                <a:path w="1526540" h="1587500">
                  <a:moveTo>
                    <a:pt x="709447" y="939800"/>
                  </a:moveTo>
                  <a:lnTo>
                    <a:pt x="703910" y="939800"/>
                  </a:lnTo>
                  <a:lnTo>
                    <a:pt x="703897" y="939622"/>
                  </a:lnTo>
                  <a:lnTo>
                    <a:pt x="703859" y="939800"/>
                  </a:lnTo>
                  <a:lnTo>
                    <a:pt x="700493" y="939800"/>
                  </a:lnTo>
                  <a:lnTo>
                    <a:pt x="696201" y="951230"/>
                  </a:lnTo>
                  <a:lnTo>
                    <a:pt x="709447" y="939800"/>
                  </a:lnTo>
                  <a:close/>
                </a:path>
                <a:path w="1526540" h="1587500">
                  <a:moveTo>
                    <a:pt x="711288" y="965200"/>
                  </a:moveTo>
                  <a:lnTo>
                    <a:pt x="708583" y="952500"/>
                  </a:lnTo>
                  <a:lnTo>
                    <a:pt x="707364" y="965200"/>
                  </a:lnTo>
                  <a:lnTo>
                    <a:pt x="711288" y="965200"/>
                  </a:lnTo>
                  <a:close/>
                </a:path>
                <a:path w="1526540" h="1587500">
                  <a:moveTo>
                    <a:pt x="713193" y="1563700"/>
                  </a:moveTo>
                  <a:lnTo>
                    <a:pt x="713155" y="1563509"/>
                  </a:lnTo>
                  <a:lnTo>
                    <a:pt x="713193" y="1563700"/>
                  </a:lnTo>
                  <a:close/>
                </a:path>
                <a:path w="1526540" h="1587500">
                  <a:moveTo>
                    <a:pt x="714997" y="1143000"/>
                  </a:moveTo>
                  <a:lnTo>
                    <a:pt x="711098" y="1130300"/>
                  </a:lnTo>
                  <a:lnTo>
                    <a:pt x="708037" y="1130300"/>
                  </a:lnTo>
                  <a:lnTo>
                    <a:pt x="711123" y="1143000"/>
                  </a:lnTo>
                  <a:lnTo>
                    <a:pt x="714997" y="1143000"/>
                  </a:lnTo>
                  <a:close/>
                </a:path>
                <a:path w="1526540" h="1587500">
                  <a:moveTo>
                    <a:pt x="716229" y="199123"/>
                  </a:moveTo>
                  <a:lnTo>
                    <a:pt x="715530" y="190500"/>
                  </a:lnTo>
                  <a:lnTo>
                    <a:pt x="713409" y="190500"/>
                  </a:lnTo>
                  <a:lnTo>
                    <a:pt x="716229" y="199123"/>
                  </a:lnTo>
                  <a:close/>
                </a:path>
                <a:path w="1526540" h="1587500">
                  <a:moveTo>
                    <a:pt x="716902" y="952500"/>
                  </a:moveTo>
                  <a:lnTo>
                    <a:pt x="715213" y="952500"/>
                  </a:lnTo>
                  <a:lnTo>
                    <a:pt x="711288" y="965200"/>
                  </a:lnTo>
                  <a:lnTo>
                    <a:pt x="715975" y="965200"/>
                  </a:lnTo>
                  <a:lnTo>
                    <a:pt x="716902" y="952500"/>
                  </a:lnTo>
                  <a:close/>
                </a:path>
                <a:path w="1526540" h="1587500">
                  <a:moveTo>
                    <a:pt x="716978" y="406400"/>
                  </a:moveTo>
                  <a:lnTo>
                    <a:pt x="714032" y="393700"/>
                  </a:lnTo>
                  <a:lnTo>
                    <a:pt x="710120" y="406400"/>
                  </a:lnTo>
                  <a:lnTo>
                    <a:pt x="716978" y="406400"/>
                  </a:lnTo>
                  <a:close/>
                </a:path>
                <a:path w="1526540" h="1587500">
                  <a:moveTo>
                    <a:pt x="717702" y="127000"/>
                  </a:moveTo>
                  <a:lnTo>
                    <a:pt x="683666" y="127000"/>
                  </a:lnTo>
                  <a:lnTo>
                    <a:pt x="674141" y="139700"/>
                  </a:lnTo>
                  <a:lnTo>
                    <a:pt x="717156" y="139700"/>
                  </a:lnTo>
                  <a:lnTo>
                    <a:pt x="717702" y="127000"/>
                  </a:lnTo>
                  <a:close/>
                </a:path>
                <a:path w="1526540" h="1587500">
                  <a:moveTo>
                    <a:pt x="721080" y="1558378"/>
                  </a:moveTo>
                  <a:lnTo>
                    <a:pt x="717410" y="1554226"/>
                  </a:lnTo>
                  <a:lnTo>
                    <a:pt x="716051" y="1556423"/>
                  </a:lnTo>
                  <a:lnTo>
                    <a:pt x="712673" y="1562125"/>
                  </a:lnTo>
                  <a:lnTo>
                    <a:pt x="713092" y="1563014"/>
                  </a:lnTo>
                  <a:lnTo>
                    <a:pt x="713155" y="1563509"/>
                  </a:lnTo>
                  <a:lnTo>
                    <a:pt x="719670" y="1561122"/>
                  </a:lnTo>
                  <a:lnTo>
                    <a:pt x="719823" y="1560576"/>
                  </a:lnTo>
                  <a:lnTo>
                    <a:pt x="721080" y="1558378"/>
                  </a:lnTo>
                  <a:close/>
                </a:path>
                <a:path w="1526540" h="1587500">
                  <a:moveTo>
                    <a:pt x="722871" y="1574800"/>
                  </a:moveTo>
                  <a:lnTo>
                    <a:pt x="692950" y="1574800"/>
                  </a:lnTo>
                  <a:lnTo>
                    <a:pt x="693496" y="1562100"/>
                  </a:lnTo>
                  <a:lnTo>
                    <a:pt x="686130" y="1562100"/>
                  </a:lnTo>
                  <a:lnTo>
                    <a:pt x="683768" y="1549400"/>
                  </a:lnTo>
                  <a:lnTo>
                    <a:pt x="687158" y="1538795"/>
                  </a:lnTo>
                  <a:lnTo>
                    <a:pt x="682815" y="1549400"/>
                  </a:lnTo>
                  <a:lnTo>
                    <a:pt x="681850" y="1536700"/>
                  </a:lnTo>
                  <a:lnTo>
                    <a:pt x="684441" y="1536700"/>
                  </a:lnTo>
                  <a:lnTo>
                    <a:pt x="682218" y="1524000"/>
                  </a:lnTo>
                  <a:lnTo>
                    <a:pt x="679894" y="1524000"/>
                  </a:lnTo>
                  <a:lnTo>
                    <a:pt x="680427" y="1511300"/>
                  </a:lnTo>
                  <a:lnTo>
                    <a:pt x="682726" y="1511300"/>
                  </a:lnTo>
                  <a:lnTo>
                    <a:pt x="682218" y="1498600"/>
                  </a:lnTo>
                  <a:lnTo>
                    <a:pt x="685736" y="1498600"/>
                  </a:lnTo>
                  <a:lnTo>
                    <a:pt x="687171" y="1485900"/>
                  </a:lnTo>
                  <a:lnTo>
                    <a:pt x="687666" y="1485900"/>
                  </a:lnTo>
                  <a:lnTo>
                    <a:pt x="690499" y="1473200"/>
                  </a:lnTo>
                  <a:lnTo>
                    <a:pt x="689114" y="1460500"/>
                  </a:lnTo>
                  <a:lnTo>
                    <a:pt x="689546" y="1460500"/>
                  </a:lnTo>
                  <a:lnTo>
                    <a:pt x="690029" y="1447800"/>
                  </a:lnTo>
                  <a:lnTo>
                    <a:pt x="690816" y="1447800"/>
                  </a:lnTo>
                  <a:lnTo>
                    <a:pt x="689673" y="1435100"/>
                  </a:lnTo>
                  <a:lnTo>
                    <a:pt x="687692" y="1422400"/>
                  </a:lnTo>
                  <a:lnTo>
                    <a:pt x="686574" y="1409700"/>
                  </a:lnTo>
                  <a:lnTo>
                    <a:pt x="690041" y="1409700"/>
                  </a:lnTo>
                  <a:lnTo>
                    <a:pt x="687095" y="1397000"/>
                  </a:lnTo>
                  <a:lnTo>
                    <a:pt x="682586" y="1397000"/>
                  </a:lnTo>
                  <a:lnTo>
                    <a:pt x="682320" y="1384300"/>
                  </a:lnTo>
                  <a:lnTo>
                    <a:pt x="683069" y="1384300"/>
                  </a:lnTo>
                  <a:lnTo>
                    <a:pt x="681139" y="1371600"/>
                  </a:lnTo>
                  <a:lnTo>
                    <a:pt x="677024" y="1371600"/>
                  </a:lnTo>
                  <a:lnTo>
                    <a:pt x="679069" y="1384300"/>
                  </a:lnTo>
                  <a:lnTo>
                    <a:pt x="679462" y="1384300"/>
                  </a:lnTo>
                  <a:lnTo>
                    <a:pt x="680173" y="1397000"/>
                  </a:lnTo>
                  <a:lnTo>
                    <a:pt x="673684" y="1397000"/>
                  </a:lnTo>
                  <a:lnTo>
                    <a:pt x="675436" y="1384300"/>
                  </a:lnTo>
                  <a:lnTo>
                    <a:pt x="671360" y="1384300"/>
                  </a:lnTo>
                  <a:lnTo>
                    <a:pt x="668591" y="1397000"/>
                  </a:lnTo>
                  <a:lnTo>
                    <a:pt x="673315" y="1397000"/>
                  </a:lnTo>
                  <a:lnTo>
                    <a:pt x="675106" y="1409700"/>
                  </a:lnTo>
                  <a:lnTo>
                    <a:pt x="677240" y="1409700"/>
                  </a:lnTo>
                  <a:lnTo>
                    <a:pt x="678256" y="1422400"/>
                  </a:lnTo>
                  <a:lnTo>
                    <a:pt x="675703" y="1422400"/>
                  </a:lnTo>
                  <a:lnTo>
                    <a:pt x="684961" y="1435100"/>
                  </a:lnTo>
                  <a:lnTo>
                    <a:pt x="681139" y="1435100"/>
                  </a:lnTo>
                  <a:lnTo>
                    <a:pt x="680161" y="1447800"/>
                  </a:lnTo>
                  <a:lnTo>
                    <a:pt x="678357" y="1435100"/>
                  </a:lnTo>
                  <a:lnTo>
                    <a:pt x="677202" y="1435100"/>
                  </a:lnTo>
                  <a:lnTo>
                    <a:pt x="678230" y="1447800"/>
                  </a:lnTo>
                  <a:lnTo>
                    <a:pt x="677214" y="1447800"/>
                  </a:lnTo>
                  <a:lnTo>
                    <a:pt x="678370" y="1460500"/>
                  </a:lnTo>
                  <a:lnTo>
                    <a:pt x="677481" y="1460500"/>
                  </a:lnTo>
                  <a:lnTo>
                    <a:pt x="680770" y="1473200"/>
                  </a:lnTo>
                  <a:lnTo>
                    <a:pt x="679297" y="1473200"/>
                  </a:lnTo>
                  <a:lnTo>
                    <a:pt x="679297" y="1536700"/>
                  </a:lnTo>
                  <a:lnTo>
                    <a:pt x="677964" y="1536700"/>
                  </a:lnTo>
                  <a:lnTo>
                    <a:pt x="677062" y="1549400"/>
                  </a:lnTo>
                  <a:lnTo>
                    <a:pt x="673163" y="1549400"/>
                  </a:lnTo>
                  <a:lnTo>
                    <a:pt x="669518" y="1536700"/>
                  </a:lnTo>
                  <a:lnTo>
                    <a:pt x="674319" y="1536700"/>
                  </a:lnTo>
                  <a:lnTo>
                    <a:pt x="675309" y="1524000"/>
                  </a:lnTo>
                  <a:lnTo>
                    <a:pt x="679297" y="1536700"/>
                  </a:lnTo>
                  <a:lnTo>
                    <a:pt x="679297" y="1473200"/>
                  </a:lnTo>
                  <a:lnTo>
                    <a:pt x="678535" y="1473200"/>
                  </a:lnTo>
                  <a:lnTo>
                    <a:pt x="666026" y="1461541"/>
                  </a:lnTo>
                  <a:lnTo>
                    <a:pt x="670534" y="1473200"/>
                  </a:lnTo>
                  <a:lnTo>
                    <a:pt x="675665" y="1473200"/>
                  </a:lnTo>
                  <a:lnTo>
                    <a:pt x="679183" y="1485900"/>
                  </a:lnTo>
                  <a:lnTo>
                    <a:pt x="674827" y="1485900"/>
                  </a:lnTo>
                  <a:lnTo>
                    <a:pt x="674827" y="1511300"/>
                  </a:lnTo>
                  <a:lnTo>
                    <a:pt x="667067" y="1524000"/>
                  </a:lnTo>
                  <a:lnTo>
                    <a:pt x="664464" y="1511300"/>
                  </a:lnTo>
                  <a:lnTo>
                    <a:pt x="665530" y="1511300"/>
                  </a:lnTo>
                  <a:lnTo>
                    <a:pt x="665187" y="1498600"/>
                  </a:lnTo>
                  <a:lnTo>
                    <a:pt x="663460" y="1498600"/>
                  </a:lnTo>
                  <a:lnTo>
                    <a:pt x="665365" y="1485900"/>
                  </a:lnTo>
                  <a:lnTo>
                    <a:pt x="667321" y="1485900"/>
                  </a:lnTo>
                  <a:lnTo>
                    <a:pt x="669798" y="1498600"/>
                  </a:lnTo>
                  <a:lnTo>
                    <a:pt x="669645" y="1498600"/>
                  </a:lnTo>
                  <a:lnTo>
                    <a:pt x="669848" y="1511300"/>
                  </a:lnTo>
                  <a:lnTo>
                    <a:pt x="674827" y="1511300"/>
                  </a:lnTo>
                  <a:lnTo>
                    <a:pt x="674827" y="1485900"/>
                  </a:lnTo>
                  <a:lnTo>
                    <a:pt x="670915" y="1485900"/>
                  </a:lnTo>
                  <a:lnTo>
                    <a:pt x="664756" y="1473200"/>
                  </a:lnTo>
                  <a:lnTo>
                    <a:pt x="660920" y="1473200"/>
                  </a:lnTo>
                  <a:lnTo>
                    <a:pt x="663816" y="1485900"/>
                  </a:lnTo>
                  <a:lnTo>
                    <a:pt x="656945" y="1485900"/>
                  </a:lnTo>
                  <a:lnTo>
                    <a:pt x="654202" y="1473200"/>
                  </a:lnTo>
                  <a:lnTo>
                    <a:pt x="649617" y="1485900"/>
                  </a:lnTo>
                  <a:lnTo>
                    <a:pt x="656450" y="1485900"/>
                  </a:lnTo>
                  <a:lnTo>
                    <a:pt x="660311" y="1498600"/>
                  </a:lnTo>
                  <a:lnTo>
                    <a:pt x="659625" y="1498600"/>
                  </a:lnTo>
                  <a:lnTo>
                    <a:pt x="661149" y="1511300"/>
                  </a:lnTo>
                  <a:lnTo>
                    <a:pt x="658812" y="1511300"/>
                  </a:lnTo>
                  <a:lnTo>
                    <a:pt x="658304" y="1524000"/>
                  </a:lnTo>
                  <a:lnTo>
                    <a:pt x="662520" y="1524000"/>
                  </a:lnTo>
                  <a:lnTo>
                    <a:pt x="660806" y="1536700"/>
                  </a:lnTo>
                  <a:lnTo>
                    <a:pt x="659130" y="1536700"/>
                  </a:lnTo>
                  <a:lnTo>
                    <a:pt x="660095" y="1549400"/>
                  </a:lnTo>
                  <a:lnTo>
                    <a:pt x="654558" y="1549400"/>
                  </a:lnTo>
                  <a:lnTo>
                    <a:pt x="655078" y="1536700"/>
                  </a:lnTo>
                  <a:lnTo>
                    <a:pt x="655726" y="1536700"/>
                  </a:lnTo>
                  <a:lnTo>
                    <a:pt x="655129" y="1524000"/>
                  </a:lnTo>
                  <a:lnTo>
                    <a:pt x="655269" y="1524000"/>
                  </a:lnTo>
                  <a:lnTo>
                    <a:pt x="653986" y="1511300"/>
                  </a:lnTo>
                  <a:lnTo>
                    <a:pt x="638340" y="1511300"/>
                  </a:lnTo>
                  <a:lnTo>
                    <a:pt x="638048" y="1524000"/>
                  </a:lnTo>
                  <a:lnTo>
                    <a:pt x="637057" y="1524000"/>
                  </a:lnTo>
                  <a:lnTo>
                    <a:pt x="636143" y="1536700"/>
                  </a:lnTo>
                  <a:lnTo>
                    <a:pt x="637692" y="1536700"/>
                  </a:lnTo>
                  <a:lnTo>
                    <a:pt x="643826" y="1536700"/>
                  </a:lnTo>
                  <a:lnTo>
                    <a:pt x="638695" y="1524000"/>
                  </a:lnTo>
                  <a:lnTo>
                    <a:pt x="648500" y="1524000"/>
                  </a:lnTo>
                  <a:lnTo>
                    <a:pt x="646455" y="1536700"/>
                  </a:lnTo>
                  <a:lnTo>
                    <a:pt x="645185" y="1536700"/>
                  </a:lnTo>
                  <a:lnTo>
                    <a:pt x="642734" y="1549400"/>
                  </a:lnTo>
                  <a:lnTo>
                    <a:pt x="640346" y="1549400"/>
                  </a:lnTo>
                  <a:lnTo>
                    <a:pt x="637692" y="1536700"/>
                  </a:lnTo>
                  <a:lnTo>
                    <a:pt x="636206" y="1549400"/>
                  </a:lnTo>
                  <a:lnTo>
                    <a:pt x="629780" y="1549400"/>
                  </a:lnTo>
                  <a:lnTo>
                    <a:pt x="629780" y="1562100"/>
                  </a:lnTo>
                  <a:lnTo>
                    <a:pt x="639508" y="1562100"/>
                  </a:lnTo>
                  <a:lnTo>
                    <a:pt x="636790" y="1574800"/>
                  </a:lnTo>
                  <a:lnTo>
                    <a:pt x="630174" y="1574800"/>
                  </a:lnTo>
                  <a:lnTo>
                    <a:pt x="631228" y="1587500"/>
                  </a:lnTo>
                  <a:lnTo>
                    <a:pt x="652322" y="1587500"/>
                  </a:lnTo>
                  <a:lnTo>
                    <a:pt x="657110" y="1574800"/>
                  </a:lnTo>
                  <a:lnTo>
                    <a:pt x="657415" y="1574800"/>
                  </a:lnTo>
                  <a:lnTo>
                    <a:pt x="655815" y="1562100"/>
                  </a:lnTo>
                  <a:lnTo>
                    <a:pt x="662305" y="1562100"/>
                  </a:lnTo>
                  <a:lnTo>
                    <a:pt x="663028" y="1570951"/>
                  </a:lnTo>
                  <a:lnTo>
                    <a:pt x="669455" y="1562100"/>
                  </a:lnTo>
                  <a:lnTo>
                    <a:pt x="662990" y="1562100"/>
                  </a:lnTo>
                  <a:lnTo>
                    <a:pt x="663371" y="1549400"/>
                  </a:lnTo>
                  <a:lnTo>
                    <a:pt x="664286" y="1549400"/>
                  </a:lnTo>
                  <a:lnTo>
                    <a:pt x="665581" y="1536700"/>
                  </a:lnTo>
                  <a:lnTo>
                    <a:pt x="666762" y="1549400"/>
                  </a:lnTo>
                  <a:lnTo>
                    <a:pt x="670471" y="1549400"/>
                  </a:lnTo>
                  <a:lnTo>
                    <a:pt x="672160" y="1562100"/>
                  </a:lnTo>
                  <a:lnTo>
                    <a:pt x="669455" y="1562100"/>
                  </a:lnTo>
                  <a:lnTo>
                    <a:pt x="674001" y="1574800"/>
                  </a:lnTo>
                  <a:lnTo>
                    <a:pt x="683996" y="1574800"/>
                  </a:lnTo>
                  <a:lnTo>
                    <a:pt x="694093" y="1587500"/>
                  </a:lnTo>
                  <a:lnTo>
                    <a:pt x="716280" y="1587500"/>
                  </a:lnTo>
                  <a:lnTo>
                    <a:pt x="722871" y="1574800"/>
                  </a:lnTo>
                  <a:close/>
                </a:path>
                <a:path w="1526540" h="1587500">
                  <a:moveTo>
                    <a:pt x="723099" y="508000"/>
                  </a:moveTo>
                  <a:lnTo>
                    <a:pt x="719912" y="495300"/>
                  </a:lnTo>
                  <a:lnTo>
                    <a:pt x="715505" y="495300"/>
                  </a:lnTo>
                  <a:lnTo>
                    <a:pt x="720979" y="508000"/>
                  </a:lnTo>
                  <a:lnTo>
                    <a:pt x="723099" y="508000"/>
                  </a:lnTo>
                  <a:close/>
                </a:path>
                <a:path w="1526540" h="1587500">
                  <a:moveTo>
                    <a:pt x="723455" y="1201508"/>
                  </a:moveTo>
                  <a:lnTo>
                    <a:pt x="718908" y="1199019"/>
                  </a:lnTo>
                  <a:lnTo>
                    <a:pt x="711873" y="1196848"/>
                  </a:lnTo>
                  <a:lnTo>
                    <a:pt x="704316" y="1195451"/>
                  </a:lnTo>
                  <a:lnTo>
                    <a:pt x="698144" y="1195324"/>
                  </a:lnTo>
                  <a:lnTo>
                    <a:pt x="723455" y="1201508"/>
                  </a:lnTo>
                  <a:close/>
                </a:path>
                <a:path w="1526540" h="1587500">
                  <a:moveTo>
                    <a:pt x="724712" y="1548142"/>
                  </a:moveTo>
                  <a:lnTo>
                    <a:pt x="722604" y="1545780"/>
                  </a:lnTo>
                  <a:lnTo>
                    <a:pt x="717461" y="1554137"/>
                  </a:lnTo>
                  <a:lnTo>
                    <a:pt x="720420" y="1552232"/>
                  </a:lnTo>
                  <a:lnTo>
                    <a:pt x="722820" y="1548866"/>
                  </a:lnTo>
                  <a:lnTo>
                    <a:pt x="724712" y="1548142"/>
                  </a:lnTo>
                  <a:close/>
                </a:path>
                <a:path w="1526540" h="1587500">
                  <a:moveTo>
                    <a:pt x="724814" y="622300"/>
                  </a:moveTo>
                  <a:lnTo>
                    <a:pt x="721817" y="609600"/>
                  </a:lnTo>
                  <a:lnTo>
                    <a:pt x="724433" y="622300"/>
                  </a:lnTo>
                  <a:lnTo>
                    <a:pt x="724814" y="622300"/>
                  </a:lnTo>
                  <a:close/>
                </a:path>
                <a:path w="1526540" h="1587500">
                  <a:moveTo>
                    <a:pt x="724890" y="939800"/>
                  </a:moveTo>
                  <a:lnTo>
                    <a:pt x="722515" y="939800"/>
                  </a:lnTo>
                  <a:lnTo>
                    <a:pt x="723201" y="952500"/>
                  </a:lnTo>
                  <a:lnTo>
                    <a:pt x="723633" y="952500"/>
                  </a:lnTo>
                  <a:lnTo>
                    <a:pt x="724890" y="939800"/>
                  </a:lnTo>
                  <a:close/>
                </a:path>
                <a:path w="1526540" h="1587500">
                  <a:moveTo>
                    <a:pt x="726300" y="431800"/>
                  </a:moveTo>
                  <a:lnTo>
                    <a:pt x="719683" y="419100"/>
                  </a:lnTo>
                  <a:lnTo>
                    <a:pt x="719836" y="431800"/>
                  </a:lnTo>
                  <a:lnTo>
                    <a:pt x="726300" y="431800"/>
                  </a:lnTo>
                  <a:close/>
                </a:path>
                <a:path w="1526540" h="1587500">
                  <a:moveTo>
                    <a:pt x="726554" y="1353210"/>
                  </a:moveTo>
                  <a:lnTo>
                    <a:pt x="722414" y="1351051"/>
                  </a:lnTo>
                  <a:lnTo>
                    <a:pt x="712317" y="1352931"/>
                  </a:lnTo>
                  <a:lnTo>
                    <a:pt x="723125" y="1346200"/>
                  </a:lnTo>
                  <a:lnTo>
                    <a:pt x="719201" y="1346200"/>
                  </a:lnTo>
                  <a:lnTo>
                    <a:pt x="716203" y="1333500"/>
                  </a:lnTo>
                  <a:lnTo>
                    <a:pt x="711593" y="1333500"/>
                  </a:lnTo>
                  <a:lnTo>
                    <a:pt x="710615" y="1346200"/>
                  </a:lnTo>
                  <a:lnTo>
                    <a:pt x="708139" y="1346200"/>
                  </a:lnTo>
                  <a:lnTo>
                    <a:pt x="704697" y="1357680"/>
                  </a:lnTo>
                  <a:lnTo>
                    <a:pt x="711365" y="1353527"/>
                  </a:lnTo>
                  <a:lnTo>
                    <a:pt x="705510" y="1357706"/>
                  </a:lnTo>
                  <a:lnTo>
                    <a:pt x="726554" y="1353210"/>
                  </a:lnTo>
                  <a:close/>
                </a:path>
                <a:path w="1526540" h="1587500">
                  <a:moveTo>
                    <a:pt x="728256" y="1104900"/>
                  </a:moveTo>
                  <a:lnTo>
                    <a:pt x="726274" y="1092200"/>
                  </a:lnTo>
                  <a:lnTo>
                    <a:pt x="726122" y="1092200"/>
                  </a:lnTo>
                  <a:lnTo>
                    <a:pt x="727202" y="1079500"/>
                  </a:lnTo>
                  <a:lnTo>
                    <a:pt x="723557" y="1079500"/>
                  </a:lnTo>
                  <a:lnTo>
                    <a:pt x="724420" y="1104900"/>
                  </a:lnTo>
                  <a:lnTo>
                    <a:pt x="728256" y="1104900"/>
                  </a:lnTo>
                  <a:close/>
                </a:path>
                <a:path w="1526540" h="1587500">
                  <a:moveTo>
                    <a:pt x="729094" y="1489240"/>
                  </a:moveTo>
                  <a:lnTo>
                    <a:pt x="725462" y="1485734"/>
                  </a:lnTo>
                  <a:lnTo>
                    <a:pt x="721042" y="1485226"/>
                  </a:lnTo>
                  <a:lnTo>
                    <a:pt x="717448" y="1488719"/>
                  </a:lnTo>
                  <a:lnTo>
                    <a:pt x="719924" y="1488719"/>
                  </a:lnTo>
                  <a:lnTo>
                    <a:pt x="721753" y="1488655"/>
                  </a:lnTo>
                  <a:lnTo>
                    <a:pt x="725512" y="1488821"/>
                  </a:lnTo>
                  <a:lnTo>
                    <a:pt x="727430" y="1489075"/>
                  </a:lnTo>
                  <a:lnTo>
                    <a:pt x="729094" y="1489240"/>
                  </a:lnTo>
                  <a:close/>
                </a:path>
                <a:path w="1526540" h="1587500">
                  <a:moveTo>
                    <a:pt x="729830" y="482600"/>
                  </a:moveTo>
                  <a:lnTo>
                    <a:pt x="723595" y="469900"/>
                  </a:lnTo>
                  <a:lnTo>
                    <a:pt x="721499" y="469900"/>
                  </a:lnTo>
                  <a:lnTo>
                    <a:pt x="729068" y="482600"/>
                  </a:lnTo>
                  <a:lnTo>
                    <a:pt x="729830" y="482600"/>
                  </a:lnTo>
                  <a:close/>
                </a:path>
                <a:path w="1526540" h="1587500">
                  <a:moveTo>
                    <a:pt x="731278" y="1363179"/>
                  </a:moveTo>
                  <a:lnTo>
                    <a:pt x="725512" y="1362392"/>
                  </a:lnTo>
                  <a:lnTo>
                    <a:pt x="717130" y="1364411"/>
                  </a:lnTo>
                  <a:lnTo>
                    <a:pt x="713206" y="1367447"/>
                  </a:lnTo>
                  <a:lnTo>
                    <a:pt x="719912" y="1367421"/>
                  </a:lnTo>
                  <a:lnTo>
                    <a:pt x="725385" y="1364640"/>
                  </a:lnTo>
                  <a:lnTo>
                    <a:pt x="731278" y="1363179"/>
                  </a:lnTo>
                  <a:close/>
                </a:path>
                <a:path w="1526540" h="1587500">
                  <a:moveTo>
                    <a:pt x="732066" y="1515211"/>
                  </a:moveTo>
                  <a:lnTo>
                    <a:pt x="728573" y="1514017"/>
                  </a:lnTo>
                  <a:lnTo>
                    <a:pt x="725131" y="1512582"/>
                  </a:lnTo>
                  <a:lnTo>
                    <a:pt x="720153" y="1511376"/>
                  </a:lnTo>
                  <a:lnTo>
                    <a:pt x="716432" y="1512925"/>
                  </a:lnTo>
                  <a:lnTo>
                    <a:pt x="716483" y="1514335"/>
                  </a:lnTo>
                  <a:lnTo>
                    <a:pt x="716292" y="1515186"/>
                  </a:lnTo>
                  <a:lnTo>
                    <a:pt x="716737" y="1516214"/>
                  </a:lnTo>
                  <a:lnTo>
                    <a:pt x="722045" y="1512011"/>
                  </a:lnTo>
                  <a:lnTo>
                    <a:pt x="726655" y="1516951"/>
                  </a:lnTo>
                  <a:lnTo>
                    <a:pt x="731647" y="1516926"/>
                  </a:lnTo>
                  <a:lnTo>
                    <a:pt x="732066" y="1515211"/>
                  </a:lnTo>
                  <a:close/>
                </a:path>
                <a:path w="1526540" h="1587500">
                  <a:moveTo>
                    <a:pt x="732383" y="1523758"/>
                  </a:moveTo>
                  <a:lnTo>
                    <a:pt x="727697" y="1524012"/>
                  </a:lnTo>
                  <a:lnTo>
                    <a:pt x="723214" y="1522628"/>
                  </a:lnTo>
                  <a:lnTo>
                    <a:pt x="719289" y="1526387"/>
                  </a:lnTo>
                  <a:lnTo>
                    <a:pt x="721741" y="1528673"/>
                  </a:lnTo>
                  <a:lnTo>
                    <a:pt x="724027" y="1526794"/>
                  </a:lnTo>
                  <a:lnTo>
                    <a:pt x="728205" y="1526552"/>
                  </a:lnTo>
                  <a:lnTo>
                    <a:pt x="731227" y="1527822"/>
                  </a:lnTo>
                  <a:lnTo>
                    <a:pt x="732383" y="1523758"/>
                  </a:lnTo>
                  <a:close/>
                </a:path>
                <a:path w="1526540" h="1587500">
                  <a:moveTo>
                    <a:pt x="732447" y="527545"/>
                  </a:moveTo>
                  <a:lnTo>
                    <a:pt x="729983" y="520700"/>
                  </a:lnTo>
                  <a:lnTo>
                    <a:pt x="719582" y="520700"/>
                  </a:lnTo>
                  <a:lnTo>
                    <a:pt x="732447" y="527545"/>
                  </a:lnTo>
                  <a:close/>
                </a:path>
                <a:path w="1526540" h="1587500">
                  <a:moveTo>
                    <a:pt x="733806" y="1536573"/>
                  </a:moveTo>
                  <a:lnTo>
                    <a:pt x="728497" y="1533779"/>
                  </a:lnTo>
                  <a:lnTo>
                    <a:pt x="727354" y="1534109"/>
                  </a:lnTo>
                  <a:lnTo>
                    <a:pt x="724636" y="1539087"/>
                  </a:lnTo>
                  <a:lnTo>
                    <a:pt x="728573" y="1541183"/>
                  </a:lnTo>
                  <a:lnTo>
                    <a:pt x="730707" y="1537843"/>
                  </a:lnTo>
                  <a:lnTo>
                    <a:pt x="733806" y="1536573"/>
                  </a:lnTo>
                  <a:close/>
                </a:path>
                <a:path w="1526540" h="1587500">
                  <a:moveTo>
                    <a:pt x="734885" y="901433"/>
                  </a:moveTo>
                  <a:lnTo>
                    <a:pt x="734809" y="901700"/>
                  </a:lnTo>
                  <a:lnTo>
                    <a:pt x="734885" y="901433"/>
                  </a:lnTo>
                  <a:close/>
                </a:path>
                <a:path w="1526540" h="1587500">
                  <a:moveTo>
                    <a:pt x="736130" y="1196505"/>
                  </a:moveTo>
                  <a:lnTo>
                    <a:pt x="734288" y="1193838"/>
                  </a:lnTo>
                  <a:lnTo>
                    <a:pt x="721601" y="1189761"/>
                  </a:lnTo>
                  <a:lnTo>
                    <a:pt x="717423" y="1190358"/>
                  </a:lnTo>
                  <a:lnTo>
                    <a:pt x="736130" y="1196505"/>
                  </a:lnTo>
                  <a:close/>
                </a:path>
                <a:path w="1526540" h="1587500">
                  <a:moveTo>
                    <a:pt x="736257" y="1373022"/>
                  </a:moveTo>
                  <a:lnTo>
                    <a:pt x="729653" y="1369072"/>
                  </a:lnTo>
                  <a:lnTo>
                    <a:pt x="723773" y="1372235"/>
                  </a:lnTo>
                  <a:lnTo>
                    <a:pt x="717867" y="1375003"/>
                  </a:lnTo>
                  <a:lnTo>
                    <a:pt x="736257" y="1373022"/>
                  </a:lnTo>
                  <a:close/>
                </a:path>
                <a:path w="1526540" h="1587500">
                  <a:moveTo>
                    <a:pt x="737273" y="508000"/>
                  </a:moveTo>
                  <a:lnTo>
                    <a:pt x="732383" y="495300"/>
                  </a:lnTo>
                  <a:lnTo>
                    <a:pt x="731164" y="495300"/>
                  </a:lnTo>
                  <a:lnTo>
                    <a:pt x="729068" y="482600"/>
                  </a:lnTo>
                  <a:lnTo>
                    <a:pt x="724141" y="482600"/>
                  </a:lnTo>
                  <a:lnTo>
                    <a:pt x="727075" y="495300"/>
                  </a:lnTo>
                  <a:lnTo>
                    <a:pt x="726313" y="495300"/>
                  </a:lnTo>
                  <a:lnTo>
                    <a:pt x="723099" y="508000"/>
                  </a:lnTo>
                  <a:lnTo>
                    <a:pt x="730504" y="508000"/>
                  </a:lnTo>
                  <a:lnTo>
                    <a:pt x="728865" y="495477"/>
                  </a:lnTo>
                  <a:lnTo>
                    <a:pt x="728789" y="495300"/>
                  </a:lnTo>
                  <a:lnTo>
                    <a:pt x="728865" y="495477"/>
                  </a:lnTo>
                  <a:lnTo>
                    <a:pt x="734187" y="508000"/>
                  </a:lnTo>
                  <a:lnTo>
                    <a:pt x="737273" y="508000"/>
                  </a:lnTo>
                  <a:close/>
                </a:path>
                <a:path w="1526540" h="1587500">
                  <a:moveTo>
                    <a:pt x="738200" y="889000"/>
                  </a:moveTo>
                  <a:lnTo>
                    <a:pt x="734771" y="889000"/>
                  </a:lnTo>
                  <a:lnTo>
                    <a:pt x="734885" y="901433"/>
                  </a:lnTo>
                  <a:lnTo>
                    <a:pt x="738200" y="889000"/>
                  </a:lnTo>
                  <a:close/>
                </a:path>
                <a:path w="1526540" h="1587500">
                  <a:moveTo>
                    <a:pt x="738606" y="1092200"/>
                  </a:moveTo>
                  <a:lnTo>
                    <a:pt x="735571" y="1079500"/>
                  </a:lnTo>
                  <a:lnTo>
                    <a:pt x="731939" y="1079500"/>
                  </a:lnTo>
                  <a:lnTo>
                    <a:pt x="734148" y="1092200"/>
                  </a:lnTo>
                  <a:lnTo>
                    <a:pt x="738606" y="1092200"/>
                  </a:lnTo>
                  <a:close/>
                </a:path>
                <a:path w="1526540" h="1587500">
                  <a:moveTo>
                    <a:pt x="740067" y="965200"/>
                  </a:moveTo>
                  <a:lnTo>
                    <a:pt x="735164" y="965200"/>
                  </a:lnTo>
                  <a:lnTo>
                    <a:pt x="740067" y="977900"/>
                  </a:lnTo>
                  <a:lnTo>
                    <a:pt x="740067" y="965200"/>
                  </a:lnTo>
                  <a:close/>
                </a:path>
                <a:path w="1526540" h="1587500">
                  <a:moveTo>
                    <a:pt x="740117" y="1506766"/>
                  </a:moveTo>
                  <a:lnTo>
                    <a:pt x="737793" y="1505115"/>
                  </a:lnTo>
                  <a:lnTo>
                    <a:pt x="735672" y="1502994"/>
                  </a:lnTo>
                  <a:lnTo>
                    <a:pt x="729272" y="1500289"/>
                  </a:lnTo>
                  <a:lnTo>
                    <a:pt x="725170" y="1499273"/>
                  </a:lnTo>
                  <a:lnTo>
                    <a:pt x="718769" y="1497609"/>
                  </a:lnTo>
                  <a:lnTo>
                    <a:pt x="716483" y="1497952"/>
                  </a:lnTo>
                  <a:lnTo>
                    <a:pt x="714336" y="1500809"/>
                  </a:lnTo>
                  <a:lnTo>
                    <a:pt x="722299" y="1500606"/>
                  </a:lnTo>
                  <a:lnTo>
                    <a:pt x="729043" y="1500987"/>
                  </a:lnTo>
                  <a:lnTo>
                    <a:pt x="735698" y="1507401"/>
                  </a:lnTo>
                  <a:lnTo>
                    <a:pt x="737781" y="1507540"/>
                  </a:lnTo>
                  <a:lnTo>
                    <a:pt x="739444" y="1508137"/>
                  </a:lnTo>
                  <a:lnTo>
                    <a:pt x="740117" y="1506766"/>
                  </a:lnTo>
                  <a:close/>
                </a:path>
                <a:path w="1526540" h="1587500">
                  <a:moveTo>
                    <a:pt x="740740" y="990600"/>
                  </a:moveTo>
                  <a:lnTo>
                    <a:pt x="740625" y="977900"/>
                  </a:lnTo>
                  <a:lnTo>
                    <a:pt x="740067" y="977900"/>
                  </a:lnTo>
                  <a:lnTo>
                    <a:pt x="732282" y="977900"/>
                  </a:lnTo>
                  <a:lnTo>
                    <a:pt x="735164" y="965200"/>
                  </a:lnTo>
                  <a:lnTo>
                    <a:pt x="718693" y="965200"/>
                  </a:lnTo>
                  <a:lnTo>
                    <a:pt x="721118" y="977900"/>
                  </a:lnTo>
                  <a:lnTo>
                    <a:pt x="716432" y="977900"/>
                  </a:lnTo>
                  <a:lnTo>
                    <a:pt x="718540" y="990600"/>
                  </a:lnTo>
                  <a:lnTo>
                    <a:pt x="720280" y="990600"/>
                  </a:lnTo>
                  <a:lnTo>
                    <a:pt x="723811" y="977900"/>
                  </a:lnTo>
                  <a:lnTo>
                    <a:pt x="725182" y="990600"/>
                  </a:lnTo>
                  <a:lnTo>
                    <a:pt x="725843" y="990600"/>
                  </a:lnTo>
                  <a:lnTo>
                    <a:pt x="730389" y="977900"/>
                  </a:lnTo>
                  <a:lnTo>
                    <a:pt x="736079" y="990600"/>
                  </a:lnTo>
                  <a:lnTo>
                    <a:pt x="740740" y="990600"/>
                  </a:lnTo>
                  <a:close/>
                </a:path>
                <a:path w="1526540" h="1587500">
                  <a:moveTo>
                    <a:pt x="741159" y="901700"/>
                  </a:moveTo>
                  <a:lnTo>
                    <a:pt x="738073" y="901700"/>
                  </a:lnTo>
                  <a:lnTo>
                    <a:pt x="736752" y="914400"/>
                  </a:lnTo>
                  <a:lnTo>
                    <a:pt x="739343" y="914400"/>
                  </a:lnTo>
                  <a:lnTo>
                    <a:pt x="741159" y="901700"/>
                  </a:lnTo>
                  <a:close/>
                </a:path>
                <a:path w="1526540" h="1587500">
                  <a:moveTo>
                    <a:pt x="741908" y="1257300"/>
                  </a:moveTo>
                  <a:lnTo>
                    <a:pt x="740473" y="1244600"/>
                  </a:lnTo>
                  <a:lnTo>
                    <a:pt x="737298" y="1244600"/>
                  </a:lnTo>
                  <a:lnTo>
                    <a:pt x="741908" y="1257300"/>
                  </a:lnTo>
                  <a:close/>
                </a:path>
                <a:path w="1526540" h="1587500">
                  <a:moveTo>
                    <a:pt x="742632" y="1380502"/>
                  </a:moveTo>
                  <a:lnTo>
                    <a:pt x="737704" y="1378559"/>
                  </a:lnTo>
                  <a:lnTo>
                    <a:pt x="728319" y="1380197"/>
                  </a:lnTo>
                  <a:lnTo>
                    <a:pt x="723138" y="1384808"/>
                  </a:lnTo>
                  <a:lnTo>
                    <a:pt x="742632" y="1380502"/>
                  </a:lnTo>
                  <a:close/>
                </a:path>
                <a:path w="1526540" h="1587500">
                  <a:moveTo>
                    <a:pt x="742746" y="1291450"/>
                  </a:moveTo>
                  <a:lnTo>
                    <a:pt x="740778" y="1293939"/>
                  </a:lnTo>
                  <a:lnTo>
                    <a:pt x="740918" y="1295400"/>
                  </a:lnTo>
                  <a:lnTo>
                    <a:pt x="742746" y="1291450"/>
                  </a:lnTo>
                  <a:close/>
                </a:path>
                <a:path w="1526540" h="1587500">
                  <a:moveTo>
                    <a:pt x="744791" y="304800"/>
                  </a:moveTo>
                  <a:lnTo>
                    <a:pt x="742048" y="304800"/>
                  </a:lnTo>
                  <a:lnTo>
                    <a:pt x="740232" y="292100"/>
                  </a:lnTo>
                  <a:lnTo>
                    <a:pt x="738390" y="292100"/>
                  </a:lnTo>
                  <a:lnTo>
                    <a:pt x="741514" y="304800"/>
                  </a:lnTo>
                  <a:lnTo>
                    <a:pt x="733945" y="304800"/>
                  </a:lnTo>
                  <a:lnTo>
                    <a:pt x="741248" y="317500"/>
                  </a:lnTo>
                  <a:lnTo>
                    <a:pt x="744791" y="304800"/>
                  </a:lnTo>
                  <a:close/>
                </a:path>
                <a:path w="1526540" h="1587500">
                  <a:moveTo>
                    <a:pt x="745363" y="1389087"/>
                  </a:moveTo>
                  <a:lnTo>
                    <a:pt x="739711" y="1388567"/>
                  </a:lnTo>
                  <a:lnTo>
                    <a:pt x="734517" y="1389532"/>
                  </a:lnTo>
                  <a:lnTo>
                    <a:pt x="729526" y="1391945"/>
                  </a:lnTo>
                  <a:lnTo>
                    <a:pt x="737044" y="1392707"/>
                  </a:lnTo>
                  <a:lnTo>
                    <a:pt x="742569" y="1391627"/>
                  </a:lnTo>
                  <a:lnTo>
                    <a:pt x="745363" y="1389087"/>
                  </a:lnTo>
                  <a:close/>
                </a:path>
                <a:path w="1526540" h="1587500">
                  <a:moveTo>
                    <a:pt x="746379" y="889000"/>
                  </a:moveTo>
                  <a:lnTo>
                    <a:pt x="743153" y="876300"/>
                  </a:lnTo>
                  <a:lnTo>
                    <a:pt x="740714" y="889000"/>
                  </a:lnTo>
                  <a:lnTo>
                    <a:pt x="739317" y="889000"/>
                  </a:lnTo>
                  <a:lnTo>
                    <a:pt x="745337" y="901153"/>
                  </a:lnTo>
                  <a:lnTo>
                    <a:pt x="743826" y="889000"/>
                  </a:lnTo>
                  <a:lnTo>
                    <a:pt x="746379" y="889000"/>
                  </a:lnTo>
                  <a:close/>
                </a:path>
                <a:path w="1526540" h="1587500">
                  <a:moveTo>
                    <a:pt x="746455" y="990600"/>
                  </a:moveTo>
                  <a:lnTo>
                    <a:pt x="744791" y="990600"/>
                  </a:lnTo>
                  <a:lnTo>
                    <a:pt x="739343" y="1003300"/>
                  </a:lnTo>
                  <a:lnTo>
                    <a:pt x="740257" y="1003300"/>
                  </a:lnTo>
                  <a:lnTo>
                    <a:pt x="728687" y="1016000"/>
                  </a:lnTo>
                  <a:lnTo>
                    <a:pt x="736092" y="1016000"/>
                  </a:lnTo>
                  <a:lnTo>
                    <a:pt x="743356" y="1003300"/>
                  </a:lnTo>
                  <a:lnTo>
                    <a:pt x="742911" y="1003300"/>
                  </a:lnTo>
                  <a:lnTo>
                    <a:pt x="746455" y="990600"/>
                  </a:lnTo>
                  <a:close/>
                </a:path>
                <a:path w="1526540" h="1587500">
                  <a:moveTo>
                    <a:pt x="746467" y="1257300"/>
                  </a:moveTo>
                  <a:lnTo>
                    <a:pt x="742010" y="1257300"/>
                  </a:lnTo>
                  <a:lnTo>
                    <a:pt x="746467" y="1270000"/>
                  </a:lnTo>
                  <a:lnTo>
                    <a:pt x="746467" y="1257300"/>
                  </a:lnTo>
                  <a:close/>
                </a:path>
                <a:path w="1526540" h="1587500">
                  <a:moveTo>
                    <a:pt x="746607" y="558800"/>
                  </a:moveTo>
                  <a:lnTo>
                    <a:pt x="742556" y="546100"/>
                  </a:lnTo>
                  <a:lnTo>
                    <a:pt x="739089" y="546100"/>
                  </a:lnTo>
                  <a:lnTo>
                    <a:pt x="744029" y="558800"/>
                  </a:lnTo>
                  <a:lnTo>
                    <a:pt x="746607" y="558800"/>
                  </a:lnTo>
                  <a:close/>
                </a:path>
                <a:path w="1526540" h="1587500">
                  <a:moveTo>
                    <a:pt x="746823" y="520700"/>
                  </a:moveTo>
                  <a:lnTo>
                    <a:pt x="745680" y="508000"/>
                  </a:lnTo>
                  <a:lnTo>
                    <a:pt x="740308" y="508000"/>
                  </a:lnTo>
                  <a:lnTo>
                    <a:pt x="742950" y="520700"/>
                  </a:lnTo>
                  <a:lnTo>
                    <a:pt x="746823" y="520700"/>
                  </a:lnTo>
                  <a:close/>
                </a:path>
                <a:path w="1526540" h="1587500">
                  <a:moveTo>
                    <a:pt x="746988" y="647700"/>
                  </a:moveTo>
                  <a:lnTo>
                    <a:pt x="743673" y="635000"/>
                  </a:lnTo>
                  <a:lnTo>
                    <a:pt x="742632" y="635000"/>
                  </a:lnTo>
                  <a:lnTo>
                    <a:pt x="737692" y="622300"/>
                  </a:lnTo>
                  <a:lnTo>
                    <a:pt x="734491" y="622300"/>
                  </a:lnTo>
                  <a:lnTo>
                    <a:pt x="740105" y="635000"/>
                  </a:lnTo>
                  <a:lnTo>
                    <a:pt x="741387" y="635000"/>
                  </a:lnTo>
                  <a:lnTo>
                    <a:pt x="739762" y="647700"/>
                  </a:lnTo>
                  <a:lnTo>
                    <a:pt x="738847" y="647700"/>
                  </a:lnTo>
                  <a:lnTo>
                    <a:pt x="735050" y="635000"/>
                  </a:lnTo>
                  <a:lnTo>
                    <a:pt x="727748" y="635000"/>
                  </a:lnTo>
                  <a:lnTo>
                    <a:pt x="725690" y="622300"/>
                  </a:lnTo>
                  <a:lnTo>
                    <a:pt x="721906" y="635000"/>
                  </a:lnTo>
                  <a:lnTo>
                    <a:pt x="721436" y="635000"/>
                  </a:lnTo>
                  <a:lnTo>
                    <a:pt x="726897" y="647700"/>
                  </a:lnTo>
                  <a:lnTo>
                    <a:pt x="725170" y="647700"/>
                  </a:lnTo>
                  <a:lnTo>
                    <a:pt x="729805" y="660400"/>
                  </a:lnTo>
                  <a:lnTo>
                    <a:pt x="731342" y="660400"/>
                  </a:lnTo>
                  <a:lnTo>
                    <a:pt x="730516" y="647700"/>
                  </a:lnTo>
                  <a:lnTo>
                    <a:pt x="734936" y="647700"/>
                  </a:lnTo>
                  <a:lnTo>
                    <a:pt x="745312" y="658545"/>
                  </a:lnTo>
                  <a:lnTo>
                    <a:pt x="743178" y="647700"/>
                  </a:lnTo>
                  <a:lnTo>
                    <a:pt x="746988" y="647700"/>
                  </a:lnTo>
                  <a:close/>
                </a:path>
                <a:path w="1526540" h="1587500">
                  <a:moveTo>
                    <a:pt x="747890" y="977900"/>
                  </a:moveTo>
                  <a:lnTo>
                    <a:pt x="747737" y="965200"/>
                  </a:lnTo>
                  <a:lnTo>
                    <a:pt x="745832" y="977900"/>
                  </a:lnTo>
                  <a:lnTo>
                    <a:pt x="747890" y="977900"/>
                  </a:lnTo>
                  <a:close/>
                </a:path>
                <a:path w="1526540" h="1587500">
                  <a:moveTo>
                    <a:pt x="747966" y="508000"/>
                  </a:moveTo>
                  <a:lnTo>
                    <a:pt x="744956" y="495300"/>
                  </a:lnTo>
                  <a:lnTo>
                    <a:pt x="747306" y="495300"/>
                  </a:lnTo>
                  <a:lnTo>
                    <a:pt x="745782" y="482600"/>
                  </a:lnTo>
                  <a:lnTo>
                    <a:pt x="743775" y="494677"/>
                  </a:lnTo>
                  <a:lnTo>
                    <a:pt x="743877" y="495300"/>
                  </a:lnTo>
                  <a:lnTo>
                    <a:pt x="743750" y="494855"/>
                  </a:lnTo>
                  <a:lnTo>
                    <a:pt x="743673" y="495300"/>
                  </a:lnTo>
                  <a:lnTo>
                    <a:pt x="745832" y="508000"/>
                  </a:lnTo>
                  <a:lnTo>
                    <a:pt x="747966" y="508000"/>
                  </a:lnTo>
                  <a:close/>
                </a:path>
                <a:path w="1526540" h="1587500">
                  <a:moveTo>
                    <a:pt x="748423" y="1480477"/>
                  </a:moveTo>
                  <a:lnTo>
                    <a:pt x="746417" y="1473200"/>
                  </a:lnTo>
                  <a:lnTo>
                    <a:pt x="745413" y="1473200"/>
                  </a:lnTo>
                  <a:lnTo>
                    <a:pt x="748423" y="1480477"/>
                  </a:lnTo>
                  <a:close/>
                </a:path>
                <a:path w="1526540" h="1587500">
                  <a:moveTo>
                    <a:pt x="748766" y="1092200"/>
                  </a:moveTo>
                  <a:lnTo>
                    <a:pt x="745515" y="1079500"/>
                  </a:lnTo>
                  <a:lnTo>
                    <a:pt x="747344" y="1092200"/>
                  </a:lnTo>
                  <a:lnTo>
                    <a:pt x="748766" y="1092200"/>
                  </a:lnTo>
                  <a:close/>
                </a:path>
                <a:path w="1526540" h="1587500">
                  <a:moveTo>
                    <a:pt x="750671" y="1485900"/>
                  </a:moveTo>
                  <a:lnTo>
                    <a:pt x="748423" y="1480477"/>
                  </a:lnTo>
                  <a:lnTo>
                    <a:pt x="749922" y="1485900"/>
                  </a:lnTo>
                  <a:lnTo>
                    <a:pt x="750671" y="1485900"/>
                  </a:lnTo>
                  <a:close/>
                </a:path>
                <a:path w="1526540" h="1587500">
                  <a:moveTo>
                    <a:pt x="750671" y="596900"/>
                  </a:moveTo>
                  <a:lnTo>
                    <a:pt x="747903" y="584200"/>
                  </a:lnTo>
                  <a:lnTo>
                    <a:pt x="749884" y="584200"/>
                  </a:lnTo>
                  <a:lnTo>
                    <a:pt x="746874" y="571500"/>
                  </a:lnTo>
                  <a:lnTo>
                    <a:pt x="747344" y="571500"/>
                  </a:lnTo>
                  <a:lnTo>
                    <a:pt x="740676" y="558800"/>
                  </a:lnTo>
                  <a:lnTo>
                    <a:pt x="733577" y="558800"/>
                  </a:lnTo>
                  <a:lnTo>
                    <a:pt x="735533" y="571500"/>
                  </a:lnTo>
                  <a:lnTo>
                    <a:pt x="738466" y="571500"/>
                  </a:lnTo>
                  <a:lnTo>
                    <a:pt x="742975" y="584200"/>
                  </a:lnTo>
                  <a:lnTo>
                    <a:pt x="747534" y="584200"/>
                  </a:lnTo>
                  <a:lnTo>
                    <a:pt x="750671" y="596900"/>
                  </a:lnTo>
                  <a:close/>
                </a:path>
                <a:path w="1526540" h="1587500">
                  <a:moveTo>
                    <a:pt x="751751" y="1079500"/>
                  </a:moveTo>
                  <a:lnTo>
                    <a:pt x="744347" y="1066800"/>
                  </a:lnTo>
                  <a:lnTo>
                    <a:pt x="743788" y="1066800"/>
                  </a:lnTo>
                  <a:lnTo>
                    <a:pt x="747179" y="1079500"/>
                  </a:lnTo>
                  <a:lnTo>
                    <a:pt x="751751" y="1079500"/>
                  </a:lnTo>
                  <a:close/>
                </a:path>
                <a:path w="1526540" h="1587500">
                  <a:moveTo>
                    <a:pt x="751827" y="1028700"/>
                  </a:moveTo>
                  <a:lnTo>
                    <a:pt x="750595" y="1016000"/>
                  </a:lnTo>
                  <a:lnTo>
                    <a:pt x="748842" y="1016000"/>
                  </a:lnTo>
                  <a:lnTo>
                    <a:pt x="745972" y="1028700"/>
                  </a:lnTo>
                  <a:lnTo>
                    <a:pt x="736727" y="1028700"/>
                  </a:lnTo>
                  <a:lnTo>
                    <a:pt x="736993" y="1041400"/>
                  </a:lnTo>
                  <a:lnTo>
                    <a:pt x="742899" y="1041400"/>
                  </a:lnTo>
                  <a:lnTo>
                    <a:pt x="738212" y="1054100"/>
                  </a:lnTo>
                  <a:lnTo>
                    <a:pt x="743585" y="1054100"/>
                  </a:lnTo>
                  <a:lnTo>
                    <a:pt x="747433" y="1041400"/>
                  </a:lnTo>
                  <a:lnTo>
                    <a:pt x="745490" y="1041400"/>
                  </a:lnTo>
                  <a:lnTo>
                    <a:pt x="747649" y="1028700"/>
                  </a:lnTo>
                  <a:lnTo>
                    <a:pt x="751827" y="1028700"/>
                  </a:lnTo>
                  <a:close/>
                </a:path>
                <a:path w="1526540" h="1587500">
                  <a:moveTo>
                    <a:pt x="752297" y="723430"/>
                  </a:moveTo>
                  <a:lnTo>
                    <a:pt x="751052" y="711200"/>
                  </a:lnTo>
                  <a:lnTo>
                    <a:pt x="748944" y="711200"/>
                  </a:lnTo>
                  <a:lnTo>
                    <a:pt x="749465" y="698500"/>
                  </a:lnTo>
                  <a:lnTo>
                    <a:pt x="748017" y="698500"/>
                  </a:lnTo>
                  <a:lnTo>
                    <a:pt x="745439" y="698500"/>
                  </a:lnTo>
                  <a:lnTo>
                    <a:pt x="745832" y="711200"/>
                  </a:lnTo>
                  <a:lnTo>
                    <a:pt x="747776" y="711200"/>
                  </a:lnTo>
                  <a:lnTo>
                    <a:pt x="752297" y="723430"/>
                  </a:lnTo>
                  <a:close/>
                </a:path>
                <a:path w="1526540" h="1587500">
                  <a:moveTo>
                    <a:pt x="752360" y="508000"/>
                  </a:moveTo>
                  <a:lnTo>
                    <a:pt x="752195" y="495300"/>
                  </a:lnTo>
                  <a:lnTo>
                    <a:pt x="748817" y="495300"/>
                  </a:lnTo>
                  <a:lnTo>
                    <a:pt x="747966" y="508000"/>
                  </a:lnTo>
                  <a:lnTo>
                    <a:pt x="752360" y="508000"/>
                  </a:lnTo>
                  <a:close/>
                </a:path>
                <a:path w="1526540" h="1587500">
                  <a:moveTo>
                    <a:pt x="752475" y="723900"/>
                  </a:moveTo>
                  <a:lnTo>
                    <a:pt x="752297" y="723430"/>
                  </a:lnTo>
                  <a:lnTo>
                    <a:pt x="752348" y="723900"/>
                  </a:lnTo>
                  <a:lnTo>
                    <a:pt x="752475" y="723900"/>
                  </a:lnTo>
                  <a:close/>
                </a:path>
                <a:path w="1526540" h="1587500">
                  <a:moveTo>
                    <a:pt x="752983" y="1399628"/>
                  </a:moveTo>
                  <a:lnTo>
                    <a:pt x="745909" y="1397050"/>
                  </a:lnTo>
                  <a:lnTo>
                    <a:pt x="739114" y="1397850"/>
                  </a:lnTo>
                  <a:lnTo>
                    <a:pt x="732485" y="1400416"/>
                  </a:lnTo>
                  <a:lnTo>
                    <a:pt x="732675" y="1402156"/>
                  </a:lnTo>
                  <a:lnTo>
                    <a:pt x="752983" y="1399628"/>
                  </a:lnTo>
                  <a:close/>
                </a:path>
                <a:path w="1526540" h="1587500">
                  <a:moveTo>
                    <a:pt x="752983" y="1092200"/>
                  </a:moveTo>
                  <a:lnTo>
                    <a:pt x="751001" y="1092200"/>
                  </a:lnTo>
                  <a:lnTo>
                    <a:pt x="749541" y="1104900"/>
                  </a:lnTo>
                  <a:lnTo>
                    <a:pt x="750582" y="1104900"/>
                  </a:lnTo>
                  <a:lnTo>
                    <a:pt x="752538" y="1097800"/>
                  </a:lnTo>
                  <a:lnTo>
                    <a:pt x="752983" y="1092200"/>
                  </a:lnTo>
                  <a:close/>
                </a:path>
                <a:path w="1526540" h="1587500">
                  <a:moveTo>
                    <a:pt x="754075" y="1092200"/>
                  </a:moveTo>
                  <a:lnTo>
                    <a:pt x="752983" y="1092200"/>
                  </a:lnTo>
                  <a:lnTo>
                    <a:pt x="753643" y="1093787"/>
                  </a:lnTo>
                  <a:lnTo>
                    <a:pt x="754075" y="1092200"/>
                  </a:lnTo>
                  <a:close/>
                </a:path>
                <a:path w="1526540" h="1587500">
                  <a:moveTo>
                    <a:pt x="754176" y="1016000"/>
                  </a:moveTo>
                  <a:lnTo>
                    <a:pt x="753783" y="1003300"/>
                  </a:lnTo>
                  <a:lnTo>
                    <a:pt x="750557" y="1003300"/>
                  </a:lnTo>
                  <a:lnTo>
                    <a:pt x="752055" y="1016000"/>
                  </a:lnTo>
                  <a:lnTo>
                    <a:pt x="754176" y="1016000"/>
                  </a:lnTo>
                  <a:close/>
                </a:path>
                <a:path w="1526540" h="1587500">
                  <a:moveTo>
                    <a:pt x="754392" y="1467307"/>
                  </a:moveTo>
                  <a:lnTo>
                    <a:pt x="753795" y="1466100"/>
                  </a:lnTo>
                  <a:lnTo>
                    <a:pt x="753402" y="1464348"/>
                  </a:lnTo>
                  <a:lnTo>
                    <a:pt x="748817" y="1460334"/>
                  </a:lnTo>
                  <a:lnTo>
                    <a:pt x="745109" y="1457502"/>
                  </a:lnTo>
                  <a:lnTo>
                    <a:pt x="740130" y="1453819"/>
                  </a:lnTo>
                  <a:lnTo>
                    <a:pt x="738619" y="1453603"/>
                  </a:lnTo>
                  <a:lnTo>
                    <a:pt x="737946" y="1456283"/>
                  </a:lnTo>
                  <a:lnTo>
                    <a:pt x="744067" y="1458150"/>
                  </a:lnTo>
                  <a:lnTo>
                    <a:pt x="748512" y="1462582"/>
                  </a:lnTo>
                  <a:lnTo>
                    <a:pt x="753452" y="1467180"/>
                  </a:lnTo>
                  <a:lnTo>
                    <a:pt x="754100" y="1467205"/>
                  </a:lnTo>
                  <a:lnTo>
                    <a:pt x="754392" y="1467307"/>
                  </a:lnTo>
                  <a:close/>
                </a:path>
                <a:path w="1526540" h="1587500">
                  <a:moveTo>
                    <a:pt x="754684" y="1409306"/>
                  </a:moveTo>
                  <a:lnTo>
                    <a:pt x="747737" y="1407299"/>
                  </a:lnTo>
                  <a:lnTo>
                    <a:pt x="742962" y="1407693"/>
                  </a:lnTo>
                  <a:lnTo>
                    <a:pt x="739254" y="1409687"/>
                  </a:lnTo>
                  <a:lnTo>
                    <a:pt x="739889" y="1410169"/>
                  </a:lnTo>
                  <a:lnTo>
                    <a:pt x="740486" y="1410995"/>
                  </a:lnTo>
                  <a:lnTo>
                    <a:pt x="745553" y="1410474"/>
                  </a:lnTo>
                  <a:lnTo>
                    <a:pt x="754684" y="1409306"/>
                  </a:lnTo>
                  <a:close/>
                </a:path>
                <a:path w="1526540" h="1587500">
                  <a:moveTo>
                    <a:pt x="754710" y="508000"/>
                  </a:moveTo>
                  <a:lnTo>
                    <a:pt x="752487" y="508000"/>
                  </a:lnTo>
                  <a:lnTo>
                    <a:pt x="750671" y="520700"/>
                  </a:lnTo>
                  <a:lnTo>
                    <a:pt x="750544" y="520700"/>
                  </a:lnTo>
                  <a:lnTo>
                    <a:pt x="749287" y="533158"/>
                  </a:lnTo>
                  <a:lnTo>
                    <a:pt x="749439" y="533400"/>
                  </a:lnTo>
                  <a:lnTo>
                    <a:pt x="749261" y="533400"/>
                  </a:lnTo>
                  <a:lnTo>
                    <a:pt x="749287" y="533158"/>
                  </a:lnTo>
                  <a:lnTo>
                    <a:pt x="741286" y="520700"/>
                  </a:lnTo>
                  <a:lnTo>
                    <a:pt x="743445" y="533400"/>
                  </a:lnTo>
                  <a:lnTo>
                    <a:pt x="732447" y="527545"/>
                  </a:lnTo>
                  <a:lnTo>
                    <a:pt x="734555" y="533400"/>
                  </a:lnTo>
                  <a:lnTo>
                    <a:pt x="743178" y="533400"/>
                  </a:lnTo>
                  <a:lnTo>
                    <a:pt x="745375" y="546100"/>
                  </a:lnTo>
                  <a:lnTo>
                    <a:pt x="752068" y="546100"/>
                  </a:lnTo>
                  <a:lnTo>
                    <a:pt x="749515" y="533400"/>
                  </a:lnTo>
                  <a:lnTo>
                    <a:pt x="752640" y="533400"/>
                  </a:lnTo>
                  <a:lnTo>
                    <a:pt x="752919" y="520700"/>
                  </a:lnTo>
                  <a:lnTo>
                    <a:pt x="754697" y="520700"/>
                  </a:lnTo>
                  <a:lnTo>
                    <a:pt x="754710" y="508000"/>
                  </a:lnTo>
                  <a:close/>
                </a:path>
                <a:path w="1526540" h="1587500">
                  <a:moveTo>
                    <a:pt x="756958" y="990600"/>
                  </a:moveTo>
                  <a:lnTo>
                    <a:pt x="755815" y="990600"/>
                  </a:lnTo>
                  <a:lnTo>
                    <a:pt x="753656" y="977900"/>
                  </a:lnTo>
                  <a:lnTo>
                    <a:pt x="750900" y="977900"/>
                  </a:lnTo>
                  <a:lnTo>
                    <a:pt x="750697" y="990600"/>
                  </a:lnTo>
                  <a:lnTo>
                    <a:pt x="755713" y="990600"/>
                  </a:lnTo>
                  <a:lnTo>
                    <a:pt x="754456" y="1003300"/>
                  </a:lnTo>
                  <a:lnTo>
                    <a:pt x="756932" y="1003300"/>
                  </a:lnTo>
                  <a:lnTo>
                    <a:pt x="756958" y="990600"/>
                  </a:lnTo>
                  <a:close/>
                </a:path>
                <a:path w="1526540" h="1587500">
                  <a:moveTo>
                    <a:pt x="758304" y="1066800"/>
                  </a:moveTo>
                  <a:lnTo>
                    <a:pt x="754392" y="1054100"/>
                  </a:lnTo>
                  <a:lnTo>
                    <a:pt x="752309" y="1054100"/>
                  </a:lnTo>
                  <a:lnTo>
                    <a:pt x="750201" y="1041400"/>
                  </a:lnTo>
                  <a:lnTo>
                    <a:pt x="747433" y="1041400"/>
                  </a:lnTo>
                  <a:lnTo>
                    <a:pt x="749642" y="1054100"/>
                  </a:lnTo>
                  <a:lnTo>
                    <a:pt x="750468" y="1054100"/>
                  </a:lnTo>
                  <a:lnTo>
                    <a:pt x="752513" y="1066800"/>
                  </a:lnTo>
                  <a:lnTo>
                    <a:pt x="755789" y="1066800"/>
                  </a:lnTo>
                  <a:lnTo>
                    <a:pt x="758304" y="1066800"/>
                  </a:lnTo>
                  <a:close/>
                </a:path>
                <a:path w="1526540" h="1587500">
                  <a:moveTo>
                    <a:pt x="758672" y="495300"/>
                  </a:moveTo>
                  <a:lnTo>
                    <a:pt x="756793" y="482600"/>
                  </a:lnTo>
                  <a:lnTo>
                    <a:pt x="754621" y="482600"/>
                  </a:lnTo>
                  <a:lnTo>
                    <a:pt x="756754" y="495300"/>
                  </a:lnTo>
                  <a:lnTo>
                    <a:pt x="758672" y="495300"/>
                  </a:lnTo>
                  <a:close/>
                </a:path>
                <a:path w="1526540" h="1587500">
                  <a:moveTo>
                    <a:pt x="759574" y="1446987"/>
                  </a:moveTo>
                  <a:lnTo>
                    <a:pt x="757123" y="1443990"/>
                  </a:lnTo>
                  <a:lnTo>
                    <a:pt x="751154" y="1440154"/>
                  </a:lnTo>
                  <a:lnTo>
                    <a:pt x="753351" y="1445641"/>
                  </a:lnTo>
                  <a:lnTo>
                    <a:pt x="759574" y="1446987"/>
                  </a:lnTo>
                  <a:close/>
                </a:path>
                <a:path w="1526540" h="1587500">
                  <a:moveTo>
                    <a:pt x="760615" y="749300"/>
                  </a:moveTo>
                  <a:lnTo>
                    <a:pt x="758456" y="736600"/>
                  </a:lnTo>
                  <a:lnTo>
                    <a:pt x="757199" y="723900"/>
                  </a:lnTo>
                  <a:lnTo>
                    <a:pt x="753008" y="723900"/>
                  </a:lnTo>
                  <a:lnTo>
                    <a:pt x="754837" y="736600"/>
                  </a:lnTo>
                  <a:lnTo>
                    <a:pt x="756424" y="736600"/>
                  </a:lnTo>
                  <a:lnTo>
                    <a:pt x="758380" y="749300"/>
                  </a:lnTo>
                  <a:lnTo>
                    <a:pt x="760615" y="749300"/>
                  </a:lnTo>
                  <a:close/>
                </a:path>
                <a:path w="1526540" h="1587500">
                  <a:moveTo>
                    <a:pt x="761161" y="718032"/>
                  </a:moveTo>
                  <a:lnTo>
                    <a:pt x="761149" y="711200"/>
                  </a:lnTo>
                  <a:lnTo>
                    <a:pt x="758990" y="711200"/>
                  </a:lnTo>
                  <a:lnTo>
                    <a:pt x="761161" y="718032"/>
                  </a:lnTo>
                  <a:close/>
                </a:path>
                <a:path w="1526540" h="1587500">
                  <a:moveTo>
                    <a:pt x="761809" y="520700"/>
                  </a:moveTo>
                  <a:lnTo>
                    <a:pt x="758634" y="508000"/>
                  </a:lnTo>
                  <a:lnTo>
                    <a:pt x="754710" y="508000"/>
                  </a:lnTo>
                  <a:lnTo>
                    <a:pt x="761225" y="520700"/>
                  </a:lnTo>
                  <a:lnTo>
                    <a:pt x="761809" y="520700"/>
                  </a:lnTo>
                  <a:close/>
                </a:path>
                <a:path w="1526540" h="1587500">
                  <a:moveTo>
                    <a:pt x="761961" y="863600"/>
                  </a:moveTo>
                  <a:lnTo>
                    <a:pt x="753681" y="863600"/>
                  </a:lnTo>
                  <a:lnTo>
                    <a:pt x="758545" y="876300"/>
                  </a:lnTo>
                  <a:lnTo>
                    <a:pt x="761250" y="876300"/>
                  </a:lnTo>
                  <a:lnTo>
                    <a:pt x="761961" y="863600"/>
                  </a:lnTo>
                  <a:close/>
                </a:path>
                <a:path w="1526540" h="1587500">
                  <a:moveTo>
                    <a:pt x="762635" y="1473200"/>
                  </a:moveTo>
                  <a:lnTo>
                    <a:pt x="758799" y="1460500"/>
                  </a:lnTo>
                  <a:lnTo>
                    <a:pt x="756564" y="1460500"/>
                  </a:lnTo>
                  <a:lnTo>
                    <a:pt x="761009" y="1473200"/>
                  </a:lnTo>
                  <a:lnTo>
                    <a:pt x="762635" y="1473200"/>
                  </a:lnTo>
                  <a:close/>
                </a:path>
                <a:path w="1526540" h="1587500">
                  <a:moveTo>
                    <a:pt x="763028" y="723900"/>
                  </a:moveTo>
                  <a:lnTo>
                    <a:pt x="761161" y="718032"/>
                  </a:lnTo>
                  <a:lnTo>
                    <a:pt x="761174" y="723900"/>
                  </a:lnTo>
                  <a:lnTo>
                    <a:pt x="763028" y="723900"/>
                  </a:lnTo>
                  <a:close/>
                </a:path>
                <a:path w="1526540" h="1587500">
                  <a:moveTo>
                    <a:pt x="763041" y="859421"/>
                  </a:moveTo>
                  <a:lnTo>
                    <a:pt x="760183" y="850900"/>
                  </a:lnTo>
                  <a:lnTo>
                    <a:pt x="756437" y="850900"/>
                  </a:lnTo>
                  <a:lnTo>
                    <a:pt x="763041" y="859421"/>
                  </a:lnTo>
                  <a:close/>
                </a:path>
                <a:path w="1526540" h="1587500">
                  <a:moveTo>
                    <a:pt x="763066" y="495300"/>
                  </a:moveTo>
                  <a:lnTo>
                    <a:pt x="760082" y="495300"/>
                  </a:lnTo>
                  <a:lnTo>
                    <a:pt x="761047" y="508000"/>
                  </a:lnTo>
                  <a:lnTo>
                    <a:pt x="762342" y="508000"/>
                  </a:lnTo>
                  <a:lnTo>
                    <a:pt x="763066" y="495300"/>
                  </a:lnTo>
                  <a:close/>
                </a:path>
                <a:path w="1526540" h="1587500">
                  <a:moveTo>
                    <a:pt x="763206" y="279400"/>
                  </a:moveTo>
                  <a:lnTo>
                    <a:pt x="760501" y="279400"/>
                  </a:lnTo>
                  <a:lnTo>
                    <a:pt x="761022" y="292100"/>
                  </a:lnTo>
                  <a:lnTo>
                    <a:pt x="762927" y="292100"/>
                  </a:lnTo>
                  <a:lnTo>
                    <a:pt x="763206" y="279400"/>
                  </a:lnTo>
                  <a:close/>
                </a:path>
                <a:path w="1526540" h="1587500">
                  <a:moveTo>
                    <a:pt x="763397" y="1206500"/>
                  </a:moveTo>
                  <a:lnTo>
                    <a:pt x="739825" y="1206500"/>
                  </a:lnTo>
                  <a:lnTo>
                    <a:pt x="737984" y="1219200"/>
                  </a:lnTo>
                  <a:lnTo>
                    <a:pt x="740930" y="1219200"/>
                  </a:lnTo>
                  <a:lnTo>
                    <a:pt x="736790" y="1231900"/>
                  </a:lnTo>
                  <a:lnTo>
                    <a:pt x="756513" y="1231900"/>
                  </a:lnTo>
                  <a:lnTo>
                    <a:pt x="757631" y="1219200"/>
                  </a:lnTo>
                  <a:lnTo>
                    <a:pt x="761936" y="1219200"/>
                  </a:lnTo>
                  <a:lnTo>
                    <a:pt x="763397" y="1206500"/>
                  </a:lnTo>
                  <a:close/>
                </a:path>
                <a:path w="1526540" h="1587500">
                  <a:moveTo>
                    <a:pt x="763917" y="1423174"/>
                  </a:moveTo>
                  <a:lnTo>
                    <a:pt x="751027" y="1430870"/>
                  </a:lnTo>
                  <a:lnTo>
                    <a:pt x="751395" y="1431785"/>
                  </a:lnTo>
                  <a:lnTo>
                    <a:pt x="752322" y="1431671"/>
                  </a:lnTo>
                  <a:lnTo>
                    <a:pt x="753427" y="1431823"/>
                  </a:lnTo>
                  <a:lnTo>
                    <a:pt x="756500" y="1429994"/>
                  </a:lnTo>
                  <a:lnTo>
                    <a:pt x="758583" y="1428457"/>
                  </a:lnTo>
                  <a:lnTo>
                    <a:pt x="763549" y="1428242"/>
                  </a:lnTo>
                  <a:lnTo>
                    <a:pt x="763905" y="1426235"/>
                  </a:lnTo>
                  <a:lnTo>
                    <a:pt x="763917" y="1423174"/>
                  </a:lnTo>
                  <a:close/>
                </a:path>
                <a:path w="1526540" h="1587500">
                  <a:moveTo>
                    <a:pt x="765327" y="1041400"/>
                  </a:moveTo>
                  <a:lnTo>
                    <a:pt x="757212" y="1041400"/>
                  </a:lnTo>
                  <a:lnTo>
                    <a:pt x="758228" y="1054100"/>
                  </a:lnTo>
                  <a:lnTo>
                    <a:pt x="761047" y="1054100"/>
                  </a:lnTo>
                  <a:lnTo>
                    <a:pt x="765327" y="1041400"/>
                  </a:lnTo>
                  <a:close/>
                </a:path>
                <a:path w="1526540" h="1587500">
                  <a:moveTo>
                    <a:pt x="766178" y="990600"/>
                  </a:moveTo>
                  <a:lnTo>
                    <a:pt x="763676" y="977900"/>
                  </a:lnTo>
                  <a:lnTo>
                    <a:pt x="760780" y="990600"/>
                  </a:lnTo>
                  <a:lnTo>
                    <a:pt x="766178" y="990600"/>
                  </a:lnTo>
                  <a:close/>
                </a:path>
                <a:path w="1526540" h="1587500">
                  <a:moveTo>
                    <a:pt x="766292" y="863600"/>
                  </a:moveTo>
                  <a:lnTo>
                    <a:pt x="763041" y="859421"/>
                  </a:lnTo>
                  <a:lnTo>
                    <a:pt x="764451" y="863600"/>
                  </a:lnTo>
                  <a:lnTo>
                    <a:pt x="766292" y="863600"/>
                  </a:lnTo>
                  <a:close/>
                </a:path>
                <a:path w="1526540" h="1587500">
                  <a:moveTo>
                    <a:pt x="767321" y="1041400"/>
                  </a:moveTo>
                  <a:lnTo>
                    <a:pt x="766038" y="1028700"/>
                  </a:lnTo>
                  <a:lnTo>
                    <a:pt x="763447" y="1028700"/>
                  </a:lnTo>
                  <a:lnTo>
                    <a:pt x="767321" y="1041400"/>
                  </a:lnTo>
                  <a:close/>
                </a:path>
                <a:path w="1526540" h="1587500">
                  <a:moveTo>
                    <a:pt x="768032" y="406400"/>
                  </a:moveTo>
                  <a:lnTo>
                    <a:pt x="766191" y="393700"/>
                  </a:lnTo>
                  <a:lnTo>
                    <a:pt x="763612" y="393700"/>
                  </a:lnTo>
                  <a:lnTo>
                    <a:pt x="764578" y="406400"/>
                  </a:lnTo>
                  <a:lnTo>
                    <a:pt x="768032" y="406400"/>
                  </a:lnTo>
                  <a:close/>
                </a:path>
                <a:path w="1526540" h="1587500">
                  <a:moveTo>
                    <a:pt x="768070" y="749300"/>
                  </a:moveTo>
                  <a:lnTo>
                    <a:pt x="766635" y="723900"/>
                  </a:lnTo>
                  <a:lnTo>
                    <a:pt x="763028" y="723900"/>
                  </a:lnTo>
                  <a:lnTo>
                    <a:pt x="764273" y="736600"/>
                  </a:lnTo>
                  <a:lnTo>
                    <a:pt x="765162" y="749300"/>
                  </a:lnTo>
                  <a:lnTo>
                    <a:pt x="768070" y="749300"/>
                  </a:lnTo>
                  <a:close/>
                </a:path>
                <a:path w="1526540" h="1587500">
                  <a:moveTo>
                    <a:pt x="768184" y="1320800"/>
                  </a:moveTo>
                  <a:lnTo>
                    <a:pt x="760844" y="1320800"/>
                  </a:lnTo>
                  <a:lnTo>
                    <a:pt x="763511" y="1333500"/>
                  </a:lnTo>
                  <a:lnTo>
                    <a:pt x="768184" y="1320800"/>
                  </a:lnTo>
                  <a:close/>
                </a:path>
                <a:path w="1526540" h="1587500">
                  <a:moveTo>
                    <a:pt x="768337" y="876300"/>
                  </a:moveTo>
                  <a:lnTo>
                    <a:pt x="767194" y="863600"/>
                  </a:lnTo>
                  <a:lnTo>
                    <a:pt x="766229" y="876300"/>
                  </a:lnTo>
                  <a:lnTo>
                    <a:pt x="768337" y="876300"/>
                  </a:lnTo>
                  <a:close/>
                </a:path>
                <a:path w="1526540" h="1587500">
                  <a:moveTo>
                    <a:pt x="768578" y="1587500"/>
                  </a:moveTo>
                  <a:lnTo>
                    <a:pt x="768159" y="1574800"/>
                  </a:lnTo>
                  <a:lnTo>
                    <a:pt x="765924" y="1574800"/>
                  </a:lnTo>
                  <a:lnTo>
                    <a:pt x="766762" y="1587500"/>
                  </a:lnTo>
                  <a:lnTo>
                    <a:pt x="768578" y="1587500"/>
                  </a:lnTo>
                  <a:close/>
                </a:path>
                <a:path w="1526540" h="1587500">
                  <a:moveTo>
                    <a:pt x="769226" y="1574800"/>
                  </a:moveTo>
                  <a:lnTo>
                    <a:pt x="768604" y="1571726"/>
                  </a:lnTo>
                  <a:lnTo>
                    <a:pt x="768159" y="1574800"/>
                  </a:lnTo>
                  <a:lnTo>
                    <a:pt x="769226" y="1574800"/>
                  </a:lnTo>
                  <a:close/>
                </a:path>
                <a:path w="1526540" h="1587500">
                  <a:moveTo>
                    <a:pt x="769340" y="266700"/>
                  </a:moveTo>
                  <a:lnTo>
                    <a:pt x="764108" y="254000"/>
                  </a:lnTo>
                  <a:lnTo>
                    <a:pt x="740333" y="254000"/>
                  </a:lnTo>
                  <a:lnTo>
                    <a:pt x="736485" y="266700"/>
                  </a:lnTo>
                  <a:lnTo>
                    <a:pt x="723404" y="266700"/>
                  </a:lnTo>
                  <a:lnTo>
                    <a:pt x="718337" y="279400"/>
                  </a:lnTo>
                  <a:lnTo>
                    <a:pt x="731266" y="279400"/>
                  </a:lnTo>
                  <a:lnTo>
                    <a:pt x="736981" y="266700"/>
                  </a:lnTo>
                  <a:lnTo>
                    <a:pt x="769340" y="266700"/>
                  </a:lnTo>
                  <a:close/>
                </a:path>
                <a:path w="1526540" h="1587500">
                  <a:moveTo>
                    <a:pt x="769467" y="1016000"/>
                  </a:moveTo>
                  <a:lnTo>
                    <a:pt x="765987" y="1016000"/>
                  </a:lnTo>
                  <a:lnTo>
                    <a:pt x="766064" y="1003300"/>
                  </a:lnTo>
                  <a:lnTo>
                    <a:pt x="762419" y="1003300"/>
                  </a:lnTo>
                  <a:lnTo>
                    <a:pt x="764286" y="1016000"/>
                  </a:lnTo>
                  <a:lnTo>
                    <a:pt x="755891" y="1016000"/>
                  </a:lnTo>
                  <a:lnTo>
                    <a:pt x="751827" y="1028700"/>
                  </a:lnTo>
                  <a:lnTo>
                    <a:pt x="761619" y="1028700"/>
                  </a:lnTo>
                  <a:lnTo>
                    <a:pt x="769467" y="1016000"/>
                  </a:lnTo>
                  <a:close/>
                </a:path>
                <a:path w="1526540" h="1587500">
                  <a:moveTo>
                    <a:pt x="770318" y="1452791"/>
                  </a:moveTo>
                  <a:lnTo>
                    <a:pt x="768946" y="1444180"/>
                  </a:lnTo>
                  <a:lnTo>
                    <a:pt x="761606" y="1449438"/>
                  </a:lnTo>
                  <a:lnTo>
                    <a:pt x="759574" y="1446987"/>
                  </a:lnTo>
                  <a:lnTo>
                    <a:pt x="758977" y="1452562"/>
                  </a:lnTo>
                  <a:lnTo>
                    <a:pt x="763104" y="1453451"/>
                  </a:lnTo>
                  <a:lnTo>
                    <a:pt x="764451" y="1460449"/>
                  </a:lnTo>
                  <a:lnTo>
                    <a:pt x="765962" y="1458277"/>
                  </a:lnTo>
                  <a:lnTo>
                    <a:pt x="766622" y="1457248"/>
                  </a:lnTo>
                  <a:lnTo>
                    <a:pt x="768223" y="1455216"/>
                  </a:lnTo>
                  <a:lnTo>
                    <a:pt x="769150" y="1454175"/>
                  </a:lnTo>
                  <a:lnTo>
                    <a:pt x="770318" y="1452791"/>
                  </a:lnTo>
                  <a:close/>
                </a:path>
                <a:path w="1526540" h="1587500">
                  <a:moveTo>
                    <a:pt x="770458" y="762000"/>
                  </a:moveTo>
                  <a:lnTo>
                    <a:pt x="769670" y="749300"/>
                  </a:lnTo>
                  <a:lnTo>
                    <a:pt x="769035" y="749300"/>
                  </a:lnTo>
                  <a:lnTo>
                    <a:pt x="770458" y="762000"/>
                  </a:lnTo>
                  <a:close/>
                </a:path>
                <a:path w="1526540" h="1587500">
                  <a:moveTo>
                    <a:pt x="772655" y="355600"/>
                  </a:moveTo>
                  <a:lnTo>
                    <a:pt x="771296" y="355600"/>
                  </a:lnTo>
                  <a:lnTo>
                    <a:pt x="771296" y="368300"/>
                  </a:lnTo>
                  <a:lnTo>
                    <a:pt x="772236" y="368300"/>
                  </a:lnTo>
                  <a:lnTo>
                    <a:pt x="772655" y="355600"/>
                  </a:lnTo>
                  <a:close/>
                </a:path>
                <a:path w="1526540" h="1587500">
                  <a:moveTo>
                    <a:pt x="772769" y="876300"/>
                  </a:moveTo>
                  <a:lnTo>
                    <a:pt x="770775" y="876300"/>
                  </a:lnTo>
                  <a:lnTo>
                    <a:pt x="769086" y="889000"/>
                  </a:lnTo>
                  <a:lnTo>
                    <a:pt x="770153" y="889000"/>
                  </a:lnTo>
                  <a:lnTo>
                    <a:pt x="772769" y="876300"/>
                  </a:lnTo>
                  <a:close/>
                </a:path>
                <a:path w="1526540" h="1587500">
                  <a:moveTo>
                    <a:pt x="774242" y="1587500"/>
                  </a:moveTo>
                  <a:lnTo>
                    <a:pt x="773861" y="1574800"/>
                  </a:lnTo>
                  <a:lnTo>
                    <a:pt x="772541" y="1574800"/>
                  </a:lnTo>
                  <a:lnTo>
                    <a:pt x="771474" y="1587500"/>
                  </a:lnTo>
                  <a:lnTo>
                    <a:pt x="774242" y="1587500"/>
                  </a:lnTo>
                  <a:close/>
                </a:path>
                <a:path w="1526540" h="1587500">
                  <a:moveTo>
                    <a:pt x="775563" y="406400"/>
                  </a:moveTo>
                  <a:lnTo>
                    <a:pt x="773112" y="406400"/>
                  </a:lnTo>
                  <a:lnTo>
                    <a:pt x="773277" y="419100"/>
                  </a:lnTo>
                  <a:lnTo>
                    <a:pt x="774547" y="419100"/>
                  </a:lnTo>
                  <a:lnTo>
                    <a:pt x="775563" y="406400"/>
                  </a:lnTo>
                  <a:close/>
                </a:path>
                <a:path w="1526540" h="1587500">
                  <a:moveTo>
                    <a:pt x="775779" y="1244600"/>
                  </a:moveTo>
                  <a:lnTo>
                    <a:pt x="775487" y="1234427"/>
                  </a:lnTo>
                  <a:lnTo>
                    <a:pt x="771893" y="1244600"/>
                  </a:lnTo>
                  <a:lnTo>
                    <a:pt x="775779" y="1244600"/>
                  </a:lnTo>
                  <a:close/>
                </a:path>
                <a:path w="1526540" h="1587500">
                  <a:moveTo>
                    <a:pt x="776376" y="1231900"/>
                  </a:moveTo>
                  <a:lnTo>
                    <a:pt x="775411" y="1231900"/>
                  </a:lnTo>
                  <a:lnTo>
                    <a:pt x="775487" y="1234427"/>
                  </a:lnTo>
                  <a:lnTo>
                    <a:pt x="776376" y="1231900"/>
                  </a:lnTo>
                  <a:close/>
                </a:path>
                <a:path w="1526540" h="1587500">
                  <a:moveTo>
                    <a:pt x="776401" y="1270000"/>
                  </a:moveTo>
                  <a:lnTo>
                    <a:pt x="767156" y="1270000"/>
                  </a:lnTo>
                  <a:lnTo>
                    <a:pt x="761644" y="1282700"/>
                  </a:lnTo>
                  <a:lnTo>
                    <a:pt x="769289" y="1282700"/>
                  </a:lnTo>
                  <a:lnTo>
                    <a:pt x="776401" y="1270000"/>
                  </a:lnTo>
                  <a:close/>
                </a:path>
                <a:path w="1526540" h="1587500">
                  <a:moveTo>
                    <a:pt x="778891" y="863600"/>
                  </a:moveTo>
                  <a:lnTo>
                    <a:pt x="777875" y="850900"/>
                  </a:lnTo>
                  <a:lnTo>
                    <a:pt x="768985" y="850900"/>
                  </a:lnTo>
                  <a:lnTo>
                    <a:pt x="773303" y="863600"/>
                  </a:lnTo>
                  <a:lnTo>
                    <a:pt x="775817" y="863600"/>
                  </a:lnTo>
                  <a:lnTo>
                    <a:pt x="776960" y="867638"/>
                  </a:lnTo>
                  <a:lnTo>
                    <a:pt x="777417" y="863600"/>
                  </a:lnTo>
                  <a:lnTo>
                    <a:pt x="778891" y="863600"/>
                  </a:lnTo>
                  <a:close/>
                </a:path>
                <a:path w="1526540" h="1587500">
                  <a:moveTo>
                    <a:pt x="780669" y="1456410"/>
                  </a:moveTo>
                  <a:lnTo>
                    <a:pt x="780478" y="1453095"/>
                  </a:lnTo>
                  <a:lnTo>
                    <a:pt x="776897" y="1447355"/>
                  </a:lnTo>
                  <a:lnTo>
                    <a:pt x="773811" y="1444752"/>
                  </a:lnTo>
                  <a:lnTo>
                    <a:pt x="773480" y="1450047"/>
                  </a:lnTo>
                  <a:lnTo>
                    <a:pt x="777684" y="1452422"/>
                  </a:lnTo>
                  <a:lnTo>
                    <a:pt x="780669" y="1456410"/>
                  </a:lnTo>
                  <a:close/>
                </a:path>
                <a:path w="1526540" h="1587500">
                  <a:moveTo>
                    <a:pt x="782307" y="148831"/>
                  </a:moveTo>
                  <a:lnTo>
                    <a:pt x="777862" y="139700"/>
                  </a:lnTo>
                  <a:lnTo>
                    <a:pt x="776465" y="139700"/>
                  </a:lnTo>
                  <a:lnTo>
                    <a:pt x="782307" y="148831"/>
                  </a:lnTo>
                  <a:close/>
                </a:path>
                <a:path w="1526540" h="1587500">
                  <a:moveTo>
                    <a:pt x="782447" y="1016000"/>
                  </a:moveTo>
                  <a:lnTo>
                    <a:pt x="777798" y="1003300"/>
                  </a:lnTo>
                  <a:lnTo>
                    <a:pt x="776859" y="1003300"/>
                  </a:lnTo>
                  <a:lnTo>
                    <a:pt x="774522" y="1016000"/>
                  </a:lnTo>
                  <a:lnTo>
                    <a:pt x="782447" y="1016000"/>
                  </a:lnTo>
                  <a:close/>
                </a:path>
                <a:path w="1526540" h="1587500">
                  <a:moveTo>
                    <a:pt x="782751" y="342900"/>
                  </a:moveTo>
                  <a:lnTo>
                    <a:pt x="777582" y="342900"/>
                  </a:lnTo>
                  <a:lnTo>
                    <a:pt x="775944" y="355600"/>
                  </a:lnTo>
                  <a:lnTo>
                    <a:pt x="778789" y="355600"/>
                  </a:lnTo>
                  <a:lnTo>
                    <a:pt x="782751" y="342900"/>
                  </a:lnTo>
                  <a:close/>
                </a:path>
                <a:path w="1526540" h="1587500">
                  <a:moveTo>
                    <a:pt x="783920" y="266700"/>
                  </a:moveTo>
                  <a:lnTo>
                    <a:pt x="780935" y="254000"/>
                  </a:lnTo>
                  <a:lnTo>
                    <a:pt x="781494" y="266700"/>
                  </a:lnTo>
                  <a:lnTo>
                    <a:pt x="783920" y="266700"/>
                  </a:lnTo>
                  <a:close/>
                </a:path>
                <a:path w="1526540" h="1587500">
                  <a:moveTo>
                    <a:pt x="784123" y="1445653"/>
                  </a:moveTo>
                  <a:lnTo>
                    <a:pt x="783348" y="1443405"/>
                  </a:lnTo>
                  <a:lnTo>
                    <a:pt x="782624" y="1441373"/>
                  </a:lnTo>
                  <a:lnTo>
                    <a:pt x="781532" y="1438224"/>
                  </a:lnTo>
                  <a:lnTo>
                    <a:pt x="780732" y="1444548"/>
                  </a:lnTo>
                  <a:lnTo>
                    <a:pt x="784123" y="1445653"/>
                  </a:lnTo>
                  <a:close/>
                </a:path>
                <a:path w="1526540" h="1587500">
                  <a:moveTo>
                    <a:pt x="784288" y="151930"/>
                  </a:moveTo>
                  <a:lnTo>
                    <a:pt x="782307" y="148831"/>
                  </a:lnTo>
                  <a:lnTo>
                    <a:pt x="784047" y="152400"/>
                  </a:lnTo>
                  <a:lnTo>
                    <a:pt x="784288" y="151930"/>
                  </a:lnTo>
                  <a:close/>
                </a:path>
                <a:path w="1526540" h="1587500">
                  <a:moveTo>
                    <a:pt x="784885" y="1184173"/>
                  </a:moveTo>
                  <a:lnTo>
                    <a:pt x="776541" y="1184173"/>
                  </a:lnTo>
                  <a:lnTo>
                    <a:pt x="779678" y="1186027"/>
                  </a:lnTo>
                  <a:lnTo>
                    <a:pt x="782193" y="1186726"/>
                  </a:lnTo>
                  <a:lnTo>
                    <a:pt x="784885" y="1184173"/>
                  </a:lnTo>
                  <a:close/>
                </a:path>
                <a:path w="1526540" h="1587500">
                  <a:moveTo>
                    <a:pt x="787133" y="1257300"/>
                  </a:moveTo>
                  <a:lnTo>
                    <a:pt x="783234" y="1257300"/>
                  </a:lnTo>
                  <a:lnTo>
                    <a:pt x="778802" y="1270000"/>
                  </a:lnTo>
                  <a:lnTo>
                    <a:pt x="779970" y="1270000"/>
                  </a:lnTo>
                  <a:lnTo>
                    <a:pt x="787133" y="1257300"/>
                  </a:lnTo>
                  <a:close/>
                </a:path>
                <a:path w="1526540" h="1587500">
                  <a:moveTo>
                    <a:pt x="787285" y="139700"/>
                  </a:moveTo>
                  <a:lnTo>
                    <a:pt x="785241" y="127000"/>
                  </a:lnTo>
                  <a:lnTo>
                    <a:pt x="783907" y="139700"/>
                  </a:lnTo>
                  <a:lnTo>
                    <a:pt x="787285" y="139700"/>
                  </a:lnTo>
                  <a:close/>
                </a:path>
                <a:path w="1526540" h="1587500">
                  <a:moveTo>
                    <a:pt x="787298" y="393700"/>
                  </a:moveTo>
                  <a:lnTo>
                    <a:pt x="786472" y="393700"/>
                  </a:lnTo>
                  <a:lnTo>
                    <a:pt x="783361" y="406400"/>
                  </a:lnTo>
                  <a:lnTo>
                    <a:pt x="787298" y="406400"/>
                  </a:lnTo>
                  <a:lnTo>
                    <a:pt x="787298" y="393700"/>
                  </a:lnTo>
                  <a:close/>
                </a:path>
                <a:path w="1526540" h="1587500">
                  <a:moveTo>
                    <a:pt x="792124" y="1470685"/>
                  </a:moveTo>
                  <a:lnTo>
                    <a:pt x="791413" y="1468526"/>
                  </a:lnTo>
                  <a:lnTo>
                    <a:pt x="787857" y="1465237"/>
                  </a:lnTo>
                  <a:lnTo>
                    <a:pt x="788454" y="1467396"/>
                  </a:lnTo>
                  <a:lnTo>
                    <a:pt x="789571" y="1469440"/>
                  </a:lnTo>
                  <a:lnTo>
                    <a:pt x="789228" y="1473682"/>
                  </a:lnTo>
                  <a:lnTo>
                    <a:pt x="789393" y="1475473"/>
                  </a:lnTo>
                  <a:lnTo>
                    <a:pt x="791730" y="1477822"/>
                  </a:lnTo>
                  <a:lnTo>
                    <a:pt x="792124" y="1470685"/>
                  </a:lnTo>
                  <a:close/>
                </a:path>
                <a:path w="1526540" h="1587500">
                  <a:moveTo>
                    <a:pt x="793902" y="441071"/>
                  </a:moveTo>
                  <a:lnTo>
                    <a:pt x="792175" y="444500"/>
                  </a:lnTo>
                  <a:lnTo>
                    <a:pt x="793800" y="444500"/>
                  </a:lnTo>
                  <a:lnTo>
                    <a:pt x="793902" y="441071"/>
                  </a:lnTo>
                  <a:close/>
                </a:path>
                <a:path w="1526540" h="1587500">
                  <a:moveTo>
                    <a:pt x="795032" y="177800"/>
                  </a:moveTo>
                  <a:lnTo>
                    <a:pt x="790486" y="190500"/>
                  </a:lnTo>
                  <a:lnTo>
                    <a:pt x="782535" y="190500"/>
                  </a:lnTo>
                  <a:lnTo>
                    <a:pt x="784377" y="203200"/>
                  </a:lnTo>
                  <a:lnTo>
                    <a:pt x="774954" y="203200"/>
                  </a:lnTo>
                  <a:lnTo>
                    <a:pt x="780821" y="215900"/>
                  </a:lnTo>
                  <a:lnTo>
                    <a:pt x="785152" y="215900"/>
                  </a:lnTo>
                  <a:lnTo>
                    <a:pt x="784542" y="203200"/>
                  </a:lnTo>
                  <a:lnTo>
                    <a:pt x="789114" y="203200"/>
                  </a:lnTo>
                  <a:lnTo>
                    <a:pt x="792518" y="190500"/>
                  </a:lnTo>
                  <a:lnTo>
                    <a:pt x="794131" y="190500"/>
                  </a:lnTo>
                  <a:lnTo>
                    <a:pt x="795032" y="177800"/>
                  </a:lnTo>
                  <a:close/>
                </a:path>
                <a:path w="1526540" h="1587500">
                  <a:moveTo>
                    <a:pt x="796124" y="815251"/>
                  </a:moveTo>
                  <a:lnTo>
                    <a:pt x="795756" y="812800"/>
                  </a:lnTo>
                  <a:lnTo>
                    <a:pt x="795655" y="813993"/>
                  </a:lnTo>
                  <a:lnTo>
                    <a:pt x="796124" y="815251"/>
                  </a:lnTo>
                  <a:close/>
                </a:path>
                <a:path w="1526540" h="1587500">
                  <a:moveTo>
                    <a:pt x="798118" y="774700"/>
                  </a:moveTo>
                  <a:lnTo>
                    <a:pt x="794092" y="762000"/>
                  </a:lnTo>
                  <a:lnTo>
                    <a:pt x="791718" y="762000"/>
                  </a:lnTo>
                  <a:lnTo>
                    <a:pt x="790968" y="749300"/>
                  </a:lnTo>
                  <a:lnTo>
                    <a:pt x="785596" y="749300"/>
                  </a:lnTo>
                  <a:lnTo>
                    <a:pt x="789965" y="762000"/>
                  </a:lnTo>
                  <a:lnTo>
                    <a:pt x="790930" y="762000"/>
                  </a:lnTo>
                  <a:lnTo>
                    <a:pt x="793140" y="774700"/>
                  </a:lnTo>
                  <a:lnTo>
                    <a:pt x="798118" y="774700"/>
                  </a:lnTo>
                  <a:close/>
                </a:path>
                <a:path w="1526540" h="1587500">
                  <a:moveTo>
                    <a:pt x="801395" y="838200"/>
                  </a:moveTo>
                  <a:lnTo>
                    <a:pt x="797674" y="838200"/>
                  </a:lnTo>
                  <a:lnTo>
                    <a:pt x="800138" y="825500"/>
                  </a:lnTo>
                  <a:lnTo>
                    <a:pt x="799934" y="825500"/>
                  </a:lnTo>
                  <a:lnTo>
                    <a:pt x="796124" y="815251"/>
                  </a:lnTo>
                  <a:lnTo>
                    <a:pt x="797648" y="825500"/>
                  </a:lnTo>
                  <a:lnTo>
                    <a:pt x="797267" y="825500"/>
                  </a:lnTo>
                  <a:lnTo>
                    <a:pt x="797267" y="838200"/>
                  </a:lnTo>
                  <a:lnTo>
                    <a:pt x="796823" y="850900"/>
                  </a:lnTo>
                  <a:lnTo>
                    <a:pt x="794550" y="850900"/>
                  </a:lnTo>
                  <a:lnTo>
                    <a:pt x="795083" y="838200"/>
                  </a:lnTo>
                  <a:lnTo>
                    <a:pt x="797267" y="838200"/>
                  </a:lnTo>
                  <a:lnTo>
                    <a:pt x="797267" y="825500"/>
                  </a:lnTo>
                  <a:lnTo>
                    <a:pt x="794677" y="825500"/>
                  </a:lnTo>
                  <a:lnTo>
                    <a:pt x="795655" y="813993"/>
                  </a:lnTo>
                  <a:lnTo>
                    <a:pt x="795210" y="812800"/>
                  </a:lnTo>
                  <a:lnTo>
                    <a:pt x="795756" y="812800"/>
                  </a:lnTo>
                  <a:lnTo>
                    <a:pt x="797941" y="812800"/>
                  </a:lnTo>
                  <a:lnTo>
                    <a:pt x="796899" y="800100"/>
                  </a:lnTo>
                  <a:lnTo>
                    <a:pt x="795324" y="800100"/>
                  </a:lnTo>
                  <a:lnTo>
                    <a:pt x="796213" y="787400"/>
                  </a:lnTo>
                  <a:lnTo>
                    <a:pt x="789559" y="787400"/>
                  </a:lnTo>
                  <a:lnTo>
                    <a:pt x="790702" y="800100"/>
                  </a:lnTo>
                  <a:lnTo>
                    <a:pt x="789660" y="800100"/>
                  </a:lnTo>
                  <a:lnTo>
                    <a:pt x="793432" y="812800"/>
                  </a:lnTo>
                  <a:lnTo>
                    <a:pt x="793915" y="812800"/>
                  </a:lnTo>
                  <a:lnTo>
                    <a:pt x="794537" y="825500"/>
                  </a:lnTo>
                  <a:lnTo>
                    <a:pt x="793013" y="825500"/>
                  </a:lnTo>
                  <a:lnTo>
                    <a:pt x="793267" y="838200"/>
                  </a:lnTo>
                  <a:lnTo>
                    <a:pt x="783869" y="838200"/>
                  </a:lnTo>
                  <a:lnTo>
                    <a:pt x="785279" y="850900"/>
                  </a:lnTo>
                  <a:lnTo>
                    <a:pt x="785990" y="850900"/>
                  </a:lnTo>
                  <a:lnTo>
                    <a:pt x="786193" y="863600"/>
                  </a:lnTo>
                  <a:lnTo>
                    <a:pt x="781011" y="863600"/>
                  </a:lnTo>
                  <a:lnTo>
                    <a:pt x="779411" y="876300"/>
                  </a:lnTo>
                  <a:lnTo>
                    <a:pt x="776960" y="867638"/>
                  </a:lnTo>
                  <a:lnTo>
                    <a:pt x="775982" y="876300"/>
                  </a:lnTo>
                  <a:lnTo>
                    <a:pt x="772769" y="876300"/>
                  </a:lnTo>
                  <a:lnTo>
                    <a:pt x="777468" y="889000"/>
                  </a:lnTo>
                  <a:lnTo>
                    <a:pt x="781151" y="889000"/>
                  </a:lnTo>
                  <a:lnTo>
                    <a:pt x="780999" y="876300"/>
                  </a:lnTo>
                  <a:lnTo>
                    <a:pt x="782345" y="876300"/>
                  </a:lnTo>
                  <a:lnTo>
                    <a:pt x="782980" y="889000"/>
                  </a:lnTo>
                  <a:lnTo>
                    <a:pt x="782586" y="889000"/>
                  </a:lnTo>
                  <a:lnTo>
                    <a:pt x="780719" y="901700"/>
                  </a:lnTo>
                  <a:lnTo>
                    <a:pt x="784148" y="901700"/>
                  </a:lnTo>
                  <a:lnTo>
                    <a:pt x="785075" y="889000"/>
                  </a:lnTo>
                  <a:lnTo>
                    <a:pt x="789609" y="889000"/>
                  </a:lnTo>
                  <a:lnTo>
                    <a:pt x="792657" y="876300"/>
                  </a:lnTo>
                  <a:lnTo>
                    <a:pt x="790676" y="876300"/>
                  </a:lnTo>
                  <a:lnTo>
                    <a:pt x="790232" y="863600"/>
                  </a:lnTo>
                  <a:lnTo>
                    <a:pt x="789851" y="863600"/>
                  </a:lnTo>
                  <a:lnTo>
                    <a:pt x="788314" y="850900"/>
                  </a:lnTo>
                  <a:lnTo>
                    <a:pt x="793280" y="850900"/>
                  </a:lnTo>
                  <a:lnTo>
                    <a:pt x="793407" y="863600"/>
                  </a:lnTo>
                  <a:lnTo>
                    <a:pt x="795439" y="863600"/>
                  </a:lnTo>
                  <a:lnTo>
                    <a:pt x="798017" y="850900"/>
                  </a:lnTo>
                  <a:lnTo>
                    <a:pt x="798969" y="850900"/>
                  </a:lnTo>
                  <a:lnTo>
                    <a:pt x="801395" y="838200"/>
                  </a:lnTo>
                  <a:close/>
                </a:path>
                <a:path w="1526540" h="1587500">
                  <a:moveTo>
                    <a:pt x="801471" y="381000"/>
                  </a:moveTo>
                  <a:lnTo>
                    <a:pt x="799223" y="381000"/>
                  </a:lnTo>
                  <a:lnTo>
                    <a:pt x="798728" y="393700"/>
                  </a:lnTo>
                  <a:lnTo>
                    <a:pt x="801471" y="381000"/>
                  </a:lnTo>
                  <a:close/>
                </a:path>
                <a:path w="1526540" h="1587500">
                  <a:moveTo>
                    <a:pt x="801941" y="381000"/>
                  </a:moveTo>
                  <a:lnTo>
                    <a:pt x="801878" y="380631"/>
                  </a:lnTo>
                  <a:lnTo>
                    <a:pt x="801852" y="381000"/>
                  </a:lnTo>
                  <a:close/>
                </a:path>
                <a:path w="1526540" h="1587500">
                  <a:moveTo>
                    <a:pt x="802817" y="368300"/>
                  </a:moveTo>
                  <a:lnTo>
                    <a:pt x="799833" y="368300"/>
                  </a:lnTo>
                  <a:lnTo>
                    <a:pt x="801878" y="380631"/>
                  </a:lnTo>
                  <a:lnTo>
                    <a:pt x="802817" y="368300"/>
                  </a:lnTo>
                  <a:close/>
                </a:path>
                <a:path w="1526540" h="1587500">
                  <a:moveTo>
                    <a:pt x="804519" y="1422400"/>
                  </a:moveTo>
                  <a:lnTo>
                    <a:pt x="798563" y="1422400"/>
                  </a:lnTo>
                  <a:lnTo>
                    <a:pt x="796645" y="1435100"/>
                  </a:lnTo>
                  <a:lnTo>
                    <a:pt x="795286" y="1447800"/>
                  </a:lnTo>
                  <a:lnTo>
                    <a:pt x="796429" y="1447800"/>
                  </a:lnTo>
                  <a:lnTo>
                    <a:pt x="799820" y="1435100"/>
                  </a:lnTo>
                  <a:lnTo>
                    <a:pt x="803135" y="1435100"/>
                  </a:lnTo>
                  <a:lnTo>
                    <a:pt x="804519" y="1422400"/>
                  </a:lnTo>
                  <a:close/>
                </a:path>
                <a:path w="1526540" h="1587500">
                  <a:moveTo>
                    <a:pt x="807135" y="914400"/>
                  </a:moveTo>
                  <a:lnTo>
                    <a:pt x="804405" y="914400"/>
                  </a:lnTo>
                  <a:lnTo>
                    <a:pt x="804100" y="927100"/>
                  </a:lnTo>
                  <a:lnTo>
                    <a:pt x="807135" y="914400"/>
                  </a:lnTo>
                  <a:close/>
                </a:path>
                <a:path w="1526540" h="1587500">
                  <a:moveTo>
                    <a:pt x="808736" y="736600"/>
                  </a:moveTo>
                  <a:lnTo>
                    <a:pt x="804913" y="736600"/>
                  </a:lnTo>
                  <a:lnTo>
                    <a:pt x="802894" y="749300"/>
                  </a:lnTo>
                  <a:lnTo>
                    <a:pt x="800925" y="736600"/>
                  </a:lnTo>
                  <a:lnTo>
                    <a:pt x="803262" y="736600"/>
                  </a:lnTo>
                  <a:lnTo>
                    <a:pt x="801357" y="723900"/>
                  </a:lnTo>
                  <a:lnTo>
                    <a:pt x="791387" y="723900"/>
                  </a:lnTo>
                  <a:lnTo>
                    <a:pt x="800823" y="736600"/>
                  </a:lnTo>
                  <a:lnTo>
                    <a:pt x="797496" y="736600"/>
                  </a:lnTo>
                  <a:lnTo>
                    <a:pt x="799515" y="749300"/>
                  </a:lnTo>
                  <a:lnTo>
                    <a:pt x="799211" y="749300"/>
                  </a:lnTo>
                  <a:lnTo>
                    <a:pt x="796988" y="762000"/>
                  </a:lnTo>
                  <a:lnTo>
                    <a:pt x="802068" y="762000"/>
                  </a:lnTo>
                  <a:lnTo>
                    <a:pt x="806043" y="749300"/>
                  </a:lnTo>
                  <a:lnTo>
                    <a:pt x="807745" y="749300"/>
                  </a:lnTo>
                  <a:lnTo>
                    <a:pt x="808736" y="736600"/>
                  </a:lnTo>
                  <a:close/>
                </a:path>
                <a:path w="1526540" h="1587500">
                  <a:moveTo>
                    <a:pt x="808837" y="1473200"/>
                  </a:moveTo>
                  <a:lnTo>
                    <a:pt x="808240" y="1460500"/>
                  </a:lnTo>
                  <a:lnTo>
                    <a:pt x="807643" y="1460500"/>
                  </a:lnTo>
                  <a:lnTo>
                    <a:pt x="807707" y="1473200"/>
                  </a:lnTo>
                  <a:lnTo>
                    <a:pt x="808837" y="1473200"/>
                  </a:lnTo>
                  <a:close/>
                </a:path>
                <a:path w="1526540" h="1587500">
                  <a:moveTo>
                    <a:pt x="809358" y="724179"/>
                  </a:moveTo>
                  <a:lnTo>
                    <a:pt x="809345" y="723900"/>
                  </a:lnTo>
                  <a:lnTo>
                    <a:pt x="809180" y="723900"/>
                  </a:lnTo>
                  <a:lnTo>
                    <a:pt x="809358" y="724179"/>
                  </a:lnTo>
                  <a:close/>
                </a:path>
                <a:path w="1526540" h="1587500">
                  <a:moveTo>
                    <a:pt x="810183" y="215900"/>
                  </a:moveTo>
                  <a:lnTo>
                    <a:pt x="807580" y="203200"/>
                  </a:lnTo>
                  <a:lnTo>
                    <a:pt x="799312" y="203200"/>
                  </a:lnTo>
                  <a:lnTo>
                    <a:pt x="800544" y="190500"/>
                  </a:lnTo>
                  <a:lnTo>
                    <a:pt x="795743" y="203200"/>
                  </a:lnTo>
                  <a:lnTo>
                    <a:pt x="798436" y="203200"/>
                  </a:lnTo>
                  <a:lnTo>
                    <a:pt x="801585" y="215900"/>
                  </a:lnTo>
                  <a:lnTo>
                    <a:pt x="803033" y="215900"/>
                  </a:lnTo>
                  <a:lnTo>
                    <a:pt x="804164" y="217652"/>
                  </a:lnTo>
                  <a:lnTo>
                    <a:pt x="803833" y="215900"/>
                  </a:lnTo>
                  <a:lnTo>
                    <a:pt x="810183" y="215900"/>
                  </a:lnTo>
                  <a:close/>
                </a:path>
                <a:path w="1526540" h="1587500">
                  <a:moveTo>
                    <a:pt x="810615" y="215163"/>
                  </a:moveTo>
                  <a:lnTo>
                    <a:pt x="810183" y="215900"/>
                  </a:lnTo>
                  <a:lnTo>
                    <a:pt x="810374" y="215900"/>
                  </a:lnTo>
                  <a:lnTo>
                    <a:pt x="810615" y="215163"/>
                  </a:lnTo>
                  <a:close/>
                </a:path>
                <a:path w="1526540" h="1587500">
                  <a:moveTo>
                    <a:pt x="811098" y="190500"/>
                  </a:moveTo>
                  <a:lnTo>
                    <a:pt x="810336" y="190500"/>
                  </a:lnTo>
                  <a:lnTo>
                    <a:pt x="807681" y="203200"/>
                  </a:lnTo>
                  <a:lnTo>
                    <a:pt x="809307" y="203200"/>
                  </a:lnTo>
                  <a:lnTo>
                    <a:pt x="811098" y="190500"/>
                  </a:lnTo>
                  <a:close/>
                </a:path>
                <a:path w="1526540" h="1587500">
                  <a:moveTo>
                    <a:pt x="812101" y="342900"/>
                  </a:moveTo>
                  <a:lnTo>
                    <a:pt x="784669" y="342900"/>
                  </a:lnTo>
                  <a:lnTo>
                    <a:pt x="791819" y="355600"/>
                  </a:lnTo>
                  <a:lnTo>
                    <a:pt x="803643" y="355600"/>
                  </a:lnTo>
                  <a:lnTo>
                    <a:pt x="812101" y="342900"/>
                  </a:lnTo>
                  <a:close/>
                </a:path>
                <a:path w="1526540" h="1587500">
                  <a:moveTo>
                    <a:pt x="812266" y="1230782"/>
                  </a:moveTo>
                  <a:lnTo>
                    <a:pt x="811250" y="1219200"/>
                  </a:lnTo>
                  <a:lnTo>
                    <a:pt x="809840" y="1219200"/>
                  </a:lnTo>
                  <a:lnTo>
                    <a:pt x="809764" y="1206500"/>
                  </a:lnTo>
                  <a:lnTo>
                    <a:pt x="806208" y="1206500"/>
                  </a:lnTo>
                  <a:lnTo>
                    <a:pt x="805561" y="1219200"/>
                  </a:lnTo>
                  <a:lnTo>
                    <a:pt x="806145" y="1219200"/>
                  </a:lnTo>
                  <a:lnTo>
                    <a:pt x="812266" y="1230782"/>
                  </a:lnTo>
                  <a:close/>
                </a:path>
                <a:path w="1526540" h="1587500">
                  <a:moveTo>
                    <a:pt x="812850" y="1231900"/>
                  </a:moveTo>
                  <a:lnTo>
                    <a:pt x="812266" y="1230782"/>
                  </a:lnTo>
                  <a:lnTo>
                    <a:pt x="812355" y="1231900"/>
                  </a:lnTo>
                  <a:lnTo>
                    <a:pt x="812850" y="1231900"/>
                  </a:lnTo>
                  <a:close/>
                </a:path>
                <a:path w="1526540" h="1587500">
                  <a:moveTo>
                    <a:pt x="813231" y="1435100"/>
                  </a:moveTo>
                  <a:lnTo>
                    <a:pt x="805319" y="1435100"/>
                  </a:lnTo>
                  <a:lnTo>
                    <a:pt x="805218" y="1447800"/>
                  </a:lnTo>
                  <a:lnTo>
                    <a:pt x="805434" y="1447800"/>
                  </a:lnTo>
                  <a:lnTo>
                    <a:pt x="813231" y="1435100"/>
                  </a:lnTo>
                  <a:close/>
                </a:path>
                <a:path w="1526540" h="1587500">
                  <a:moveTo>
                    <a:pt x="815365" y="207060"/>
                  </a:moveTo>
                  <a:lnTo>
                    <a:pt x="814539" y="203200"/>
                  </a:lnTo>
                  <a:lnTo>
                    <a:pt x="810615" y="215163"/>
                  </a:lnTo>
                  <a:lnTo>
                    <a:pt x="815365" y="207060"/>
                  </a:lnTo>
                  <a:close/>
                </a:path>
                <a:path w="1526540" h="1587500">
                  <a:moveTo>
                    <a:pt x="817765" y="876579"/>
                  </a:moveTo>
                  <a:lnTo>
                    <a:pt x="807999" y="877049"/>
                  </a:lnTo>
                  <a:lnTo>
                    <a:pt x="803998" y="880668"/>
                  </a:lnTo>
                  <a:lnTo>
                    <a:pt x="817765" y="876579"/>
                  </a:lnTo>
                  <a:close/>
                </a:path>
                <a:path w="1526540" h="1587500">
                  <a:moveTo>
                    <a:pt x="817803" y="965200"/>
                  </a:moveTo>
                  <a:lnTo>
                    <a:pt x="814006" y="965200"/>
                  </a:lnTo>
                  <a:lnTo>
                    <a:pt x="811822" y="971854"/>
                  </a:lnTo>
                  <a:lnTo>
                    <a:pt x="817803" y="965200"/>
                  </a:lnTo>
                  <a:close/>
                </a:path>
                <a:path w="1526540" h="1587500">
                  <a:moveTo>
                    <a:pt x="818680" y="127000"/>
                  </a:moveTo>
                  <a:lnTo>
                    <a:pt x="788924" y="114300"/>
                  </a:lnTo>
                  <a:lnTo>
                    <a:pt x="756932" y="114300"/>
                  </a:lnTo>
                  <a:lnTo>
                    <a:pt x="756932" y="139700"/>
                  </a:lnTo>
                  <a:lnTo>
                    <a:pt x="751078" y="139700"/>
                  </a:lnTo>
                  <a:lnTo>
                    <a:pt x="748385" y="127000"/>
                  </a:lnTo>
                  <a:lnTo>
                    <a:pt x="752957" y="127000"/>
                  </a:lnTo>
                  <a:lnTo>
                    <a:pt x="756932" y="139700"/>
                  </a:lnTo>
                  <a:lnTo>
                    <a:pt x="756932" y="114300"/>
                  </a:lnTo>
                  <a:lnTo>
                    <a:pt x="747001" y="114300"/>
                  </a:lnTo>
                  <a:lnTo>
                    <a:pt x="747001" y="139700"/>
                  </a:lnTo>
                  <a:lnTo>
                    <a:pt x="739889" y="139700"/>
                  </a:lnTo>
                  <a:lnTo>
                    <a:pt x="738797" y="127292"/>
                  </a:lnTo>
                  <a:lnTo>
                    <a:pt x="738797" y="139700"/>
                  </a:lnTo>
                  <a:lnTo>
                    <a:pt x="731139" y="139700"/>
                  </a:lnTo>
                  <a:lnTo>
                    <a:pt x="732904" y="127000"/>
                  </a:lnTo>
                  <a:lnTo>
                    <a:pt x="735291" y="127000"/>
                  </a:lnTo>
                  <a:lnTo>
                    <a:pt x="738797" y="139700"/>
                  </a:lnTo>
                  <a:lnTo>
                    <a:pt x="738797" y="127292"/>
                  </a:lnTo>
                  <a:lnTo>
                    <a:pt x="738771" y="127000"/>
                  </a:lnTo>
                  <a:lnTo>
                    <a:pt x="746429" y="127000"/>
                  </a:lnTo>
                  <a:lnTo>
                    <a:pt x="747001" y="139700"/>
                  </a:lnTo>
                  <a:lnTo>
                    <a:pt x="747001" y="114300"/>
                  </a:lnTo>
                  <a:lnTo>
                    <a:pt x="734288" y="114300"/>
                  </a:lnTo>
                  <a:lnTo>
                    <a:pt x="720928" y="127000"/>
                  </a:lnTo>
                  <a:lnTo>
                    <a:pt x="722071" y="127000"/>
                  </a:lnTo>
                  <a:lnTo>
                    <a:pt x="722833" y="139700"/>
                  </a:lnTo>
                  <a:lnTo>
                    <a:pt x="723582" y="139700"/>
                  </a:lnTo>
                  <a:lnTo>
                    <a:pt x="726135" y="127000"/>
                  </a:lnTo>
                  <a:lnTo>
                    <a:pt x="730046" y="139700"/>
                  </a:lnTo>
                  <a:lnTo>
                    <a:pt x="727341" y="139700"/>
                  </a:lnTo>
                  <a:lnTo>
                    <a:pt x="731469" y="152400"/>
                  </a:lnTo>
                  <a:lnTo>
                    <a:pt x="753656" y="152400"/>
                  </a:lnTo>
                  <a:lnTo>
                    <a:pt x="783056" y="165100"/>
                  </a:lnTo>
                  <a:lnTo>
                    <a:pt x="803643" y="165100"/>
                  </a:lnTo>
                  <a:lnTo>
                    <a:pt x="801192" y="152400"/>
                  </a:lnTo>
                  <a:lnTo>
                    <a:pt x="803287" y="152400"/>
                  </a:lnTo>
                  <a:lnTo>
                    <a:pt x="801662" y="139700"/>
                  </a:lnTo>
                  <a:lnTo>
                    <a:pt x="799985" y="139700"/>
                  </a:lnTo>
                  <a:lnTo>
                    <a:pt x="799249" y="152400"/>
                  </a:lnTo>
                  <a:lnTo>
                    <a:pt x="797648" y="152400"/>
                  </a:lnTo>
                  <a:lnTo>
                    <a:pt x="792657" y="139700"/>
                  </a:lnTo>
                  <a:lnTo>
                    <a:pt x="790600" y="139700"/>
                  </a:lnTo>
                  <a:lnTo>
                    <a:pt x="784288" y="151930"/>
                  </a:lnTo>
                  <a:lnTo>
                    <a:pt x="784593" y="152400"/>
                  </a:lnTo>
                  <a:lnTo>
                    <a:pt x="784047" y="152400"/>
                  </a:lnTo>
                  <a:lnTo>
                    <a:pt x="769086" y="152400"/>
                  </a:lnTo>
                  <a:lnTo>
                    <a:pt x="776465" y="139700"/>
                  </a:lnTo>
                  <a:lnTo>
                    <a:pt x="770077" y="139700"/>
                  </a:lnTo>
                  <a:lnTo>
                    <a:pt x="765771" y="130683"/>
                  </a:lnTo>
                  <a:lnTo>
                    <a:pt x="764197" y="139700"/>
                  </a:lnTo>
                  <a:lnTo>
                    <a:pt x="762444" y="139700"/>
                  </a:lnTo>
                  <a:lnTo>
                    <a:pt x="757224" y="127000"/>
                  </a:lnTo>
                  <a:lnTo>
                    <a:pt x="764006" y="127000"/>
                  </a:lnTo>
                  <a:lnTo>
                    <a:pt x="765771" y="130683"/>
                  </a:lnTo>
                  <a:lnTo>
                    <a:pt x="766406" y="127000"/>
                  </a:lnTo>
                  <a:lnTo>
                    <a:pt x="785241" y="127000"/>
                  </a:lnTo>
                  <a:lnTo>
                    <a:pt x="818680" y="127000"/>
                  </a:lnTo>
                  <a:close/>
                </a:path>
                <a:path w="1526540" h="1587500">
                  <a:moveTo>
                    <a:pt x="819785" y="1473200"/>
                  </a:moveTo>
                  <a:lnTo>
                    <a:pt x="817206" y="1473200"/>
                  </a:lnTo>
                  <a:lnTo>
                    <a:pt x="817079" y="1472374"/>
                  </a:lnTo>
                  <a:lnTo>
                    <a:pt x="816787" y="1473200"/>
                  </a:lnTo>
                  <a:lnTo>
                    <a:pt x="810958" y="1473200"/>
                  </a:lnTo>
                  <a:lnTo>
                    <a:pt x="811199" y="1485900"/>
                  </a:lnTo>
                  <a:lnTo>
                    <a:pt x="810818" y="1485900"/>
                  </a:lnTo>
                  <a:lnTo>
                    <a:pt x="809777" y="1498600"/>
                  </a:lnTo>
                  <a:lnTo>
                    <a:pt x="809967" y="1498600"/>
                  </a:lnTo>
                  <a:lnTo>
                    <a:pt x="811771" y="1485900"/>
                  </a:lnTo>
                  <a:lnTo>
                    <a:pt x="818515" y="1485900"/>
                  </a:lnTo>
                  <a:lnTo>
                    <a:pt x="819785" y="1473200"/>
                  </a:lnTo>
                  <a:close/>
                </a:path>
                <a:path w="1526540" h="1587500">
                  <a:moveTo>
                    <a:pt x="820254" y="1422400"/>
                  </a:moveTo>
                  <a:lnTo>
                    <a:pt x="816381" y="1422400"/>
                  </a:lnTo>
                  <a:lnTo>
                    <a:pt x="814501" y="1435100"/>
                  </a:lnTo>
                  <a:lnTo>
                    <a:pt x="813231" y="1435100"/>
                  </a:lnTo>
                  <a:lnTo>
                    <a:pt x="814476" y="1447800"/>
                  </a:lnTo>
                  <a:lnTo>
                    <a:pt x="816152" y="1435100"/>
                  </a:lnTo>
                  <a:lnTo>
                    <a:pt x="819962" y="1435100"/>
                  </a:lnTo>
                  <a:lnTo>
                    <a:pt x="820254" y="1422400"/>
                  </a:lnTo>
                  <a:close/>
                </a:path>
                <a:path w="1526540" h="1587500">
                  <a:moveTo>
                    <a:pt x="820445" y="762000"/>
                  </a:moveTo>
                  <a:lnTo>
                    <a:pt x="819505" y="749300"/>
                  </a:lnTo>
                  <a:lnTo>
                    <a:pt x="816876" y="749300"/>
                  </a:lnTo>
                  <a:lnTo>
                    <a:pt x="819023" y="762000"/>
                  </a:lnTo>
                  <a:lnTo>
                    <a:pt x="820445" y="762000"/>
                  </a:lnTo>
                  <a:close/>
                </a:path>
                <a:path w="1526540" h="1587500">
                  <a:moveTo>
                    <a:pt x="820648" y="800100"/>
                  </a:moveTo>
                  <a:lnTo>
                    <a:pt x="817156" y="787400"/>
                  </a:lnTo>
                  <a:lnTo>
                    <a:pt x="816533" y="787400"/>
                  </a:lnTo>
                  <a:lnTo>
                    <a:pt x="819251" y="774915"/>
                  </a:lnTo>
                  <a:lnTo>
                    <a:pt x="819200" y="774700"/>
                  </a:lnTo>
                  <a:lnTo>
                    <a:pt x="816368" y="774700"/>
                  </a:lnTo>
                  <a:lnTo>
                    <a:pt x="816368" y="812800"/>
                  </a:lnTo>
                  <a:lnTo>
                    <a:pt x="811301" y="812800"/>
                  </a:lnTo>
                  <a:lnTo>
                    <a:pt x="813473" y="800100"/>
                  </a:lnTo>
                  <a:lnTo>
                    <a:pt x="811707" y="800100"/>
                  </a:lnTo>
                  <a:lnTo>
                    <a:pt x="809002" y="787400"/>
                  </a:lnTo>
                  <a:lnTo>
                    <a:pt x="807796" y="787400"/>
                  </a:lnTo>
                  <a:lnTo>
                    <a:pt x="807796" y="774700"/>
                  </a:lnTo>
                  <a:lnTo>
                    <a:pt x="812393" y="787400"/>
                  </a:lnTo>
                  <a:lnTo>
                    <a:pt x="813244" y="787400"/>
                  </a:lnTo>
                  <a:lnTo>
                    <a:pt x="813981" y="800100"/>
                  </a:lnTo>
                  <a:lnTo>
                    <a:pt x="813473" y="800100"/>
                  </a:lnTo>
                  <a:lnTo>
                    <a:pt x="816368" y="812800"/>
                  </a:lnTo>
                  <a:lnTo>
                    <a:pt x="816368" y="774700"/>
                  </a:lnTo>
                  <a:lnTo>
                    <a:pt x="813511" y="774700"/>
                  </a:lnTo>
                  <a:lnTo>
                    <a:pt x="814362" y="762000"/>
                  </a:lnTo>
                  <a:lnTo>
                    <a:pt x="812177" y="762000"/>
                  </a:lnTo>
                  <a:lnTo>
                    <a:pt x="815200" y="749300"/>
                  </a:lnTo>
                  <a:lnTo>
                    <a:pt x="812101" y="736600"/>
                  </a:lnTo>
                  <a:lnTo>
                    <a:pt x="817435" y="736600"/>
                  </a:lnTo>
                  <a:lnTo>
                    <a:pt x="809358" y="724179"/>
                  </a:lnTo>
                  <a:lnTo>
                    <a:pt x="809955" y="736600"/>
                  </a:lnTo>
                  <a:lnTo>
                    <a:pt x="811161" y="749300"/>
                  </a:lnTo>
                  <a:lnTo>
                    <a:pt x="813015" y="749300"/>
                  </a:lnTo>
                  <a:lnTo>
                    <a:pt x="809840" y="762000"/>
                  </a:lnTo>
                  <a:lnTo>
                    <a:pt x="809802" y="749300"/>
                  </a:lnTo>
                  <a:lnTo>
                    <a:pt x="807872" y="749300"/>
                  </a:lnTo>
                  <a:lnTo>
                    <a:pt x="808863" y="762000"/>
                  </a:lnTo>
                  <a:lnTo>
                    <a:pt x="809459" y="762000"/>
                  </a:lnTo>
                  <a:lnTo>
                    <a:pt x="807707" y="774700"/>
                  </a:lnTo>
                  <a:lnTo>
                    <a:pt x="805484" y="762000"/>
                  </a:lnTo>
                  <a:lnTo>
                    <a:pt x="802627" y="762000"/>
                  </a:lnTo>
                  <a:lnTo>
                    <a:pt x="804189" y="774700"/>
                  </a:lnTo>
                  <a:lnTo>
                    <a:pt x="804786" y="774700"/>
                  </a:lnTo>
                  <a:lnTo>
                    <a:pt x="804379" y="787400"/>
                  </a:lnTo>
                  <a:lnTo>
                    <a:pt x="807402" y="787400"/>
                  </a:lnTo>
                  <a:lnTo>
                    <a:pt x="807732" y="800100"/>
                  </a:lnTo>
                  <a:lnTo>
                    <a:pt x="805268" y="800100"/>
                  </a:lnTo>
                  <a:lnTo>
                    <a:pt x="804189" y="787400"/>
                  </a:lnTo>
                  <a:lnTo>
                    <a:pt x="801509" y="787400"/>
                  </a:lnTo>
                  <a:lnTo>
                    <a:pt x="801509" y="800100"/>
                  </a:lnTo>
                  <a:lnTo>
                    <a:pt x="801966" y="800100"/>
                  </a:lnTo>
                  <a:lnTo>
                    <a:pt x="801966" y="812800"/>
                  </a:lnTo>
                  <a:lnTo>
                    <a:pt x="803719" y="812800"/>
                  </a:lnTo>
                  <a:lnTo>
                    <a:pt x="802589" y="825500"/>
                  </a:lnTo>
                  <a:lnTo>
                    <a:pt x="802068" y="825500"/>
                  </a:lnTo>
                  <a:lnTo>
                    <a:pt x="802741" y="838200"/>
                  </a:lnTo>
                  <a:lnTo>
                    <a:pt x="803656" y="838200"/>
                  </a:lnTo>
                  <a:lnTo>
                    <a:pt x="810704" y="825500"/>
                  </a:lnTo>
                  <a:lnTo>
                    <a:pt x="805141" y="825500"/>
                  </a:lnTo>
                  <a:lnTo>
                    <a:pt x="808342" y="812800"/>
                  </a:lnTo>
                  <a:lnTo>
                    <a:pt x="812088" y="825500"/>
                  </a:lnTo>
                  <a:lnTo>
                    <a:pt x="813587" y="825500"/>
                  </a:lnTo>
                  <a:lnTo>
                    <a:pt x="818756" y="812800"/>
                  </a:lnTo>
                  <a:lnTo>
                    <a:pt x="820508" y="812800"/>
                  </a:lnTo>
                  <a:lnTo>
                    <a:pt x="819848" y="800100"/>
                  </a:lnTo>
                  <a:lnTo>
                    <a:pt x="820648" y="800100"/>
                  </a:lnTo>
                  <a:close/>
                </a:path>
                <a:path w="1526540" h="1587500">
                  <a:moveTo>
                    <a:pt x="821055" y="1079500"/>
                  </a:moveTo>
                  <a:lnTo>
                    <a:pt x="819645" y="1079500"/>
                  </a:lnTo>
                  <a:lnTo>
                    <a:pt x="818718" y="1092200"/>
                  </a:lnTo>
                  <a:lnTo>
                    <a:pt x="821055" y="1079500"/>
                  </a:lnTo>
                  <a:close/>
                </a:path>
                <a:path w="1526540" h="1587500">
                  <a:moveTo>
                    <a:pt x="821690" y="762000"/>
                  </a:moveTo>
                  <a:lnTo>
                    <a:pt x="821524" y="762000"/>
                  </a:lnTo>
                  <a:lnTo>
                    <a:pt x="821677" y="762419"/>
                  </a:lnTo>
                  <a:lnTo>
                    <a:pt x="821690" y="762000"/>
                  </a:lnTo>
                  <a:close/>
                </a:path>
                <a:path w="1526540" h="1587500">
                  <a:moveTo>
                    <a:pt x="822109" y="190500"/>
                  </a:moveTo>
                  <a:lnTo>
                    <a:pt x="820369" y="190500"/>
                  </a:lnTo>
                  <a:lnTo>
                    <a:pt x="819924" y="203200"/>
                  </a:lnTo>
                  <a:lnTo>
                    <a:pt x="821778" y="203200"/>
                  </a:lnTo>
                  <a:lnTo>
                    <a:pt x="822109" y="190500"/>
                  </a:lnTo>
                  <a:close/>
                </a:path>
                <a:path w="1526540" h="1587500">
                  <a:moveTo>
                    <a:pt x="822756" y="1460500"/>
                  </a:moveTo>
                  <a:lnTo>
                    <a:pt x="821601" y="1447800"/>
                  </a:lnTo>
                  <a:lnTo>
                    <a:pt x="814476" y="1447800"/>
                  </a:lnTo>
                  <a:lnTo>
                    <a:pt x="810310" y="1447800"/>
                  </a:lnTo>
                  <a:lnTo>
                    <a:pt x="811885" y="1460500"/>
                  </a:lnTo>
                  <a:lnTo>
                    <a:pt x="815174" y="1460500"/>
                  </a:lnTo>
                  <a:lnTo>
                    <a:pt x="817079" y="1472374"/>
                  </a:lnTo>
                  <a:lnTo>
                    <a:pt x="821156" y="1460500"/>
                  </a:lnTo>
                  <a:lnTo>
                    <a:pt x="822756" y="1460500"/>
                  </a:lnTo>
                  <a:close/>
                </a:path>
                <a:path w="1526540" h="1587500">
                  <a:moveTo>
                    <a:pt x="823290" y="1498600"/>
                  </a:moveTo>
                  <a:lnTo>
                    <a:pt x="818070" y="1498600"/>
                  </a:lnTo>
                  <a:lnTo>
                    <a:pt x="818032" y="1511300"/>
                  </a:lnTo>
                  <a:lnTo>
                    <a:pt x="818756" y="1511300"/>
                  </a:lnTo>
                  <a:lnTo>
                    <a:pt x="823290" y="1498600"/>
                  </a:lnTo>
                  <a:close/>
                </a:path>
                <a:path w="1526540" h="1587500">
                  <a:moveTo>
                    <a:pt x="824014" y="1117600"/>
                  </a:moveTo>
                  <a:lnTo>
                    <a:pt x="815416" y="1117600"/>
                  </a:lnTo>
                  <a:lnTo>
                    <a:pt x="818515" y="1130300"/>
                  </a:lnTo>
                  <a:lnTo>
                    <a:pt x="824014" y="1117600"/>
                  </a:lnTo>
                  <a:close/>
                </a:path>
                <a:path w="1526540" h="1587500">
                  <a:moveTo>
                    <a:pt x="827087" y="165100"/>
                  </a:moveTo>
                  <a:lnTo>
                    <a:pt x="826414" y="152400"/>
                  </a:lnTo>
                  <a:lnTo>
                    <a:pt x="823163" y="152400"/>
                  </a:lnTo>
                  <a:lnTo>
                    <a:pt x="825995" y="165100"/>
                  </a:lnTo>
                  <a:lnTo>
                    <a:pt x="827087" y="165100"/>
                  </a:lnTo>
                  <a:close/>
                </a:path>
                <a:path w="1526540" h="1587500">
                  <a:moveTo>
                    <a:pt x="827176" y="1473200"/>
                  </a:moveTo>
                  <a:lnTo>
                    <a:pt x="819785" y="1473200"/>
                  </a:lnTo>
                  <a:lnTo>
                    <a:pt x="822375" y="1485900"/>
                  </a:lnTo>
                  <a:lnTo>
                    <a:pt x="824712" y="1485900"/>
                  </a:lnTo>
                  <a:lnTo>
                    <a:pt x="827176" y="1473200"/>
                  </a:lnTo>
                  <a:close/>
                </a:path>
                <a:path w="1526540" h="1587500">
                  <a:moveTo>
                    <a:pt x="829297" y="1079500"/>
                  </a:moveTo>
                  <a:lnTo>
                    <a:pt x="823976" y="1079500"/>
                  </a:lnTo>
                  <a:lnTo>
                    <a:pt x="826731" y="1092200"/>
                  </a:lnTo>
                  <a:lnTo>
                    <a:pt x="829297" y="1079500"/>
                  </a:lnTo>
                  <a:close/>
                </a:path>
                <a:path w="1526540" h="1587500">
                  <a:moveTo>
                    <a:pt x="830326" y="1244600"/>
                  </a:moveTo>
                  <a:lnTo>
                    <a:pt x="827214" y="1231900"/>
                  </a:lnTo>
                  <a:lnTo>
                    <a:pt x="825144" y="1231900"/>
                  </a:lnTo>
                  <a:lnTo>
                    <a:pt x="830326" y="1244600"/>
                  </a:lnTo>
                  <a:close/>
                </a:path>
                <a:path w="1526540" h="1587500">
                  <a:moveTo>
                    <a:pt x="831367" y="502132"/>
                  </a:moveTo>
                  <a:lnTo>
                    <a:pt x="829652" y="507492"/>
                  </a:lnTo>
                  <a:lnTo>
                    <a:pt x="828662" y="511771"/>
                  </a:lnTo>
                  <a:lnTo>
                    <a:pt x="831367" y="516191"/>
                  </a:lnTo>
                  <a:lnTo>
                    <a:pt x="831367" y="502132"/>
                  </a:lnTo>
                  <a:close/>
                </a:path>
                <a:path w="1526540" h="1587500">
                  <a:moveTo>
                    <a:pt x="831392" y="1524000"/>
                  </a:moveTo>
                  <a:lnTo>
                    <a:pt x="830262" y="1521993"/>
                  </a:lnTo>
                  <a:lnTo>
                    <a:pt x="829665" y="1524000"/>
                  </a:lnTo>
                  <a:lnTo>
                    <a:pt x="831392" y="1524000"/>
                  </a:lnTo>
                  <a:close/>
                </a:path>
                <a:path w="1526540" h="1587500">
                  <a:moveTo>
                    <a:pt x="832891" y="901700"/>
                  </a:moveTo>
                  <a:lnTo>
                    <a:pt x="822477" y="901700"/>
                  </a:lnTo>
                  <a:lnTo>
                    <a:pt x="822007" y="914400"/>
                  </a:lnTo>
                  <a:lnTo>
                    <a:pt x="825525" y="914400"/>
                  </a:lnTo>
                  <a:lnTo>
                    <a:pt x="832891" y="901700"/>
                  </a:lnTo>
                  <a:close/>
                </a:path>
                <a:path w="1526540" h="1587500">
                  <a:moveTo>
                    <a:pt x="835571" y="478663"/>
                  </a:moveTo>
                  <a:lnTo>
                    <a:pt x="833856" y="480936"/>
                  </a:lnTo>
                  <a:lnTo>
                    <a:pt x="832878" y="483387"/>
                  </a:lnTo>
                  <a:lnTo>
                    <a:pt x="831354" y="488594"/>
                  </a:lnTo>
                  <a:lnTo>
                    <a:pt x="830795" y="491324"/>
                  </a:lnTo>
                  <a:lnTo>
                    <a:pt x="830135" y="494030"/>
                  </a:lnTo>
                  <a:lnTo>
                    <a:pt x="831634" y="494220"/>
                  </a:lnTo>
                  <a:lnTo>
                    <a:pt x="835571" y="478663"/>
                  </a:lnTo>
                  <a:close/>
                </a:path>
                <a:path w="1526540" h="1587500">
                  <a:moveTo>
                    <a:pt x="835926" y="968489"/>
                  </a:moveTo>
                  <a:lnTo>
                    <a:pt x="834580" y="968311"/>
                  </a:lnTo>
                  <a:lnTo>
                    <a:pt x="833018" y="967663"/>
                  </a:lnTo>
                  <a:lnTo>
                    <a:pt x="825690" y="969886"/>
                  </a:lnTo>
                  <a:lnTo>
                    <a:pt x="813498" y="974090"/>
                  </a:lnTo>
                  <a:lnTo>
                    <a:pt x="813447" y="974763"/>
                  </a:lnTo>
                  <a:lnTo>
                    <a:pt x="813231" y="975461"/>
                  </a:lnTo>
                  <a:lnTo>
                    <a:pt x="815403" y="974763"/>
                  </a:lnTo>
                  <a:lnTo>
                    <a:pt x="835926" y="968489"/>
                  </a:lnTo>
                  <a:close/>
                </a:path>
                <a:path w="1526540" h="1587500">
                  <a:moveTo>
                    <a:pt x="835964" y="917422"/>
                  </a:moveTo>
                  <a:lnTo>
                    <a:pt x="815073" y="927100"/>
                  </a:lnTo>
                  <a:lnTo>
                    <a:pt x="833526" y="927100"/>
                  </a:lnTo>
                  <a:lnTo>
                    <a:pt x="835964" y="917422"/>
                  </a:lnTo>
                  <a:close/>
                </a:path>
                <a:path w="1526540" h="1587500">
                  <a:moveTo>
                    <a:pt x="836422" y="958100"/>
                  </a:moveTo>
                  <a:lnTo>
                    <a:pt x="832472" y="956691"/>
                  </a:lnTo>
                  <a:lnTo>
                    <a:pt x="828903" y="958291"/>
                  </a:lnTo>
                  <a:lnTo>
                    <a:pt x="825373" y="960145"/>
                  </a:lnTo>
                  <a:lnTo>
                    <a:pt x="829297" y="960539"/>
                  </a:lnTo>
                  <a:lnTo>
                    <a:pt x="833018" y="959954"/>
                  </a:lnTo>
                  <a:lnTo>
                    <a:pt x="836422" y="958100"/>
                  </a:lnTo>
                  <a:close/>
                </a:path>
                <a:path w="1526540" h="1587500">
                  <a:moveTo>
                    <a:pt x="836625" y="958176"/>
                  </a:moveTo>
                  <a:lnTo>
                    <a:pt x="836510" y="958049"/>
                  </a:lnTo>
                  <a:lnTo>
                    <a:pt x="836625" y="958176"/>
                  </a:lnTo>
                  <a:close/>
                </a:path>
                <a:path w="1526540" h="1587500">
                  <a:moveTo>
                    <a:pt x="837793" y="1092200"/>
                  </a:moveTo>
                  <a:lnTo>
                    <a:pt x="826731" y="1092200"/>
                  </a:lnTo>
                  <a:lnTo>
                    <a:pt x="826262" y="1092200"/>
                  </a:lnTo>
                  <a:lnTo>
                    <a:pt x="832383" y="1104900"/>
                  </a:lnTo>
                  <a:lnTo>
                    <a:pt x="837793" y="1092200"/>
                  </a:lnTo>
                  <a:close/>
                </a:path>
                <a:path w="1526540" h="1587500">
                  <a:moveTo>
                    <a:pt x="838466" y="1447800"/>
                  </a:moveTo>
                  <a:lnTo>
                    <a:pt x="833615" y="1447800"/>
                  </a:lnTo>
                  <a:lnTo>
                    <a:pt x="835228" y="1435100"/>
                  </a:lnTo>
                  <a:lnTo>
                    <a:pt x="831710" y="1435100"/>
                  </a:lnTo>
                  <a:lnTo>
                    <a:pt x="830326" y="1447800"/>
                  </a:lnTo>
                  <a:lnTo>
                    <a:pt x="833259" y="1447800"/>
                  </a:lnTo>
                  <a:lnTo>
                    <a:pt x="831176" y="1460500"/>
                  </a:lnTo>
                  <a:lnTo>
                    <a:pt x="835164" y="1460500"/>
                  </a:lnTo>
                  <a:lnTo>
                    <a:pt x="838466" y="1447800"/>
                  </a:lnTo>
                  <a:close/>
                </a:path>
                <a:path w="1526540" h="1587500">
                  <a:moveTo>
                    <a:pt x="838949" y="939800"/>
                  </a:moveTo>
                  <a:lnTo>
                    <a:pt x="830681" y="939800"/>
                  </a:lnTo>
                  <a:lnTo>
                    <a:pt x="825068" y="951903"/>
                  </a:lnTo>
                  <a:lnTo>
                    <a:pt x="820750" y="952855"/>
                  </a:lnTo>
                  <a:lnTo>
                    <a:pt x="824026" y="953249"/>
                  </a:lnTo>
                  <a:lnTo>
                    <a:pt x="827100" y="952792"/>
                  </a:lnTo>
                  <a:lnTo>
                    <a:pt x="828255" y="952500"/>
                  </a:lnTo>
                  <a:lnTo>
                    <a:pt x="834771" y="952500"/>
                  </a:lnTo>
                  <a:lnTo>
                    <a:pt x="838949" y="939800"/>
                  </a:lnTo>
                  <a:close/>
                </a:path>
                <a:path w="1526540" h="1587500">
                  <a:moveTo>
                    <a:pt x="839266" y="152400"/>
                  </a:moveTo>
                  <a:lnTo>
                    <a:pt x="834428" y="152400"/>
                  </a:lnTo>
                  <a:lnTo>
                    <a:pt x="838111" y="165100"/>
                  </a:lnTo>
                  <a:lnTo>
                    <a:pt x="839266" y="152400"/>
                  </a:lnTo>
                  <a:close/>
                </a:path>
                <a:path w="1526540" h="1587500">
                  <a:moveTo>
                    <a:pt x="839622" y="821651"/>
                  </a:moveTo>
                  <a:lnTo>
                    <a:pt x="838136" y="821270"/>
                  </a:lnTo>
                  <a:lnTo>
                    <a:pt x="832497" y="836549"/>
                  </a:lnTo>
                  <a:lnTo>
                    <a:pt x="836574" y="833780"/>
                  </a:lnTo>
                  <a:lnTo>
                    <a:pt x="839622" y="821651"/>
                  </a:lnTo>
                  <a:close/>
                </a:path>
                <a:path w="1526540" h="1587500">
                  <a:moveTo>
                    <a:pt x="840447" y="915339"/>
                  </a:moveTo>
                  <a:lnTo>
                    <a:pt x="840409" y="914400"/>
                  </a:lnTo>
                  <a:lnTo>
                    <a:pt x="836714" y="914400"/>
                  </a:lnTo>
                  <a:lnTo>
                    <a:pt x="835964" y="917422"/>
                  </a:lnTo>
                  <a:lnTo>
                    <a:pt x="840447" y="915339"/>
                  </a:lnTo>
                  <a:close/>
                </a:path>
                <a:path w="1526540" h="1587500">
                  <a:moveTo>
                    <a:pt x="842873" y="506653"/>
                  </a:moveTo>
                  <a:lnTo>
                    <a:pt x="840028" y="499376"/>
                  </a:lnTo>
                  <a:lnTo>
                    <a:pt x="839508" y="503618"/>
                  </a:lnTo>
                  <a:lnTo>
                    <a:pt x="838860" y="506996"/>
                  </a:lnTo>
                  <a:lnTo>
                    <a:pt x="838619" y="513702"/>
                  </a:lnTo>
                  <a:lnTo>
                    <a:pt x="837793" y="517232"/>
                  </a:lnTo>
                  <a:lnTo>
                    <a:pt x="840917" y="520026"/>
                  </a:lnTo>
                  <a:lnTo>
                    <a:pt x="838771" y="513473"/>
                  </a:lnTo>
                  <a:lnTo>
                    <a:pt x="842873" y="506653"/>
                  </a:lnTo>
                  <a:close/>
                </a:path>
                <a:path w="1526540" h="1587500">
                  <a:moveTo>
                    <a:pt x="843102" y="889000"/>
                  </a:moveTo>
                  <a:lnTo>
                    <a:pt x="841527" y="889000"/>
                  </a:lnTo>
                  <a:lnTo>
                    <a:pt x="842518" y="876300"/>
                  </a:lnTo>
                  <a:lnTo>
                    <a:pt x="841578" y="876300"/>
                  </a:lnTo>
                  <a:lnTo>
                    <a:pt x="838860" y="863600"/>
                  </a:lnTo>
                  <a:lnTo>
                    <a:pt x="838327" y="863600"/>
                  </a:lnTo>
                  <a:lnTo>
                    <a:pt x="829614" y="876300"/>
                  </a:lnTo>
                  <a:lnTo>
                    <a:pt x="825677" y="876300"/>
                  </a:lnTo>
                  <a:lnTo>
                    <a:pt x="828560" y="889000"/>
                  </a:lnTo>
                  <a:lnTo>
                    <a:pt x="831875" y="889000"/>
                  </a:lnTo>
                  <a:lnTo>
                    <a:pt x="818197" y="901700"/>
                  </a:lnTo>
                  <a:lnTo>
                    <a:pt x="818565" y="901700"/>
                  </a:lnTo>
                  <a:lnTo>
                    <a:pt x="843102" y="889000"/>
                  </a:lnTo>
                  <a:close/>
                </a:path>
                <a:path w="1526540" h="1587500">
                  <a:moveTo>
                    <a:pt x="843356" y="1447800"/>
                  </a:moveTo>
                  <a:lnTo>
                    <a:pt x="839000" y="1435100"/>
                  </a:lnTo>
                  <a:lnTo>
                    <a:pt x="841006" y="1447800"/>
                  </a:lnTo>
                  <a:lnTo>
                    <a:pt x="843356" y="1447800"/>
                  </a:lnTo>
                  <a:close/>
                </a:path>
                <a:path w="1526540" h="1587500">
                  <a:moveTo>
                    <a:pt x="843915" y="552297"/>
                  </a:moveTo>
                  <a:lnTo>
                    <a:pt x="841413" y="556221"/>
                  </a:lnTo>
                  <a:lnTo>
                    <a:pt x="841413" y="559917"/>
                  </a:lnTo>
                  <a:lnTo>
                    <a:pt x="843915" y="563511"/>
                  </a:lnTo>
                  <a:lnTo>
                    <a:pt x="843915" y="552297"/>
                  </a:lnTo>
                  <a:close/>
                </a:path>
                <a:path w="1526540" h="1587500">
                  <a:moveTo>
                    <a:pt x="844067" y="487959"/>
                  </a:moveTo>
                  <a:lnTo>
                    <a:pt x="842987" y="487667"/>
                  </a:lnTo>
                  <a:lnTo>
                    <a:pt x="842149" y="490689"/>
                  </a:lnTo>
                  <a:lnTo>
                    <a:pt x="841298" y="493674"/>
                  </a:lnTo>
                  <a:lnTo>
                    <a:pt x="840473" y="496671"/>
                  </a:lnTo>
                  <a:lnTo>
                    <a:pt x="841908" y="497446"/>
                  </a:lnTo>
                  <a:lnTo>
                    <a:pt x="844067" y="487959"/>
                  </a:lnTo>
                  <a:close/>
                </a:path>
                <a:path w="1526540" h="1587500">
                  <a:moveTo>
                    <a:pt x="844740" y="540715"/>
                  </a:moveTo>
                  <a:lnTo>
                    <a:pt x="844384" y="538213"/>
                  </a:lnTo>
                  <a:lnTo>
                    <a:pt x="841463" y="536003"/>
                  </a:lnTo>
                  <a:lnTo>
                    <a:pt x="842225" y="545096"/>
                  </a:lnTo>
                  <a:lnTo>
                    <a:pt x="844740" y="540715"/>
                  </a:lnTo>
                  <a:close/>
                </a:path>
                <a:path w="1526540" h="1587500">
                  <a:moveTo>
                    <a:pt x="845705" y="1358900"/>
                  </a:moveTo>
                  <a:lnTo>
                    <a:pt x="844042" y="1358900"/>
                  </a:lnTo>
                  <a:lnTo>
                    <a:pt x="842695" y="1371600"/>
                  </a:lnTo>
                  <a:lnTo>
                    <a:pt x="845705" y="1358900"/>
                  </a:lnTo>
                  <a:close/>
                </a:path>
                <a:path w="1526540" h="1587500">
                  <a:moveTo>
                    <a:pt x="847864" y="453148"/>
                  </a:moveTo>
                  <a:lnTo>
                    <a:pt x="847547" y="452120"/>
                  </a:lnTo>
                  <a:lnTo>
                    <a:pt x="847547" y="450532"/>
                  </a:lnTo>
                  <a:lnTo>
                    <a:pt x="841959" y="454609"/>
                  </a:lnTo>
                  <a:lnTo>
                    <a:pt x="841590" y="460032"/>
                  </a:lnTo>
                  <a:lnTo>
                    <a:pt x="840994" y="465328"/>
                  </a:lnTo>
                  <a:lnTo>
                    <a:pt x="843178" y="461492"/>
                  </a:lnTo>
                  <a:lnTo>
                    <a:pt x="845426" y="457695"/>
                  </a:lnTo>
                  <a:lnTo>
                    <a:pt x="847864" y="453148"/>
                  </a:lnTo>
                  <a:close/>
                </a:path>
                <a:path w="1526540" h="1587500">
                  <a:moveTo>
                    <a:pt x="850468" y="527138"/>
                  </a:moveTo>
                  <a:lnTo>
                    <a:pt x="849604" y="511683"/>
                  </a:lnTo>
                  <a:lnTo>
                    <a:pt x="848817" y="511733"/>
                  </a:lnTo>
                  <a:lnTo>
                    <a:pt x="848817" y="527189"/>
                  </a:lnTo>
                  <a:lnTo>
                    <a:pt x="850468" y="527138"/>
                  </a:lnTo>
                  <a:close/>
                </a:path>
                <a:path w="1526540" h="1587500">
                  <a:moveTo>
                    <a:pt x="851281" y="1397393"/>
                  </a:moveTo>
                  <a:lnTo>
                    <a:pt x="851204" y="1397000"/>
                  </a:lnTo>
                  <a:lnTo>
                    <a:pt x="849820" y="1397000"/>
                  </a:lnTo>
                  <a:lnTo>
                    <a:pt x="850315" y="1386154"/>
                  </a:lnTo>
                  <a:lnTo>
                    <a:pt x="846556" y="1397000"/>
                  </a:lnTo>
                  <a:lnTo>
                    <a:pt x="842645" y="1384300"/>
                  </a:lnTo>
                  <a:lnTo>
                    <a:pt x="841578" y="1397000"/>
                  </a:lnTo>
                  <a:lnTo>
                    <a:pt x="842429" y="1397000"/>
                  </a:lnTo>
                  <a:lnTo>
                    <a:pt x="838428" y="1409700"/>
                  </a:lnTo>
                  <a:lnTo>
                    <a:pt x="842518" y="1409700"/>
                  </a:lnTo>
                  <a:lnTo>
                    <a:pt x="834021" y="1422400"/>
                  </a:lnTo>
                  <a:lnTo>
                    <a:pt x="829792" y="1422400"/>
                  </a:lnTo>
                  <a:lnTo>
                    <a:pt x="826046" y="1435100"/>
                  </a:lnTo>
                  <a:lnTo>
                    <a:pt x="831176" y="1435100"/>
                  </a:lnTo>
                  <a:lnTo>
                    <a:pt x="835418" y="1422400"/>
                  </a:lnTo>
                  <a:lnTo>
                    <a:pt x="841222" y="1435100"/>
                  </a:lnTo>
                  <a:lnTo>
                    <a:pt x="842378" y="1435100"/>
                  </a:lnTo>
                  <a:lnTo>
                    <a:pt x="843775" y="1422400"/>
                  </a:lnTo>
                  <a:lnTo>
                    <a:pt x="842886" y="1422400"/>
                  </a:lnTo>
                  <a:lnTo>
                    <a:pt x="842772" y="1409700"/>
                  </a:lnTo>
                  <a:lnTo>
                    <a:pt x="847013" y="1409700"/>
                  </a:lnTo>
                  <a:lnTo>
                    <a:pt x="851281" y="1397393"/>
                  </a:lnTo>
                  <a:close/>
                </a:path>
                <a:path w="1526540" h="1587500">
                  <a:moveTo>
                    <a:pt x="851484" y="1320800"/>
                  </a:moveTo>
                  <a:lnTo>
                    <a:pt x="849680" y="1320800"/>
                  </a:lnTo>
                  <a:lnTo>
                    <a:pt x="846112" y="1333500"/>
                  </a:lnTo>
                  <a:lnTo>
                    <a:pt x="848779" y="1333500"/>
                  </a:lnTo>
                  <a:lnTo>
                    <a:pt x="851484" y="1320800"/>
                  </a:lnTo>
                  <a:close/>
                </a:path>
                <a:path w="1526540" h="1587500">
                  <a:moveTo>
                    <a:pt x="851814" y="546100"/>
                  </a:moveTo>
                  <a:lnTo>
                    <a:pt x="851331" y="546100"/>
                  </a:lnTo>
                  <a:lnTo>
                    <a:pt x="851509" y="547154"/>
                  </a:lnTo>
                  <a:lnTo>
                    <a:pt x="851814" y="546100"/>
                  </a:lnTo>
                  <a:close/>
                </a:path>
                <a:path w="1526540" h="1587500">
                  <a:moveTo>
                    <a:pt x="852766" y="795147"/>
                  </a:moveTo>
                  <a:lnTo>
                    <a:pt x="852512" y="788746"/>
                  </a:lnTo>
                  <a:lnTo>
                    <a:pt x="848563" y="793318"/>
                  </a:lnTo>
                  <a:lnTo>
                    <a:pt x="846340" y="797623"/>
                  </a:lnTo>
                  <a:lnTo>
                    <a:pt x="845273" y="803275"/>
                  </a:lnTo>
                  <a:lnTo>
                    <a:pt x="848080" y="797979"/>
                  </a:lnTo>
                  <a:lnTo>
                    <a:pt x="852766" y="795147"/>
                  </a:lnTo>
                  <a:close/>
                </a:path>
                <a:path w="1526540" h="1587500">
                  <a:moveTo>
                    <a:pt x="852906" y="850798"/>
                  </a:moveTo>
                  <a:lnTo>
                    <a:pt x="852322" y="849058"/>
                  </a:lnTo>
                  <a:lnTo>
                    <a:pt x="846315" y="849668"/>
                  </a:lnTo>
                  <a:lnTo>
                    <a:pt x="840130" y="849655"/>
                  </a:lnTo>
                  <a:lnTo>
                    <a:pt x="835113" y="853859"/>
                  </a:lnTo>
                  <a:lnTo>
                    <a:pt x="835393" y="855052"/>
                  </a:lnTo>
                  <a:lnTo>
                    <a:pt x="840473" y="854087"/>
                  </a:lnTo>
                  <a:lnTo>
                    <a:pt x="845502" y="853059"/>
                  </a:lnTo>
                  <a:lnTo>
                    <a:pt x="852601" y="851839"/>
                  </a:lnTo>
                  <a:lnTo>
                    <a:pt x="852906" y="850798"/>
                  </a:lnTo>
                  <a:close/>
                </a:path>
                <a:path w="1526540" h="1587500">
                  <a:moveTo>
                    <a:pt x="853516" y="558800"/>
                  </a:moveTo>
                  <a:lnTo>
                    <a:pt x="851509" y="547154"/>
                  </a:lnTo>
                  <a:lnTo>
                    <a:pt x="848144" y="558800"/>
                  </a:lnTo>
                  <a:lnTo>
                    <a:pt x="853516" y="558800"/>
                  </a:lnTo>
                  <a:close/>
                </a:path>
                <a:path w="1526540" h="1587500">
                  <a:moveTo>
                    <a:pt x="854633" y="478028"/>
                  </a:moveTo>
                  <a:lnTo>
                    <a:pt x="852309" y="480263"/>
                  </a:lnTo>
                  <a:lnTo>
                    <a:pt x="850938" y="482828"/>
                  </a:lnTo>
                  <a:lnTo>
                    <a:pt x="850506" y="488569"/>
                  </a:lnTo>
                  <a:lnTo>
                    <a:pt x="849668" y="491020"/>
                  </a:lnTo>
                  <a:lnTo>
                    <a:pt x="848690" y="495465"/>
                  </a:lnTo>
                  <a:lnTo>
                    <a:pt x="848144" y="497408"/>
                  </a:lnTo>
                  <a:lnTo>
                    <a:pt x="847877" y="499986"/>
                  </a:lnTo>
                  <a:lnTo>
                    <a:pt x="848804" y="500672"/>
                  </a:lnTo>
                  <a:lnTo>
                    <a:pt x="850125" y="502500"/>
                  </a:lnTo>
                  <a:lnTo>
                    <a:pt x="854633" y="478028"/>
                  </a:lnTo>
                  <a:close/>
                </a:path>
                <a:path w="1526540" h="1587500">
                  <a:moveTo>
                    <a:pt x="854697" y="458177"/>
                  </a:moveTo>
                  <a:lnTo>
                    <a:pt x="850696" y="460387"/>
                  </a:lnTo>
                  <a:lnTo>
                    <a:pt x="850303" y="464070"/>
                  </a:lnTo>
                  <a:lnTo>
                    <a:pt x="848233" y="470052"/>
                  </a:lnTo>
                  <a:lnTo>
                    <a:pt x="845439" y="472744"/>
                  </a:lnTo>
                  <a:lnTo>
                    <a:pt x="847090" y="476567"/>
                  </a:lnTo>
                  <a:lnTo>
                    <a:pt x="848791" y="473824"/>
                  </a:lnTo>
                  <a:lnTo>
                    <a:pt x="850036" y="470877"/>
                  </a:lnTo>
                  <a:lnTo>
                    <a:pt x="852322" y="464921"/>
                  </a:lnTo>
                  <a:lnTo>
                    <a:pt x="853351" y="461911"/>
                  </a:lnTo>
                  <a:lnTo>
                    <a:pt x="854697" y="458177"/>
                  </a:lnTo>
                  <a:close/>
                </a:path>
                <a:path w="1526540" h="1587500">
                  <a:moveTo>
                    <a:pt x="855510" y="228600"/>
                  </a:moveTo>
                  <a:lnTo>
                    <a:pt x="847140" y="228600"/>
                  </a:lnTo>
                  <a:lnTo>
                    <a:pt x="847191" y="228333"/>
                  </a:lnTo>
                  <a:lnTo>
                    <a:pt x="847013" y="228600"/>
                  </a:lnTo>
                  <a:lnTo>
                    <a:pt x="841032" y="228600"/>
                  </a:lnTo>
                  <a:lnTo>
                    <a:pt x="838327" y="241300"/>
                  </a:lnTo>
                  <a:lnTo>
                    <a:pt x="844042" y="241300"/>
                  </a:lnTo>
                  <a:lnTo>
                    <a:pt x="855510" y="228600"/>
                  </a:lnTo>
                  <a:close/>
                </a:path>
                <a:path w="1526540" h="1587500">
                  <a:moveTo>
                    <a:pt x="856551" y="672185"/>
                  </a:moveTo>
                  <a:lnTo>
                    <a:pt x="854125" y="668642"/>
                  </a:lnTo>
                  <a:lnTo>
                    <a:pt x="851001" y="666407"/>
                  </a:lnTo>
                  <a:lnTo>
                    <a:pt x="846531" y="666584"/>
                  </a:lnTo>
                  <a:lnTo>
                    <a:pt x="849871" y="668464"/>
                  </a:lnTo>
                  <a:lnTo>
                    <a:pt x="853224" y="670318"/>
                  </a:lnTo>
                  <a:lnTo>
                    <a:pt x="856551" y="672185"/>
                  </a:lnTo>
                  <a:close/>
                </a:path>
                <a:path w="1526540" h="1587500">
                  <a:moveTo>
                    <a:pt x="857059" y="682028"/>
                  </a:moveTo>
                  <a:lnTo>
                    <a:pt x="853490" y="675690"/>
                  </a:lnTo>
                  <a:lnTo>
                    <a:pt x="848194" y="675995"/>
                  </a:lnTo>
                  <a:lnTo>
                    <a:pt x="849452" y="677316"/>
                  </a:lnTo>
                  <a:lnTo>
                    <a:pt x="851268" y="678357"/>
                  </a:lnTo>
                  <a:lnTo>
                    <a:pt x="851547" y="681151"/>
                  </a:lnTo>
                  <a:lnTo>
                    <a:pt x="850226" y="682828"/>
                  </a:lnTo>
                  <a:lnTo>
                    <a:pt x="849287" y="686803"/>
                  </a:lnTo>
                  <a:lnTo>
                    <a:pt x="849033" y="689114"/>
                  </a:lnTo>
                  <a:lnTo>
                    <a:pt x="848652" y="691400"/>
                  </a:lnTo>
                  <a:lnTo>
                    <a:pt x="849845" y="691642"/>
                  </a:lnTo>
                  <a:lnTo>
                    <a:pt x="853490" y="680974"/>
                  </a:lnTo>
                  <a:lnTo>
                    <a:pt x="857059" y="682028"/>
                  </a:lnTo>
                  <a:close/>
                </a:path>
                <a:path w="1526540" h="1587500">
                  <a:moveTo>
                    <a:pt x="857351" y="682231"/>
                  </a:moveTo>
                  <a:lnTo>
                    <a:pt x="857250" y="682091"/>
                  </a:lnTo>
                  <a:lnTo>
                    <a:pt x="857351" y="682231"/>
                  </a:lnTo>
                  <a:close/>
                </a:path>
                <a:path w="1526540" h="1587500">
                  <a:moveTo>
                    <a:pt x="857770" y="584200"/>
                  </a:moveTo>
                  <a:lnTo>
                    <a:pt x="856094" y="571500"/>
                  </a:lnTo>
                  <a:lnTo>
                    <a:pt x="852652" y="584200"/>
                  </a:lnTo>
                  <a:lnTo>
                    <a:pt x="857770" y="584200"/>
                  </a:lnTo>
                  <a:close/>
                </a:path>
                <a:path w="1526540" h="1587500">
                  <a:moveTo>
                    <a:pt x="857885" y="139700"/>
                  </a:moveTo>
                  <a:lnTo>
                    <a:pt x="854075" y="127000"/>
                  </a:lnTo>
                  <a:lnTo>
                    <a:pt x="831113" y="127000"/>
                  </a:lnTo>
                  <a:lnTo>
                    <a:pt x="836142" y="139700"/>
                  </a:lnTo>
                  <a:lnTo>
                    <a:pt x="857885" y="139700"/>
                  </a:lnTo>
                  <a:close/>
                </a:path>
                <a:path w="1526540" h="1587500">
                  <a:moveTo>
                    <a:pt x="859040" y="1320800"/>
                  </a:moveTo>
                  <a:lnTo>
                    <a:pt x="859002" y="1308100"/>
                  </a:lnTo>
                  <a:lnTo>
                    <a:pt x="855865" y="1320800"/>
                  </a:lnTo>
                  <a:lnTo>
                    <a:pt x="859040" y="1320800"/>
                  </a:lnTo>
                  <a:close/>
                </a:path>
                <a:path w="1526540" h="1587500">
                  <a:moveTo>
                    <a:pt x="859383" y="837247"/>
                  </a:moveTo>
                  <a:lnTo>
                    <a:pt x="852182" y="835837"/>
                  </a:lnTo>
                  <a:lnTo>
                    <a:pt x="845439" y="838809"/>
                  </a:lnTo>
                  <a:lnTo>
                    <a:pt x="838314" y="838657"/>
                  </a:lnTo>
                  <a:lnTo>
                    <a:pt x="838314" y="842530"/>
                  </a:lnTo>
                  <a:lnTo>
                    <a:pt x="832675" y="844346"/>
                  </a:lnTo>
                  <a:lnTo>
                    <a:pt x="839584" y="843407"/>
                  </a:lnTo>
                  <a:lnTo>
                    <a:pt x="846328" y="841883"/>
                  </a:lnTo>
                  <a:lnTo>
                    <a:pt x="852932" y="839825"/>
                  </a:lnTo>
                  <a:lnTo>
                    <a:pt x="859383" y="837247"/>
                  </a:lnTo>
                  <a:close/>
                </a:path>
                <a:path w="1526540" h="1587500">
                  <a:moveTo>
                    <a:pt x="860501" y="1358900"/>
                  </a:moveTo>
                  <a:lnTo>
                    <a:pt x="856335" y="1358900"/>
                  </a:lnTo>
                  <a:lnTo>
                    <a:pt x="854684" y="1371600"/>
                  </a:lnTo>
                  <a:lnTo>
                    <a:pt x="850595" y="1371600"/>
                  </a:lnTo>
                  <a:lnTo>
                    <a:pt x="843597" y="1384300"/>
                  </a:lnTo>
                  <a:lnTo>
                    <a:pt x="850392" y="1384300"/>
                  </a:lnTo>
                  <a:lnTo>
                    <a:pt x="850315" y="1386154"/>
                  </a:lnTo>
                  <a:lnTo>
                    <a:pt x="850950" y="1384300"/>
                  </a:lnTo>
                  <a:lnTo>
                    <a:pt x="853541" y="1384300"/>
                  </a:lnTo>
                  <a:lnTo>
                    <a:pt x="855649" y="1371600"/>
                  </a:lnTo>
                  <a:lnTo>
                    <a:pt x="856665" y="1371600"/>
                  </a:lnTo>
                  <a:lnTo>
                    <a:pt x="860501" y="1358900"/>
                  </a:lnTo>
                  <a:close/>
                </a:path>
                <a:path w="1526540" h="1587500">
                  <a:moveTo>
                    <a:pt x="860513" y="826592"/>
                  </a:moveTo>
                  <a:lnTo>
                    <a:pt x="850557" y="829462"/>
                  </a:lnTo>
                  <a:lnTo>
                    <a:pt x="854837" y="830554"/>
                  </a:lnTo>
                  <a:lnTo>
                    <a:pt x="857961" y="829627"/>
                  </a:lnTo>
                  <a:lnTo>
                    <a:pt x="860513" y="826592"/>
                  </a:lnTo>
                  <a:close/>
                </a:path>
                <a:path w="1526540" h="1587500">
                  <a:moveTo>
                    <a:pt x="861453" y="476084"/>
                  </a:moveTo>
                  <a:lnTo>
                    <a:pt x="855154" y="482282"/>
                  </a:lnTo>
                  <a:lnTo>
                    <a:pt x="853757" y="490118"/>
                  </a:lnTo>
                  <a:lnTo>
                    <a:pt x="857631" y="498678"/>
                  </a:lnTo>
                  <a:lnTo>
                    <a:pt x="856462" y="490969"/>
                  </a:lnTo>
                  <a:lnTo>
                    <a:pt x="858926" y="483857"/>
                  </a:lnTo>
                  <a:lnTo>
                    <a:pt x="861453" y="476084"/>
                  </a:lnTo>
                  <a:close/>
                </a:path>
                <a:path w="1526540" h="1587500">
                  <a:moveTo>
                    <a:pt x="861517" y="820445"/>
                  </a:moveTo>
                  <a:lnTo>
                    <a:pt x="855573" y="817892"/>
                  </a:lnTo>
                  <a:lnTo>
                    <a:pt x="850963" y="820801"/>
                  </a:lnTo>
                  <a:lnTo>
                    <a:pt x="846264" y="822667"/>
                  </a:lnTo>
                  <a:lnTo>
                    <a:pt x="848601" y="826566"/>
                  </a:lnTo>
                  <a:lnTo>
                    <a:pt x="861517" y="820445"/>
                  </a:lnTo>
                  <a:close/>
                </a:path>
                <a:path w="1526540" h="1587500">
                  <a:moveTo>
                    <a:pt x="863676" y="731901"/>
                  </a:moveTo>
                  <a:lnTo>
                    <a:pt x="861847" y="727646"/>
                  </a:lnTo>
                  <a:lnTo>
                    <a:pt x="860602" y="727748"/>
                  </a:lnTo>
                  <a:lnTo>
                    <a:pt x="860882" y="729932"/>
                  </a:lnTo>
                  <a:lnTo>
                    <a:pt x="861250" y="732116"/>
                  </a:lnTo>
                  <a:lnTo>
                    <a:pt x="861529" y="736460"/>
                  </a:lnTo>
                  <a:lnTo>
                    <a:pt x="861415" y="738593"/>
                  </a:lnTo>
                  <a:lnTo>
                    <a:pt x="861415" y="740727"/>
                  </a:lnTo>
                  <a:lnTo>
                    <a:pt x="863219" y="736257"/>
                  </a:lnTo>
                  <a:lnTo>
                    <a:pt x="863676" y="731901"/>
                  </a:lnTo>
                  <a:close/>
                </a:path>
                <a:path w="1526540" h="1587500">
                  <a:moveTo>
                    <a:pt x="863815" y="584682"/>
                  </a:moveTo>
                  <a:lnTo>
                    <a:pt x="863714" y="584200"/>
                  </a:lnTo>
                  <a:lnTo>
                    <a:pt x="859485" y="584200"/>
                  </a:lnTo>
                  <a:lnTo>
                    <a:pt x="859993" y="596900"/>
                  </a:lnTo>
                  <a:lnTo>
                    <a:pt x="859282" y="596900"/>
                  </a:lnTo>
                  <a:lnTo>
                    <a:pt x="858748" y="609600"/>
                  </a:lnTo>
                  <a:lnTo>
                    <a:pt x="861707" y="609600"/>
                  </a:lnTo>
                  <a:lnTo>
                    <a:pt x="862291" y="596900"/>
                  </a:lnTo>
                  <a:lnTo>
                    <a:pt x="861898" y="596900"/>
                  </a:lnTo>
                  <a:lnTo>
                    <a:pt x="863815" y="584682"/>
                  </a:lnTo>
                  <a:close/>
                </a:path>
                <a:path w="1526540" h="1587500">
                  <a:moveTo>
                    <a:pt x="863892" y="584200"/>
                  </a:moveTo>
                  <a:lnTo>
                    <a:pt x="863714" y="584200"/>
                  </a:lnTo>
                  <a:lnTo>
                    <a:pt x="863828" y="584644"/>
                  </a:lnTo>
                  <a:lnTo>
                    <a:pt x="863892" y="584200"/>
                  </a:lnTo>
                  <a:close/>
                </a:path>
                <a:path w="1526540" h="1587500">
                  <a:moveTo>
                    <a:pt x="864933" y="381000"/>
                  </a:moveTo>
                  <a:lnTo>
                    <a:pt x="846493" y="381000"/>
                  </a:lnTo>
                  <a:lnTo>
                    <a:pt x="844461" y="393700"/>
                  </a:lnTo>
                  <a:lnTo>
                    <a:pt x="849388" y="393700"/>
                  </a:lnTo>
                  <a:lnTo>
                    <a:pt x="848169" y="406400"/>
                  </a:lnTo>
                  <a:lnTo>
                    <a:pt x="843851" y="406400"/>
                  </a:lnTo>
                  <a:lnTo>
                    <a:pt x="840892" y="419100"/>
                  </a:lnTo>
                  <a:lnTo>
                    <a:pt x="836066" y="419100"/>
                  </a:lnTo>
                  <a:lnTo>
                    <a:pt x="836701" y="431800"/>
                  </a:lnTo>
                  <a:lnTo>
                    <a:pt x="828802" y="431800"/>
                  </a:lnTo>
                  <a:lnTo>
                    <a:pt x="833539" y="419100"/>
                  </a:lnTo>
                  <a:lnTo>
                    <a:pt x="831049" y="419100"/>
                  </a:lnTo>
                  <a:lnTo>
                    <a:pt x="833501" y="406400"/>
                  </a:lnTo>
                  <a:lnTo>
                    <a:pt x="841184" y="406400"/>
                  </a:lnTo>
                  <a:lnTo>
                    <a:pt x="841311" y="393700"/>
                  </a:lnTo>
                  <a:lnTo>
                    <a:pt x="839279" y="393700"/>
                  </a:lnTo>
                  <a:lnTo>
                    <a:pt x="840066" y="381000"/>
                  </a:lnTo>
                  <a:lnTo>
                    <a:pt x="840384" y="381000"/>
                  </a:lnTo>
                  <a:lnTo>
                    <a:pt x="838492" y="368300"/>
                  </a:lnTo>
                  <a:lnTo>
                    <a:pt x="838250" y="368300"/>
                  </a:lnTo>
                  <a:lnTo>
                    <a:pt x="838250" y="381000"/>
                  </a:lnTo>
                  <a:lnTo>
                    <a:pt x="838250" y="393700"/>
                  </a:lnTo>
                  <a:lnTo>
                    <a:pt x="832700" y="393700"/>
                  </a:lnTo>
                  <a:lnTo>
                    <a:pt x="827849" y="393700"/>
                  </a:lnTo>
                  <a:lnTo>
                    <a:pt x="827849" y="444500"/>
                  </a:lnTo>
                  <a:lnTo>
                    <a:pt x="820254" y="444500"/>
                  </a:lnTo>
                  <a:lnTo>
                    <a:pt x="820432" y="431800"/>
                  </a:lnTo>
                  <a:lnTo>
                    <a:pt x="826223" y="431800"/>
                  </a:lnTo>
                  <a:lnTo>
                    <a:pt x="827849" y="444500"/>
                  </a:lnTo>
                  <a:lnTo>
                    <a:pt x="827849" y="393700"/>
                  </a:lnTo>
                  <a:lnTo>
                    <a:pt x="827328" y="393700"/>
                  </a:lnTo>
                  <a:lnTo>
                    <a:pt x="828014" y="381000"/>
                  </a:lnTo>
                  <a:lnTo>
                    <a:pt x="822629" y="381000"/>
                  </a:lnTo>
                  <a:lnTo>
                    <a:pt x="821283" y="368300"/>
                  </a:lnTo>
                  <a:lnTo>
                    <a:pt x="827595" y="368300"/>
                  </a:lnTo>
                  <a:lnTo>
                    <a:pt x="829589" y="381000"/>
                  </a:lnTo>
                  <a:lnTo>
                    <a:pt x="831113" y="381000"/>
                  </a:lnTo>
                  <a:lnTo>
                    <a:pt x="832700" y="393700"/>
                  </a:lnTo>
                  <a:lnTo>
                    <a:pt x="833488" y="381000"/>
                  </a:lnTo>
                  <a:lnTo>
                    <a:pt x="838250" y="381000"/>
                  </a:lnTo>
                  <a:lnTo>
                    <a:pt x="838250" y="368300"/>
                  </a:lnTo>
                  <a:lnTo>
                    <a:pt x="833628" y="368300"/>
                  </a:lnTo>
                  <a:lnTo>
                    <a:pt x="830021" y="355600"/>
                  </a:lnTo>
                  <a:lnTo>
                    <a:pt x="822617" y="355600"/>
                  </a:lnTo>
                  <a:lnTo>
                    <a:pt x="820458" y="342900"/>
                  </a:lnTo>
                  <a:lnTo>
                    <a:pt x="812101" y="342900"/>
                  </a:lnTo>
                  <a:lnTo>
                    <a:pt x="817676" y="355600"/>
                  </a:lnTo>
                  <a:lnTo>
                    <a:pt x="821436" y="355600"/>
                  </a:lnTo>
                  <a:lnTo>
                    <a:pt x="819607" y="363004"/>
                  </a:lnTo>
                  <a:lnTo>
                    <a:pt x="819607" y="457200"/>
                  </a:lnTo>
                  <a:lnTo>
                    <a:pt x="815911" y="469900"/>
                  </a:lnTo>
                  <a:lnTo>
                    <a:pt x="811047" y="469900"/>
                  </a:lnTo>
                  <a:lnTo>
                    <a:pt x="811872" y="457200"/>
                  </a:lnTo>
                  <a:lnTo>
                    <a:pt x="808901" y="457200"/>
                  </a:lnTo>
                  <a:lnTo>
                    <a:pt x="808901" y="482600"/>
                  </a:lnTo>
                  <a:lnTo>
                    <a:pt x="808405" y="495300"/>
                  </a:lnTo>
                  <a:lnTo>
                    <a:pt x="804303" y="482600"/>
                  </a:lnTo>
                  <a:lnTo>
                    <a:pt x="803211" y="482600"/>
                  </a:lnTo>
                  <a:lnTo>
                    <a:pt x="803211" y="558800"/>
                  </a:lnTo>
                  <a:lnTo>
                    <a:pt x="802538" y="571500"/>
                  </a:lnTo>
                  <a:lnTo>
                    <a:pt x="798957" y="571500"/>
                  </a:lnTo>
                  <a:lnTo>
                    <a:pt x="798957" y="584200"/>
                  </a:lnTo>
                  <a:lnTo>
                    <a:pt x="792861" y="584200"/>
                  </a:lnTo>
                  <a:lnTo>
                    <a:pt x="792861" y="622300"/>
                  </a:lnTo>
                  <a:lnTo>
                    <a:pt x="791044" y="622300"/>
                  </a:lnTo>
                  <a:lnTo>
                    <a:pt x="788771" y="635000"/>
                  </a:lnTo>
                  <a:lnTo>
                    <a:pt x="787565" y="622300"/>
                  </a:lnTo>
                  <a:lnTo>
                    <a:pt x="785990" y="622300"/>
                  </a:lnTo>
                  <a:lnTo>
                    <a:pt x="787082" y="609600"/>
                  </a:lnTo>
                  <a:lnTo>
                    <a:pt x="792861" y="622300"/>
                  </a:lnTo>
                  <a:lnTo>
                    <a:pt x="792861" y="584200"/>
                  </a:lnTo>
                  <a:lnTo>
                    <a:pt x="791451" y="584200"/>
                  </a:lnTo>
                  <a:lnTo>
                    <a:pt x="791451" y="558800"/>
                  </a:lnTo>
                  <a:lnTo>
                    <a:pt x="794410" y="558800"/>
                  </a:lnTo>
                  <a:lnTo>
                    <a:pt x="794727" y="571500"/>
                  </a:lnTo>
                  <a:lnTo>
                    <a:pt x="796455" y="571500"/>
                  </a:lnTo>
                  <a:lnTo>
                    <a:pt x="798957" y="584200"/>
                  </a:lnTo>
                  <a:lnTo>
                    <a:pt x="798957" y="571500"/>
                  </a:lnTo>
                  <a:lnTo>
                    <a:pt x="798423" y="571500"/>
                  </a:lnTo>
                  <a:lnTo>
                    <a:pt x="796709" y="558800"/>
                  </a:lnTo>
                  <a:lnTo>
                    <a:pt x="795870" y="558800"/>
                  </a:lnTo>
                  <a:lnTo>
                    <a:pt x="793153" y="546100"/>
                  </a:lnTo>
                  <a:lnTo>
                    <a:pt x="792480" y="533400"/>
                  </a:lnTo>
                  <a:lnTo>
                    <a:pt x="787920" y="533400"/>
                  </a:lnTo>
                  <a:lnTo>
                    <a:pt x="787920" y="584200"/>
                  </a:lnTo>
                  <a:lnTo>
                    <a:pt x="785634" y="584200"/>
                  </a:lnTo>
                  <a:lnTo>
                    <a:pt x="785634" y="609600"/>
                  </a:lnTo>
                  <a:lnTo>
                    <a:pt x="780580" y="609600"/>
                  </a:lnTo>
                  <a:lnTo>
                    <a:pt x="780580" y="647700"/>
                  </a:lnTo>
                  <a:lnTo>
                    <a:pt x="779780" y="647700"/>
                  </a:lnTo>
                  <a:lnTo>
                    <a:pt x="779780" y="698500"/>
                  </a:lnTo>
                  <a:lnTo>
                    <a:pt x="776478" y="711200"/>
                  </a:lnTo>
                  <a:lnTo>
                    <a:pt x="772490" y="711200"/>
                  </a:lnTo>
                  <a:lnTo>
                    <a:pt x="769543" y="698500"/>
                  </a:lnTo>
                  <a:lnTo>
                    <a:pt x="779780" y="698500"/>
                  </a:lnTo>
                  <a:lnTo>
                    <a:pt x="779780" y="647700"/>
                  </a:lnTo>
                  <a:lnTo>
                    <a:pt x="777582" y="647700"/>
                  </a:lnTo>
                  <a:lnTo>
                    <a:pt x="777582" y="660400"/>
                  </a:lnTo>
                  <a:lnTo>
                    <a:pt x="773976" y="660400"/>
                  </a:lnTo>
                  <a:lnTo>
                    <a:pt x="773976" y="685800"/>
                  </a:lnTo>
                  <a:lnTo>
                    <a:pt x="771004" y="673100"/>
                  </a:lnTo>
                  <a:lnTo>
                    <a:pt x="769137" y="673100"/>
                  </a:lnTo>
                  <a:lnTo>
                    <a:pt x="767384" y="660400"/>
                  </a:lnTo>
                  <a:lnTo>
                    <a:pt x="764222" y="660400"/>
                  </a:lnTo>
                  <a:lnTo>
                    <a:pt x="763955" y="655370"/>
                  </a:lnTo>
                  <a:lnTo>
                    <a:pt x="763955" y="660400"/>
                  </a:lnTo>
                  <a:lnTo>
                    <a:pt x="762812" y="673100"/>
                  </a:lnTo>
                  <a:lnTo>
                    <a:pt x="758926" y="673100"/>
                  </a:lnTo>
                  <a:lnTo>
                    <a:pt x="759155" y="660400"/>
                  </a:lnTo>
                  <a:lnTo>
                    <a:pt x="758215" y="660400"/>
                  </a:lnTo>
                  <a:lnTo>
                    <a:pt x="758215" y="685800"/>
                  </a:lnTo>
                  <a:lnTo>
                    <a:pt x="754773" y="685800"/>
                  </a:lnTo>
                  <a:lnTo>
                    <a:pt x="753071" y="673100"/>
                  </a:lnTo>
                  <a:lnTo>
                    <a:pt x="757618" y="673100"/>
                  </a:lnTo>
                  <a:lnTo>
                    <a:pt x="758215" y="685800"/>
                  </a:lnTo>
                  <a:lnTo>
                    <a:pt x="758215" y="660400"/>
                  </a:lnTo>
                  <a:lnTo>
                    <a:pt x="756716" y="660400"/>
                  </a:lnTo>
                  <a:lnTo>
                    <a:pt x="757847" y="647700"/>
                  </a:lnTo>
                  <a:lnTo>
                    <a:pt x="762177" y="647700"/>
                  </a:lnTo>
                  <a:lnTo>
                    <a:pt x="760641" y="660400"/>
                  </a:lnTo>
                  <a:lnTo>
                    <a:pt x="763955" y="660400"/>
                  </a:lnTo>
                  <a:lnTo>
                    <a:pt x="763955" y="655370"/>
                  </a:lnTo>
                  <a:lnTo>
                    <a:pt x="763549" y="647700"/>
                  </a:lnTo>
                  <a:lnTo>
                    <a:pt x="767524" y="647700"/>
                  </a:lnTo>
                  <a:lnTo>
                    <a:pt x="767524" y="660400"/>
                  </a:lnTo>
                  <a:lnTo>
                    <a:pt x="770153" y="660400"/>
                  </a:lnTo>
                  <a:lnTo>
                    <a:pt x="772287" y="673100"/>
                  </a:lnTo>
                  <a:lnTo>
                    <a:pt x="773772" y="673100"/>
                  </a:lnTo>
                  <a:lnTo>
                    <a:pt x="773976" y="685800"/>
                  </a:lnTo>
                  <a:lnTo>
                    <a:pt x="773976" y="660400"/>
                  </a:lnTo>
                  <a:lnTo>
                    <a:pt x="772693" y="660400"/>
                  </a:lnTo>
                  <a:lnTo>
                    <a:pt x="774065" y="647700"/>
                  </a:lnTo>
                  <a:lnTo>
                    <a:pt x="776427" y="647700"/>
                  </a:lnTo>
                  <a:lnTo>
                    <a:pt x="777582" y="660400"/>
                  </a:lnTo>
                  <a:lnTo>
                    <a:pt x="777582" y="647700"/>
                  </a:lnTo>
                  <a:lnTo>
                    <a:pt x="777405" y="647700"/>
                  </a:lnTo>
                  <a:lnTo>
                    <a:pt x="779335" y="635000"/>
                  </a:lnTo>
                  <a:lnTo>
                    <a:pt x="780453" y="635000"/>
                  </a:lnTo>
                  <a:lnTo>
                    <a:pt x="780580" y="647700"/>
                  </a:lnTo>
                  <a:lnTo>
                    <a:pt x="780580" y="609600"/>
                  </a:lnTo>
                  <a:lnTo>
                    <a:pt x="779399" y="609600"/>
                  </a:lnTo>
                  <a:lnTo>
                    <a:pt x="774941" y="597357"/>
                  </a:lnTo>
                  <a:lnTo>
                    <a:pt x="774941" y="635000"/>
                  </a:lnTo>
                  <a:lnTo>
                    <a:pt x="773417" y="647700"/>
                  </a:lnTo>
                  <a:lnTo>
                    <a:pt x="767765" y="635000"/>
                  </a:lnTo>
                  <a:lnTo>
                    <a:pt x="763562" y="635000"/>
                  </a:lnTo>
                  <a:lnTo>
                    <a:pt x="764057" y="622300"/>
                  </a:lnTo>
                  <a:lnTo>
                    <a:pt x="765048" y="622300"/>
                  </a:lnTo>
                  <a:lnTo>
                    <a:pt x="767283" y="609600"/>
                  </a:lnTo>
                  <a:lnTo>
                    <a:pt x="769251" y="609600"/>
                  </a:lnTo>
                  <a:lnTo>
                    <a:pt x="772160" y="622300"/>
                  </a:lnTo>
                  <a:lnTo>
                    <a:pt x="767448" y="622300"/>
                  </a:lnTo>
                  <a:lnTo>
                    <a:pt x="769734" y="635000"/>
                  </a:lnTo>
                  <a:lnTo>
                    <a:pt x="774941" y="635000"/>
                  </a:lnTo>
                  <a:lnTo>
                    <a:pt x="774941" y="597357"/>
                  </a:lnTo>
                  <a:lnTo>
                    <a:pt x="774776" y="596900"/>
                  </a:lnTo>
                  <a:lnTo>
                    <a:pt x="781888" y="596900"/>
                  </a:lnTo>
                  <a:lnTo>
                    <a:pt x="785634" y="609600"/>
                  </a:lnTo>
                  <a:lnTo>
                    <a:pt x="785634" y="584200"/>
                  </a:lnTo>
                  <a:lnTo>
                    <a:pt x="780478" y="584200"/>
                  </a:lnTo>
                  <a:lnTo>
                    <a:pt x="780122" y="571500"/>
                  </a:lnTo>
                  <a:lnTo>
                    <a:pt x="780770" y="558800"/>
                  </a:lnTo>
                  <a:lnTo>
                    <a:pt x="781634" y="558800"/>
                  </a:lnTo>
                  <a:lnTo>
                    <a:pt x="782015" y="546100"/>
                  </a:lnTo>
                  <a:lnTo>
                    <a:pt x="783653" y="558800"/>
                  </a:lnTo>
                  <a:lnTo>
                    <a:pt x="786587" y="558800"/>
                  </a:lnTo>
                  <a:lnTo>
                    <a:pt x="787222" y="571500"/>
                  </a:lnTo>
                  <a:lnTo>
                    <a:pt x="787920" y="584200"/>
                  </a:lnTo>
                  <a:lnTo>
                    <a:pt x="787920" y="533400"/>
                  </a:lnTo>
                  <a:lnTo>
                    <a:pt x="783844" y="520700"/>
                  </a:lnTo>
                  <a:lnTo>
                    <a:pt x="779843" y="495300"/>
                  </a:lnTo>
                  <a:lnTo>
                    <a:pt x="777011" y="495300"/>
                  </a:lnTo>
                  <a:lnTo>
                    <a:pt x="777011" y="584200"/>
                  </a:lnTo>
                  <a:lnTo>
                    <a:pt x="773023" y="584200"/>
                  </a:lnTo>
                  <a:lnTo>
                    <a:pt x="773303" y="571500"/>
                  </a:lnTo>
                  <a:lnTo>
                    <a:pt x="776249" y="571500"/>
                  </a:lnTo>
                  <a:lnTo>
                    <a:pt x="777011" y="584200"/>
                  </a:lnTo>
                  <a:lnTo>
                    <a:pt x="777011" y="495300"/>
                  </a:lnTo>
                  <a:lnTo>
                    <a:pt x="774915" y="495300"/>
                  </a:lnTo>
                  <a:lnTo>
                    <a:pt x="775068" y="482600"/>
                  </a:lnTo>
                  <a:lnTo>
                    <a:pt x="778586" y="482600"/>
                  </a:lnTo>
                  <a:lnTo>
                    <a:pt x="780770" y="495300"/>
                  </a:lnTo>
                  <a:lnTo>
                    <a:pt x="783094" y="495300"/>
                  </a:lnTo>
                  <a:lnTo>
                    <a:pt x="784898" y="508000"/>
                  </a:lnTo>
                  <a:lnTo>
                    <a:pt x="786701" y="508000"/>
                  </a:lnTo>
                  <a:lnTo>
                    <a:pt x="790435" y="520700"/>
                  </a:lnTo>
                  <a:lnTo>
                    <a:pt x="792505" y="520700"/>
                  </a:lnTo>
                  <a:lnTo>
                    <a:pt x="791743" y="508000"/>
                  </a:lnTo>
                  <a:lnTo>
                    <a:pt x="788797" y="508000"/>
                  </a:lnTo>
                  <a:lnTo>
                    <a:pt x="786930" y="495300"/>
                  </a:lnTo>
                  <a:lnTo>
                    <a:pt x="785406" y="495300"/>
                  </a:lnTo>
                  <a:lnTo>
                    <a:pt x="784148" y="482600"/>
                  </a:lnTo>
                  <a:lnTo>
                    <a:pt x="789419" y="482600"/>
                  </a:lnTo>
                  <a:lnTo>
                    <a:pt x="788847" y="469900"/>
                  </a:lnTo>
                  <a:lnTo>
                    <a:pt x="785368" y="469900"/>
                  </a:lnTo>
                  <a:lnTo>
                    <a:pt x="785025" y="457200"/>
                  </a:lnTo>
                  <a:lnTo>
                    <a:pt x="788568" y="457200"/>
                  </a:lnTo>
                  <a:lnTo>
                    <a:pt x="790155" y="469900"/>
                  </a:lnTo>
                  <a:lnTo>
                    <a:pt x="793242" y="469900"/>
                  </a:lnTo>
                  <a:lnTo>
                    <a:pt x="792175" y="482600"/>
                  </a:lnTo>
                  <a:lnTo>
                    <a:pt x="790486" y="482600"/>
                  </a:lnTo>
                  <a:lnTo>
                    <a:pt x="792327" y="495300"/>
                  </a:lnTo>
                  <a:lnTo>
                    <a:pt x="796315" y="495300"/>
                  </a:lnTo>
                  <a:lnTo>
                    <a:pt x="797331" y="508000"/>
                  </a:lnTo>
                  <a:lnTo>
                    <a:pt x="801509" y="508000"/>
                  </a:lnTo>
                  <a:lnTo>
                    <a:pt x="798652" y="520700"/>
                  </a:lnTo>
                  <a:lnTo>
                    <a:pt x="794308" y="520700"/>
                  </a:lnTo>
                  <a:lnTo>
                    <a:pt x="797102" y="533400"/>
                  </a:lnTo>
                  <a:lnTo>
                    <a:pt x="800430" y="533400"/>
                  </a:lnTo>
                  <a:lnTo>
                    <a:pt x="799312" y="546100"/>
                  </a:lnTo>
                  <a:lnTo>
                    <a:pt x="800442" y="546100"/>
                  </a:lnTo>
                  <a:lnTo>
                    <a:pt x="801306" y="558800"/>
                  </a:lnTo>
                  <a:lnTo>
                    <a:pt x="803211" y="558800"/>
                  </a:lnTo>
                  <a:lnTo>
                    <a:pt x="803211" y="482600"/>
                  </a:lnTo>
                  <a:lnTo>
                    <a:pt x="799122" y="482600"/>
                  </a:lnTo>
                  <a:lnTo>
                    <a:pt x="801268" y="469900"/>
                  </a:lnTo>
                  <a:lnTo>
                    <a:pt x="800785" y="469900"/>
                  </a:lnTo>
                  <a:lnTo>
                    <a:pt x="803097" y="457200"/>
                  </a:lnTo>
                  <a:lnTo>
                    <a:pt x="805065" y="469900"/>
                  </a:lnTo>
                  <a:lnTo>
                    <a:pt x="808228" y="469900"/>
                  </a:lnTo>
                  <a:lnTo>
                    <a:pt x="805764" y="482600"/>
                  </a:lnTo>
                  <a:lnTo>
                    <a:pt x="808901" y="482600"/>
                  </a:lnTo>
                  <a:lnTo>
                    <a:pt x="808901" y="457200"/>
                  </a:lnTo>
                  <a:lnTo>
                    <a:pt x="807542" y="457200"/>
                  </a:lnTo>
                  <a:lnTo>
                    <a:pt x="812939" y="444500"/>
                  </a:lnTo>
                  <a:lnTo>
                    <a:pt x="817524" y="457200"/>
                  </a:lnTo>
                  <a:lnTo>
                    <a:pt x="819607" y="457200"/>
                  </a:lnTo>
                  <a:lnTo>
                    <a:pt x="819607" y="363004"/>
                  </a:lnTo>
                  <a:lnTo>
                    <a:pt x="818299" y="368300"/>
                  </a:lnTo>
                  <a:lnTo>
                    <a:pt x="816851" y="368300"/>
                  </a:lnTo>
                  <a:lnTo>
                    <a:pt x="813803" y="355600"/>
                  </a:lnTo>
                  <a:lnTo>
                    <a:pt x="810628" y="355600"/>
                  </a:lnTo>
                  <a:lnTo>
                    <a:pt x="809663" y="368300"/>
                  </a:lnTo>
                  <a:lnTo>
                    <a:pt x="808901" y="368300"/>
                  </a:lnTo>
                  <a:lnTo>
                    <a:pt x="808469" y="381000"/>
                  </a:lnTo>
                  <a:lnTo>
                    <a:pt x="811326" y="381000"/>
                  </a:lnTo>
                  <a:lnTo>
                    <a:pt x="809688" y="368300"/>
                  </a:lnTo>
                  <a:lnTo>
                    <a:pt x="812190" y="368300"/>
                  </a:lnTo>
                  <a:lnTo>
                    <a:pt x="819023" y="381000"/>
                  </a:lnTo>
                  <a:lnTo>
                    <a:pt x="817054" y="381000"/>
                  </a:lnTo>
                  <a:lnTo>
                    <a:pt x="815594" y="393700"/>
                  </a:lnTo>
                  <a:lnTo>
                    <a:pt x="817130" y="393700"/>
                  </a:lnTo>
                  <a:lnTo>
                    <a:pt x="815467" y="397332"/>
                  </a:lnTo>
                  <a:lnTo>
                    <a:pt x="815467" y="406400"/>
                  </a:lnTo>
                  <a:lnTo>
                    <a:pt x="814324" y="419100"/>
                  </a:lnTo>
                  <a:lnTo>
                    <a:pt x="815276" y="419100"/>
                  </a:lnTo>
                  <a:lnTo>
                    <a:pt x="815378" y="431800"/>
                  </a:lnTo>
                  <a:lnTo>
                    <a:pt x="809307" y="431800"/>
                  </a:lnTo>
                  <a:lnTo>
                    <a:pt x="809193" y="444500"/>
                  </a:lnTo>
                  <a:lnTo>
                    <a:pt x="803148" y="444500"/>
                  </a:lnTo>
                  <a:lnTo>
                    <a:pt x="806627" y="431800"/>
                  </a:lnTo>
                  <a:lnTo>
                    <a:pt x="807986" y="431800"/>
                  </a:lnTo>
                  <a:lnTo>
                    <a:pt x="807656" y="419100"/>
                  </a:lnTo>
                  <a:lnTo>
                    <a:pt x="812025" y="419100"/>
                  </a:lnTo>
                  <a:lnTo>
                    <a:pt x="812393" y="406400"/>
                  </a:lnTo>
                  <a:lnTo>
                    <a:pt x="815467" y="406400"/>
                  </a:lnTo>
                  <a:lnTo>
                    <a:pt x="815467" y="397332"/>
                  </a:lnTo>
                  <a:lnTo>
                    <a:pt x="811301" y="406400"/>
                  </a:lnTo>
                  <a:lnTo>
                    <a:pt x="795515" y="406400"/>
                  </a:lnTo>
                  <a:lnTo>
                    <a:pt x="797369" y="393700"/>
                  </a:lnTo>
                  <a:lnTo>
                    <a:pt x="790384" y="393700"/>
                  </a:lnTo>
                  <a:lnTo>
                    <a:pt x="787298" y="406400"/>
                  </a:lnTo>
                  <a:lnTo>
                    <a:pt x="795299" y="406400"/>
                  </a:lnTo>
                  <a:lnTo>
                    <a:pt x="795502" y="419100"/>
                  </a:lnTo>
                  <a:lnTo>
                    <a:pt x="794639" y="419100"/>
                  </a:lnTo>
                  <a:lnTo>
                    <a:pt x="792302" y="431800"/>
                  </a:lnTo>
                  <a:lnTo>
                    <a:pt x="794181" y="431800"/>
                  </a:lnTo>
                  <a:lnTo>
                    <a:pt x="793902" y="441071"/>
                  </a:lnTo>
                  <a:lnTo>
                    <a:pt x="798563" y="431800"/>
                  </a:lnTo>
                  <a:lnTo>
                    <a:pt x="800785" y="431800"/>
                  </a:lnTo>
                  <a:lnTo>
                    <a:pt x="801674" y="444500"/>
                  </a:lnTo>
                  <a:lnTo>
                    <a:pt x="794029" y="457200"/>
                  </a:lnTo>
                  <a:lnTo>
                    <a:pt x="788136" y="444500"/>
                  </a:lnTo>
                  <a:lnTo>
                    <a:pt x="785418" y="444500"/>
                  </a:lnTo>
                  <a:lnTo>
                    <a:pt x="789228" y="431800"/>
                  </a:lnTo>
                  <a:lnTo>
                    <a:pt x="785545" y="431800"/>
                  </a:lnTo>
                  <a:lnTo>
                    <a:pt x="788149" y="419100"/>
                  </a:lnTo>
                  <a:lnTo>
                    <a:pt x="784923" y="419100"/>
                  </a:lnTo>
                  <a:lnTo>
                    <a:pt x="784923" y="431800"/>
                  </a:lnTo>
                  <a:lnTo>
                    <a:pt x="784339" y="444500"/>
                  </a:lnTo>
                  <a:lnTo>
                    <a:pt x="783247" y="444500"/>
                  </a:lnTo>
                  <a:lnTo>
                    <a:pt x="783247" y="482600"/>
                  </a:lnTo>
                  <a:lnTo>
                    <a:pt x="779119" y="482600"/>
                  </a:lnTo>
                  <a:lnTo>
                    <a:pt x="779005" y="469900"/>
                  </a:lnTo>
                  <a:lnTo>
                    <a:pt x="783069" y="469900"/>
                  </a:lnTo>
                  <a:lnTo>
                    <a:pt x="783247" y="482600"/>
                  </a:lnTo>
                  <a:lnTo>
                    <a:pt x="783247" y="444500"/>
                  </a:lnTo>
                  <a:lnTo>
                    <a:pt x="782789" y="444500"/>
                  </a:lnTo>
                  <a:lnTo>
                    <a:pt x="778294" y="431800"/>
                  </a:lnTo>
                  <a:lnTo>
                    <a:pt x="784923" y="431800"/>
                  </a:lnTo>
                  <a:lnTo>
                    <a:pt x="784923" y="419100"/>
                  </a:lnTo>
                  <a:lnTo>
                    <a:pt x="778522" y="419100"/>
                  </a:lnTo>
                  <a:lnTo>
                    <a:pt x="775957" y="431800"/>
                  </a:lnTo>
                  <a:lnTo>
                    <a:pt x="765759" y="431800"/>
                  </a:lnTo>
                  <a:lnTo>
                    <a:pt x="768756" y="444500"/>
                  </a:lnTo>
                  <a:lnTo>
                    <a:pt x="769734" y="444500"/>
                  </a:lnTo>
                  <a:lnTo>
                    <a:pt x="768540" y="457200"/>
                  </a:lnTo>
                  <a:lnTo>
                    <a:pt x="763320" y="457200"/>
                  </a:lnTo>
                  <a:lnTo>
                    <a:pt x="764819" y="444500"/>
                  </a:lnTo>
                  <a:lnTo>
                    <a:pt x="765441" y="444500"/>
                  </a:lnTo>
                  <a:lnTo>
                    <a:pt x="764159" y="431800"/>
                  </a:lnTo>
                  <a:lnTo>
                    <a:pt x="765632" y="431800"/>
                  </a:lnTo>
                  <a:lnTo>
                    <a:pt x="764082" y="419100"/>
                  </a:lnTo>
                  <a:lnTo>
                    <a:pt x="760679" y="406400"/>
                  </a:lnTo>
                  <a:lnTo>
                    <a:pt x="756272" y="406400"/>
                  </a:lnTo>
                  <a:lnTo>
                    <a:pt x="753033" y="393700"/>
                  </a:lnTo>
                  <a:lnTo>
                    <a:pt x="750341" y="393700"/>
                  </a:lnTo>
                  <a:lnTo>
                    <a:pt x="747661" y="381000"/>
                  </a:lnTo>
                  <a:lnTo>
                    <a:pt x="747471" y="381000"/>
                  </a:lnTo>
                  <a:lnTo>
                    <a:pt x="748969" y="368300"/>
                  </a:lnTo>
                  <a:lnTo>
                    <a:pt x="752589" y="368300"/>
                  </a:lnTo>
                  <a:lnTo>
                    <a:pt x="754443" y="355600"/>
                  </a:lnTo>
                  <a:lnTo>
                    <a:pt x="752563" y="355600"/>
                  </a:lnTo>
                  <a:lnTo>
                    <a:pt x="755980" y="342900"/>
                  </a:lnTo>
                  <a:lnTo>
                    <a:pt x="757199" y="355600"/>
                  </a:lnTo>
                  <a:lnTo>
                    <a:pt x="758088" y="368300"/>
                  </a:lnTo>
                  <a:lnTo>
                    <a:pt x="752716" y="368300"/>
                  </a:lnTo>
                  <a:lnTo>
                    <a:pt x="753846" y="381000"/>
                  </a:lnTo>
                  <a:lnTo>
                    <a:pt x="758139" y="368300"/>
                  </a:lnTo>
                  <a:lnTo>
                    <a:pt x="758329" y="381000"/>
                  </a:lnTo>
                  <a:lnTo>
                    <a:pt x="760628" y="381000"/>
                  </a:lnTo>
                  <a:lnTo>
                    <a:pt x="759955" y="368300"/>
                  </a:lnTo>
                  <a:lnTo>
                    <a:pt x="767613" y="368300"/>
                  </a:lnTo>
                  <a:lnTo>
                    <a:pt x="767956" y="355600"/>
                  </a:lnTo>
                  <a:lnTo>
                    <a:pt x="768121" y="355600"/>
                  </a:lnTo>
                  <a:lnTo>
                    <a:pt x="766673" y="342900"/>
                  </a:lnTo>
                  <a:lnTo>
                    <a:pt x="776046" y="342900"/>
                  </a:lnTo>
                  <a:lnTo>
                    <a:pt x="770978" y="330200"/>
                  </a:lnTo>
                  <a:lnTo>
                    <a:pt x="766330" y="330200"/>
                  </a:lnTo>
                  <a:lnTo>
                    <a:pt x="766330" y="355600"/>
                  </a:lnTo>
                  <a:lnTo>
                    <a:pt x="760920" y="355600"/>
                  </a:lnTo>
                  <a:lnTo>
                    <a:pt x="765302" y="342900"/>
                  </a:lnTo>
                  <a:lnTo>
                    <a:pt x="766330" y="355600"/>
                  </a:lnTo>
                  <a:lnTo>
                    <a:pt x="766330" y="330200"/>
                  </a:lnTo>
                  <a:lnTo>
                    <a:pt x="756856" y="330200"/>
                  </a:lnTo>
                  <a:lnTo>
                    <a:pt x="757440" y="317500"/>
                  </a:lnTo>
                  <a:lnTo>
                    <a:pt x="745515" y="317500"/>
                  </a:lnTo>
                  <a:lnTo>
                    <a:pt x="745515" y="342900"/>
                  </a:lnTo>
                  <a:lnTo>
                    <a:pt x="744143" y="355600"/>
                  </a:lnTo>
                  <a:lnTo>
                    <a:pt x="737222" y="368300"/>
                  </a:lnTo>
                  <a:lnTo>
                    <a:pt x="733031" y="368300"/>
                  </a:lnTo>
                  <a:lnTo>
                    <a:pt x="735177" y="355600"/>
                  </a:lnTo>
                  <a:lnTo>
                    <a:pt x="740778" y="355600"/>
                  </a:lnTo>
                  <a:lnTo>
                    <a:pt x="742188" y="342900"/>
                  </a:lnTo>
                  <a:lnTo>
                    <a:pt x="745515" y="342900"/>
                  </a:lnTo>
                  <a:lnTo>
                    <a:pt x="745515" y="317500"/>
                  </a:lnTo>
                  <a:lnTo>
                    <a:pt x="741248" y="317500"/>
                  </a:lnTo>
                  <a:lnTo>
                    <a:pt x="733602" y="317500"/>
                  </a:lnTo>
                  <a:lnTo>
                    <a:pt x="733945" y="304800"/>
                  </a:lnTo>
                  <a:lnTo>
                    <a:pt x="733247" y="304800"/>
                  </a:lnTo>
                  <a:lnTo>
                    <a:pt x="732282" y="292100"/>
                  </a:lnTo>
                  <a:lnTo>
                    <a:pt x="729068" y="304698"/>
                  </a:lnTo>
                  <a:lnTo>
                    <a:pt x="727938" y="292100"/>
                  </a:lnTo>
                  <a:lnTo>
                    <a:pt x="726503" y="292100"/>
                  </a:lnTo>
                  <a:lnTo>
                    <a:pt x="726440" y="304800"/>
                  </a:lnTo>
                  <a:lnTo>
                    <a:pt x="727011" y="304800"/>
                  </a:lnTo>
                  <a:lnTo>
                    <a:pt x="727798" y="317500"/>
                  </a:lnTo>
                  <a:lnTo>
                    <a:pt x="727329" y="317500"/>
                  </a:lnTo>
                  <a:lnTo>
                    <a:pt x="727125" y="330200"/>
                  </a:lnTo>
                  <a:lnTo>
                    <a:pt x="721271" y="330200"/>
                  </a:lnTo>
                  <a:lnTo>
                    <a:pt x="723696" y="342900"/>
                  </a:lnTo>
                  <a:lnTo>
                    <a:pt x="722934" y="342900"/>
                  </a:lnTo>
                  <a:lnTo>
                    <a:pt x="724382" y="355600"/>
                  </a:lnTo>
                  <a:lnTo>
                    <a:pt x="720699" y="355600"/>
                  </a:lnTo>
                  <a:lnTo>
                    <a:pt x="722934" y="342900"/>
                  </a:lnTo>
                  <a:lnTo>
                    <a:pt x="719366" y="342900"/>
                  </a:lnTo>
                  <a:lnTo>
                    <a:pt x="718464" y="355600"/>
                  </a:lnTo>
                  <a:lnTo>
                    <a:pt x="712533" y="355600"/>
                  </a:lnTo>
                  <a:lnTo>
                    <a:pt x="714400" y="368300"/>
                  </a:lnTo>
                  <a:lnTo>
                    <a:pt x="715187" y="368300"/>
                  </a:lnTo>
                  <a:lnTo>
                    <a:pt x="719455" y="381000"/>
                  </a:lnTo>
                  <a:lnTo>
                    <a:pt x="721639" y="381000"/>
                  </a:lnTo>
                  <a:lnTo>
                    <a:pt x="715721" y="393700"/>
                  </a:lnTo>
                  <a:lnTo>
                    <a:pt x="714044" y="381000"/>
                  </a:lnTo>
                  <a:lnTo>
                    <a:pt x="714209" y="381000"/>
                  </a:lnTo>
                  <a:lnTo>
                    <a:pt x="714235" y="368300"/>
                  </a:lnTo>
                  <a:lnTo>
                    <a:pt x="710450" y="368300"/>
                  </a:lnTo>
                  <a:lnTo>
                    <a:pt x="710666" y="355600"/>
                  </a:lnTo>
                  <a:lnTo>
                    <a:pt x="714756" y="342900"/>
                  </a:lnTo>
                  <a:lnTo>
                    <a:pt x="713079" y="342900"/>
                  </a:lnTo>
                  <a:lnTo>
                    <a:pt x="716902" y="330200"/>
                  </a:lnTo>
                  <a:lnTo>
                    <a:pt x="719696" y="330200"/>
                  </a:lnTo>
                  <a:lnTo>
                    <a:pt x="724750" y="317500"/>
                  </a:lnTo>
                  <a:lnTo>
                    <a:pt x="723493" y="317500"/>
                  </a:lnTo>
                  <a:lnTo>
                    <a:pt x="723036" y="314325"/>
                  </a:lnTo>
                  <a:lnTo>
                    <a:pt x="723036" y="317500"/>
                  </a:lnTo>
                  <a:lnTo>
                    <a:pt x="720369" y="317500"/>
                  </a:lnTo>
                  <a:lnTo>
                    <a:pt x="716610" y="330200"/>
                  </a:lnTo>
                  <a:lnTo>
                    <a:pt x="714883" y="317500"/>
                  </a:lnTo>
                  <a:lnTo>
                    <a:pt x="720598" y="304800"/>
                  </a:lnTo>
                  <a:lnTo>
                    <a:pt x="723036" y="317500"/>
                  </a:lnTo>
                  <a:lnTo>
                    <a:pt x="723036" y="314325"/>
                  </a:lnTo>
                  <a:lnTo>
                    <a:pt x="721664" y="304800"/>
                  </a:lnTo>
                  <a:lnTo>
                    <a:pt x="721982" y="304800"/>
                  </a:lnTo>
                  <a:lnTo>
                    <a:pt x="721233" y="292100"/>
                  </a:lnTo>
                  <a:lnTo>
                    <a:pt x="720204" y="304800"/>
                  </a:lnTo>
                  <a:lnTo>
                    <a:pt x="712787" y="304800"/>
                  </a:lnTo>
                  <a:lnTo>
                    <a:pt x="713892" y="317500"/>
                  </a:lnTo>
                  <a:lnTo>
                    <a:pt x="709358" y="317500"/>
                  </a:lnTo>
                  <a:lnTo>
                    <a:pt x="709371" y="304800"/>
                  </a:lnTo>
                  <a:lnTo>
                    <a:pt x="706107" y="304800"/>
                  </a:lnTo>
                  <a:lnTo>
                    <a:pt x="706958" y="317500"/>
                  </a:lnTo>
                  <a:lnTo>
                    <a:pt x="708672" y="317500"/>
                  </a:lnTo>
                  <a:lnTo>
                    <a:pt x="707428" y="330200"/>
                  </a:lnTo>
                  <a:lnTo>
                    <a:pt x="708444" y="330200"/>
                  </a:lnTo>
                  <a:lnTo>
                    <a:pt x="713968" y="317500"/>
                  </a:lnTo>
                  <a:lnTo>
                    <a:pt x="712863" y="330200"/>
                  </a:lnTo>
                  <a:lnTo>
                    <a:pt x="710018" y="330200"/>
                  </a:lnTo>
                  <a:lnTo>
                    <a:pt x="709574" y="342900"/>
                  </a:lnTo>
                  <a:lnTo>
                    <a:pt x="707885" y="342900"/>
                  </a:lnTo>
                  <a:lnTo>
                    <a:pt x="707885" y="368300"/>
                  </a:lnTo>
                  <a:lnTo>
                    <a:pt x="703999" y="355600"/>
                  </a:lnTo>
                  <a:lnTo>
                    <a:pt x="706691" y="355600"/>
                  </a:lnTo>
                  <a:lnTo>
                    <a:pt x="707885" y="368300"/>
                  </a:lnTo>
                  <a:lnTo>
                    <a:pt x="707885" y="342900"/>
                  </a:lnTo>
                  <a:lnTo>
                    <a:pt x="705726" y="342900"/>
                  </a:lnTo>
                  <a:lnTo>
                    <a:pt x="706475" y="330200"/>
                  </a:lnTo>
                  <a:lnTo>
                    <a:pt x="703986" y="330200"/>
                  </a:lnTo>
                  <a:lnTo>
                    <a:pt x="702830" y="317500"/>
                  </a:lnTo>
                  <a:lnTo>
                    <a:pt x="700392" y="317500"/>
                  </a:lnTo>
                  <a:lnTo>
                    <a:pt x="697484" y="304800"/>
                  </a:lnTo>
                  <a:lnTo>
                    <a:pt x="698868" y="304800"/>
                  </a:lnTo>
                  <a:lnTo>
                    <a:pt x="703808" y="292100"/>
                  </a:lnTo>
                  <a:lnTo>
                    <a:pt x="712025" y="292100"/>
                  </a:lnTo>
                  <a:lnTo>
                    <a:pt x="718235" y="279400"/>
                  </a:lnTo>
                  <a:lnTo>
                    <a:pt x="716191" y="279400"/>
                  </a:lnTo>
                  <a:lnTo>
                    <a:pt x="718756" y="266700"/>
                  </a:lnTo>
                  <a:lnTo>
                    <a:pt x="709701" y="266700"/>
                  </a:lnTo>
                  <a:lnTo>
                    <a:pt x="702322" y="254000"/>
                  </a:lnTo>
                  <a:lnTo>
                    <a:pt x="702094" y="254000"/>
                  </a:lnTo>
                  <a:lnTo>
                    <a:pt x="707263" y="241300"/>
                  </a:lnTo>
                  <a:lnTo>
                    <a:pt x="713727" y="241300"/>
                  </a:lnTo>
                  <a:lnTo>
                    <a:pt x="712673" y="228600"/>
                  </a:lnTo>
                  <a:lnTo>
                    <a:pt x="714527" y="228600"/>
                  </a:lnTo>
                  <a:lnTo>
                    <a:pt x="718375" y="215900"/>
                  </a:lnTo>
                  <a:lnTo>
                    <a:pt x="762635" y="215900"/>
                  </a:lnTo>
                  <a:lnTo>
                    <a:pt x="757643" y="203200"/>
                  </a:lnTo>
                  <a:lnTo>
                    <a:pt x="758456" y="203200"/>
                  </a:lnTo>
                  <a:lnTo>
                    <a:pt x="756589" y="190500"/>
                  </a:lnTo>
                  <a:lnTo>
                    <a:pt x="753364" y="190500"/>
                  </a:lnTo>
                  <a:lnTo>
                    <a:pt x="755815" y="203200"/>
                  </a:lnTo>
                  <a:lnTo>
                    <a:pt x="748487" y="203200"/>
                  </a:lnTo>
                  <a:lnTo>
                    <a:pt x="745718" y="190500"/>
                  </a:lnTo>
                  <a:lnTo>
                    <a:pt x="748957" y="190500"/>
                  </a:lnTo>
                  <a:lnTo>
                    <a:pt x="746404" y="177800"/>
                  </a:lnTo>
                  <a:lnTo>
                    <a:pt x="736028" y="177800"/>
                  </a:lnTo>
                  <a:lnTo>
                    <a:pt x="734644" y="190500"/>
                  </a:lnTo>
                  <a:lnTo>
                    <a:pt x="741883" y="190500"/>
                  </a:lnTo>
                  <a:lnTo>
                    <a:pt x="744588" y="203200"/>
                  </a:lnTo>
                  <a:lnTo>
                    <a:pt x="727240" y="203200"/>
                  </a:lnTo>
                  <a:lnTo>
                    <a:pt x="727240" y="190500"/>
                  </a:lnTo>
                  <a:lnTo>
                    <a:pt x="723887" y="190500"/>
                  </a:lnTo>
                  <a:lnTo>
                    <a:pt x="725830" y="203200"/>
                  </a:lnTo>
                  <a:lnTo>
                    <a:pt x="717550" y="203200"/>
                  </a:lnTo>
                  <a:lnTo>
                    <a:pt x="716229" y="199123"/>
                  </a:lnTo>
                  <a:lnTo>
                    <a:pt x="716546" y="203200"/>
                  </a:lnTo>
                  <a:lnTo>
                    <a:pt x="710603" y="203200"/>
                  </a:lnTo>
                  <a:lnTo>
                    <a:pt x="710196" y="190500"/>
                  </a:lnTo>
                  <a:lnTo>
                    <a:pt x="708736" y="190500"/>
                  </a:lnTo>
                  <a:lnTo>
                    <a:pt x="708609" y="177800"/>
                  </a:lnTo>
                  <a:lnTo>
                    <a:pt x="713473" y="177800"/>
                  </a:lnTo>
                  <a:lnTo>
                    <a:pt x="716216" y="190500"/>
                  </a:lnTo>
                  <a:lnTo>
                    <a:pt x="722007" y="190500"/>
                  </a:lnTo>
                  <a:lnTo>
                    <a:pt x="716864" y="177800"/>
                  </a:lnTo>
                  <a:lnTo>
                    <a:pt x="719213" y="177800"/>
                  </a:lnTo>
                  <a:lnTo>
                    <a:pt x="705129" y="165100"/>
                  </a:lnTo>
                  <a:lnTo>
                    <a:pt x="704735" y="177800"/>
                  </a:lnTo>
                  <a:lnTo>
                    <a:pt x="695261" y="177800"/>
                  </a:lnTo>
                  <a:lnTo>
                    <a:pt x="696175" y="190500"/>
                  </a:lnTo>
                  <a:lnTo>
                    <a:pt x="701713" y="190500"/>
                  </a:lnTo>
                  <a:lnTo>
                    <a:pt x="707758" y="203200"/>
                  </a:lnTo>
                  <a:lnTo>
                    <a:pt x="706247" y="203200"/>
                  </a:lnTo>
                  <a:lnTo>
                    <a:pt x="706247" y="228600"/>
                  </a:lnTo>
                  <a:lnTo>
                    <a:pt x="703491" y="228600"/>
                  </a:lnTo>
                  <a:lnTo>
                    <a:pt x="702373" y="215900"/>
                  </a:lnTo>
                  <a:lnTo>
                    <a:pt x="705777" y="215900"/>
                  </a:lnTo>
                  <a:lnTo>
                    <a:pt x="706247" y="228600"/>
                  </a:lnTo>
                  <a:lnTo>
                    <a:pt x="706247" y="203200"/>
                  </a:lnTo>
                  <a:lnTo>
                    <a:pt x="702246" y="203200"/>
                  </a:lnTo>
                  <a:lnTo>
                    <a:pt x="702246" y="241300"/>
                  </a:lnTo>
                  <a:lnTo>
                    <a:pt x="701090" y="241300"/>
                  </a:lnTo>
                  <a:lnTo>
                    <a:pt x="698080" y="254000"/>
                  </a:lnTo>
                  <a:lnTo>
                    <a:pt x="696887" y="254000"/>
                  </a:lnTo>
                  <a:lnTo>
                    <a:pt x="696836" y="252412"/>
                  </a:lnTo>
                  <a:lnTo>
                    <a:pt x="696836" y="254000"/>
                  </a:lnTo>
                  <a:lnTo>
                    <a:pt x="695972" y="266700"/>
                  </a:lnTo>
                  <a:lnTo>
                    <a:pt x="693623" y="254342"/>
                  </a:lnTo>
                  <a:lnTo>
                    <a:pt x="695401" y="266700"/>
                  </a:lnTo>
                  <a:lnTo>
                    <a:pt x="693102" y="266700"/>
                  </a:lnTo>
                  <a:lnTo>
                    <a:pt x="693102" y="292100"/>
                  </a:lnTo>
                  <a:lnTo>
                    <a:pt x="692353" y="302806"/>
                  </a:lnTo>
                  <a:lnTo>
                    <a:pt x="692353" y="317500"/>
                  </a:lnTo>
                  <a:lnTo>
                    <a:pt x="690587" y="317500"/>
                  </a:lnTo>
                  <a:lnTo>
                    <a:pt x="691375" y="330200"/>
                  </a:lnTo>
                  <a:lnTo>
                    <a:pt x="687273" y="330200"/>
                  </a:lnTo>
                  <a:lnTo>
                    <a:pt x="688378" y="317500"/>
                  </a:lnTo>
                  <a:lnTo>
                    <a:pt x="687616" y="304800"/>
                  </a:lnTo>
                  <a:lnTo>
                    <a:pt x="690575" y="304800"/>
                  </a:lnTo>
                  <a:lnTo>
                    <a:pt x="692353" y="317500"/>
                  </a:lnTo>
                  <a:lnTo>
                    <a:pt x="692353" y="302806"/>
                  </a:lnTo>
                  <a:lnTo>
                    <a:pt x="692213" y="304800"/>
                  </a:lnTo>
                  <a:lnTo>
                    <a:pt x="685863" y="292100"/>
                  </a:lnTo>
                  <a:lnTo>
                    <a:pt x="693102" y="292100"/>
                  </a:lnTo>
                  <a:lnTo>
                    <a:pt x="693102" y="266700"/>
                  </a:lnTo>
                  <a:lnTo>
                    <a:pt x="692658" y="266700"/>
                  </a:lnTo>
                  <a:lnTo>
                    <a:pt x="693623" y="254342"/>
                  </a:lnTo>
                  <a:lnTo>
                    <a:pt x="693572" y="254000"/>
                  </a:lnTo>
                  <a:lnTo>
                    <a:pt x="689952" y="254000"/>
                  </a:lnTo>
                  <a:lnTo>
                    <a:pt x="692581" y="241300"/>
                  </a:lnTo>
                  <a:lnTo>
                    <a:pt x="695325" y="254000"/>
                  </a:lnTo>
                  <a:lnTo>
                    <a:pt x="696836" y="254000"/>
                  </a:lnTo>
                  <a:lnTo>
                    <a:pt x="696836" y="252412"/>
                  </a:lnTo>
                  <a:lnTo>
                    <a:pt x="696480" y="241300"/>
                  </a:lnTo>
                  <a:lnTo>
                    <a:pt x="696226" y="241300"/>
                  </a:lnTo>
                  <a:lnTo>
                    <a:pt x="699274" y="228600"/>
                  </a:lnTo>
                  <a:lnTo>
                    <a:pt x="702246" y="241300"/>
                  </a:lnTo>
                  <a:lnTo>
                    <a:pt x="702246" y="203200"/>
                  </a:lnTo>
                  <a:lnTo>
                    <a:pt x="697369" y="203200"/>
                  </a:lnTo>
                  <a:lnTo>
                    <a:pt x="697369" y="215900"/>
                  </a:lnTo>
                  <a:lnTo>
                    <a:pt x="697318" y="228600"/>
                  </a:lnTo>
                  <a:lnTo>
                    <a:pt x="696023" y="228600"/>
                  </a:lnTo>
                  <a:lnTo>
                    <a:pt x="693013" y="215900"/>
                  </a:lnTo>
                  <a:lnTo>
                    <a:pt x="697369" y="215900"/>
                  </a:lnTo>
                  <a:lnTo>
                    <a:pt x="697369" y="203200"/>
                  </a:lnTo>
                  <a:lnTo>
                    <a:pt x="695985" y="203200"/>
                  </a:lnTo>
                  <a:lnTo>
                    <a:pt x="695032" y="190500"/>
                  </a:lnTo>
                  <a:lnTo>
                    <a:pt x="690524" y="190500"/>
                  </a:lnTo>
                  <a:lnTo>
                    <a:pt x="690524" y="215900"/>
                  </a:lnTo>
                  <a:lnTo>
                    <a:pt x="688022" y="215900"/>
                  </a:lnTo>
                  <a:lnTo>
                    <a:pt x="687514" y="203200"/>
                  </a:lnTo>
                  <a:lnTo>
                    <a:pt x="689102" y="203200"/>
                  </a:lnTo>
                  <a:lnTo>
                    <a:pt x="690524" y="215900"/>
                  </a:lnTo>
                  <a:lnTo>
                    <a:pt x="690524" y="190500"/>
                  </a:lnTo>
                  <a:lnTo>
                    <a:pt x="682929" y="190500"/>
                  </a:lnTo>
                  <a:lnTo>
                    <a:pt x="677532" y="179298"/>
                  </a:lnTo>
                  <a:lnTo>
                    <a:pt x="679869" y="190500"/>
                  </a:lnTo>
                  <a:lnTo>
                    <a:pt x="676198" y="190500"/>
                  </a:lnTo>
                  <a:lnTo>
                    <a:pt x="682612" y="203200"/>
                  </a:lnTo>
                  <a:lnTo>
                    <a:pt x="668642" y="203200"/>
                  </a:lnTo>
                  <a:lnTo>
                    <a:pt x="667715" y="215900"/>
                  </a:lnTo>
                  <a:lnTo>
                    <a:pt x="662432" y="215900"/>
                  </a:lnTo>
                  <a:lnTo>
                    <a:pt x="659028" y="228600"/>
                  </a:lnTo>
                  <a:lnTo>
                    <a:pt x="654964" y="228600"/>
                  </a:lnTo>
                  <a:lnTo>
                    <a:pt x="657809" y="241300"/>
                  </a:lnTo>
                  <a:lnTo>
                    <a:pt x="661504" y="241300"/>
                  </a:lnTo>
                  <a:lnTo>
                    <a:pt x="662393" y="228600"/>
                  </a:lnTo>
                  <a:lnTo>
                    <a:pt x="665403" y="228600"/>
                  </a:lnTo>
                  <a:lnTo>
                    <a:pt x="669036" y="241300"/>
                  </a:lnTo>
                  <a:lnTo>
                    <a:pt x="664667" y="241300"/>
                  </a:lnTo>
                  <a:lnTo>
                    <a:pt x="667131" y="254000"/>
                  </a:lnTo>
                  <a:lnTo>
                    <a:pt x="664743" y="254000"/>
                  </a:lnTo>
                  <a:lnTo>
                    <a:pt x="662228" y="266700"/>
                  </a:lnTo>
                  <a:lnTo>
                    <a:pt x="655358" y="254000"/>
                  </a:lnTo>
                  <a:lnTo>
                    <a:pt x="658774" y="254000"/>
                  </a:lnTo>
                  <a:lnTo>
                    <a:pt x="657758" y="241300"/>
                  </a:lnTo>
                  <a:lnTo>
                    <a:pt x="652500" y="241300"/>
                  </a:lnTo>
                  <a:lnTo>
                    <a:pt x="653008" y="254000"/>
                  </a:lnTo>
                  <a:lnTo>
                    <a:pt x="652526" y="254000"/>
                  </a:lnTo>
                  <a:lnTo>
                    <a:pt x="652297" y="266700"/>
                  </a:lnTo>
                  <a:lnTo>
                    <a:pt x="648779" y="266700"/>
                  </a:lnTo>
                  <a:lnTo>
                    <a:pt x="649058" y="279400"/>
                  </a:lnTo>
                  <a:lnTo>
                    <a:pt x="654367" y="266700"/>
                  </a:lnTo>
                  <a:lnTo>
                    <a:pt x="661974" y="266700"/>
                  </a:lnTo>
                  <a:lnTo>
                    <a:pt x="661949" y="279400"/>
                  </a:lnTo>
                  <a:lnTo>
                    <a:pt x="663511" y="279400"/>
                  </a:lnTo>
                  <a:lnTo>
                    <a:pt x="665505" y="268312"/>
                  </a:lnTo>
                  <a:lnTo>
                    <a:pt x="664603" y="266700"/>
                  </a:lnTo>
                  <a:lnTo>
                    <a:pt x="664781" y="266700"/>
                  </a:lnTo>
                  <a:lnTo>
                    <a:pt x="667143" y="254000"/>
                  </a:lnTo>
                  <a:lnTo>
                    <a:pt x="672693" y="266700"/>
                  </a:lnTo>
                  <a:lnTo>
                    <a:pt x="667296" y="254000"/>
                  </a:lnTo>
                  <a:lnTo>
                    <a:pt x="670712" y="254000"/>
                  </a:lnTo>
                  <a:lnTo>
                    <a:pt x="669747" y="241300"/>
                  </a:lnTo>
                  <a:lnTo>
                    <a:pt x="672858" y="241300"/>
                  </a:lnTo>
                  <a:lnTo>
                    <a:pt x="672528" y="228600"/>
                  </a:lnTo>
                  <a:lnTo>
                    <a:pt x="669848" y="228600"/>
                  </a:lnTo>
                  <a:lnTo>
                    <a:pt x="667956" y="215900"/>
                  </a:lnTo>
                  <a:lnTo>
                    <a:pt x="674852" y="215900"/>
                  </a:lnTo>
                  <a:lnTo>
                    <a:pt x="673417" y="228600"/>
                  </a:lnTo>
                  <a:lnTo>
                    <a:pt x="680339" y="228600"/>
                  </a:lnTo>
                  <a:lnTo>
                    <a:pt x="678637" y="215900"/>
                  </a:lnTo>
                  <a:lnTo>
                    <a:pt x="680986" y="215900"/>
                  </a:lnTo>
                  <a:lnTo>
                    <a:pt x="685482" y="228600"/>
                  </a:lnTo>
                  <a:lnTo>
                    <a:pt x="685203" y="228600"/>
                  </a:lnTo>
                  <a:lnTo>
                    <a:pt x="689241" y="237070"/>
                  </a:lnTo>
                  <a:lnTo>
                    <a:pt x="688022" y="228600"/>
                  </a:lnTo>
                  <a:lnTo>
                    <a:pt x="693369" y="228600"/>
                  </a:lnTo>
                  <a:lnTo>
                    <a:pt x="691997" y="241300"/>
                  </a:lnTo>
                  <a:lnTo>
                    <a:pt x="691261" y="241300"/>
                  </a:lnTo>
                  <a:lnTo>
                    <a:pt x="689241" y="237070"/>
                  </a:lnTo>
                  <a:lnTo>
                    <a:pt x="689851" y="241300"/>
                  </a:lnTo>
                  <a:lnTo>
                    <a:pt x="686663" y="241300"/>
                  </a:lnTo>
                  <a:lnTo>
                    <a:pt x="687578" y="254000"/>
                  </a:lnTo>
                  <a:lnTo>
                    <a:pt x="683514" y="254000"/>
                  </a:lnTo>
                  <a:lnTo>
                    <a:pt x="682815" y="266700"/>
                  </a:lnTo>
                  <a:lnTo>
                    <a:pt x="684022" y="266700"/>
                  </a:lnTo>
                  <a:lnTo>
                    <a:pt x="687260" y="279400"/>
                  </a:lnTo>
                  <a:lnTo>
                    <a:pt x="685393" y="279400"/>
                  </a:lnTo>
                  <a:lnTo>
                    <a:pt x="684834" y="292100"/>
                  </a:lnTo>
                  <a:lnTo>
                    <a:pt x="679665" y="292100"/>
                  </a:lnTo>
                  <a:lnTo>
                    <a:pt x="678726" y="279400"/>
                  </a:lnTo>
                  <a:lnTo>
                    <a:pt x="676173" y="279400"/>
                  </a:lnTo>
                  <a:lnTo>
                    <a:pt x="675894" y="292100"/>
                  </a:lnTo>
                  <a:lnTo>
                    <a:pt x="675386" y="292100"/>
                  </a:lnTo>
                  <a:lnTo>
                    <a:pt x="671931" y="304800"/>
                  </a:lnTo>
                  <a:lnTo>
                    <a:pt x="675309" y="304800"/>
                  </a:lnTo>
                  <a:lnTo>
                    <a:pt x="664413" y="317500"/>
                  </a:lnTo>
                  <a:lnTo>
                    <a:pt x="667867" y="317500"/>
                  </a:lnTo>
                  <a:lnTo>
                    <a:pt x="677443" y="330200"/>
                  </a:lnTo>
                  <a:lnTo>
                    <a:pt x="676973" y="330200"/>
                  </a:lnTo>
                  <a:lnTo>
                    <a:pt x="677875" y="342900"/>
                  </a:lnTo>
                  <a:lnTo>
                    <a:pt x="681507" y="342900"/>
                  </a:lnTo>
                  <a:lnTo>
                    <a:pt x="679208" y="330200"/>
                  </a:lnTo>
                  <a:lnTo>
                    <a:pt x="679424" y="330200"/>
                  </a:lnTo>
                  <a:lnTo>
                    <a:pt x="679996" y="317500"/>
                  </a:lnTo>
                  <a:lnTo>
                    <a:pt x="679018" y="304800"/>
                  </a:lnTo>
                  <a:lnTo>
                    <a:pt x="685927" y="304800"/>
                  </a:lnTo>
                  <a:lnTo>
                    <a:pt x="685431" y="317500"/>
                  </a:lnTo>
                  <a:lnTo>
                    <a:pt x="684352" y="317500"/>
                  </a:lnTo>
                  <a:lnTo>
                    <a:pt x="685723" y="330200"/>
                  </a:lnTo>
                  <a:lnTo>
                    <a:pt x="687222" y="330200"/>
                  </a:lnTo>
                  <a:lnTo>
                    <a:pt x="686968" y="342900"/>
                  </a:lnTo>
                  <a:lnTo>
                    <a:pt x="692429" y="355600"/>
                  </a:lnTo>
                  <a:lnTo>
                    <a:pt x="696328" y="355600"/>
                  </a:lnTo>
                  <a:lnTo>
                    <a:pt x="690511" y="368300"/>
                  </a:lnTo>
                  <a:lnTo>
                    <a:pt x="689876" y="368300"/>
                  </a:lnTo>
                  <a:lnTo>
                    <a:pt x="690143" y="355600"/>
                  </a:lnTo>
                  <a:lnTo>
                    <a:pt x="684834" y="355600"/>
                  </a:lnTo>
                  <a:lnTo>
                    <a:pt x="683907" y="342900"/>
                  </a:lnTo>
                  <a:lnTo>
                    <a:pt x="681659" y="342900"/>
                  </a:lnTo>
                  <a:lnTo>
                    <a:pt x="682815" y="355600"/>
                  </a:lnTo>
                  <a:lnTo>
                    <a:pt x="684720" y="355600"/>
                  </a:lnTo>
                  <a:lnTo>
                    <a:pt x="680148" y="368300"/>
                  </a:lnTo>
                  <a:lnTo>
                    <a:pt x="687120" y="368300"/>
                  </a:lnTo>
                  <a:lnTo>
                    <a:pt x="698842" y="381000"/>
                  </a:lnTo>
                  <a:lnTo>
                    <a:pt x="702627" y="381000"/>
                  </a:lnTo>
                  <a:lnTo>
                    <a:pt x="705777" y="381000"/>
                  </a:lnTo>
                  <a:lnTo>
                    <a:pt x="713054" y="393700"/>
                  </a:lnTo>
                  <a:lnTo>
                    <a:pt x="714032" y="393700"/>
                  </a:lnTo>
                  <a:lnTo>
                    <a:pt x="715314" y="393700"/>
                  </a:lnTo>
                  <a:lnTo>
                    <a:pt x="720445" y="406400"/>
                  </a:lnTo>
                  <a:lnTo>
                    <a:pt x="719213" y="406400"/>
                  </a:lnTo>
                  <a:lnTo>
                    <a:pt x="719251" y="419100"/>
                  </a:lnTo>
                  <a:lnTo>
                    <a:pt x="719683" y="419100"/>
                  </a:lnTo>
                  <a:lnTo>
                    <a:pt x="723950" y="419100"/>
                  </a:lnTo>
                  <a:lnTo>
                    <a:pt x="734123" y="431800"/>
                  </a:lnTo>
                  <a:lnTo>
                    <a:pt x="735634" y="431800"/>
                  </a:lnTo>
                  <a:lnTo>
                    <a:pt x="740308" y="419100"/>
                  </a:lnTo>
                  <a:lnTo>
                    <a:pt x="744524" y="431800"/>
                  </a:lnTo>
                  <a:lnTo>
                    <a:pt x="746531" y="431800"/>
                  </a:lnTo>
                  <a:lnTo>
                    <a:pt x="742442" y="444500"/>
                  </a:lnTo>
                  <a:lnTo>
                    <a:pt x="741984" y="444500"/>
                  </a:lnTo>
                  <a:lnTo>
                    <a:pt x="742429" y="457200"/>
                  </a:lnTo>
                  <a:lnTo>
                    <a:pt x="730491" y="457200"/>
                  </a:lnTo>
                  <a:lnTo>
                    <a:pt x="727417" y="444500"/>
                  </a:lnTo>
                  <a:lnTo>
                    <a:pt x="725144" y="444500"/>
                  </a:lnTo>
                  <a:lnTo>
                    <a:pt x="724535" y="457200"/>
                  </a:lnTo>
                  <a:lnTo>
                    <a:pt x="729132" y="457200"/>
                  </a:lnTo>
                  <a:lnTo>
                    <a:pt x="732726" y="469900"/>
                  </a:lnTo>
                  <a:lnTo>
                    <a:pt x="735634" y="469900"/>
                  </a:lnTo>
                  <a:lnTo>
                    <a:pt x="737222" y="482600"/>
                  </a:lnTo>
                  <a:lnTo>
                    <a:pt x="740181" y="482600"/>
                  </a:lnTo>
                  <a:lnTo>
                    <a:pt x="743750" y="494855"/>
                  </a:lnTo>
                  <a:lnTo>
                    <a:pt x="743775" y="494677"/>
                  </a:lnTo>
                  <a:lnTo>
                    <a:pt x="741857" y="482600"/>
                  </a:lnTo>
                  <a:lnTo>
                    <a:pt x="744766" y="482600"/>
                  </a:lnTo>
                  <a:lnTo>
                    <a:pt x="742607" y="469900"/>
                  </a:lnTo>
                  <a:lnTo>
                    <a:pt x="748068" y="469900"/>
                  </a:lnTo>
                  <a:lnTo>
                    <a:pt x="751306" y="482600"/>
                  </a:lnTo>
                  <a:lnTo>
                    <a:pt x="753529" y="482600"/>
                  </a:lnTo>
                  <a:lnTo>
                    <a:pt x="753351" y="469900"/>
                  </a:lnTo>
                  <a:lnTo>
                    <a:pt x="752932" y="469900"/>
                  </a:lnTo>
                  <a:lnTo>
                    <a:pt x="749871" y="457200"/>
                  </a:lnTo>
                  <a:lnTo>
                    <a:pt x="747026" y="457200"/>
                  </a:lnTo>
                  <a:lnTo>
                    <a:pt x="746633" y="444500"/>
                  </a:lnTo>
                  <a:lnTo>
                    <a:pt x="751598" y="444500"/>
                  </a:lnTo>
                  <a:lnTo>
                    <a:pt x="749325" y="431800"/>
                  </a:lnTo>
                  <a:lnTo>
                    <a:pt x="749681" y="431800"/>
                  </a:lnTo>
                  <a:lnTo>
                    <a:pt x="747509" y="419100"/>
                  </a:lnTo>
                  <a:lnTo>
                    <a:pt x="745693" y="419100"/>
                  </a:lnTo>
                  <a:lnTo>
                    <a:pt x="740308" y="406400"/>
                  </a:lnTo>
                  <a:lnTo>
                    <a:pt x="737565" y="406400"/>
                  </a:lnTo>
                  <a:lnTo>
                    <a:pt x="733958" y="393700"/>
                  </a:lnTo>
                  <a:lnTo>
                    <a:pt x="732701" y="393700"/>
                  </a:lnTo>
                  <a:lnTo>
                    <a:pt x="734250" y="406400"/>
                  </a:lnTo>
                  <a:lnTo>
                    <a:pt x="724242" y="406400"/>
                  </a:lnTo>
                  <a:lnTo>
                    <a:pt x="721931" y="393700"/>
                  </a:lnTo>
                  <a:lnTo>
                    <a:pt x="728167" y="393700"/>
                  </a:lnTo>
                  <a:lnTo>
                    <a:pt x="732167" y="381000"/>
                  </a:lnTo>
                  <a:lnTo>
                    <a:pt x="733653" y="381000"/>
                  </a:lnTo>
                  <a:lnTo>
                    <a:pt x="736981" y="393700"/>
                  </a:lnTo>
                  <a:lnTo>
                    <a:pt x="744334" y="393700"/>
                  </a:lnTo>
                  <a:lnTo>
                    <a:pt x="737438" y="381000"/>
                  </a:lnTo>
                  <a:lnTo>
                    <a:pt x="744791" y="381000"/>
                  </a:lnTo>
                  <a:lnTo>
                    <a:pt x="744334" y="393700"/>
                  </a:lnTo>
                  <a:lnTo>
                    <a:pt x="748169" y="393700"/>
                  </a:lnTo>
                  <a:lnTo>
                    <a:pt x="748919" y="406400"/>
                  </a:lnTo>
                  <a:lnTo>
                    <a:pt x="752322" y="419100"/>
                  </a:lnTo>
                  <a:lnTo>
                    <a:pt x="754240" y="419100"/>
                  </a:lnTo>
                  <a:lnTo>
                    <a:pt x="751789" y="431800"/>
                  </a:lnTo>
                  <a:lnTo>
                    <a:pt x="754761" y="431800"/>
                  </a:lnTo>
                  <a:lnTo>
                    <a:pt x="756259" y="419100"/>
                  </a:lnTo>
                  <a:lnTo>
                    <a:pt x="759206" y="419100"/>
                  </a:lnTo>
                  <a:lnTo>
                    <a:pt x="757758" y="431800"/>
                  </a:lnTo>
                  <a:lnTo>
                    <a:pt x="762330" y="431800"/>
                  </a:lnTo>
                  <a:lnTo>
                    <a:pt x="761123" y="444500"/>
                  </a:lnTo>
                  <a:lnTo>
                    <a:pt x="757694" y="431800"/>
                  </a:lnTo>
                  <a:lnTo>
                    <a:pt x="755688" y="431800"/>
                  </a:lnTo>
                  <a:lnTo>
                    <a:pt x="756361" y="444500"/>
                  </a:lnTo>
                  <a:lnTo>
                    <a:pt x="755078" y="444500"/>
                  </a:lnTo>
                  <a:lnTo>
                    <a:pt x="757745" y="457200"/>
                  </a:lnTo>
                  <a:lnTo>
                    <a:pt x="760564" y="444500"/>
                  </a:lnTo>
                  <a:lnTo>
                    <a:pt x="762800" y="457200"/>
                  </a:lnTo>
                  <a:lnTo>
                    <a:pt x="759472" y="457200"/>
                  </a:lnTo>
                  <a:lnTo>
                    <a:pt x="758088" y="469900"/>
                  </a:lnTo>
                  <a:lnTo>
                    <a:pt x="756831" y="469900"/>
                  </a:lnTo>
                  <a:lnTo>
                    <a:pt x="756831" y="482600"/>
                  </a:lnTo>
                  <a:lnTo>
                    <a:pt x="763371" y="482600"/>
                  </a:lnTo>
                  <a:lnTo>
                    <a:pt x="764133" y="495300"/>
                  </a:lnTo>
                  <a:lnTo>
                    <a:pt x="765352" y="495300"/>
                  </a:lnTo>
                  <a:lnTo>
                    <a:pt x="766025" y="508000"/>
                  </a:lnTo>
                  <a:lnTo>
                    <a:pt x="765556" y="520700"/>
                  </a:lnTo>
                  <a:lnTo>
                    <a:pt x="771296" y="520700"/>
                  </a:lnTo>
                  <a:lnTo>
                    <a:pt x="773582" y="546100"/>
                  </a:lnTo>
                  <a:lnTo>
                    <a:pt x="766940" y="546100"/>
                  </a:lnTo>
                  <a:lnTo>
                    <a:pt x="766940" y="584200"/>
                  </a:lnTo>
                  <a:lnTo>
                    <a:pt x="762609" y="584200"/>
                  </a:lnTo>
                  <a:lnTo>
                    <a:pt x="764489" y="571500"/>
                  </a:lnTo>
                  <a:lnTo>
                    <a:pt x="766940" y="584200"/>
                  </a:lnTo>
                  <a:lnTo>
                    <a:pt x="766940" y="546100"/>
                  </a:lnTo>
                  <a:lnTo>
                    <a:pt x="766432" y="546100"/>
                  </a:lnTo>
                  <a:lnTo>
                    <a:pt x="765263" y="520700"/>
                  </a:lnTo>
                  <a:lnTo>
                    <a:pt x="762749" y="520700"/>
                  </a:lnTo>
                  <a:lnTo>
                    <a:pt x="761390" y="533400"/>
                  </a:lnTo>
                  <a:lnTo>
                    <a:pt x="755637" y="520700"/>
                  </a:lnTo>
                  <a:lnTo>
                    <a:pt x="758050" y="533400"/>
                  </a:lnTo>
                  <a:lnTo>
                    <a:pt x="756602" y="533400"/>
                  </a:lnTo>
                  <a:lnTo>
                    <a:pt x="761593" y="546100"/>
                  </a:lnTo>
                  <a:lnTo>
                    <a:pt x="762127" y="546100"/>
                  </a:lnTo>
                  <a:lnTo>
                    <a:pt x="760933" y="558800"/>
                  </a:lnTo>
                  <a:lnTo>
                    <a:pt x="759904" y="558800"/>
                  </a:lnTo>
                  <a:lnTo>
                    <a:pt x="760107" y="571500"/>
                  </a:lnTo>
                  <a:lnTo>
                    <a:pt x="756564" y="558800"/>
                  </a:lnTo>
                  <a:lnTo>
                    <a:pt x="759587" y="571500"/>
                  </a:lnTo>
                  <a:lnTo>
                    <a:pt x="751700" y="571500"/>
                  </a:lnTo>
                  <a:lnTo>
                    <a:pt x="756551" y="584200"/>
                  </a:lnTo>
                  <a:lnTo>
                    <a:pt x="757504" y="584200"/>
                  </a:lnTo>
                  <a:lnTo>
                    <a:pt x="759396" y="596900"/>
                  </a:lnTo>
                  <a:lnTo>
                    <a:pt x="750671" y="596900"/>
                  </a:lnTo>
                  <a:lnTo>
                    <a:pt x="754811" y="609600"/>
                  </a:lnTo>
                  <a:lnTo>
                    <a:pt x="758571" y="609600"/>
                  </a:lnTo>
                  <a:lnTo>
                    <a:pt x="759269" y="622300"/>
                  </a:lnTo>
                  <a:lnTo>
                    <a:pt x="750582" y="622300"/>
                  </a:lnTo>
                  <a:lnTo>
                    <a:pt x="748957" y="609600"/>
                  </a:lnTo>
                  <a:lnTo>
                    <a:pt x="747217" y="609600"/>
                  </a:lnTo>
                  <a:lnTo>
                    <a:pt x="744372" y="596900"/>
                  </a:lnTo>
                  <a:lnTo>
                    <a:pt x="744067" y="596900"/>
                  </a:lnTo>
                  <a:lnTo>
                    <a:pt x="736981" y="584200"/>
                  </a:lnTo>
                  <a:lnTo>
                    <a:pt x="730021" y="584200"/>
                  </a:lnTo>
                  <a:lnTo>
                    <a:pt x="728306" y="571500"/>
                  </a:lnTo>
                  <a:lnTo>
                    <a:pt x="729742" y="584200"/>
                  </a:lnTo>
                  <a:lnTo>
                    <a:pt x="729056" y="584200"/>
                  </a:lnTo>
                  <a:lnTo>
                    <a:pt x="729056" y="596900"/>
                  </a:lnTo>
                  <a:lnTo>
                    <a:pt x="729348" y="596900"/>
                  </a:lnTo>
                  <a:lnTo>
                    <a:pt x="739495" y="596900"/>
                  </a:lnTo>
                  <a:lnTo>
                    <a:pt x="742975" y="609600"/>
                  </a:lnTo>
                  <a:lnTo>
                    <a:pt x="735291" y="609600"/>
                  </a:lnTo>
                  <a:lnTo>
                    <a:pt x="729348" y="596900"/>
                  </a:lnTo>
                  <a:lnTo>
                    <a:pt x="722337" y="609600"/>
                  </a:lnTo>
                  <a:lnTo>
                    <a:pt x="728967" y="609600"/>
                  </a:lnTo>
                  <a:lnTo>
                    <a:pt x="745553" y="622300"/>
                  </a:lnTo>
                  <a:lnTo>
                    <a:pt x="748779" y="622300"/>
                  </a:lnTo>
                  <a:lnTo>
                    <a:pt x="756577" y="635000"/>
                  </a:lnTo>
                  <a:lnTo>
                    <a:pt x="755345" y="635000"/>
                  </a:lnTo>
                  <a:lnTo>
                    <a:pt x="753275" y="647700"/>
                  </a:lnTo>
                  <a:lnTo>
                    <a:pt x="748284" y="647700"/>
                  </a:lnTo>
                  <a:lnTo>
                    <a:pt x="748842" y="660400"/>
                  </a:lnTo>
                  <a:lnTo>
                    <a:pt x="747090" y="660400"/>
                  </a:lnTo>
                  <a:lnTo>
                    <a:pt x="745312" y="658545"/>
                  </a:lnTo>
                  <a:lnTo>
                    <a:pt x="745680" y="660400"/>
                  </a:lnTo>
                  <a:lnTo>
                    <a:pt x="743343" y="660400"/>
                  </a:lnTo>
                  <a:lnTo>
                    <a:pt x="742200" y="673100"/>
                  </a:lnTo>
                  <a:lnTo>
                    <a:pt x="736676" y="673100"/>
                  </a:lnTo>
                  <a:lnTo>
                    <a:pt x="736676" y="685800"/>
                  </a:lnTo>
                  <a:lnTo>
                    <a:pt x="735571" y="698500"/>
                  </a:lnTo>
                  <a:lnTo>
                    <a:pt x="734936" y="698500"/>
                  </a:lnTo>
                  <a:lnTo>
                    <a:pt x="731786" y="711200"/>
                  </a:lnTo>
                  <a:lnTo>
                    <a:pt x="730415" y="711200"/>
                  </a:lnTo>
                  <a:lnTo>
                    <a:pt x="729551" y="704126"/>
                  </a:lnTo>
                  <a:lnTo>
                    <a:pt x="729551" y="749300"/>
                  </a:lnTo>
                  <a:lnTo>
                    <a:pt x="726287" y="749300"/>
                  </a:lnTo>
                  <a:lnTo>
                    <a:pt x="726744" y="736600"/>
                  </a:lnTo>
                  <a:lnTo>
                    <a:pt x="727989" y="736600"/>
                  </a:lnTo>
                  <a:lnTo>
                    <a:pt x="729551" y="749300"/>
                  </a:lnTo>
                  <a:lnTo>
                    <a:pt x="729551" y="704126"/>
                  </a:lnTo>
                  <a:lnTo>
                    <a:pt x="728865" y="698500"/>
                  </a:lnTo>
                  <a:lnTo>
                    <a:pt x="733628" y="698500"/>
                  </a:lnTo>
                  <a:lnTo>
                    <a:pt x="733958" y="685800"/>
                  </a:lnTo>
                  <a:lnTo>
                    <a:pt x="736676" y="685800"/>
                  </a:lnTo>
                  <a:lnTo>
                    <a:pt x="736676" y="673100"/>
                  </a:lnTo>
                  <a:lnTo>
                    <a:pt x="732002" y="673100"/>
                  </a:lnTo>
                  <a:lnTo>
                    <a:pt x="725233" y="685800"/>
                  </a:lnTo>
                  <a:lnTo>
                    <a:pt x="722845" y="685800"/>
                  </a:lnTo>
                  <a:lnTo>
                    <a:pt x="722109" y="698500"/>
                  </a:lnTo>
                  <a:lnTo>
                    <a:pt x="719023" y="698500"/>
                  </a:lnTo>
                  <a:lnTo>
                    <a:pt x="718388" y="706158"/>
                  </a:lnTo>
                  <a:lnTo>
                    <a:pt x="718388" y="863600"/>
                  </a:lnTo>
                  <a:lnTo>
                    <a:pt x="712000" y="876300"/>
                  </a:lnTo>
                  <a:lnTo>
                    <a:pt x="711479" y="876300"/>
                  </a:lnTo>
                  <a:lnTo>
                    <a:pt x="713816" y="863600"/>
                  </a:lnTo>
                  <a:lnTo>
                    <a:pt x="711504" y="863600"/>
                  </a:lnTo>
                  <a:lnTo>
                    <a:pt x="710006" y="850900"/>
                  </a:lnTo>
                  <a:lnTo>
                    <a:pt x="710539" y="850900"/>
                  </a:lnTo>
                  <a:lnTo>
                    <a:pt x="710895" y="838200"/>
                  </a:lnTo>
                  <a:lnTo>
                    <a:pt x="705065" y="838200"/>
                  </a:lnTo>
                  <a:lnTo>
                    <a:pt x="705853" y="825500"/>
                  </a:lnTo>
                  <a:lnTo>
                    <a:pt x="711390" y="825500"/>
                  </a:lnTo>
                  <a:lnTo>
                    <a:pt x="711885" y="838200"/>
                  </a:lnTo>
                  <a:lnTo>
                    <a:pt x="715733" y="838200"/>
                  </a:lnTo>
                  <a:lnTo>
                    <a:pt x="716483" y="850900"/>
                  </a:lnTo>
                  <a:lnTo>
                    <a:pt x="717753" y="850900"/>
                  </a:lnTo>
                  <a:lnTo>
                    <a:pt x="717092" y="863600"/>
                  </a:lnTo>
                  <a:lnTo>
                    <a:pt x="718388" y="863600"/>
                  </a:lnTo>
                  <a:lnTo>
                    <a:pt x="718388" y="706158"/>
                  </a:lnTo>
                  <a:lnTo>
                    <a:pt x="717969" y="711200"/>
                  </a:lnTo>
                  <a:lnTo>
                    <a:pt x="716445" y="711200"/>
                  </a:lnTo>
                  <a:lnTo>
                    <a:pt x="716445" y="812800"/>
                  </a:lnTo>
                  <a:lnTo>
                    <a:pt x="706628" y="812800"/>
                  </a:lnTo>
                  <a:lnTo>
                    <a:pt x="710069" y="800100"/>
                  </a:lnTo>
                  <a:lnTo>
                    <a:pt x="714794" y="800100"/>
                  </a:lnTo>
                  <a:lnTo>
                    <a:pt x="716445" y="812800"/>
                  </a:lnTo>
                  <a:lnTo>
                    <a:pt x="716445" y="711200"/>
                  </a:lnTo>
                  <a:lnTo>
                    <a:pt x="714044" y="711200"/>
                  </a:lnTo>
                  <a:lnTo>
                    <a:pt x="710044" y="723900"/>
                  </a:lnTo>
                  <a:lnTo>
                    <a:pt x="708850" y="723176"/>
                  </a:lnTo>
                  <a:lnTo>
                    <a:pt x="708850" y="736600"/>
                  </a:lnTo>
                  <a:lnTo>
                    <a:pt x="701865" y="736600"/>
                  </a:lnTo>
                  <a:lnTo>
                    <a:pt x="703503" y="723900"/>
                  </a:lnTo>
                  <a:lnTo>
                    <a:pt x="708850" y="736600"/>
                  </a:lnTo>
                  <a:lnTo>
                    <a:pt x="708850" y="723176"/>
                  </a:lnTo>
                  <a:lnTo>
                    <a:pt x="689165" y="711200"/>
                  </a:lnTo>
                  <a:lnTo>
                    <a:pt x="679424" y="711200"/>
                  </a:lnTo>
                  <a:lnTo>
                    <a:pt x="683488" y="723900"/>
                  </a:lnTo>
                  <a:lnTo>
                    <a:pt x="698703" y="723900"/>
                  </a:lnTo>
                  <a:lnTo>
                    <a:pt x="701814" y="736600"/>
                  </a:lnTo>
                  <a:lnTo>
                    <a:pt x="698106" y="736600"/>
                  </a:lnTo>
                  <a:lnTo>
                    <a:pt x="700201" y="749300"/>
                  </a:lnTo>
                  <a:lnTo>
                    <a:pt x="704710" y="749300"/>
                  </a:lnTo>
                  <a:lnTo>
                    <a:pt x="704811" y="762000"/>
                  </a:lnTo>
                  <a:lnTo>
                    <a:pt x="705904" y="762000"/>
                  </a:lnTo>
                  <a:lnTo>
                    <a:pt x="702056" y="774700"/>
                  </a:lnTo>
                  <a:lnTo>
                    <a:pt x="707072" y="774700"/>
                  </a:lnTo>
                  <a:lnTo>
                    <a:pt x="706234" y="787400"/>
                  </a:lnTo>
                  <a:lnTo>
                    <a:pt x="703948" y="800100"/>
                  </a:lnTo>
                  <a:lnTo>
                    <a:pt x="699592" y="800100"/>
                  </a:lnTo>
                  <a:lnTo>
                    <a:pt x="697674" y="812800"/>
                  </a:lnTo>
                  <a:lnTo>
                    <a:pt x="699871" y="812800"/>
                  </a:lnTo>
                  <a:lnTo>
                    <a:pt x="700608" y="825500"/>
                  </a:lnTo>
                  <a:lnTo>
                    <a:pt x="699846" y="825500"/>
                  </a:lnTo>
                  <a:lnTo>
                    <a:pt x="699579" y="838200"/>
                  </a:lnTo>
                  <a:lnTo>
                    <a:pt x="700074" y="838200"/>
                  </a:lnTo>
                  <a:lnTo>
                    <a:pt x="700887" y="850900"/>
                  </a:lnTo>
                  <a:lnTo>
                    <a:pt x="702919" y="850900"/>
                  </a:lnTo>
                  <a:lnTo>
                    <a:pt x="701713" y="863600"/>
                  </a:lnTo>
                  <a:lnTo>
                    <a:pt x="704164" y="863600"/>
                  </a:lnTo>
                  <a:lnTo>
                    <a:pt x="705129" y="876300"/>
                  </a:lnTo>
                  <a:lnTo>
                    <a:pt x="705002" y="876300"/>
                  </a:lnTo>
                  <a:lnTo>
                    <a:pt x="704761" y="889000"/>
                  </a:lnTo>
                  <a:lnTo>
                    <a:pt x="703199" y="889000"/>
                  </a:lnTo>
                  <a:lnTo>
                    <a:pt x="705485" y="901700"/>
                  </a:lnTo>
                  <a:lnTo>
                    <a:pt x="709726" y="901700"/>
                  </a:lnTo>
                  <a:lnTo>
                    <a:pt x="705129" y="914400"/>
                  </a:lnTo>
                  <a:lnTo>
                    <a:pt x="706031" y="914400"/>
                  </a:lnTo>
                  <a:lnTo>
                    <a:pt x="705192" y="917409"/>
                  </a:lnTo>
                  <a:lnTo>
                    <a:pt x="707821" y="927100"/>
                  </a:lnTo>
                  <a:lnTo>
                    <a:pt x="714032" y="927100"/>
                  </a:lnTo>
                  <a:lnTo>
                    <a:pt x="709015" y="914400"/>
                  </a:lnTo>
                  <a:lnTo>
                    <a:pt x="715086" y="914400"/>
                  </a:lnTo>
                  <a:lnTo>
                    <a:pt x="717029" y="927100"/>
                  </a:lnTo>
                  <a:lnTo>
                    <a:pt x="718527" y="927100"/>
                  </a:lnTo>
                  <a:lnTo>
                    <a:pt x="711936" y="939800"/>
                  </a:lnTo>
                  <a:lnTo>
                    <a:pt x="709447" y="939800"/>
                  </a:lnTo>
                  <a:lnTo>
                    <a:pt x="711060" y="952500"/>
                  </a:lnTo>
                  <a:lnTo>
                    <a:pt x="713905" y="939800"/>
                  </a:lnTo>
                  <a:lnTo>
                    <a:pt x="714984" y="939800"/>
                  </a:lnTo>
                  <a:lnTo>
                    <a:pt x="721702" y="927100"/>
                  </a:lnTo>
                  <a:lnTo>
                    <a:pt x="726033" y="939800"/>
                  </a:lnTo>
                  <a:lnTo>
                    <a:pt x="735520" y="939800"/>
                  </a:lnTo>
                  <a:lnTo>
                    <a:pt x="736879" y="952500"/>
                  </a:lnTo>
                  <a:lnTo>
                    <a:pt x="740460" y="952500"/>
                  </a:lnTo>
                  <a:lnTo>
                    <a:pt x="748855" y="965200"/>
                  </a:lnTo>
                  <a:lnTo>
                    <a:pt x="759320" y="965200"/>
                  </a:lnTo>
                  <a:lnTo>
                    <a:pt x="764222" y="977900"/>
                  </a:lnTo>
                  <a:lnTo>
                    <a:pt x="770204" y="977900"/>
                  </a:lnTo>
                  <a:lnTo>
                    <a:pt x="773112" y="990600"/>
                  </a:lnTo>
                  <a:lnTo>
                    <a:pt x="778941" y="990600"/>
                  </a:lnTo>
                  <a:lnTo>
                    <a:pt x="780923" y="1003300"/>
                  </a:lnTo>
                  <a:lnTo>
                    <a:pt x="783082" y="1003300"/>
                  </a:lnTo>
                  <a:lnTo>
                    <a:pt x="786358" y="1016000"/>
                  </a:lnTo>
                  <a:lnTo>
                    <a:pt x="791603" y="1016000"/>
                  </a:lnTo>
                  <a:lnTo>
                    <a:pt x="791552" y="1028700"/>
                  </a:lnTo>
                  <a:lnTo>
                    <a:pt x="794727" y="1028700"/>
                  </a:lnTo>
                  <a:lnTo>
                    <a:pt x="793191" y="1041400"/>
                  </a:lnTo>
                  <a:lnTo>
                    <a:pt x="792480" y="1041400"/>
                  </a:lnTo>
                  <a:lnTo>
                    <a:pt x="792480" y="1054100"/>
                  </a:lnTo>
                  <a:lnTo>
                    <a:pt x="789000" y="1066800"/>
                  </a:lnTo>
                  <a:lnTo>
                    <a:pt x="786980" y="1054100"/>
                  </a:lnTo>
                  <a:lnTo>
                    <a:pt x="788009" y="1054100"/>
                  </a:lnTo>
                  <a:lnTo>
                    <a:pt x="789927" y="1041400"/>
                  </a:lnTo>
                  <a:lnTo>
                    <a:pt x="791375" y="1054100"/>
                  </a:lnTo>
                  <a:lnTo>
                    <a:pt x="792480" y="1054100"/>
                  </a:lnTo>
                  <a:lnTo>
                    <a:pt x="792480" y="1041400"/>
                  </a:lnTo>
                  <a:lnTo>
                    <a:pt x="791667" y="1041400"/>
                  </a:lnTo>
                  <a:lnTo>
                    <a:pt x="790752" y="1028700"/>
                  </a:lnTo>
                  <a:lnTo>
                    <a:pt x="785393" y="1028700"/>
                  </a:lnTo>
                  <a:lnTo>
                    <a:pt x="788682" y="1041400"/>
                  </a:lnTo>
                  <a:lnTo>
                    <a:pt x="782091" y="1041400"/>
                  </a:lnTo>
                  <a:lnTo>
                    <a:pt x="778344" y="1028700"/>
                  </a:lnTo>
                  <a:lnTo>
                    <a:pt x="776084" y="1028700"/>
                  </a:lnTo>
                  <a:lnTo>
                    <a:pt x="775677" y="1041400"/>
                  </a:lnTo>
                  <a:lnTo>
                    <a:pt x="774661" y="1041400"/>
                  </a:lnTo>
                  <a:lnTo>
                    <a:pt x="770585" y="1054100"/>
                  </a:lnTo>
                  <a:lnTo>
                    <a:pt x="774827" y="1054100"/>
                  </a:lnTo>
                  <a:lnTo>
                    <a:pt x="769112" y="1066800"/>
                  </a:lnTo>
                  <a:lnTo>
                    <a:pt x="779106" y="1066800"/>
                  </a:lnTo>
                  <a:lnTo>
                    <a:pt x="773214" y="1079500"/>
                  </a:lnTo>
                  <a:lnTo>
                    <a:pt x="772490" y="1079500"/>
                  </a:lnTo>
                  <a:lnTo>
                    <a:pt x="772490" y="1092200"/>
                  </a:lnTo>
                  <a:lnTo>
                    <a:pt x="769569" y="1104900"/>
                  </a:lnTo>
                  <a:lnTo>
                    <a:pt x="765670" y="1104900"/>
                  </a:lnTo>
                  <a:lnTo>
                    <a:pt x="763435" y="1117600"/>
                  </a:lnTo>
                  <a:lnTo>
                    <a:pt x="756831" y="1117600"/>
                  </a:lnTo>
                  <a:lnTo>
                    <a:pt x="759129" y="1104900"/>
                  </a:lnTo>
                  <a:lnTo>
                    <a:pt x="765352" y="1104900"/>
                  </a:lnTo>
                  <a:lnTo>
                    <a:pt x="764527" y="1092200"/>
                  </a:lnTo>
                  <a:lnTo>
                    <a:pt x="772490" y="1092200"/>
                  </a:lnTo>
                  <a:lnTo>
                    <a:pt x="772490" y="1079500"/>
                  </a:lnTo>
                  <a:lnTo>
                    <a:pt x="768045" y="1079500"/>
                  </a:lnTo>
                  <a:lnTo>
                    <a:pt x="768324" y="1066800"/>
                  </a:lnTo>
                  <a:lnTo>
                    <a:pt x="769112" y="1066800"/>
                  </a:lnTo>
                  <a:lnTo>
                    <a:pt x="765708" y="1054100"/>
                  </a:lnTo>
                  <a:lnTo>
                    <a:pt x="761911" y="1054100"/>
                  </a:lnTo>
                  <a:lnTo>
                    <a:pt x="763701" y="1066800"/>
                  </a:lnTo>
                  <a:lnTo>
                    <a:pt x="763435" y="1066800"/>
                  </a:lnTo>
                  <a:lnTo>
                    <a:pt x="762863" y="1079500"/>
                  </a:lnTo>
                  <a:lnTo>
                    <a:pt x="755789" y="1066800"/>
                  </a:lnTo>
                  <a:lnTo>
                    <a:pt x="755789" y="1079500"/>
                  </a:lnTo>
                  <a:lnTo>
                    <a:pt x="759320" y="1079500"/>
                  </a:lnTo>
                  <a:lnTo>
                    <a:pt x="758710" y="1092200"/>
                  </a:lnTo>
                  <a:lnTo>
                    <a:pt x="759028" y="1092200"/>
                  </a:lnTo>
                  <a:lnTo>
                    <a:pt x="758228" y="1104900"/>
                  </a:lnTo>
                  <a:lnTo>
                    <a:pt x="753643" y="1093787"/>
                  </a:lnTo>
                  <a:lnTo>
                    <a:pt x="752538" y="1097800"/>
                  </a:lnTo>
                  <a:lnTo>
                    <a:pt x="751967" y="1104900"/>
                  </a:lnTo>
                  <a:lnTo>
                    <a:pt x="753973" y="1104900"/>
                  </a:lnTo>
                  <a:lnTo>
                    <a:pt x="753313" y="1117600"/>
                  </a:lnTo>
                  <a:lnTo>
                    <a:pt x="753719" y="1117600"/>
                  </a:lnTo>
                  <a:lnTo>
                    <a:pt x="757745" y="1130300"/>
                  </a:lnTo>
                  <a:lnTo>
                    <a:pt x="761161" y="1130300"/>
                  </a:lnTo>
                  <a:lnTo>
                    <a:pt x="758672" y="1142174"/>
                  </a:lnTo>
                  <a:lnTo>
                    <a:pt x="758825" y="1143000"/>
                  </a:lnTo>
                  <a:lnTo>
                    <a:pt x="758494" y="1143000"/>
                  </a:lnTo>
                  <a:lnTo>
                    <a:pt x="758672" y="1142174"/>
                  </a:lnTo>
                  <a:lnTo>
                    <a:pt x="756399" y="1130300"/>
                  </a:lnTo>
                  <a:lnTo>
                    <a:pt x="748665" y="1130300"/>
                  </a:lnTo>
                  <a:lnTo>
                    <a:pt x="749427" y="1117600"/>
                  </a:lnTo>
                  <a:lnTo>
                    <a:pt x="746213" y="1117600"/>
                  </a:lnTo>
                  <a:lnTo>
                    <a:pt x="742442" y="1104900"/>
                  </a:lnTo>
                  <a:lnTo>
                    <a:pt x="736752" y="1104900"/>
                  </a:lnTo>
                  <a:lnTo>
                    <a:pt x="740841" y="1117600"/>
                  </a:lnTo>
                  <a:lnTo>
                    <a:pt x="743813" y="1117600"/>
                  </a:lnTo>
                  <a:lnTo>
                    <a:pt x="746429" y="1130300"/>
                  </a:lnTo>
                  <a:lnTo>
                    <a:pt x="744524" y="1130300"/>
                  </a:lnTo>
                  <a:lnTo>
                    <a:pt x="749554" y="1143000"/>
                  </a:lnTo>
                  <a:lnTo>
                    <a:pt x="753211" y="1143000"/>
                  </a:lnTo>
                  <a:lnTo>
                    <a:pt x="751878" y="1155700"/>
                  </a:lnTo>
                  <a:lnTo>
                    <a:pt x="748792" y="1155700"/>
                  </a:lnTo>
                  <a:lnTo>
                    <a:pt x="745477" y="1143000"/>
                  </a:lnTo>
                  <a:lnTo>
                    <a:pt x="744931" y="1143000"/>
                  </a:lnTo>
                  <a:lnTo>
                    <a:pt x="744448" y="1155700"/>
                  </a:lnTo>
                  <a:lnTo>
                    <a:pt x="741527" y="1155700"/>
                  </a:lnTo>
                  <a:lnTo>
                    <a:pt x="738886" y="1143000"/>
                  </a:lnTo>
                  <a:lnTo>
                    <a:pt x="744105" y="1143000"/>
                  </a:lnTo>
                  <a:lnTo>
                    <a:pt x="744524" y="1130300"/>
                  </a:lnTo>
                  <a:lnTo>
                    <a:pt x="740803" y="1130300"/>
                  </a:lnTo>
                  <a:lnTo>
                    <a:pt x="738111" y="1117600"/>
                  </a:lnTo>
                  <a:lnTo>
                    <a:pt x="735012" y="1117600"/>
                  </a:lnTo>
                  <a:lnTo>
                    <a:pt x="734961" y="1130300"/>
                  </a:lnTo>
                  <a:lnTo>
                    <a:pt x="740283" y="1130300"/>
                  </a:lnTo>
                  <a:lnTo>
                    <a:pt x="737514" y="1143000"/>
                  </a:lnTo>
                  <a:lnTo>
                    <a:pt x="734733" y="1130300"/>
                  </a:lnTo>
                  <a:lnTo>
                    <a:pt x="730618" y="1130300"/>
                  </a:lnTo>
                  <a:lnTo>
                    <a:pt x="731735" y="1143000"/>
                  </a:lnTo>
                  <a:lnTo>
                    <a:pt x="732764" y="1143000"/>
                  </a:lnTo>
                  <a:lnTo>
                    <a:pt x="735609" y="1155700"/>
                  </a:lnTo>
                  <a:lnTo>
                    <a:pt x="734529" y="1155700"/>
                  </a:lnTo>
                  <a:lnTo>
                    <a:pt x="727811" y="1143000"/>
                  </a:lnTo>
                  <a:lnTo>
                    <a:pt x="723760" y="1143000"/>
                  </a:lnTo>
                  <a:lnTo>
                    <a:pt x="719315" y="1130300"/>
                  </a:lnTo>
                  <a:lnTo>
                    <a:pt x="715848" y="1130300"/>
                  </a:lnTo>
                  <a:lnTo>
                    <a:pt x="722185" y="1143000"/>
                  </a:lnTo>
                  <a:lnTo>
                    <a:pt x="721461" y="1143000"/>
                  </a:lnTo>
                  <a:lnTo>
                    <a:pt x="725309" y="1155700"/>
                  </a:lnTo>
                  <a:lnTo>
                    <a:pt x="716013" y="1155700"/>
                  </a:lnTo>
                  <a:lnTo>
                    <a:pt x="709917" y="1143000"/>
                  </a:lnTo>
                  <a:lnTo>
                    <a:pt x="707186" y="1143000"/>
                  </a:lnTo>
                  <a:lnTo>
                    <a:pt x="712863" y="1155700"/>
                  </a:lnTo>
                  <a:lnTo>
                    <a:pt x="709879" y="1155700"/>
                  </a:lnTo>
                  <a:lnTo>
                    <a:pt x="706526" y="1168400"/>
                  </a:lnTo>
                  <a:lnTo>
                    <a:pt x="759142" y="1168400"/>
                  </a:lnTo>
                  <a:lnTo>
                    <a:pt x="762990" y="1155700"/>
                  </a:lnTo>
                  <a:lnTo>
                    <a:pt x="764019" y="1143000"/>
                  </a:lnTo>
                  <a:lnTo>
                    <a:pt x="765835" y="1143000"/>
                  </a:lnTo>
                  <a:lnTo>
                    <a:pt x="768007" y="1130300"/>
                  </a:lnTo>
                  <a:lnTo>
                    <a:pt x="770255" y="1130300"/>
                  </a:lnTo>
                  <a:lnTo>
                    <a:pt x="775322" y="1117600"/>
                  </a:lnTo>
                  <a:lnTo>
                    <a:pt x="776185" y="1117600"/>
                  </a:lnTo>
                  <a:lnTo>
                    <a:pt x="778281" y="1104900"/>
                  </a:lnTo>
                  <a:lnTo>
                    <a:pt x="777125" y="1104900"/>
                  </a:lnTo>
                  <a:lnTo>
                    <a:pt x="782561" y="1092200"/>
                  </a:lnTo>
                  <a:lnTo>
                    <a:pt x="778230" y="1092200"/>
                  </a:lnTo>
                  <a:lnTo>
                    <a:pt x="778167" y="1089799"/>
                  </a:lnTo>
                  <a:lnTo>
                    <a:pt x="776655" y="1092200"/>
                  </a:lnTo>
                  <a:lnTo>
                    <a:pt x="777913" y="1079500"/>
                  </a:lnTo>
                  <a:lnTo>
                    <a:pt x="778167" y="1089799"/>
                  </a:lnTo>
                  <a:lnTo>
                    <a:pt x="784669" y="1079500"/>
                  </a:lnTo>
                  <a:lnTo>
                    <a:pt x="785431" y="1079500"/>
                  </a:lnTo>
                  <a:lnTo>
                    <a:pt x="791146" y="1066800"/>
                  </a:lnTo>
                  <a:lnTo>
                    <a:pt x="797712" y="1066800"/>
                  </a:lnTo>
                  <a:lnTo>
                    <a:pt x="802297" y="1054100"/>
                  </a:lnTo>
                  <a:lnTo>
                    <a:pt x="803338" y="1054100"/>
                  </a:lnTo>
                  <a:lnTo>
                    <a:pt x="805319" y="1041400"/>
                  </a:lnTo>
                  <a:lnTo>
                    <a:pt x="806450" y="1041400"/>
                  </a:lnTo>
                  <a:lnTo>
                    <a:pt x="809713" y="1028700"/>
                  </a:lnTo>
                  <a:lnTo>
                    <a:pt x="812165" y="1028700"/>
                  </a:lnTo>
                  <a:lnTo>
                    <a:pt x="814857" y="1016000"/>
                  </a:lnTo>
                  <a:lnTo>
                    <a:pt x="813536" y="1003300"/>
                  </a:lnTo>
                  <a:lnTo>
                    <a:pt x="812279" y="1003300"/>
                  </a:lnTo>
                  <a:lnTo>
                    <a:pt x="810310" y="990600"/>
                  </a:lnTo>
                  <a:lnTo>
                    <a:pt x="808990" y="990600"/>
                  </a:lnTo>
                  <a:lnTo>
                    <a:pt x="808697" y="977900"/>
                  </a:lnTo>
                  <a:lnTo>
                    <a:pt x="809828" y="977900"/>
                  </a:lnTo>
                  <a:lnTo>
                    <a:pt x="811822" y="971854"/>
                  </a:lnTo>
                  <a:lnTo>
                    <a:pt x="808469" y="975575"/>
                  </a:lnTo>
                  <a:lnTo>
                    <a:pt x="808469" y="1016000"/>
                  </a:lnTo>
                  <a:lnTo>
                    <a:pt x="807224" y="1028700"/>
                  </a:lnTo>
                  <a:lnTo>
                    <a:pt x="805078" y="1028700"/>
                  </a:lnTo>
                  <a:lnTo>
                    <a:pt x="802411" y="1016000"/>
                  </a:lnTo>
                  <a:lnTo>
                    <a:pt x="802601" y="1016000"/>
                  </a:lnTo>
                  <a:lnTo>
                    <a:pt x="801547" y="1011402"/>
                  </a:lnTo>
                  <a:lnTo>
                    <a:pt x="801547" y="1028700"/>
                  </a:lnTo>
                  <a:lnTo>
                    <a:pt x="797115" y="1028700"/>
                  </a:lnTo>
                  <a:lnTo>
                    <a:pt x="796467" y="1016000"/>
                  </a:lnTo>
                  <a:lnTo>
                    <a:pt x="798728" y="1016000"/>
                  </a:lnTo>
                  <a:lnTo>
                    <a:pt x="794029" y="1003300"/>
                  </a:lnTo>
                  <a:lnTo>
                    <a:pt x="797725" y="1003300"/>
                  </a:lnTo>
                  <a:lnTo>
                    <a:pt x="798728" y="1016000"/>
                  </a:lnTo>
                  <a:lnTo>
                    <a:pt x="799642" y="1016000"/>
                  </a:lnTo>
                  <a:lnTo>
                    <a:pt x="801547" y="1028700"/>
                  </a:lnTo>
                  <a:lnTo>
                    <a:pt x="801547" y="1011402"/>
                  </a:lnTo>
                  <a:lnTo>
                    <a:pt x="799693" y="1003300"/>
                  </a:lnTo>
                  <a:lnTo>
                    <a:pt x="804799" y="1003300"/>
                  </a:lnTo>
                  <a:lnTo>
                    <a:pt x="805027" y="1016000"/>
                  </a:lnTo>
                  <a:lnTo>
                    <a:pt x="808469" y="1016000"/>
                  </a:lnTo>
                  <a:lnTo>
                    <a:pt x="808469" y="975575"/>
                  </a:lnTo>
                  <a:lnTo>
                    <a:pt x="806373" y="977900"/>
                  </a:lnTo>
                  <a:lnTo>
                    <a:pt x="803109" y="965200"/>
                  </a:lnTo>
                  <a:lnTo>
                    <a:pt x="797052" y="965200"/>
                  </a:lnTo>
                  <a:lnTo>
                    <a:pt x="795337" y="977900"/>
                  </a:lnTo>
                  <a:lnTo>
                    <a:pt x="796925" y="977900"/>
                  </a:lnTo>
                  <a:lnTo>
                    <a:pt x="797204" y="990600"/>
                  </a:lnTo>
                  <a:lnTo>
                    <a:pt x="791159" y="990600"/>
                  </a:lnTo>
                  <a:lnTo>
                    <a:pt x="791870" y="977900"/>
                  </a:lnTo>
                  <a:lnTo>
                    <a:pt x="790600" y="977900"/>
                  </a:lnTo>
                  <a:lnTo>
                    <a:pt x="792886" y="965200"/>
                  </a:lnTo>
                  <a:lnTo>
                    <a:pt x="795553" y="965200"/>
                  </a:lnTo>
                  <a:lnTo>
                    <a:pt x="797204" y="952500"/>
                  </a:lnTo>
                  <a:lnTo>
                    <a:pt x="790155" y="952500"/>
                  </a:lnTo>
                  <a:lnTo>
                    <a:pt x="790155" y="977900"/>
                  </a:lnTo>
                  <a:lnTo>
                    <a:pt x="787895" y="990600"/>
                  </a:lnTo>
                  <a:lnTo>
                    <a:pt x="783704" y="990600"/>
                  </a:lnTo>
                  <a:lnTo>
                    <a:pt x="783285" y="977900"/>
                  </a:lnTo>
                  <a:lnTo>
                    <a:pt x="790155" y="977900"/>
                  </a:lnTo>
                  <a:lnTo>
                    <a:pt x="790155" y="952500"/>
                  </a:lnTo>
                  <a:lnTo>
                    <a:pt x="788428" y="952500"/>
                  </a:lnTo>
                  <a:lnTo>
                    <a:pt x="789584" y="939800"/>
                  </a:lnTo>
                  <a:lnTo>
                    <a:pt x="788365" y="939800"/>
                  </a:lnTo>
                  <a:lnTo>
                    <a:pt x="788365" y="952500"/>
                  </a:lnTo>
                  <a:lnTo>
                    <a:pt x="788301" y="965200"/>
                  </a:lnTo>
                  <a:lnTo>
                    <a:pt x="781913" y="965200"/>
                  </a:lnTo>
                  <a:lnTo>
                    <a:pt x="780808" y="952500"/>
                  </a:lnTo>
                  <a:lnTo>
                    <a:pt x="788365" y="952500"/>
                  </a:lnTo>
                  <a:lnTo>
                    <a:pt x="788365" y="939800"/>
                  </a:lnTo>
                  <a:lnTo>
                    <a:pt x="786612" y="939800"/>
                  </a:lnTo>
                  <a:lnTo>
                    <a:pt x="786879" y="927100"/>
                  </a:lnTo>
                  <a:lnTo>
                    <a:pt x="781634" y="927100"/>
                  </a:lnTo>
                  <a:lnTo>
                    <a:pt x="781634" y="939800"/>
                  </a:lnTo>
                  <a:lnTo>
                    <a:pt x="778967" y="952500"/>
                  </a:lnTo>
                  <a:lnTo>
                    <a:pt x="779335" y="952500"/>
                  </a:lnTo>
                  <a:lnTo>
                    <a:pt x="778611" y="965200"/>
                  </a:lnTo>
                  <a:lnTo>
                    <a:pt x="778764" y="965200"/>
                  </a:lnTo>
                  <a:lnTo>
                    <a:pt x="779030" y="977900"/>
                  </a:lnTo>
                  <a:lnTo>
                    <a:pt x="777354" y="977900"/>
                  </a:lnTo>
                  <a:lnTo>
                    <a:pt x="776287" y="965200"/>
                  </a:lnTo>
                  <a:lnTo>
                    <a:pt x="777227" y="965200"/>
                  </a:lnTo>
                  <a:lnTo>
                    <a:pt x="776008" y="952500"/>
                  </a:lnTo>
                  <a:lnTo>
                    <a:pt x="778967" y="952500"/>
                  </a:lnTo>
                  <a:lnTo>
                    <a:pt x="775766" y="939800"/>
                  </a:lnTo>
                  <a:lnTo>
                    <a:pt x="781634" y="939800"/>
                  </a:lnTo>
                  <a:lnTo>
                    <a:pt x="781634" y="927100"/>
                  </a:lnTo>
                  <a:lnTo>
                    <a:pt x="780580" y="914400"/>
                  </a:lnTo>
                  <a:lnTo>
                    <a:pt x="778268" y="914400"/>
                  </a:lnTo>
                  <a:lnTo>
                    <a:pt x="780186" y="901700"/>
                  </a:lnTo>
                  <a:lnTo>
                    <a:pt x="775474" y="901700"/>
                  </a:lnTo>
                  <a:lnTo>
                    <a:pt x="775474" y="914400"/>
                  </a:lnTo>
                  <a:lnTo>
                    <a:pt x="775474" y="927100"/>
                  </a:lnTo>
                  <a:lnTo>
                    <a:pt x="773976" y="927100"/>
                  </a:lnTo>
                  <a:lnTo>
                    <a:pt x="773976" y="965200"/>
                  </a:lnTo>
                  <a:lnTo>
                    <a:pt x="773074" y="977900"/>
                  </a:lnTo>
                  <a:lnTo>
                    <a:pt x="771486" y="977900"/>
                  </a:lnTo>
                  <a:lnTo>
                    <a:pt x="770267" y="965200"/>
                  </a:lnTo>
                  <a:lnTo>
                    <a:pt x="770966" y="965200"/>
                  </a:lnTo>
                  <a:lnTo>
                    <a:pt x="771423" y="952500"/>
                  </a:lnTo>
                  <a:lnTo>
                    <a:pt x="766013" y="952500"/>
                  </a:lnTo>
                  <a:lnTo>
                    <a:pt x="768032" y="939800"/>
                  </a:lnTo>
                  <a:lnTo>
                    <a:pt x="765238" y="939800"/>
                  </a:lnTo>
                  <a:lnTo>
                    <a:pt x="768642" y="927404"/>
                  </a:lnTo>
                  <a:lnTo>
                    <a:pt x="768578" y="927100"/>
                  </a:lnTo>
                  <a:lnTo>
                    <a:pt x="768718" y="927100"/>
                  </a:lnTo>
                  <a:lnTo>
                    <a:pt x="768642" y="927404"/>
                  </a:lnTo>
                  <a:lnTo>
                    <a:pt x="771029" y="939800"/>
                  </a:lnTo>
                  <a:lnTo>
                    <a:pt x="773137" y="939800"/>
                  </a:lnTo>
                  <a:lnTo>
                    <a:pt x="772515" y="952500"/>
                  </a:lnTo>
                  <a:lnTo>
                    <a:pt x="771423" y="952500"/>
                  </a:lnTo>
                  <a:lnTo>
                    <a:pt x="771880" y="965200"/>
                  </a:lnTo>
                  <a:lnTo>
                    <a:pt x="773976" y="965200"/>
                  </a:lnTo>
                  <a:lnTo>
                    <a:pt x="773976" y="927100"/>
                  </a:lnTo>
                  <a:lnTo>
                    <a:pt x="770280" y="927100"/>
                  </a:lnTo>
                  <a:lnTo>
                    <a:pt x="775474" y="914400"/>
                  </a:lnTo>
                  <a:lnTo>
                    <a:pt x="775474" y="901700"/>
                  </a:lnTo>
                  <a:lnTo>
                    <a:pt x="770712" y="901700"/>
                  </a:lnTo>
                  <a:lnTo>
                    <a:pt x="768540" y="889000"/>
                  </a:lnTo>
                  <a:lnTo>
                    <a:pt x="767588" y="889000"/>
                  </a:lnTo>
                  <a:lnTo>
                    <a:pt x="765009" y="876300"/>
                  </a:lnTo>
                  <a:lnTo>
                    <a:pt x="764590" y="876300"/>
                  </a:lnTo>
                  <a:lnTo>
                    <a:pt x="764590" y="927100"/>
                  </a:lnTo>
                  <a:lnTo>
                    <a:pt x="760691" y="927100"/>
                  </a:lnTo>
                  <a:lnTo>
                    <a:pt x="763143" y="914400"/>
                  </a:lnTo>
                  <a:lnTo>
                    <a:pt x="764590" y="927100"/>
                  </a:lnTo>
                  <a:lnTo>
                    <a:pt x="764590" y="876300"/>
                  </a:lnTo>
                  <a:lnTo>
                    <a:pt x="763028" y="876300"/>
                  </a:lnTo>
                  <a:lnTo>
                    <a:pt x="763104" y="889000"/>
                  </a:lnTo>
                  <a:lnTo>
                    <a:pt x="760387" y="889000"/>
                  </a:lnTo>
                  <a:lnTo>
                    <a:pt x="760387" y="914400"/>
                  </a:lnTo>
                  <a:lnTo>
                    <a:pt x="758304" y="914400"/>
                  </a:lnTo>
                  <a:lnTo>
                    <a:pt x="758304" y="939800"/>
                  </a:lnTo>
                  <a:lnTo>
                    <a:pt x="755967" y="952500"/>
                  </a:lnTo>
                  <a:lnTo>
                    <a:pt x="755713" y="952500"/>
                  </a:lnTo>
                  <a:lnTo>
                    <a:pt x="754976" y="939800"/>
                  </a:lnTo>
                  <a:lnTo>
                    <a:pt x="751420" y="939800"/>
                  </a:lnTo>
                  <a:lnTo>
                    <a:pt x="753694" y="952500"/>
                  </a:lnTo>
                  <a:lnTo>
                    <a:pt x="749655" y="952500"/>
                  </a:lnTo>
                  <a:lnTo>
                    <a:pt x="751420" y="939800"/>
                  </a:lnTo>
                  <a:lnTo>
                    <a:pt x="750646" y="939800"/>
                  </a:lnTo>
                  <a:lnTo>
                    <a:pt x="752487" y="927100"/>
                  </a:lnTo>
                  <a:lnTo>
                    <a:pt x="756069" y="939800"/>
                  </a:lnTo>
                  <a:lnTo>
                    <a:pt x="758304" y="939800"/>
                  </a:lnTo>
                  <a:lnTo>
                    <a:pt x="758304" y="914400"/>
                  </a:lnTo>
                  <a:lnTo>
                    <a:pt x="758101" y="914400"/>
                  </a:lnTo>
                  <a:lnTo>
                    <a:pt x="757161" y="927100"/>
                  </a:lnTo>
                  <a:lnTo>
                    <a:pt x="754443" y="927100"/>
                  </a:lnTo>
                  <a:lnTo>
                    <a:pt x="752881" y="914400"/>
                  </a:lnTo>
                  <a:lnTo>
                    <a:pt x="753999" y="914400"/>
                  </a:lnTo>
                  <a:lnTo>
                    <a:pt x="756119" y="901700"/>
                  </a:lnTo>
                  <a:lnTo>
                    <a:pt x="759828" y="901700"/>
                  </a:lnTo>
                  <a:lnTo>
                    <a:pt x="760387" y="914400"/>
                  </a:lnTo>
                  <a:lnTo>
                    <a:pt x="760387" y="889000"/>
                  </a:lnTo>
                  <a:lnTo>
                    <a:pt x="756564" y="889000"/>
                  </a:lnTo>
                  <a:lnTo>
                    <a:pt x="758520" y="876300"/>
                  </a:lnTo>
                  <a:lnTo>
                    <a:pt x="756323" y="876300"/>
                  </a:lnTo>
                  <a:lnTo>
                    <a:pt x="756412" y="889000"/>
                  </a:lnTo>
                  <a:lnTo>
                    <a:pt x="753465" y="889000"/>
                  </a:lnTo>
                  <a:lnTo>
                    <a:pt x="753465" y="901700"/>
                  </a:lnTo>
                  <a:lnTo>
                    <a:pt x="749134" y="901700"/>
                  </a:lnTo>
                  <a:lnTo>
                    <a:pt x="750074" y="889000"/>
                  </a:lnTo>
                  <a:lnTo>
                    <a:pt x="747903" y="889000"/>
                  </a:lnTo>
                  <a:lnTo>
                    <a:pt x="745464" y="901433"/>
                  </a:lnTo>
                  <a:lnTo>
                    <a:pt x="745604" y="901700"/>
                  </a:lnTo>
                  <a:lnTo>
                    <a:pt x="743610" y="901700"/>
                  </a:lnTo>
                  <a:lnTo>
                    <a:pt x="748601" y="914400"/>
                  </a:lnTo>
                  <a:lnTo>
                    <a:pt x="748868" y="914400"/>
                  </a:lnTo>
                  <a:lnTo>
                    <a:pt x="748614" y="927100"/>
                  </a:lnTo>
                  <a:lnTo>
                    <a:pt x="749249" y="927100"/>
                  </a:lnTo>
                  <a:lnTo>
                    <a:pt x="745312" y="939800"/>
                  </a:lnTo>
                  <a:lnTo>
                    <a:pt x="740194" y="939800"/>
                  </a:lnTo>
                  <a:lnTo>
                    <a:pt x="739178" y="927100"/>
                  </a:lnTo>
                  <a:lnTo>
                    <a:pt x="739990" y="927100"/>
                  </a:lnTo>
                  <a:lnTo>
                    <a:pt x="743826" y="914400"/>
                  </a:lnTo>
                  <a:lnTo>
                    <a:pt x="740740" y="914400"/>
                  </a:lnTo>
                  <a:lnTo>
                    <a:pt x="735139" y="927100"/>
                  </a:lnTo>
                  <a:lnTo>
                    <a:pt x="726909" y="927100"/>
                  </a:lnTo>
                  <a:lnTo>
                    <a:pt x="732663" y="914400"/>
                  </a:lnTo>
                  <a:lnTo>
                    <a:pt x="729856" y="914400"/>
                  </a:lnTo>
                  <a:lnTo>
                    <a:pt x="731164" y="901700"/>
                  </a:lnTo>
                  <a:lnTo>
                    <a:pt x="726744" y="901700"/>
                  </a:lnTo>
                  <a:lnTo>
                    <a:pt x="727290" y="889000"/>
                  </a:lnTo>
                  <a:lnTo>
                    <a:pt x="724662" y="889000"/>
                  </a:lnTo>
                  <a:lnTo>
                    <a:pt x="723163" y="901700"/>
                  </a:lnTo>
                  <a:lnTo>
                    <a:pt x="726490" y="901700"/>
                  </a:lnTo>
                  <a:lnTo>
                    <a:pt x="723760" y="905459"/>
                  </a:lnTo>
                  <a:lnTo>
                    <a:pt x="726033" y="914400"/>
                  </a:lnTo>
                  <a:lnTo>
                    <a:pt x="728751" y="914400"/>
                  </a:lnTo>
                  <a:lnTo>
                    <a:pt x="725258" y="927100"/>
                  </a:lnTo>
                  <a:lnTo>
                    <a:pt x="723341" y="927100"/>
                  </a:lnTo>
                  <a:lnTo>
                    <a:pt x="721550" y="914400"/>
                  </a:lnTo>
                  <a:lnTo>
                    <a:pt x="717245" y="914400"/>
                  </a:lnTo>
                  <a:lnTo>
                    <a:pt x="723760" y="905459"/>
                  </a:lnTo>
                  <a:lnTo>
                    <a:pt x="722807" y="901700"/>
                  </a:lnTo>
                  <a:lnTo>
                    <a:pt x="719048" y="901700"/>
                  </a:lnTo>
                  <a:lnTo>
                    <a:pt x="718439" y="889000"/>
                  </a:lnTo>
                  <a:lnTo>
                    <a:pt x="721423" y="889000"/>
                  </a:lnTo>
                  <a:lnTo>
                    <a:pt x="721995" y="876300"/>
                  </a:lnTo>
                  <a:lnTo>
                    <a:pt x="716356" y="876300"/>
                  </a:lnTo>
                  <a:lnTo>
                    <a:pt x="715721" y="889000"/>
                  </a:lnTo>
                  <a:lnTo>
                    <a:pt x="710793" y="889000"/>
                  </a:lnTo>
                  <a:lnTo>
                    <a:pt x="712533" y="876300"/>
                  </a:lnTo>
                  <a:lnTo>
                    <a:pt x="715987" y="876300"/>
                  </a:lnTo>
                  <a:lnTo>
                    <a:pt x="722350" y="863600"/>
                  </a:lnTo>
                  <a:lnTo>
                    <a:pt x="724839" y="863600"/>
                  </a:lnTo>
                  <a:lnTo>
                    <a:pt x="730808" y="850900"/>
                  </a:lnTo>
                  <a:lnTo>
                    <a:pt x="727163" y="850900"/>
                  </a:lnTo>
                  <a:lnTo>
                    <a:pt x="728319" y="838200"/>
                  </a:lnTo>
                  <a:lnTo>
                    <a:pt x="726681" y="838200"/>
                  </a:lnTo>
                  <a:lnTo>
                    <a:pt x="725525" y="850900"/>
                  </a:lnTo>
                  <a:lnTo>
                    <a:pt x="719924" y="850900"/>
                  </a:lnTo>
                  <a:lnTo>
                    <a:pt x="721982" y="838200"/>
                  </a:lnTo>
                  <a:lnTo>
                    <a:pt x="723303" y="838200"/>
                  </a:lnTo>
                  <a:lnTo>
                    <a:pt x="723849" y="825500"/>
                  </a:lnTo>
                  <a:lnTo>
                    <a:pt x="727417" y="825500"/>
                  </a:lnTo>
                  <a:lnTo>
                    <a:pt x="726160" y="812800"/>
                  </a:lnTo>
                  <a:lnTo>
                    <a:pt x="725068" y="800100"/>
                  </a:lnTo>
                  <a:lnTo>
                    <a:pt x="726224" y="800100"/>
                  </a:lnTo>
                  <a:lnTo>
                    <a:pt x="725995" y="787400"/>
                  </a:lnTo>
                  <a:lnTo>
                    <a:pt x="726224" y="787400"/>
                  </a:lnTo>
                  <a:lnTo>
                    <a:pt x="725614" y="774700"/>
                  </a:lnTo>
                  <a:lnTo>
                    <a:pt x="720344" y="774700"/>
                  </a:lnTo>
                  <a:lnTo>
                    <a:pt x="720725" y="762000"/>
                  </a:lnTo>
                  <a:lnTo>
                    <a:pt x="726960" y="762000"/>
                  </a:lnTo>
                  <a:lnTo>
                    <a:pt x="726528" y="774700"/>
                  </a:lnTo>
                  <a:lnTo>
                    <a:pt x="729678" y="774700"/>
                  </a:lnTo>
                  <a:lnTo>
                    <a:pt x="727417" y="787400"/>
                  </a:lnTo>
                  <a:lnTo>
                    <a:pt x="727646" y="787400"/>
                  </a:lnTo>
                  <a:lnTo>
                    <a:pt x="728040" y="800100"/>
                  </a:lnTo>
                  <a:lnTo>
                    <a:pt x="728167" y="800100"/>
                  </a:lnTo>
                  <a:lnTo>
                    <a:pt x="726160" y="812800"/>
                  </a:lnTo>
                  <a:lnTo>
                    <a:pt x="736358" y="812800"/>
                  </a:lnTo>
                  <a:lnTo>
                    <a:pt x="735317" y="800100"/>
                  </a:lnTo>
                  <a:lnTo>
                    <a:pt x="739482" y="800100"/>
                  </a:lnTo>
                  <a:lnTo>
                    <a:pt x="742213" y="812800"/>
                  </a:lnTo>
                  <a:lnTo>
                    <a:pt x="738238" y="812800"/>
                  </a:lnTo>
                  <a:lnTo>
                    <a:pt x="740384" y="825500"/>
                  </a:lnTo>
                  <a:lnTo>
                    <a:pt x="743077" y="825500"/>
                  </a:lnTo>
                  <a:lnTo>
                    <a:pt x="742746" y="812800"/>
                  </a:lnTo>
                  <a:lnTo>
                    <a:pt x="744715" y="812800"/>
                  </a:lnTo>
                  <a:lnTo>
                    <a:pt x="745083" y="800100"/>
                  </a:lnTo>
                  <a:lnTo>
                    <a:pt x="749604" y="800100"/>
                  </a:lnTo>
                  <a:lnTo>
                    <a:pt x="749452" y="787400"/>
                  </a:lnTo>
                  <a:lnTo>
                    <a:pt x="754303" y="787400"/>
                  </a:lnTo>
                  <a:lnTo>
                    <a:pt x="754888" y="800100"/>
                  </a:lnTo>
                  <a:lnTo>
                    <a:pt x="754532" y="800100"/>
                  </a:lnTo>
                  <a:lnTo>
                    <a:pt x="753770" y="812800"/>
                  </a:lnTo>
                  <a:lnTo>
                    <a:pt x="752919" y="812800"/>
                  </a:lnTo>
                  <a:lnTo>
                    <a:pt x="750671" y="825500"/>
                  </a:lnTo>
                  <a:lnTo>
                    <a:pt x="748144" y="825500"/>
                  </a:lnTo>
                  <a:lnTo>
                    <a:pt x="748347" y="838200"/>
                  </a:lnTo>
                  <a:lnTo>
                    <a:pt x="741883" y="838200"/>
                  </a:lnTo>
                  <a:lnTo>
                    <a:pt x="740079" y="850900"/>
                  </a:lnTo>
                  <a:lnTo>
                    <a:pt x="734034" y="850900"/>
                  </a:lnTo>
                  <a:lnTo>
                    <a:pt x="737603" y="838200"/>
                  </a:lnTo>
                  <a:lnTo>
                    <a:pt x="736752" y="838200"/>
                  </a:lnTo>
                  <a:lnTo>
                    <a:pt x="738289" y="825500"/>
                  </a:lnTo>
                  <a:lnTo>
                    <a:pt x="732751" y="825500"/>
                  </a:lnTo>
                  <a:lnTo>
                    <a:pt x="729119" y="838200"/>
                  </a:lnTo>
                  <a:lnTo>
                    <a:pt x="734809" y="838200"/>
                  </a:lnTo>
                  <a:lnTo>
                    <a:pt x="732015" y="850900"/>
                  </a:lnTo>
                  <a:lnTo>
                    <a:pt x="733247" y="850900"/>
                  </a:lnTo>
                  <a:lnTo>
                    <a:pt x="731697" y="863600"/>
                  </a:lnTo>
                  <a:lnTo>
                    <a:pt x="726440" y="863600"/>
                  </a:lnTo>
                  <a:lnTo>
                    <a:pt x="725106" y="876300"/>
                  </a:lnTo>
                  <a:lnTo>
                    <a:pt x="729576" y="876300"/>
                  </a:lnTo>
                  <a:lnTo>
                    <a:pt x="732459" y="863600"/>
                  </a:lnTo>
                  <a:lnTo>
                    <a:pt x="737870" y="863600"/>
                  </a:lnTo>
                  <a:lnTo>
                    <a:pt x="742213" y="850900"/>
                  </a:lnTo>
                  <a:lnTo>
                    <a:pt x="744372" y="850900"/>
                  </a:lnTo>
                  <a:lnTo>
                    <a:pt x="750049" y="838200"/>
                  </a:lnTo>
                  <a:lnTo>
                    <a:pt x="752487" y="838200"/>
                  </a:lnTo>
                  <a:lnTo>
                    <a:pt x="752690" y="825500"/>
                  </a:lnTo>
                  <a:lnTo>
                    <a:pt x="755688" y="825500"/>
                  </a:lnTo>
                  <a:lnTo>
                    <a:pt x="758418" y="812800"/>
                  </a:lnTo>
                  <a:lnTo>
                    <a:pt x="758774" y="812800"/>
                  </a:lnTo>
                  <a:lnTo>
                    <a:pt x="760247" y="800100"/>
                  </a:lnTo>
                  <a:lnTo>
                    <a:pt x="760806" y="787400"/>
                  </a:lnTo>
                  <a:lnTo>
                    <a:pt x="761022" y="787400"/>
                  </a:lnTo>
                  <a:lnTo>
                    <a:pt x="761022" y="774700"/>
                  </a:lnTo>
                  <a:lnTo>
                    <a:pt x="760691" y="774700"/>
                  </a:lnTo>
                  <a:lnTo>
                    <a:pt x="756564" y="762000"/>
                  </a:lnTo>
                  <a:lnTo>
                    <a:pt x="756361" y="762000"/>
                  </a:lnTo>
                  <a:lnTo>
                    <a:pt x="755281" y="749300"/>
                  </a:lnTo>
                  <a:lnTo>
                    <a:pt x="752284" y="749300"/>
                  </a:lnTo>
                  <a:lnTo>
                    <a:pt x="749808" y="736600"/>
                  </a:lnTo>
                  <a:lnTo>
                    <a:pt x="749490" y="735215"/>
                  </a:lnTo>
                  <a:lnTo>
                    <a:pt x="749490" y="774700"/>
                  </a:lnTo>
                  <a:lnTo>
                    <a:pt x="744524" y="774700"/>
                  </a:lnTo>
                  <a:lnTo>
                    <a:pt x="745985" y="762000"/>
                  </a:lnTo>
                  <a:lnTo>
                    <a:pt x="747356" y="762000"/>
                  </a:lnTo>
                  <a:lnTo>
                    <a:pt x="749490" y="774700"/>
                  </a:lnTo>
                  <a:lnTo>
                    <a:pt x="749490" y="735215"/>
                  </a:lnTo>
                  <a:lnTo>
                    <a:pt x="746912" y="723900"/>
                  </a:lnTo>
                  <a:lnTo>
                    <a:pt x="744956" y="723900"/>
                  </a:lnTo>
                  <a:lnTo>
                    <a:pt x="742861" y="712520"/>
                  </a:lnTo>
                  <a:lnTo>
                    <a:pt x="742861" y="787400"/>
                  </a:lnTo>
                  <a:lnTo>
                    <a:pt x="733793" y="787400"/>
                  </a:lnTo>
                  <a:lnTo>
                    <a:pt x="736587" y="774700"/>
                  </a:lnTo>
                  <a:lnTo>
                    <a:pt x="733082" y="774700"/>
                  </a:lnTo>
                  <a:lnTo>
                    <a:pt x="738543" y="762000"/>
                  </a:lnTo>
                  <a:lnTo>
                    <a:pt x="740702" y="774700"/>
                  </a:lnTo>
                  <a:lnTo>
                    <a:pt x="742454" y="774700"/>
                  </a:lnTo>
                  <a:lnTo>
                    <a:pt x="742861" y="787400"/>
                  </a:lnTo>
                  <a:lnTo>
                    <a:pt x="742861" y="712520"/>
                  </a:lnTo>
                  <a:lnTo>
                    <a:pt x="742619" y="711200"/>
                  </a:lnTo>
                  <a:lnTo>
                    <a:pt x="742086" y="708507"/>
                  </a:lnTo>
                  <a:lnTo>
                    <a:pt x="742086" y="736600"/>
                  </a:lnTo>
                  <a:lnTo>
                    <a:pt x="741133" y="749300"/>
                  </a:lnTo>
                  <a:lnTo>
                    <a:pt x="735012" y="749300"/>
                  </a:lnTo>
                  <a:lnTo>
                    <a:pt x="734491" y="736600"/>
                  </a:lnTo>
                  <a:lnTo>
                    <a:pt x="742086" y="736600"/>
                  </a:lnTo>
                  <a:lnTo>
                    <a:pt x="742086" y="708507"/>
                  </a:lnTo>
                  <a:lnTo>
                    <a:pt x="740105" y="698500"/>
                  </a:lnTo>
                  <a:lnTo>
                    <a:pt x="743102" y="698500"/>
                  </a:lnTo>
                  <a:lnTo>
                    <a:pt x="743292" y="685800"/>
                  </a:lnTo>
                  <a:lnTo>
                    <a:pt x="744321" y="685800"/>
                  </a:lnTo>
                  <a:lnTo>
                    <a:pt x="745185" y="673100"/>
                  </a:lnTo>
                  <a:lnTo>
                    <a:pt x="750112" y="673100"/>
                  </a:lnTo>
                  <a:lnTo>
                    <a:pt x="750862" y="685800"/>
                  </a:lnTo>
                  <a:lnTo>
                    <a:pt x="748525" y="685800"/>
                  </a:lnTo>
                  <a:lnTo>
                    <a:pt x="748017" y="698500"/>
                  </a:lnTo>
                  <a:lnTo>
                    <a:pt x="754621" y="685800"/>
                  </a:lnTo>
                  <a:lnTo>
                    <a:pt x="756831" y="698500"/>
                  </a:lnTo>
                  <a:lnTo>
                    <a:pt x="755942" y="698500"/>
                  </a:lnTo>
                  <a:lnTo>
                    <a:pt x="757732" y="711200"/>
                  </a:lnTo>
                  <a:lnTo>
                    <a:pt x="758037" y="711200"/>
                  </a:lnTo>
                  <a:lnTo>
                    <a:pt x="759574" y="698500"/>
                  </a:lnTo>
                  <a:lnTo>
                    <a:pt x="758583" y="698500"/>
                  </a:lnTo>
                  <a:lnTo>
                    <a:pt x="758659" y="685800"/>
                  </a:lnTo>
                  <a:lnTo>
                    <a:pt x="763574" y="685800"/>
                  </a:lnTo>
                  <a:lnTo>
                    <a:pt x="764933" y="673100"/>
                  </a:lnTo>
                  <a:lnTo>
                    <a:pt x="768464" y="685800"/>
                  </a:lnTo>
                  <a:lnTo>
                    <a:pt x="766724" y="685800"/>
                  </a:lnTo>
                  <a:lnTo>
                    <a:pt x="766724" y="698500"/>
                  </a:lnTo>
                  <a:lnTo>
                    <a:pt x="766432" y="698500"/>
                  </a:lnTo>
                  <a:lnTo>
                    <a:pt x="766483" y="711200"/>
                  </a:lnTo>
                  <a:lnTo>
                    <a:pt x="770216" y="711200"/>
                  </a:lnTo>
                  <a:lnTo>
                    <a:pt x="769924" y="723900"/>
                  </a:lnTo>
                  <a:lnTo>
                    <a:pt x="772274" y="723900"/>
                  </a:lnTo>
                  <a:lnTo>
                    <a:pt x="770077" y="736600"/>
                  </a:lnTo>
                  <a:lnTo>
                    <a:pt x="772312" y="736600"/>
                  </a:lnTo>
                  <a:lnTo>
                    <a:pt x="776287" y="749300"/>
                  </a:lnTo>
                  <a:lnTo>
                    <a:pt x="777062" y="736600"/>
                  </a:lnTo>
                  <a:lnTo>
                    <a:pt x="774750" y="736600"/>
                  </a:lnTo>
                  <a:lnTo>
                    <a:pt x="777671" y="723900"/>
                  </a:lnTo>
                  <a:lnTo>
                    <a:pt x="775982" y="723900"/>
                  </a:lnTo>
                  <a:lnTo>
                    <a:pt x="777113" y="711200"/>
                  </a:lnTo>
                  <a:lnTo>
                    <a:pt x="780211" y="711200"/>
                  </a:lnTo>
                  <a:lnTo>
                    <a:pt x="782370" y="698500"/>
                  </a:lnTo>
                  <a:lnTo>
                    <a:pt x="788682" y="698500"/>
                  </a:lnTo>
                  <a:lnTo>
                    <a:pt x="788797" y="711200"/>
                  </a:lnTo>
                  <a:lnTo>
                    <a:pt x="788746" y="698500"/>
                  </a:lnTo>
                  <a:lnTo>
                    <a:pt x="789876" y="698500"/>
                  </a:lnTo>
                  <a:lnTo>
                    <a:pt x="787425" y="685800"/>
                  </a:lnTo>
                  <a:lnTo>
                    <a:pt x="786879" y="685800"/>
                  </a:lnTo>
                  <a:lnTo>
                    <a:pt x="787044" y="673100"/>
                  </a:lnTo>
                  <a:lnTo>
                    <a:pt x="779995" y="673100"/>
                  </a:lnTo>
                  <a:lnTo>
                    <a:pt x="782116" y="660400"/>
                  </a:lnTo>
                  <a:lnTo>
                    <a:pt x="788504" y="660400"/>
                  </a:lnTo>
                  <a:lnTo>
                    <a:pt x="786879" y="647700"/>
                  </a:lnTo>
                  <a:lnTo>
                    <a:pt x="784580" y="647700"/>
                  </a:lnTo>
                  <a:lnTo>
                    <a:pt x="783348" y="635000"/>
                  </a:lnTo>
                  <a:lnTo>
                    <a:pt x="781634" y="635000"/>
                  </a:lnTo>
                  <a:lnTo>
                    <a:pt x="780821" y="622300"/>
                  </a:lnTo>
                  <a:lnTo>
                    <a:pt x="783247" y="622300"/>
                  </a:lnTo>
                  <a:lnTo>
                    <a:pt x="787247" y="635000"/>
                  </a:lnTo>
                  <a:lnTo>
                    <a:pt x="783348" y="635000"/>
                  </a:lnTo>
                  <a:lnTo>
                    <a:pt x="788924" y="647700"/>
                  </a:lnTo>
                  <a:lnTo>
                    <a:pt x="790676" y="647700"/>
                  </a:lnTo>
                  <a:lnTo>
                    <a:pt x="792911" y="660400"/>
                  </a:lnTo>
                  <a:lnTo>
                    <a:pt x="791946" y="660400"/>
                  </a:lnTo>
                  <a:lnTo>
                    <a:pt x="789343" y="673100"/>
                  </a:lnTo>
                  <a:lnTo>
                    <a:pt x="789482" y="673100"/>
                  </a:lnTo>
                  <a:lnTo>
                    <a:pt x="793546" y="685800"/>
                  </a:lnTo>
                  <a:lnTo>
                    <a:pt x="795375" y="685800"/>
                  </a:lnTo>
                  <a:lnTo>
                    <a:pt x="795794" y="698500"/>
                  </a:lnTo>
                  <a:lnTo>
                    <a:pt x="796493" y="698500"/>
                  </a:lnTo>
                  <a:lnTo>
                    <a:pt x="805497" y="711200"/>
                  </a:lnTo>
                  <a:lnTo>
                    <a:pt x="809510" y="711200"/>
                  </a:lnTo>
                  <a:lnTo>
                    <a:pt x="809498" y="723900"/>
                  </a:lnTo>
                  <a:lnTo>
                    <a:pt x="817727" y="723900"/>
                  </a:lnTo>
                  <a:lnTo>
                    <a:pt x="818489" y="736600"/>
                  </a:lnTo>
                  <a:lnTo>
                    <a:pt x="820686" y="736600"/>
                  </a:lnTo>
                  <a:lnTo>
                    <a:pt x="823506" y="749300"/>
                  </a:lnTo>
                  <a:lnTo>
                    <a:pt x="825652" y="762000"/>
                  </a:lnTo>
                  <a:lnTo>
                    <a:pt x="829437" y="762000"/>
                  </a:lnTo>
                  <a:lnTo>
                    <a:pt x="830262" y="774700"/>
                  </a:lnTo>
                  <a:lnTo>
                    <a:pt x="826122" y="774700"/>
                  </a:lnTo>
                  <a:lnTo>
                    <a:pt x="821677" y="762419"/>
                  </a:lnTo>
                  <a:lnTo>
                    <a:pt x="821194" y="774700"/>
                  </a:lnTo>
                  <a:lnTo>
                    <a:pt x="819289" y="774700"/>
                  </a:lnTo>
                  <a:lnTo>
                    <a:pt x="819251" y="774915"/>
                  </a:lnTo>
                  <a:lnTo>
                    <a:pt x="821778" y="787400"/>
                  </a:lnTo>
                  <a:lnTo>
                    <a:pt x="820648" y="800100"/>
                  </a:lnTo>
                  <a:lnTo>
                    <a:pt x="825385" y="800100"/>
                  </a:lnTo>
                  <a:lnTo>
                    <a:pt x="827062" y="787400"/>
                  </a:lnTo>
                  <a:lnTo>
                    <a:pt x="832015" y="787400"/>
                  </a:lnTo>
                  <a:lnTo>
                    <a:pt x="833691" y="762000"/>
                  </a:lnTo>
                  <a:lnTo>
                    <a:pt x="833907" y="762000"/>
                  </a:lnTo>
                  <a:lnTo>
                    <a:pt x="832065" y="749300"/>
                  </a:lnTo>
                  <a:lnTo>
                    <a:pt x="830859" y="736600"/>
                  </a:lnTo>
                  <a:lnTo>
                    <a:pt x="830021" y="736600"/>
                  </a:lnTo>
                  <a:lnTo>
                    <a:pt x="829246" y="723900"/>
                  </a:lnTo>
                  <a:lnTo>
                    <a:pt x="828408" y="723900"/>
                  </a:lnTo>
                  <a:lnTo>
                    <a:pt x="830770" y="711200"/>
                  </a:lnTo>
                  <a:lnTo>
                    <a:pt x="831456" y="698500"/>
                  </a:lnTo>
                  <a:lnTo>
                    <a:pt x="829322" y="698500"/>
                  </a:lnTo>
                  <a:lnTo>
                    <a:pt x="829716" y="685800"/>
                  </a:lnTo>
                  <a:lnTo>
                    <a:pt x="832891" y="685800"/>
                  </a:lnTo>
                  <a:lnTo>
                    <a:pt x="836041" y="673100"/>
                  </a:lnTo>
                  <a:lnTo>
                    <a:pt x="840486" y="660400"/>
                  </a:lnTo>
                  <a:lnTo>
                    <a:pt x="843241" y="660400"/>
                  </a:lnTo>
                  <a:lnTo>
                    <a:pt x="839812" y="647700"/>
                  </a:lnTo>
                  <a:lnTo>
                    <a:pt x="840384" y="647700"/>
                  </a:lnTo>
                  <a:lnTo>
                    <a:pt x="839152" y="635000"/>
                  </a:lnTo>
                  <a:lnTo>
                    <a:pt x="838238" y="635000"/>
                  </a:lnTo>
                  <a:lnTo>
                    <a:pt x="836650" y="622300"/>
                  </a:lnTo>
                  <a:lnTo>
                    <a:pt x="835825" y="622300"/>
                  </a:lnTo>
                  <a:lnTo>
                    <a:pt x="834059" y="609600"/>
                  </a:lnTo>
                  <a:lnTo>
                    <a:pt x="833361" y="609600"/>
                  </a:lnTo>
                  <a:lnTo>
                    <a:pt x="832510" y="607491"/>
                  </a:lnTo>
                  <a:lnTo>
                    <a:pt x="832510" y="647700"/>
                  </a:lnTo>
                  <a:lnTo>
                    <a:pt x="828611" y="660400"/>
                  </a:lnTo>
                  <a:lnTo>
                    <a:pt x="828954" y="660400"/>
                  </a:lnTo>
                  <a:lnTo>
                    <a:pt x="827913" y="673100"/>
                  </a:lnTo>
                  <a:lnTo>
                    <a:pt x="825639" y="673100"/>
                  </a:lnTo>
                  <a:lnTo>
                    <a:pt x="825639" y="685800"/>
                  </a:lnTo>
                  <a:lnTo>
                    <a:pt x="824649" y="685800"/>
                  </a:lnTo>
                  <a:lnTo>
                    <a:pt x="824649" y="723900"/>
                  </a:lnTo>
                  <a:lnTo>
                    <a:pt x="821194" y="723900"/>
                  </a:lnTo>
                  <a:lnTo>
                    <a:pt x="821753" y="711200"/>
                  </a:lnTo>
                  <a:lnTo>
                    <a:pt x="823798" y="711200"/>
                  </a:lnTo>
                  <a:lnTo>
                    <a:pt x="824649" y="723900"/>
                  </a:lnTo>
                  <a:lnTo>
                    <a:pt x="824649" y="685800"/>
                  </a:lnTo>
                  <a:lnTo>
                    <a:pt x="817181" y="685800"/>
                  </a:lnTo>
                  <a:lnTo>
                    <a:pt x="820039" y="673100"/>
                  </a:lnTo>
                  <a:lnTo>
                    <a:pt x="818451" y="673100"/>
                  </a:lnTo>
                  <a:lnTo>
                    <a:pt x="817880" y="660400"/>
                  </a:lnTo>
                  <a:lnTo>
                    <a:pt x="817613" y="660400"/>
                  </a:lnTo>
                  <a:lnTo>
                    <a:pt x="818705" y="647700"/>
                  </a:lnTo>
                  <a:lnTo>
                    <a:pt x="820115" y="647700"/>
                  </a:lnTo>
                  <a:lnTo>
                    <a:pt x="821969" y="635000"/>
                  </a:lnTo>
                  <a:lnTo>
                    <a:pt x="822896" y="647700"/>
                  </a:lnTo>
                  <a:lnTo>
                    <a:pt x="822960" y="660400"/>
                  </a:lnTo>
                  <a:lnTo>
                    <a:pt x="823226" y="660400"/>
                  </a:lnTo>
                  <a:lnTo>
                    <a:pt x="821029" y="673100"/>
                  </a:lnTo>
                  <a:lnTo>
                    <a:pt x="820039" y="673100"/>
                  </a:lnTo>
                  <a:lnTo>
                    <a:pt x="825639" y="685800"/>
                  </a:lnTo>
                  <a:lnTo>
                    <a:pt x="825639" y="673100"/>
                  </a:lnTo>
                  <a:lnTo>
                    <a:pt x="823137" y="673100"/>
                  </a:lnTo>
                  <a:lnTo>
                    <a:pt x="823963" y="660400"/>
                  </a:lnTo>
                  <a:lnTo>
                    <a:pt x="825690" y="660400"/>
                  </a:lnTo>
                  <a:lnTo>
                    <a:pt x="823671" y="647700"/>
                  </a:lnTo>
                  <a:lnTo>
                    <a:pt x="832510" y="647700"/>
                  </a:lnTo>
                  <a:lnTo>
                    <a:pt x="832510" y="607491"/>
                  </a:lnTo>
                  <a:lnTo>
                    <a:pt x="829068" y="598932"/>
                  </a:lnTo>
                  <a:lnTo>
                    <a:pt x="829068" y="609600"/>
                  </a:lnTo>
                  <a:lnTo>
                    <a:pt x="828395" y="622300"/>
                  </a:lnTo>
                  <a:lnTo>
                    <a:pt x="826782" y="622300"/>
                  </a:lnTo>
                  <a:lnTo>
                    <a:pt x="823341" y="609600"/>
                  </a:lnTo>
                  <a:lnTo>
                    <a:pt x="818438" y="609600"/>
                  </a:lnTo>
                  <a:lnTo>
                    <a:pt x="817079" y="602259"/>
                  </a:lnTo>
                  <a:lnTo>
                    <a:pt x="817079" y="660400"/>
                  </a:lnTo>
                  <a:lnTo>
                    <a:pt x="810399" y="660400"/>
                  </a:lnTo>
                  <a:lnTo>
                    <a:pt x="810399" y="698500"/>
                  </a:lnTo>
                  <a:lnTo>
                    <a:pt x="804468" y="698500"/>
                  </a:lnTo>
                  <a:lnTo>
                    <a:pt x="808151" y="685800"/>
                  </a:lnTo>
                  <a:lnTo>
                    <a:pt x="810399" y="698500"/>
                  </a:lnTo>
                  <a:lnTo>
                    <a:pt x="810399" y="660400"/>
                  </a:lnTo>
                  <a:lnTo>
                    <a:pt x="810056" y="660400"/>
                  </a:lnTo>
                  <a:lnTo>
                    <a:pt x="810869" y="647700"/>
                  </a:lnTo>
                  <a:lnTo>
                    <a:pt x="815124" y="647700"/>
                  </a:lnTo>
                  <a:lnTo>
                    <a:pt x="817079" y="660400"/>
                  </a:lnTo>
                  <a:lnTo>
                    <a:pt x="817079" y="602259"/>
                  </a:lnTo>
                  <a:lnTo>
                    <a:pt x="816597" y="599655"/>
                  </a:lnTo>
                  <a:lnTo>
                    <a:pt x="816597" y="622300"/>
                  </a:lnTo>
                  <a:lnTo>
                    <a:pt x="810933" y="622300"/>
                  </a:lnTo>
                  <a:lnTo>
                    <a:pt x="811720" y="609600"/>
                  </a:lnTo>
                  <a:lnTo>
                    <a:pt x="816013" y="609600"/>
                  </a:lnTo>
                  <a:lnTo>
                    <a:pt x="816597" y="622300"/>
                  </a:lnTo>
                  <a:lnTo>
                    <a:pt x="816597" y="599655"/>
                  </a:lnTo>
                  <a:lnTo>
                    <a:pt x="816089" y="596900"/>
                  </a:lnTo>
                  <a:lnTo>
                    <a:pt x="811580" y="596900"/>
                  </a:lnTo>
                  <a:lnTo>
                    <a:pt x="809193" y="584200"/>
                  </a:lnTo>
                  <a:lnTo>
                    <a:pt x="805332" y="584200"/>
                  </a:lnTo>
                  <a:lnTo>
                    <a:pt x="805218" y="583209"/>
                  </a:lnTo>
                  <a:lnTo>
                    <a:pt x="805218" y="673100"/>
                  </a:lnTo>
                  <a:lnTo>
                    <a:pt x="802411" y="673100"/>
                  </a:lnTo>
                  <a:lnTo>
                    <a:pt x="799998" y="685800"/>
                  </a:lnTo>
                  <a:lnTo>
                    <a:pt x="796163" y="673100"/>
                  </a:lnTo>
                  <a:lnTo>
                    <a:pt x="799566" y="673100"/>
                  </a:lnTo>
                  <a:lnTo>
                    <a:pt x="801014" y="660400"/>
                  </a:lnTo>
                  <a:lnTo>
                    <a:pt x="803363" y="660400"/>
                  </a:lnTo>
                  <a:lnTo>
                    <a:pt x="805218" y="673100"/>
                  </a:lnTo>
                  <a:lnTo>
                    <a:pt x="805218" y="583209"/>
                  </a:lnTo>
                  <a:lnTo>
                    <a:pt x="803884" y="571500"/>
                  </a:lnTo>
                  <a:lnTo>
                    <a:pt x="806564" y="571500"/>
                  </a:lnTo>
                  <a:lnTo>
                    <a:pt x="809625" y="584200"/>
                  </a:lnTo>
                  <a:lnTo>
                    <a:pt x="813600" y="584200"/>
                  </a:lnTo>
                  <a:lnTo>
                    <a:pt x="818083" y="596900"/>
                  </a:lnTo>
                  <a:lnTo>
                    <a:pt x="824852" y="609600"/>
                  </a:lnTo>
                  <a:lnTo>
                    <a:pt x="829068" y="609600"/>
                  </a:lnTo>
                  <a:lnTo>
                    <a:pt x="829068" y="598932"/>
                  </a:lnTo>
                  <a:lnTo>
                    <a:pt x="828255" y="596900"/>
                  </a:lnTo>
                  <a:lnTo>
                    <a:pt x="827354" y="596900"/>
                  </a:lnTo>
                  <a:lnTo>
                    <a:pt x="818172" y="584200"/>
                  </a:lnTo>
                  <a:lnTo>
                    <a:pt x="814578" y="571500"/>
                  </a:lnTo>
                  <a:lnTo>
                    <a:pt x="809637" y="571500"/>
                  </a:lnTo>
                  <a:lnTo>
                    <a:pt x="808901" y="558800"/>
                  </a:lnTo>
                  <a:lnTo>
                    <a:pt x="806132" y="546100"/>
                  </a:lnTo>
                  <a:lnTo>
                    <a:pt x="804799" y="546100"/>
                  </a:lnTo>
                  <a:lnTo>
                    <a:pt x="803516" y="533400"/>
                  </a:lnTo>
                  <a:lnTo>
                    <a:pt x="803440" y="647700"/>
                  </a:lnTo>
                  <a:lnTo>
                    <a:pt x="791946" y="647700"/>
                  </a:lnTo>
                  <a:lnTo>
                    <a:pt x="791210" y="635000"/>
                  </a:lnTo>
                  <a:lnTo>
                    <a:pt x="792543" y="635000"/>
                  </a:lnTo>
                  <a:lnTo>
                    <a:pt x="794308" y="622300"/>
                  </a:lnTo>
                  <a:lnTo>
                    <a:pt x="799160" y="622300"/>
                  </a:lnTo>
                  <a:lnTo>
                    <a:pt x="801052" y="635000"/>
                  </a:lnTo>
                  <a:lnTo>
                    <a:pt x="800455" y="635000"/>
                  </a:lnTo>
                  <a:lnTo>
                    <a:pt x="803440" y="647700"/>
                  </a:lnTo>
                  <a:lnTo>
                    <a:pt x="803440" y="533400"/>
                  </a:lnTo>
                  <a:lnTo>
                    <a:pt x="803605" y="520700"/>
                  </a:lnTo>
                  <a:lnTo>
                    <a:pt x="803643" y="508000"/>
                  </a:lnTo>
                  <a:lnTo>
                    <a:pt x="807745" y="508000"/>
                  </a:lnTo>
                  <a:lnTo>
                    <a:pt x="808494" y="495300"/>
                  </a:lnTo>
                  <a:lnTo>
                    <a:pt x="811555" y="482600"/>
                  </a:lnTo>
                  <a:lnTo>
                    <a:pt x="818413" y="482600"/>
                  </a:lnTo>
                  <a:lnTo>
                    <a:pt x="817829" y="469900"/>
                  </a:lnTo>
                  <a:lnTo>
                    <a:pt x="821182" y="469900"/>
                  </a:lnTo>
                  <a:lnTo>
                    <a:pt x="822960" y="457200"/>
                  </a:lnTo>
                  <a:lnTo>
                    <a:pt x="826731" y="457200"/>
                  </a:lnTo>
                  <a:lnTo>
                    <a:pt x="831024" y="444500"/>
                  </a:lnTo>
                  <a:lnTo>
                    <a:pt x="833107" y="444500"/>
                  </a:lnTo>
                  <a:lnTo>
                    <a:pt x="838301" y="431800"/>
                  </a:lnTo>
                  <a:lnTo>
                    <a:pt x="841552" y="431800"/>
                  </a:lnTo>
                  <a:lnTo>
                    <a:pt x="843864" y="419100"/>
                  </a:lnTo>
                  <a:lnTo>
                    <a:pt x="847229" y="419100"/>
                  </a:lnTo>
                  <a:lnTo>
                    <a:pt x="851027" y="406400"/>
                  </a:lnTo>
                  <a:lnTo>
                    <a:pt x="854773" y="406400"/>
                  </a:lnTo>
                  <a:lnTo>
                    <a:pt x="857948" y="393700"/>
                  </a:lnTo>
                  <a:lnTo>
                    <a:pt x="861136" y="393700"/>
                  </a:lnTo>
                  <a:lnTo>
                    <a:pt x="864933" y="381000"/>
                  </a:lnTo>
                  <a:close/>
                </a:path>
                <a:path w="1526540" h="1587500">
                  <a:moveTo>
                    <a:pt x="865085" y="426288"/>
                  </a:moveTo>
                  <a:lnTo>
                    <a:pt x="860628" y="422325"/>
                  </a:lnTo>
                  <a:lnTo>
                    <a:pt x="862177" y="426999"/>
                  </a:lnTo>
                  <a:lnTo>
                    <a:pt x="859155" y="428307"/>
                  </a:lnTo>
                  <a:lnTo>
                    <a:pt x="857605" y="430072"/>
                  </a:lnTo>
                  <a:lnTo>
                    <a:pt x="851242" y="427126"/>
                  </a:lnTo>
                  <a:lnTo>
                    <a:pt x="850950" y="427812"/>
                  </a:lnTo>
                  <a:lnTo>
                    <a:pt x="856716" y="432727"/>
                  </a:lnTo>
                  <a:lnTo>
                    <a:pt x="850341" y="440486"/>
                  </a:lnTo>
                  <a:lnTo>
                    <a:pt x="852995" y="442607"/>
                  </a:lnTo>
                  <a:lnTo>
                    <a:pt x="855370" y="438797"/>
                  </a:lnTo>
                  <a:lnTo>
                    <a:pt x="856627" y="434073"/>
                  </a:lnTo>
                  <a:lnTo>
                    <a:pt x="863041" y="435825"/>
                  </a:lnTo>
                  <a:lnTo>
                    <a:pt x="860437" y="432003"/>
                  </a:lnTo>
                  <a:lnTo>
                    <a:pt x="865085" y="426288"/>
                  </a:lnTo>
                  <a:close/>
                </a:path>
                <a:path w="1526540" h="1587500">
                  <a:moveTo>
                    <a:pt x="866902" y="596900"/>
                  </a:moveTo>
                  <a:lnTo>
                    <a:pt x="863828" y="584644"/>
                  </a:lnTo>
                  <a:lnTo>
                    <a:pt x="866406" y="596900"/>
                  </a:lnTo>
                  <a:lnTo>
                    <a:pt x="866902" y="596900"/>
                  </a:lnTo>
                  <a:close/>
                </a:path>
                <a:path w="1526540" h="1587500">
                  <a:moveTo>
                    <a:pt x="867067" y="381000"/>
                  </a:moveTo>
                  <a:lnTo>
                    <a:pt x="866140" y="378040"/>
                  </a:lnTo>
                  <a:lnTo>
                    <a:pt x="864933" y="381000"/>
                  </a:lnTo>
                  <a:lnTo>
                    <a:pt x="867067" y="381000"/>
                  </a:lnTo>
                  <a:close/>
                </a:path>
                <a:path w="1526540" h="1587500">
                  <a:moveTo>
                    <a:pt x="867079" y="558800"/>
                  </a:moveTo>
                  <a:lnTo>
                    <a:pt x="864781" y="546100"/>
                  </a:lnTo>
                  <a:lnTo>
                    <a:pt x="862787" y="546100"/>
                  </a:lnTo>
                  <a:lnTo>
                    <a:pt x="863790" y="558800"/>
                  </a:lnTo>
                  <a:lnTo>
                    <a:pt x="860869" y="558800"/>
                  </a:lnTo>
                  <a:lnTo>
                    <a:pt x="861555" y="546100"/>
                  </a:lnTo>
                  <a:lnTo>
                    <a:pt x="860831" y="546100"/>
                  </a:lnTo>
                  <a:lnTo>
                    <a:pt x="862279" y="533400"/>
                  </a:lnTo>
                  <a:lnTo>
                    <a:pt x="860361" y="533400"/>
                  </a:lnTo>
                  <a:lnTo>
                    <a:pt x="858113" y="520700"/>
                  </a:lnTo>
                  <a:lnTo>
                    <a:pt x="855002" y="520700"/>
                  </a:lnTo>
                  <a:lnTo>
                    <a:pt x="858456" y="533400"/>
                  </a:lnTo>
                  <a:lnTo>
                    <a:pt x="859383" y="533400"/>
                  </a:lnTo>
                  <a:lnTo>
                    <a:pt x="859104" y="546100"/>
                  </a:lnTo>
                  <a:lnTo>
                    <a:pt x="853135" y="546100"/>
                  </a:lnTo>
                  <a:lnTo>
                    <a:pt x="855141" y="558800"/>
                  </a:lnTo>
                  <a:lnTo>
                    <a:pt x="859523" y="558800"/>
                  </a:lnTo>
                  <a:lnTo>
                    <a:pt x="861390" y="571500"/>
                  </a:lnTo>
                  <a:lnTo>
                    <a:pt x="863625" y="571500"/>
                  </a:lnTo>
                  <a:lnTo>
                    <a:pt x="863828" y="558800"/>
                  </a:lnTo>
                  <a:lnTo>
                    <a:pt x="867079" y="558800"/>
                  </a:lnTo>
                  <a:close/>
                </a:path>
                <a:path w="1526540" h="1587500">
                  <a:moveTo>
                    <a:pt x="867613" y="700278"/>
                  </a:moveTo>
                  <a:lnTo>
                    <a:pt x="866000" y="699325"/>
                  </a:lnTo>
                  <a:lnTo>
                    <a:pt x="864247" y="698398"/>
                  </a:lnTo>
                  <a:lnTo>
                    <a:pt x="858799" y="694639"/>
                  </a:lnTo>
                  <a:lnTo>
                    <a:pt x="858621" y="691324"/>
                  </a:lnTo>
                  <a:lnTo>
                    <a:pt x="862126" y="687400"/>
                  </a:lnTo>
                  <a:lnTo>
                    <a:pt x="867448" y="689724"/>
                  </a:lnTo>
                  <a:lnTo>
                    <a:pt x="865035" y="687743"/>
                  </a:lnTo>
                  <a:lnTo>
                    <a:pt x="864806" y="687400"/>
                  </a:lnTo>
                  <a:lnTo>
                    <a:pt x="863447" y="685292"/>
                  </a:lnTo>
                  <a:lnTo>
                    <a:pt x="860539" y="682536"/>
                  </a:lnTo>
                  <a:lnTo>
                    <a:pt x="858583" y="682536"/>
                  </a:lnTo>
                  <a:lnTo>
                    <a:pt x="857351" y="682231"/>
                  </a:lnTo>
                  <a:lnTo>
                    <a:pt x="860704" y="686536"/>
                  </a:lnTo>
                  <a:lnTo>
                    <a:pt x="858342" y="690829"/>
                  </a:lnTo>
                  <a:lnTo>
                    <a:pt x="856703" y="695896"/>
                  </a:lnTo>
                  <a:lnTo>
                    <a:pt x="859751" y="697458"/>
                  </a:lnTo>
                  <a:lnTo>
                    <a:pt x="863003" y="699160"/>
                  </a:lnTo>
                  <a:lnTo>
                    <a:pt x="866330" y="700760"/>
                  </a:lnTo>
                  <a:lnTo>
                    <a:pt x="866660" y="700900"/>
                  </a:lnTo>
                  <a:lnTo>
                    <a:pt x="867321" y="700405"/>
                  </a:lnTo>
                  <a:lnTo>
                    <a:pt x="867613" y="700278"/>
                  </a:lnTo>
                  <a:close/>
                </a:path>
                <a:path w="1526540" h="1587500">
                  <a:moveTo>
                    <a:pt x="868756" y="609600"/>
                  </a:moveTo>
                  <a:lnTo>
                    <a:pt x="865784" y="596900"/>
                  </a:lnTo>
                  <a:lnTo>
                    <a:pt x="862291" y="596900"/>
                  </a:lnTo>
                  <a:lnTo>
                    <a:pt x="866101" y="609600"/>
                  </a:lnTo>
                  <a:lnTo>
                    <a:pt x="867956" y="609600"/>
                  </a:lnTo>
                  <a:lnTo>
                    <a:pt x="868756" y="609600"/>
                  </a:lnTo>
                  <a:close/>
                </a:path>
                <a:path w="1526540" h="1587500">
                  <a:moveTo>
                    <a:pt x="870140" y="794956"/>
                  </a:moveTo>
                  <a:lnTo>
                    <a:pt x="868527" y="795108"/>
                  </a:lnTo>
                  <a:lnTo>
                    <a:pt x="867156" y="795477"/>
                  </a:lnTo>
                  <a:lnTo>
                    <a:pt x="864285" y="795083"/>
                  </a:lnTo>
                  <a:lnTo>
                    <a:pt x="862685" y="794118"/>
                  </a:lnTo>
                  <a:lnTo>
                    <a:pt x="862139" y="796594"/>
                  </a:lnTo>
                  <a:lnTo>
                    <a:pt x="865987" y="798842"/>
                  </a:lnTo>
                  <a:lnTo>
                    <a:pt x="866419" y="798753"/>
                  </a:lnTo>
                  <a:lnTo>
                    <a:pt x="870140" y="794956"/>
                  </a:lnTo>
                  <a:close/>
                </a:path>
                <a:path w="1526540" h="1587500">
                  <a:moveTo>
                    <a:pt x="870559" y="165100"/>
                  </a:moveTo>
                  <a:lnTo>
                    <a:pt x="866686" y="165100"/>
                  </a:lnTo>
                  <a:lnTo>
                    <a:pt x="869454" y="177800"/>
                  </a:lnTo>
                  <a:lnTo>
                    <a:pt x="870559" y="165100"/>
                  </a:lnTo>
                  <a:close/>
                </a:path>
                <a:path w="1526540" h="1587500">
                  <a:moveTo>
                    <a:pt x="870953" y="586371"/>
                  </a:moveTo>
                  <a:lnTo>
                    <a:pt x="870242" y="584200"/>
                  </a:lnTo>
                  <a:lnTo>
                    <a:pt x="869302" y="584200"/>
                  </a:lnTo>
                  <a:lnTo>
                    <a:pt x="870953" y="586371"/>
                  </a:lnTo>
                  <a:close/>
                </a:path>
                <a:path w="1526540" h="1587500">
                  <a:moveTo>
                    <a:pt x="870978" y="685800"/>
                  </a:moveTo>
                  <a:lnTo>
                    <a:pt x="869365" y="673100"/>
                  </a:lnTo>
                  <a:lnTo>
                    <a:pt x="868832" y="673100"/>
                  </a:lnTo>
                  <a:lnTo>
                    <a:pt x="870978" y="685800"/>
                  </a:lnTo>
                  <a:close/>
                </a:path>
                <a:path w="1526540" h="1587500">
                  <a:moveTo>
                    <a:pt x="871220" y="808304"/>
                  </a:moveTo>
                  <a:lnTo>
                    <a:pt x="864971" y="806081"/>
                  </a:lnTo>
                  <a:lnTo>
                    <a:pt x="861961" y="806831"/>
                  </a:lnTo>
                  <a:lnTo>
                    <a:pt x="858939" y="807402"/>
                  </a:lnTo>
                  <a:lnTo>
                    <a:pt x="853287" y="809294"/>
                  </a:lnTo>
                  <a:lnTo>
                    <a:pt x="850087" y="806754"/>
                  </a:lnTo>
                  <a:lnTo>
                    <a:pt x="847102" y="809752"/>
                  </a:lnTo>
                  <a:lnTo>
                    <a:pt x="849845" y="810755"/>
                  </a:lnTo>
                  <a:lnTo>
                    <a:pt x="852322" y="812584"/>
                  </a:lnTo>
                  <a:lnTo>
                    <a:pt x="859980" y="811517"/>
                  </a:lnTo>
                  <a:lnTo>
                    <a:pt x="865301" y="809777"/>
                  </a:lnTo>
                  <a:lnTo>
                    <a:pt x="871220" y="808304"/>
                  </a:lnTo>
                  <a:close/>
                </a:path>
                <a:path w="1526540" h="1587500">
                  <a:moveTo>
                    <a:pt x="871943" y="1371600"/>
                  </a:moveTo>
                  <a:lnTo>
                    <a:pt x="866254" y="1371600"/>
                  </a:lnTo>
                  <a:lnTo>
                    <a:pt x="865822" y="1358900"/>
                  </a:lnTo>
                  <a:lnTo>
                    <a:pt x="862457" y="1358900"/>
                  </a:lnTo>
                  <a:lnTo>
                    <a:pt x="862622" y="1356741"/>
                  </a:lnTo>
                  <a:lnTo>
                    <a:pt x="861999" y="1358900"/>
                  </a:lnTo>
                  <a:lnTo>
                    <a:pt x="860501" y="1358900"/>
                  </a:lnTo>
                  <a:lnTo>
                    <a:pt x="865251" y="1371600"/>
                  </a:lnTo>
                  <a:lnTo>
                    <a:pt x="863549" y="1371600"/>
                  </a:lnTo>
                  <a:lnTo>
                    <a:pt x="865314" y="1384300"/>
                  </a:lnTo>
                  <a:lnTo>
                    <a:pt x="865035" y="1384300"/>
                  </a:lnTo>
                  <a:lnTo>
                    <a:pt x="864095" y="1397000"/>
                  </a:lnTo>
                  <a:lnTo>
                    <a:pt x="865936" y="1397000"/>
                  </a:lnTo>
                  <a:lnTo>
                    <a:pt x="867206" y="1384300"/>
                  </a:lnTo>
                  <a:lnTo>
                    <a:pt x="870864" y="1384300"/>
                  </a:lnTo>
                  <a:lnTo>
                    <a:pt x="871943" y="1371600"/>
                  </a:lnTo>
                  <a:close/>
                </a:path>
                <a:path w="1526540" h="1587500">
                  <a:moveTo>
                    <a:pt x="872070" y="781951"/>
                  </a:moveTo>
                  <a:lnTo>
                    <a:pt x="869327" y="778383"/>
                  </a:lnTo>
                  <a:lnTo>
                    <a:pt x="866508" y="779805"/>
                  </a:lnTo>
                  <a:lnTo>
                    <a:pt x="863460" y="780580"/>
                  </a:lnTo>
                  <a:lnTo>
                    <a:pt x="864819" y="782015"/>
                  </a:lnTo>
                  <a:lnTo>
                    <a:pt x="865898" y="783183"/>
                  </a:lnTo>
                  <a:lnTo>
                    <a:pt x="867384" y="784758"/>
                  </a:lnTo>
                  <a:lnTo>
                    <a:pt x="872070" y="781951"/>
                  </a:lnTo>
                  <a:close/>
                </a:path>
                <a:path w="1526540" h="1587500">
                  <a:moveTo>
                    <a:pt x="872185" y="622300"/>
                  </a:moveTo>
                  <a:lnTo>
                    <a:pt x="867956" y="609600"/>
                  </a:lnTo>
                  <a:lnTo>
                    <a:pt x="869924" y="622300"/>
                  </a:lnTo>
                  <a:lnTo>
                    <a:pt x="872185" y="622300"/>
                  </a:lnTo>
                  <a:close/>
                </a:path>
                <a:path w="1526540" h="1587500">
                  <a:moveTo>
                    <a:pt x="872388" y="635000"/>
                  </a:moveTo>
                  <a:lnTo>
                    <a:pt x="867943" y="622300"/>
                  </a:lnTo>
                  <a:lnTo>
                    <a:pt x="866190" y="622300"/>
                  </a:lnTo>
                  <a:lnTo>
                    <a:pt x="868438" y="629424"/>
                  </a:lnTo>
                  <a:lnTo>
                    <a:pt x="867981" y="628738"/>
                  </a:lnTo>
                  <a:lnTo>
                    <a:pt x="865759" y="627087"/>
                  </a:lnTo>
                  <a:lnTo>
                    <a:pt x="861339" y="627075"/>
                  </a:lnTo>
                  <a:lnTo>
                    <a:pt x="861339" y="632536"/>
                  </a:lnTo>
                  <a:lnTo>
                    <a:pt x="857097" y="631545"/>
                  </a:lnTo>
                  <a:lnTo>
                    <a:pt x="863092" y="637514"/>
                  </a:lnTo>
                  <a:lnTo>
                    <a:pt x="863142" y="639610"/>
                  </a:lnTo>
                  <a:lnTo>
                    <a:pt x="857275" y="641680"/>
                  </a:lnTo>
                  <a:lnTo>
                    <a:pt x="861733" y="644474"/>
                  </a:lnTo>
                  <a:lnTo>
                    <a:pt x="862736" y="641515"/>
                  </a:lnTo>
                  <a:lnTo>
                    <a:pt x="863879" y="639140"/>
                  </a:lnTo>
                  <a:lnTo>
                    <a:pt x="867181" y="641400"/>
                  </a:lnTo>
                  <a:lnTo>
                    <a:pt x="866432" y="640245"/>
                  </a:lnTo>
                  <a:lnTo>
                    <a:pt x="865441" y="639165"/>
                  </a:lnTo>
                  <a:lnTo>
                    <a:pt x="864184" y="635800"/>
                  </a:lnTo>
                  <a:lnTo>
                    <a:pt x="863561" y="633603"/>
                  </a:lnTo>
                  <a:lnTo>
                    <a:pt x="863130" y="630631"/>
                  </a:lnTo>
                  <a:lnTo>
                    <a:pt x="864133" y="629729"/>
                  </a:lnTo>
                  <a:lnTo>
                    <a:pt x="864781" y="628675"/>
                  </a:lnTo>
                  <a:lnTo>
                    <a:pt x="869429" y="632587"/>
                  </a:lnTo>
                  <a:lnTo>
                    <a:pt x="870204" y="635000"/>
                  </a:lnTo>
                  <a:lnTo>
                    <a:pt x="872388" y="635000"/>
                  </a:lnTo>
                  <a:close/>
                </a:path>
                <a:path w="1526540" h="1587500">
                  <a:moveTo>
                    <a:pt x="876300" y="735926"/>
                  </a:moveTo>
                  <a:lnTo>
                    <a:pt x="867029" y="748372"/>
                  </a:lnTo>
                  <a:lnTo>
                    <a:pt x="866127" y="752373"/>
                  </a:lnTo>
                  <a:lnTo>
                    <a:pt x="867067" y="752741"/>
                  </a:lnTo>
                  <a:lnTo>
                    <a:pt x="867740" y="751230"/>
                  </a:lnTo>
                  <a:lnTo>
                    <a:pt x="868845" y="749744"/>
                  </a:lnTo>
                  <a:lnTo>
                    <a:pt x="869276" y="745045"/>
                  </a:lnTo>
                  <a:lnTo>
                    <a:pt x="870800" y="742810"/>
                  </a:lnTo>
                  <a:lnTo>
                    <a:pt x="874128" y="739228"/>
                  </a:lnTo>
                  <a:lnTo>
                    <a:pt x="875157" y="737501"/>
                  </a:lnTo>
                  <a:lnTo>
                    <a:pt x="876300" y="735926"/>
                  </a:lnTo>
                  <a:close/>
                </a:path>
                <a:path w="1526540" h="1587500">
                  <a:moveTo>
                    <a:pt x="877176" y="1130300"/>
                  </a:moveTo>
                  <a:lnTo>
                    <a:pt x="876376" y="1117600"/>
                  </a:lnTo>
                  <a:lnTo>
                    <a:pt x="874014" y="1117600"/>
                  </a:lnTo>
                  <a:lnTo>
                    <a:pt x="877176" y="1130300"/>
                  </a:lnTo>
                  <a:close/>
                </a:path>
                <a:path w="1526540" h="1587500">
                  <a:moveTo>
                    <a:pt x="877277" y="647865"/>
                  </a:moveTo>
                  <a:lnTo>
                    <a:pt x="876960" y="647700"/>
                  </a:lnTo>
                  <a:lnTo>
                    <a:pt x="877239" y="647700"/>
                  </a:lnTo>
                  <a:lnTo>
                    <a:pt x="877163" y="645020"/>
                  </a:lnTo>
                  <a:lnTo>
                    <a:pt x="875995" y="647192"/>
                  </a:lnTo>
                  <a:lnTo>
                    <a:pt x="872147" y="645109"/>
                  </a:lnTo>
                  <a:lnTo>
                    <a:pt x="868895" y="651306"/>
                  </a:lnTo>
                  <a:lnTo>
                    <a:pt x="867524" y="652081"/>
                  </a:lnTo>
                  <a:lnTo>
                    <a:pt x="865263" y="647522"/>
                  </a:lnTo>
                  <a:lnTo>
                    <a:pt x="864323" y="648411"/>
                  </a:lnTo>
                  <a:lnTo>
                    <a:pt x="866127" y="650951"/>
                  </a:lnTo>
                  <a:lnTo>
                    <a:pt x="873150" y="660654"/>
                  </a:lnTo>
                  <a:lnTo>
                    <a:pt x="873302" y="659968"/>
                  </a:lnTo>
                  <a:lnTo>
                    <a:pt x="873836" y="659041"/>
                  </a:lnTo>
                  <a:lnTo>
                    <a:pt x="871575" y="655535"/>
                  </a:lnTo>
                  <a:lnTo>
                    <a:pt x="873112" y="653681"/>
                  </a:lnTo>
                  <a:lnTo>
                    <a:pt x="876376" y="650786"/>
                  </a:lnTo>
                  <a:lnTo>
                    <a:pt x="876681" y="649122"/>
                  </a:lnTo>
                  <a:lnTo>
                    <a:pt x="877277" y="647865"/>
                  </a:lnTo>
                  <a:close/>
                </a:path>
                <a:path w="1526540" h="1587500">
                  <a:moveTo>
                    <a:pt x="878255" y="690816"/>
                  </a:moveTo>
                  <a:lnTo>
                    <a:pt x="874128" y="694105"/>
                  </a:lnTo>
                  <a:lnTo>
                    <a:pt x="873671" y="693559"/>
                  </a:lnTo>
                  <a:lnTo>
                    <a:pt x="873455" y="693305"/>
                  </a:lnTo>
                  <a:lnTo>
                    <a:pt x="872883" y="692835"/>
                  </a:lnTo>
                  <a:lnTo>
                    <a:pt x="872147" y="691464"/>
                  </a:lnTo>
                  <a:lnTo>
                    <a:pt x="871905" y="690587"/>
                  </a:lnTo>
                  <a:lnTo>
                    <a:pt x="871613" y="689851"/>
                  </a:lnTo>
                  <a:lnTo>
                    <a:pt x="873912" y="688784"/>
                  </a:lnTo>
                  <a:lnTo>
                    <a:pt x="875919" y="687298"/>
                  </a:lnTo>
                  <a:lnTo>
                    <a:pt x="876033" y="684263"/>
                  </a:lnTo>
                  <a:lnTo>
                    <a:pt x="875792" y="684212"/>
                  </a:lnTo>
                  <a:lnTo>
                    <a:pt x="876388" y="678472"/>
                  </a:lnTo>
                  <a:lnTo>
                    <a:pt x="875360" y="684110"/>
                  </a:lnTo>
                  <a:lnTo>
                    <a:pt x="871423" y="683145"/>
                  </a:lnTo>
                  <a:lnTo>
                    <a:pt x="873556" y="685393"/>
                  </a:lnTo>
                  <a:lnTo>
                    <a:pt x="872629" y="687654"/>
                  </a:lnTo>
                  <a:lnTo>
                    <a:pt x="871524" y="689787"/>
                  </a:lnTo>
                  <a:lnTo>
                    <a:pt x="868197" y="690664"/>
                  </a:lnTo>
                  <a:lnTo>
                    <a:pt x="868045" y="693928"/>
                  </a:lnTo>
                  <a:lnTo>
                    <a:pt x="866368" y="696112"/>
                  </a:lnTo>
                  <a:lnTo>
                    <a:pt x="870445" y="698461"/>
                  </a:lnTo>
                  <a:lnTo>
                    <a:pt x="868286" y="693585"/>
                  </a:lnTo>
                  <a:lnTo>
                    <a:pt x="870204" y="693559"/>
                  </a:lnTo>
                  <a:lnTo>
                    <a:pt x="872909" y="695667"/>
                  </a:lnTo>
                  <a:lnTo>
                    <a:pt x="873163" y="696633"/>
                  </a:lnTo>
                  <a:lnTo>
                    <a:pt x="870153" y="699058"/>
                  </a:lnTo>
                  <a:lnTo>
                    <a:pt x="868895" y="699617"/>
                  </a:lnTo>
                  <a:lnTo>
                    <a:pt x="867752" y="700303"/>
                  </a:lnTo>
                  <a:lnTo>
                    <a:pt x="866749" y="702348"/>
                  </a:lnTo>
                  <a:lnTo>
                    <a:pt x="868502" y="703110"/>
                  </a:lnTo>
                  <a:lnTo>
                    <a:pt x="871486" y="705116"/>
                  </a:lnTo>
                  <a:lnTo>
                    <a:pt x="873048" y="706285"/>
                  </a:lnTo>
                  <a:lnTo>
                    <a:pt x="872998" y="708748"/>
                  </a:lnTo>
                  <a:lnTo>
                    <a:pt x="873493" y="708850"/>
                  </a:lnTo>
                  <a:lnTo>
                    <a:pt x="874191" y="709155"/>
                  </a:lnTo>
                  <a:lnTo>
                    <a:pt x="876871" y="706069"/>
                  </a:lnTo>
                  <a:lnTo>
                    <a:pt x="871143" y="702805"/>
                  </a:lnTo>
                  <a:lnTo>
                    <a:pt x="876300" y="694105"/>
                  </a:lnTo>
                  <a:lnTo>
                    <a:pt x="878255" y="690816"/>
                  </a:lnTo>
                  <a:close/>
                </a:path>
                <a:path w="1526540" h="1587500">
                  <a:moveTo>
                    <a:pt x="879233" y="165595"/>
                  </a:moveTo>
                  <a:lnTo>
                    <a:pt x="879195" y="165100"/>
                  </a:lnTo>
                  <a:lnTo>
                    <a:pt x="879233" y="165595"/>
                  </a:lnTo>
                  <a:close/>
                </a:path>
                <a:path w="1526540" h="1587500">
                  <a:moveTo>
                    <a:pt x="880719" y="1066800"/>
                  </a:moveTo>
                  <a:lnTo>
                    <a:pt x="877341" y="1054100"/>
                  </a:lnTo>
                  <a:lnTo>
                    <a:pt x="877112" y="1066800"/>
                  </a:lnTo>
                  <a:lnTo>
                    <a:pt x="876490" y="1066800"/>
                  </a:lnTo>
                  <a:lnTo>
                    <a:pt x="876998" y="1079500"/>
                  </a:lnTo>
                  <a:lnTo>
                    <a:pt x="875817" y="1079500"/>
                  </a:lnTo>
                  <a:lnTo>
                    <a:pt x="872274" y="1092200"/>
                  </a:lnTo>
                  <a:lnTo>
                    <a:pt x="876846" y="1092200"/>
                  </a:lnTo>
                  <a:lnTo>
                    <a:pt x="878205" y="1079500"/>
                  </a:lnTo>
                  <a:lnTo>
                    <a:pt x="879170" y="1079500"/>
                  </a:lnTo>
                  <a:lnTo>
                    <a:pt x="880249" y="1066800"/>
                  </a:lnTo>
                  <a:lnTo>
                    <a:pt x="880719" y="1066800"/>
                  </a:lnTo>
                  <a:close/>
                </a:path>
                <a:path w="1526540" h="1587500">
                  <a:moveTo>
                    <a:pt x="881849" y="1041400"/>
                  </a:moveTo>
                  <a:lnTo>
                    <a:pt x="865568" y="1041400"/>
                  </a:lnTo>
                  <a:lnTo>
                    <a:pt x="873112" y="1054100"/>
                  </a:lnTo>
                  <a:lnTo>
                    <a:pt x="877341" y="1054100"/>
                  </a:lnTo>
                  <a:lnTo>
                    <a:pt x="881773" y="1054100"/>
                  </a:lnTo>
                  <a:lnTo>
                    <a:pt x="881849" y="1041400"/>
                  </a:lnTo>
                  <a:close/>
                </a:path>
                <a:path w="1526540" h="1587500">
                  <a:moveTo>
                    <a:pt x="882281" y="1545628"/>
                  </a:moveTo>
                  <a:lnTo>
                    <a:pt x="881164" y="1549400"/>
                  </a:lnTo>
                  <a:lnTo>
                    <a:pt x="881837" y="1549400"/>
                  </a:lnTo>
                  <a:lnTo>
                    <a:pt x="882281" y="1545628"/>
                  </a:lnTo>
                  <a:close/>
                </a:path>
                <a:path w="1526540" h="1587500">
                  <a:moveTo>
                    <a:pt x="882523" y="635000"/>
                  </a:moveTo>
                  <a:lnTo>
                    <a:pt x="881837" y="635000"/>
                  </a:lnTo>
                  <a:lnTo>
                    <a:pt x="877062" y="635000"/>
                  </a:lnTo>
                  <a:lnTo>
                    <a:pt x="877062" y="622579"/>
                  </a:lnTo>
                  <a:lnTo>
                    <a:pt x="872401" y="635000"/>
                  </a:lnTo>
                  <a:lnTo>
                    <a:pt x="876871" y="635000"/>
                  </a:lnTo>
                  <a:lnTo>
                    <a:pt x="877163" y="645020"/>
                  </a:lnTo>
                  <a:lnTo>
                    <a:pt x="882523" y="635000"/>
                  </a:lnTo>
                  <a:close/>
                </a:path>
                <a:path w="1526540" h="1587500">
                  <a:moveTo>
                    <a:pt x="882954" y="609307"/>
                  </a:moveTo>
                  <a:lnTo>
                    <a:pt x="881849" y="596900"/>
                  </a:lnTo>
                  <a:lnTo>
                    <a:pt x="881418" y="596900"/>
                  </a:lnTo>
                  <a:lnTo>
                    <a:pt x="876198" y="584200"/>
                  </a:lnTo>
                  <a:lnTo>
                    <a:pt x="875512" y="592404"/>
                  </a:lnTo>
                  <a:lnTo>
                    <a:pt x="878916" y="596900"/>
                  </a:lnTo>
                  <a:lnTo>
                    <a:pt x="875131" y="596900"/>
                  </a:lnTo>
                  <a:lnTo>
                    <a:pt x="875512" y="592404"/>
                  </a:lnTo>
                  <a:lnTo>
                    <a:pt x="870953" y="586371"/>
                  </a:lnTo>
                  <a:lnTo>
                    <a:pt x="874356" y="596900"/>
                  </a:lnTo>
                  <a:lnTo>
                    <a:pt x="870585" y="596900"/>
                  </a:lnTo>
                  <a:lnTo>
                    <a:pt x="869302" y="584200"/>
                  </a:lnTo>
                  <a:lnTo>
                    <a:pt x="866597" y="584200"/>
                  </a:lnTo>
                  <a:lnTo>
                    <a:pt x="865733" y="571500"/>
                  </a:lnTo>
                  <a:lnTo>
                    <a:pt x="865009" y="571500"/>
                  </a:lnTo>
                  <a:lnTo>
                    <a:pt x="864857" y="584200"/>
                  </a:lnTo>
                  <a:lnTo>
                    <a:pt x="865886" y="584200"/>
                  </a:lnTo>
                  <a:lnTo>
                    <a:pt x="866902" y="596900"/>
                  </a:lnTo>
                  <a:lnTo>
                    <a:pt x="869124" y="596900"/>
                  </a:lnTo>
                  <a:lnTo>
                    <a:pt x="872121" y="609600"/>
                  </a:lnTo>
                  <a:lnTo>
                    <a:pt x="872528" y="609600"/>
                  </a:lnTo>
                  <a:lnTo>
                    <a:pt x="872185" y="622300"/>
                  </a:lnTo>
                  <a:lnTo>
                    <a:pt x="876960" y="622300"/>
                  </a:lnTo>
                  <a:lnTo>
                    <a:pt x="877062" y="622566"/>
                  </a:lnTo>
                  <a:lnTo>
                    <a:pt x="877062" y="622300"/>
                  </a:lnTo>
                  <a:lnTo>
                    <a:pt x="877062" y="622566"/>
                  </a:lnTo>
                  <a:lnTo>
                    <a:pt x="881837" y="635000"/>
                  </a:lnTo>
                  <a:lnTo>
                    <a:pt x="880148" y="622300"/>
                  </a:lnTo>
                  <a:lnTo>
                    <a:pt x="879500" y="622300"/>
                  </a:lnTo>
                  <a:lnTo>
                    <a:pt x="880465" y="609600"/>
                  </a:lnTo>
                  <a:lnTo>
                    <a:pt x="882891" y="609600"/>
                  </a:lnTo>
                  <a:lnTo>
                    <a:pt x="882954" y="609307"/>
                  </a:lnTo>
                  <a:close/>
                </a:path>
                <a:path w="1526540" h="1587500">
                  <a:moveTo>
                    <a:pt x="884923" y="1536700"/>
                  </a:moveTo>
                  <a:lnTo>
                    <a:pt x="883335" y="1536700"/>
                  </a:lnTo>
                  <a:lnTo>
                    <a:pt x="882281" y="1545628"/>
                  </a:lnTo>
                  <a:lnTo>
                    <a:pt x="884923" y="1536700"/>
                  </a:lnTo>
                  <a:close/>
                </a:path>
                <a:path w="1526540" h="1587500">
                  <a:moveTo>
                    <a:pt x="886536" y="1016000"/>
                  </a:moveTo>
                  <a:lnTo>
                    <a:pt x="885456" y="1003300"/>
                  </a:lnTo>
                  <a:lnTo>
                    <a:pt x="883170" y="1003300"/>
                  </a:lnTo>
                  <a:lnTo>
                    <a:pt x="885228" y="1016000"/>
                  </a:lnTo>
                  <a:lnTo>
                    <a:pt x="886536" y="1016000"/>
                  </a:lnTo>
                  <a:close/>
                </a:path>
                <a:path w="1526540" h="1587500">
                  <a:moveTo>
                    <a:pt x="887298" y="387921"/>
                  </a:moveTo>
                  <a:lnTo>
                    <a:pt x="886345" y="388162"/>
                  </a:lnTo>
                  <a:lnTo>
                    <a:pt x="886802" y="388696"/>
                  </a:lnTo>
                  <a:lnTo>
                    <a:pt x="887298" y="387921"/>
                  </a:lnTo>
                  <a:close/>
                </a:path>
                <a:path w="1526540" h="1587500">
                  <a:moveTo>
                    <a:pt x="888873" y="1028700"/>
                  </a:moveTo>
                  <a:lnTo>
                    <a:pt x="884478" y="1016000"/>
                  </a:lnTo>
                  <a:lnTo>
                    <a:pt x="880198" y="1016000"/>
                  </a:lnTo>
                  <a:lnTo>
                    <a:pt x="882446" y="1028700"/>
                  </a:lnTo>
                  <a:lnTo>
                    <a:pt x="888873" y="1028700"/>
                  </a:lnTo>
                  <a:close/>
                </a:path>
                <a:path w="1526540" h="1587500">
                  <a:moveTo>
                    <a:pt x="889457" y="391769"/>
                  </a:moveTo>
                  <a:lnTo>
                    <a:pt x="886802" y="388696"/>
                  </a:lnTo>
                  <a:lnTo>
                    <a:pt x="884770" y="391883"/>
                  </a:lnTo>
                  <a:lnTo>
                    <a:pt x="884021" y="395173"/>
                  </a:lnTo>
                  <a:lnTo>
                    <a:pt x="882853" y="398195"/>
                  </a:lnTo>
                  <a:lnTo>
                    <a:pt x="884110" y="398564"/>
                  </a:lnTo>
                  <a:lnTo>
                    <a:pt x="889457" y="391769"/>
                  </a:lnTo>
                  <a:close/>
                </a:path>
                <a:path w="1526540" h="1587500">
                  <a:moveTo>
                    <a:pt x="890422" y="1092200"/>
                  </a:moveTo>
                  <a:lnTo>
                    <a:pt x="886079" y="1079500"/>
                  </a:lnTo>
                  <a:lnTo>
                    <a:pt x="887374" y="1079500"/>
                  </a:lnTo>
                  <a:lnTo>
                    <a:pt x="885888" y="1066800"/>
                  </a:lnTo>
                  <a:lnTo>
                    <a:pt x="883119" y="1066800"/>
                  </a:lnTo>
                  <a:lnTo>
                    <a:pt x="885012" y="1079500"/>
                  </a:lnTo>
                  <a:lnTo>
                    <a:pt x="882916" y="1079500"/>
                  </a:lnTo>
                  <a:lnTo>
                    <a:pt x="881659" y="1092200"/>
                  </a:lnTo>
                  <a:lnTo>
                    <a:pt x="878128" y="1092200"/>
                  </a:lnTo>
                  <a:lnTo>
                    <a:pt x="878319" y="1104900"/>
                  </a:lnTo>
                  <a:lnTo>
                    <a:pt x="880211" y="1104900"/>
                  </a:lnTo>
                  <a:lnTo>
                    <a:pt x="880021" y="1117600"/>
                  </a:lnTo>
                  <a:lnTo>
                    <a:pt x="882764" y="1117600"/>
                  </a:lnTo>
                  <a:lnTo>
                    <a:pt x="884631" y="1104900"/>
                  </a:lnTo>
                  <a:lnTo>
                    <a:pt x="884262" y="1104900"/>
                  </a:lnTo>
                  <a:lnTo>
                    <a:pt x="883272" y="1092200"/>
                  </a:lnTo>
                  <a:lnTo>
                    <a:pt x="888631" y="1092200"/>
                  </a:lnTo>
                  <a:lnTo>
                    <a:pt x="890422" y="1092200"/>
                  </a:lnTo>
                  <a:close/>
                </a:path>
                <a:path w="1526540" h="1587500">
                  <a:moveTo>
                    <a:pt x="891387" y="1130300"/>
                  </a:moveTo>
                  <a:lnTo>
                    <a:pt x="889152" y="1130300"/>
                  </a:lnTo>
                  <a:lnTo>
                    <a:pt x="887869" y="1143000"/>
                  </a:lnTo>
                  <a:lnTo>
                    <a:pt x="891349" y="1143000"/>
                  </a:lnTo>
                  <a:lnTo>
                    <a:pt x="891387" y="1130300"/>
                  </a:lnTo>
                  <a:close/>
                </a:path>
                <a:path w="1526540" h="1587500">
                  <a:moveTo>
                    <a:pt x="893660" y="386359"/>
                  </a:moveTo>
                  <a:lnTo>
                    <a:pt x="892263" y="382346"/>
                  </a:lnTo>
                  <a:lnTo>
                    <a:pt x="888555" y="383247"/>
                  </a:lnTo>
                  <a:lnTo>
                    <a:pt x="888022" y="386791"/>
                  </a:lnTo>
                  <a:lnTo>
                    <a:pt x="887298" y="387921"/>
                  </a:lnTo>
                  <a:lnTo>
                    <a:pt x="893660" y="386359"/>
                  </a:lnTo>
                  <a:close/>
                </a:path>
                <a:path w="1526540" h="1587500">
                  <a:moveTo>
                    <a:pt x="896442" y="464654"/>
                  </a:moveTo>
                  <a:lnTo>
                    <a:pt x="893394" y="469900"/>
                  </a:lnTo>
                  <a:lnTo>
                    <a:pt x="895083" y="469900"/>
                  </a:lnTo>
                  <a:lnTo>
                    <a:pt x="896442" y="464654"/>
                  </a:lnTo>
                  <a:close/>
                </a:path>
                <a:path w="1526540" h="1587500">
                  <a:moveTo>
                    <a:pt x="896505" y="1130300"/>
                  </a:moveTo>
                  <a:lnTo>
                    <a:pt x="892975" y="1117600"/>
                  </a:lnTo>
                  <a:lnTo>
                    <a:pt x="891209" y="1117600"/>
                  </a:lnTo>
                  <a:lnTo>
                    <a:pt x="889114" y="1104900"/>
                  </a:lnTo>
                  <a:lnTo>
                    <a:pt x="894842" y="1104900"/>
                  </a:lnTo>
                  <a:lnTo>
                    <a:pt x="888631" y="1092200"/>
                  </a:lnTo>
                  <a:lnTo>
                    <a:pt x="884682" y="1104900"/>
                  </a:lnTo>
                  <a:lnTo>
                    <a:pt x="887577" y="1117600"/>
                  </a:lnTo>
                  <a:lnTo>
                    <a:pt x="884542" y="1117600"/>
                  </a:lnTo>
                  <a:lnTo>
                    <a:pt x="883932" y="1130300"/>
                  </a:lnTo>
                  <a:lnTo>
                    <a:pt x="885786" y="1130300"/>
                  </a:lnTo>
                  <a:lnTo>
                    <a:pt x="890473" y="1117600"/>
                  </a:lnTo>
                  <a:lnTo>
                    <a:pt x="890917" y="1117600"/>
                  </a:lnTo>
                  <a:lnTo>
                    <a:pt x="891387" y="1130300"/>
                  </a:lnTo>
                  <a:lnTo>
                    <a:pt x="896505" y="1130300"/>
                  </a:lnTo>
                  <a:close/>
                </a:path>
                <a:path w="1526540" h="1587500">
                  <a:moveTo>
                    <a:pt x="897978" y="360235"/>
                  </a:moveTo>
                  <a:lnTo>
                    <a:pt x="897483" y="358927"/>
                  </a:lnTo>
                  <a:lnTo>
                    <a:pt x="897343" y="357632"/>
                  </a:lnTo>
                  <a:lnTo>
                    <a:pt x="893749" y="361429"/>
                  </a:lnTo>
                  <a:lnTo>
                    <a:pt x="895172" y="355600"/>
                  </a:lnTo>
                  <a:lnTo>
                    <a:pt x="891705" y="355600"/>
                  </a:lnTo>
                  <a:lnTo>
                    <a:pt x="891921" y="363347"/>
                  </a:lnTo>
                  <a:lnTo>
                    <a:pt x="886142" y="369455"/>
                  </a:lnTo>
                  <a:lnTo>
                    <a:pt x="884682" y="375589"/>
                  </a:lnTo>
                  <a:lnTo>
                    <a:pt x="886498" y="374015"/>
                  </a:lnTo>
                  <a:lnTo>
                    <a:pt x="888657" y="373087"/>
                  </a:lnTo>
                  <a:lnTo>
                    <a:pt x="890244" y="366572"/>
                  </a:lnTo>
                  <a:lnTo>
                    <a:pt x="891971" y="365226"/>
                  </a:lnTo>
                  <a:lnTo>
                    <a:pt x="892073" y="368300"/>
                  </a:lnTo>
                  <a:lnTo>
                    <a:pt x="893013" y="364413"/>
                  </a:lnTo>
                  <a:lnTo>
                    <a:pt x="893965" y="363677"/>
                  </a:lnTo>
                  <a:lnTo>
                    <a:pt x="897978" y="360235"/>
                  </a:lnTo>
                  <a:close/>
                </a:path>
                <a:path w="1526540" h="1587500">
                  <a:moveTo>
                    <a:pt x="898575" y="460984"/>
                  </a:moveTo>
                  <a:lnTo>
                    <a:pt x="898359" y="457200"/>
                  </a:lnTo>
                  <a:lnTo>
                    <a:pt x="896442" y="464654"/>
                  </a:lnTo>
                  <a:lnTo>
                    <a:pt x="898575" y="460984"/>
                  </a:lnTo>
                  <a:close/>
                </a:path>
                <a:path w="1526540" h="1587500">
                  <a:moveTo>
                    <a:pt x="899845" y="1079500"/>
                  </a:moveTo>
                  <a:lnTo>
                    <a:pt x="898258" y="1079500"/>
                  </a:lnTo>
                  <a:lnTo>
                    <a:pt x="896531" y="1092200"/>
                  </a:lnTo>
                  <a:lnTo>
                    <a:pt x="899375" y="1092200"/>
                  </a:lnTo>
                  <a:lnTo>
                    <a:pt x="899845" y="1079500"/>
                  </a:lnTo>
                  <a:close/>
                </a:path>
                <a:path w="1526540" h="1587500">
                  <a:moveTo>
                    <a:pt x="900455" y="393700"/>
                  </a:moveTo>
                  <a:lnTo>
                    <a:pt x="899998" y="381000"/>
                  </a:lnTo>
                  <a:lnTo>
                    <a:pt x="896950" y="381000"/>
                  </a:lnTo>
                  <a:lnTo>
                    <a:pt x="899756" y="393700"/>
                  </a:lnTo>
                  <a:lnTo>
                    <a:pt x="900455" y="393700"/>
                  </a:lnTo>
                  <a:close/>
                </a:path>
                <a:path w="1526540" h="1587500">
                  <a:moveTo>
                    <a:pt x="902855" y="215900"/>
                  </a:moveTo>
                  <a:lnTo>
                    <a:pt x="899375" y="203200"/>
                  </a:lnTo>
                  <a:lnTo>
                    <a:pt x="887691" y="203200"/>
                  </a:lnTo>
                  <a:lnTo>
                    <a:pt x="893610" y="215900"/>
                  </a:lnTo>
                  <a:lnTo>
                    <a:pt x="902855" y="215900"/>
                  </a:lnTo>
                  <a:close/>
                </a:path>
                <a:path w="1526540" h="1587500">
                  <a:moveTo>
                    <a:pt x="903732" y="165100"/>
                  </a:moveTo>
                  <a:lnTo>
                    <a:pt x="899477" y="165100"/>
                  </a:lnTo>
                  <a:lnTo>
                    <a:pt x="900417" y="177800"/>
                  </a:lnTo>
                  <a:lnTo>
                    <a:pt x="902208" y="177800"/>
                  </a:lnTo>
                  <a:lnTo>
                    <a:pt x="903732" y="165100"/>
                  </a:lnTo>
                  <a:close/>
                </a:path>
                <a:path w="1526540" h="1587500">
                  <a:moveTo>
                    <a:pt x="909142" y="1079500"/>
                  </a:moveTo>
                  <a:lnTo>
                    <a:pt x="907465" y="1066800"/>
                  </a:lnTo>
                  <a:lnTo>
                    <a:pt x="906386" y="1066800"/>
                  </a:lnTo>
                  <a:lnTo>
                    <a:pt x="905649" y="1079500"/>
                  </a:lnTo>
                  <a:lnTo>
                    <a:pt x="909142" y="1079500"/>
                  </a:lnTo>
                  <a:close/>
                </a:path>
                <a:path w="1526540" h="1587500">
                  <a:moveTo>
                    <a:pt x="909358" y="876300"/>
                  </a:moveTo>
                  <a:lnTo>
                    <a:pt x="902576" y="889000"/>
                  </a:lnTo>
                  <a:lnTo>
                    <a:pt x="907034" y="889000"/>
                  </a:lnTo>
                  <a:lnTo>
                    <a:pt x="909358" y="876300"/>
                  </a:lnTo>
                  <a:close/>
                </a:path>
                <a:path w="1526540" h="1587500">
                  <a:moveTo>
                    <a:pt x="915720" y="1092200"/>
                  </a:moveTo>
                  <a:lnTo>
                    <a:pt x="915365" y="1079500"/>
                  </a:lnTo>
                  <a:lnTo>
                    <a:pt x="909929" y="1079500"/>
                  </a:lnTo>
                  <a:lnTo>
                    <a:pt x="909231" y="1092200"/>
                  </a:lnTo>
                  <a:lnTo>
                    <a:pt x="915720" y="1092200"/>
                  </a:lnTo>
                  <a:close/>
                </a:path>
                <a:path w="1526540" h="1587500">
                  <a:moveTo>
                    <a:pt x="917536" y="495300"/>
                  </a:moveTo>
                  <a:lnTo>
                    <a:pt x="912368" y="495300"/>
                  </a:lnTo>
                  <a:lnTo>
                    <a:pt x="913625" y="508000"/>
                  </a:lnTo>
                  <a:lnTo>
                    <a:pt x="917536" y="495300"/>
                  </a:lnTo>
                  <a:close/>
                </a:path>
                <a:path w="1526540" h="1587500">
                  <a:moveTo>
                    <a:pt x="919873" y="812800"/>
                  </a:moveTo>
                  <a:lnTo>
                    <a:pt x="919035" y="812800"/>
                  </a:lnTo>
                  <a:lnTo>
                    <a:pt x="916051" y="825500"/>
                  </a:lnTo>
                  <a:lnTo>
                    <a:pt x="918616" y="825500"/>
                  </a:lnTo>
                  <a:lnTo>
                    <a:pt x="919873" y="812800"/>
                  </a:lnTo>
                  <a:close/>
                </a:path>
                <a:path w="1526540" h="1587500">
                  <a:moveTo>
                    <a:pt x="920191" y="452996"/>
                  </a:moveTo>
                  <a:lnTo>
                    <a:pt x="918832" y="457200"/>
                  </a:lnTo>
                  <a:lnTo>
                    <a:pt x="919670" y="457200"/>
                  </a:lnTo>
                  <a:lnTo>
                    <a:pt x="920191" y="452996"/>
                  </a:lnTo>
                  <a:close/>
                </a:path>
                <a:path w="1526540" h="1587500">
                  <a:moveTo>
                    <a:pt x="921219" y="533400"/>
                  </a:moveTo>
                  <a:lnTo>
                    <a:pt x="921092" y="533400"/>
                  </a:lnTo>
                  <a:lnTo>
                    <a:pt x="921042" y="533971"/>
                  </a:lnTo>
                  <a:lnTo>
                    <a:pt x="921219" y="533400"/>
                  </a:lnTo>
                  <a:close/>
                </a:path>
                <a:path w="1526540" h="1587500">
                  <a:moveTo>
                    <a:pt x="921651" y="500989"/>
                  </a:moveTo>
                  <a:lnTo>
                    <a:pt x="917994" y="495300"/>
                  </a:lnTo>
                  <a:lnTo>
                    <a:pt x="917536" y="495300"/>
                  </a:lnTo>
                  <a:lnTo>
                    <a:pt x="919327" y="508000"/>
                  </a:lnTo>
                  <a:lnTo>
                    <a:pt x="921651" y="500989"/>
                  </a:lnTo>
                  <a:close/>
                </a:path>
                <a:path w="1526540" h="1587500">
                  <a:moveTo>
                    <a:pt x="922921" y="444500"/>
                  </a:moveTo>
                  <a:lnTo>
                    <a:pt x="921232" y="444500"/>
                  </a:lnTo>
                  <a:lnTo>
                    <a:pt x="920191" y="452996"/>
                  </a:lnTo>
                  <a:lnTo>
                    <a:pt x="922921" y="444500"/>
                  </a:lnTo>
                  <a:close/>
                </a:path>
                <a:path w="1526540" h="1587500">
                  <a:moveTo>
                    <a:pt x="923734" y="584200"/>
                  </a:moveTo>
                  <a:lnTo>
                    <a:pt x="922502" y="584200"/>
                  </a:lnTo>
                  <a:lnTo>
                    <a:pt x="922629" y="571500"/>
                  </a:lnTo>
                  <a:lnTo>
                    <a:pt x="920000" y="571500"/>
                  </a:lnTo>
                  <a:lnTo>
                    <a:pt x="918997" y="584200"/>
                  </a:lnTo>
                  <a:lnTo>
                    <a:pt x="919848" y="584200"/>
                  </a:lnTo>
                  <a:lnTo>
                    <a:pt x="919772" y="596900"/>
                  </a:lnTo>
                  <a:lnTo>
                    <a:pt x="922439" y="596900"/>
                  </a:lnTo>
                  <a:lnTo>
                    <a:pt x="923734" y="584200"/>
                  </a:lnTo>
                  <a:close/>
                </a:path>
                <a:path w="1526540" h="1587500">
                  <a:moveTo>
                    <a:pt x="924356" y="505206"/>
                  </a:moveTo>
                  <a:lnTo>
                    <a:pt x="923531" y="495300"/>
                  </a:lnTo>
                  <a:lnTo>
                    <a:pt x="921651" y="500989"/>
                  </a:lnTo>
                  <a:lnTo>
                    <a:pt x="924356" y="505206"/>
                  </a:lnTo>
                  <a:close/>
                </a:path>
                <a:path w="1526540" h="1587500">
                  <a:moveTo>
                    <a:pt x="924814" y="190500"/>
                  </a:moveTo>
                  <a:lnTo>
                    <a:pt x="923747" y="177800"/>
                  </a:lnTo>
                  <a:lnTo>
                    <a:pt x="924331" y="177800"/>
                  </a:lnTo>
                  <a:lnTo>
                    <a:pt x="921143" y="165100"/>
                  </a:lnTo>
                  <a:lnTo>
                    <a:pt x="903732" y="165100"/>
                  </a:lnTo>
                  <a:lnTo>
                    <a:pt x="906868" y="177800"/>
                  </a:lnTo>
                  <a:lnTo>
                    <a:pt x="902716" y="177800"/>
                  </a:lnTo>
                  <a:lnTo>
                    <a:pt x="896645" y="190500"/>
                  </a:lnTo>
                  <a:lnTo>
                    <a:pt x="903986" y="190500"/>
                  </a:lnTo>
                  <a:lnTo>
                    <a:pt x="905497" y="203200"/>
                  </a:lnTo>
                  <a:lnTo>
                    <a:pt x="907796" y="203200"/>
                  </a:lnTo>
                  <a:lnTo>
                    <a:pt x="917016" y="190500"/>
                  </a:lnTo>
                  <a:lnTo>
                    <a:pt x="918578" y="190500"/>
                  </a:lnTo>
                  <a:lnTo>
                    <a:pt x="917054" y="177800"/>
                  </a:lnTo>
                  <a:lnTo>
                    <a:pt x="921981" y="177800"/>
                  </a:lnTo>
                  <a:lnTo>
                    <a:pt x="921550" y="190500"/>
                  </a:lnTo>
                  <a:lnTo>
                    <a:pt x="924814" y="190500"/>
                  </a:lnTo>
                  <a:close/>
                </a:path>
                <a:path w="1526540" h="1587500">
                  <a:moveTo>
                    <a:pt x="926147" y="508000"/>
                  </a:moveTo>
                  <a:lnTo>
                    <a:pt x="924356" y="505206"/>
                  </a:lnTo>
                  <a:lnTo>
                    <a:pt x="924585" y="508000"/>
                  </a:lnTo>
                  <a:lnTo>
                    <a:pt x="926147" y="508000"/>
                  </a:lnTo>
                  <a:close/>
                </a:path>
                <a:path w="1526540" h="1587500">
                  <a:moveTo>
                    <a:pt x="926261" y="1524000"/>
                  </a:moveTo>
                  <a:lnTo>
                    <a:pt x="915225" y="1511300"/>
                  </a:lnTo>
                  <a:lnTo>
                    <a:pt x="914298" y="1511300"/>
                  </a:lnTo>
                  <a:lnTo>
                    <a:pt x="914298" y="1524000"/>
                  </a:lnTo>
                  <a:lnTo>
                    <a:pt x="909878" y="1536700"/>
                  </a:lnTo>
                  <a:lnTo>
                    <a:pt x="906818" y="1530032"/>
                  </a:lnTo>
                  <a:lnTo>
                    <a:pt x="906818" y="1549400"/>
                  </a:lnTo>
                  <a:lnTo>
                    <a:pt x="905662" y="1562100"/>
                  </a:lnTo>
                  <a:lnTo>
                    <a:pt x="902817" y="1562100"/>
                  </a:lnTo>
                  <a:lnTo>
                    <a:pt x="903363" y="1549400"/>
                  </a:lnTo>
                  <a:lnTo>
                    <a:pt x="904163" y="1549400"/>
                  </a:lnTo>
                  <a:lnTo>
                    <a:pt x="901090" y="1536700"/>
                  </a:lnTo>
                  <a:lnTo>
                    <a:pt x="897966" y="1549400"/>
                  </a:lnTo>
                  <a:lnTo>
                    <a:pt x="899375" y="1536700"/>
                  </a:lnTo>
                  <a:lnTo>
                    <a:pt x="899541" y="1536700"/>
                  </a:lnTo>
                  <a:lnTo>
                    <a:pt x="901217" y="1524000"/>
                  </a:lnTo>
                  <a:lnTo>
                    <a:pt x="902957" y="1524000"/>
                  </a:lnTo>
                  <a:lnTo>
                    <a:pt x="905573" y="1536700"/>
                  </a:lnTo>
                  <a:lnTo>
                    <a:pt x="904684" y="1536700"/>
                  </a:lnTo>
                  <a:lnTo>
                    <a:pt x="904163" y="1549400"/>
                  </a:lnTo>
                  <a:lnTo>
                    <a:pt x="906818" y="1549400"/>
                  </a:lnTo>
                  <a:lnTo>
                    <a:pt x="906818" y="1530032"/>
                  </a:lnTo>
                  <a:lnTo>
                    <a:pt x="904049" y="1524000"/>
                  </a:lnTo>
                  <a:lnTo>
                    <a:pt x="903922" y="1524000"/>
                  </a:lnTo>
                  <a:lnTo>
                    <a:pt x="904341" y="1511300"/>
                  </a:lnTo>
                  <a:lnTo>
                    <a:pt x="905510" y="1511300"/>
                  </a:lnTo>
                  <a:lnTo>
                    <a:pt x="908723" y="1524000"/>
                  </a:lnTo>
                  <a:lnTo>
                    <a:pt x="914298" y="1524000"/>
                  </a:lnTo>
                  <a:lnTo>
                    <a:pt x="914298" y="1511300"/>
                  </a:lnTo>
                  <a:lnTo>
                    <a:pt x="909688" y="1511300"/>
                  </a:lnTo>
                  <a:lnTo>
                    <a:pt x="904087" y="1498600"/>
                  </a:lnTo>
                  <a:lnTo>
                    <a:pt x="899248" y="1498600"/>
                  </a:lnTo>
                  <a:lnTo>
                    <a:pt x="895413" y="1485900"/>
                  </a:lnTo>
                  <a:lnTo>
                    <a:pt x="892187" y="1473200"/>
                  </a:lnTo>
                  <a:lnTo>
                    <a:pt x="889749" y="1473200"/>
                  </a:lnTo>
                  <a:lnTo>
                    <a:pt x="889508" y="1471129"/>
                  </a:lnTo>
                  <a:lnTo>
                    <a:pt x="889508" y="1498600"/>
                  </a:lnTo>
                  <a:lnTo>
                    <a:pt x="886498" y="1498600"/>
                  </a:lnTo>
                  <a:lnTo>
                    <a:pt x="887996" y="1485900"/>
                  </a:lnTo>
                  <a:lnTo>
                    <a:pt x="889508" y="1498600"/>
                  </a:lnTo>
                  <a:lnTo>
                    <a:pt x="889508" y="1471129"/>
                  </a:lnTo>
                  <a:lnTo>
                    <a:pt x="888276" y="1460500"/>
                  </a:lnTo>
                  <a:lnTo>
                    <a:pt x="887387" y="1460500"/>
                  </a:lnTo>
                  <a:lnTo>
                    <a:pt x="886218" y="1447800"/>
                  </a:lnTo>
                  <a:lnTo>
                    <a:pt x="884631" y="1447800"/>
                  </a:lnTo>
                  <a:lnTo>
                    <a:pt x="884770" y="1435100"/>
                  </a:lnTo>
                  <a:lnTo>
                    <a:pt x="885151" y="1435100"/>
                  </a:lnTo>
                  <a:lnTo>
                    <a:pt x="885761" y="1422400"/>
                  </a:lnTo>
                  <a:lnTo>
                    <a:pt x="887323" y="1409700"/>
                  </a:lnTo>
                  <a:lnTo>
                    <a:pt x="888009" y="1409700"/>
                  </a:lnTo>
                  <a:lnTo>
                    <a:pt x="890485" y="1397000"/>
                  </a:lnTo>
                  <a:lnTo>
                    <a:pt x="894346" y="1397000"/>
                  </a:lnTo>
                  <a:lnTo>
                    <a:pt x="895248" y="1384300"/>
                  </a:lnTo>
                  <a:lnTo>
                    <a:pt x="895883" y="1384300"/>
                  </a:lnTo>
                  <a:lnTo>
                    <a:pt x="896061" y="1371600"/>
                  </a:lnTo>
                  <a:lnTo>
                    <a:pt x="895451" y="1371600"/>
                  </a:lnTo>
                  <a:lnTo>
                    <a:pt x="895223" y="1358900"/>
                  </a:lnTo>
                  <a:lnTo>
                    <a:pt x="889495" y="1344714"/>
                  </a:lnTo>
                  <a:lnTo>
                    <a:pt x="889495" y="1358900"/>
                  </a:lnTo>
                  <a:lnTo>
                    <a:pt x="888161" y="1371600"/>
                  </a:lnTo>
                  <a:lnTo>
                    <a:pt x="888428" y="1371600"/>
                  </a:lnTo>
                  <a:lnTo>
                    <a:pt x="882916" y="1384300"/>
                  </a:lnTo>
                  <a:lnTo>
                    <a:pt x="882700" y="1371600"/>
                  </a:lnTo>
                  <a:lnTo>
                    <a:pt x="888161" y="1371600"/>
                  </a:lnTo>
                  <a:lnTo>
                    <a:pt x="882853" y="1358900"/>
                  </a:lnTo>
                  <a:lnTo>
                    <a:pt x="879817" y="1358900"/>
                  </a:lnTo>
                  <a:lnTo>
                    <a:pt x="882307" y="1346200"/>
                  </a:lnTo>
                  <a:lnTo>
                    <a:pt x="883970" y="1346200"/>
                  </a:lnTo>
                  <a:lnTo>
                    <a:pt x="889088" y="1358900"/>
                  </a:lnTo>
                  <a:lnTo>
                    <a:pt x="889495" y="1358900"/>
                  </a:lnTo>
                  <a:lnTo>
                    <a:pt x="889495" y="1344714"/>
                  </a:lnTo>
                  <a:lnTo>
                    <a:pt x="884974" y="1333500"/>
                  </a:lnTo>
                  <a:lnTo>
                    <a:pt x="888720" y="1333500"/>
                  </a:lnTo>
                  <a:lnTo>
                    <a:pt x="883843" y="1320800"/>
                  </a:lnTo>
                  <a:lnTo>
                    <a:pt x="888428" y="1320800"/>
                  </a:lnTo>
                  <a:lnTo>
                    <a:pt x="886879" y="1308100"/>
                  </a:lnTo>
                  <a:lnTo>
                    <a:pt x="890117" y="1308100"/>
                  </a:lnTo>
                  <a:lnTo>
                    <a:pt x="892429" y="1295400"/>
                  </a:lnTo>
                  <a:lnTo>
                    <a:pt x="895794" y="1282700"/>
                  </a:lnTo>
                  <a:lnTo>
                    <a:pt x="898969" y="1282700"/>
                  </a:lnTo>
                  <a:lnTo>
                    <a:pt x="899769" y="1270000"/>
                  </a:lnTo>
                  <a:lnTo>
                    <a:pt x="895604" y="1270000"/>
                  </a:lnTo>
                  <a:lnTo>
                    <a:pt x="893419" y="1257300"/>
                  </a:lnTo>
                  <a:lnTo>
                    <a:pt x="892187" y="1257300"/>
                  </a:lnTo>
                  <a:lnTo>
                    <a:pt x="891997" y="1244600"/>
                  </a:lnTo>
                  <a:lnTo>
                    <a:pt x="891184" y="1244600"/>
                  </a:lnTo>
                  <a:lnTo>
                    <a:pt x="891184" y="1282700"/>
                  </a:lnTo>
                  <a:lnTo>
                    <a:pt x="888936" y="1295400"/>
                  </a:lnTo>
                  <a:lnTo>
                    <a:pt x="888301" y="1295400"/>
                  </a:lnTo>
                  <a:lnTo>
                    <a:pt x="890206" y="1282700"/>
                  </a:lnTo>
                  <a:lnTo>
                    <a:pt x="891184" y="1282700"/>
                  </a:lnTo>
                  <a:lnTo>
                    <a:pt x="891184" y="1244600"/>
                  </a:lnTo>
                  <a:lnTo>
                    <a:pt x="886421" y="1244600"/>
                  </a:lnTo>
                  <a:lnTo>
                    <a:pt x="887310" y="1257300"/>
                  </a:lnTo>
                  <a:lnTo>
                    <a:pt x="889469" y="1257300"/>
                  </a:lnTo>
                  <a:lnTo>
                    <a:pt x="886701" y="1270000"/>
                  </a:lnTo>
                  <a:lnTo>
                    <a:pt x="885456" y="1270000"/>
                  </a:lnTo>
                  <a:lnTo>
                    <a:pt x="885850" y="1282700"/>
                  </a:lnTo>
                  <a:lnTo>
                    <a:pt x="888720" y="1282700"/>
                  </a:lnTo>
                  <a:lnTo>
                    <a:pt x="884478" y="1295400"/>
                  </a:lnTo>
                  <a:lnTo>
                    <a:pt x="883437" y="1295400"/>
                  </a:lnTo>
                  <a:lnTo>
                    <a:pt x="877112" y="1282700"/>
                  </a:lnTo>
                  <a:lnTo>
                    <a:pt x="871105" y="1282700"/>
                  </a:lnTo>
                  <a:lnTo>
                    <a:pt x="879170" y="1295400"/>
                  </a:lnTo>
                  <a:lnTo>
                    <a:pt x="880325" y="1295400"/>
                  </a:lnTo>
                  <a:lnTo>
                    <a:pt x="880440" y="1308100"/>
                  </a:lnTo>
                  <a:lnTo>
                    <a:pt x="881405" y="1308100"/>
                  </a:lnTo>
                  <a:lnTo>
                    <a:pt x="884961" y="1295400"/>
                  </a:lnTo>
                  <a:lnTo>
                    <a:pt x="882650" y="1308100"/>
                  </a:lnTo>
                  <a:lnTo>
                    <a:pt x="881761" y="1308100"/>
                  </a:lnTo>
                  <a:lnTo>
                    <a:pt x="879881" y="1320800"/>
                  </a:lnTo>
                  <a:lnTo>
                    <a:pt x="878484" y="1320800"/>
                  </a:lnTo>
                  <a:lnTo>
                    <a:pt x="880135" y="1333500"/>
                  </a:lnTo>
                  <a:lnTo>
                    <a:pt x="873328" y="1333500"/>
                  </a:lnTo>
                  <a:lnTo>
                    <a:pt x="881278" y="1346200"/>
                  </a:lnTo>
                  <a:lnTo>
                    <a:pt x="880338" y="1346200"/>
                  </a:lnTo>
                  <a:lnTo>
                    <a:pt x="878065" y="1358900"/>
                  </a:lnTo>
                  <a:lnTo>
                    <a:pt x="875487" y="1346200"/>
                  </a:lnTo>
                  <a:lnTo>
                    <a:pt x="871931" y="1346200"/>
                  </a:lnTo>
                  <a:lnTo>
                    <a:pt x="873328" y="1333500"/>
                  </a:lnTo>
                  <a:lnTo>
                    <a:pt x="871855" y="1333500"/>
                  </a:lnTo>
                  <a:lnTo>
                    <a:pt x="871855" y="1320800"/>
                  </a:lnTo>
                  <a:lnTo>
                    <a:pt x="871537" y="1320800"/>
                  </a:lnTo>
                  <a:lnTo>
                    <a:pt x="869886" y="1316901"/>
                  </a:lnTo>
                  <a:lnTo>
                    <a:pt x="871093" y="1320800"/>
                  </a:lnTo>
                  <a:lnTo>
                    <a:pt x="869124" y="1320800"/>
                  </a:lnTo>
                  <a:lnTo>
                    <a:pt x="866457" y="1333500"/>
                  </a:lnTo>
                  <a:lnTo>
                    <a:pt x="865771" y="1333500"/>
                  </a:lnTo>
                  <a:lnTo>
                    <a:pt x="862418" y="1346200"/>
                  </a:lnTo>
                  <a:lnTo>
                    <a:pt x="863384" y="1346200"/>
                  </a:lnTo>
                  <a:lnTo>
                    <a:pt x="862622" y="1356741"/>
                  </a:lnTo>
                  <a:lnTo>
                    <a:pt x="865619" y="1346200"/>
                  </a:lnTo>
                  <a:lnTo>
                    <a:pt x="868349" y="1346200"/>
                  </a:lnTo>
                  <a:lnTo>
                    <a:pt x="872248" y="1358900"/>
                  </a:lnTo>
                  <a:lnTo>
                    <a:pt x="873264" y="1358900"/>
                  </a:lnTo>
                  <a:lnTo>
                    <a:pt x="871956" y="1371600"/>
                  </a:lnTo>
                  <a:lnTo>
                    <a:pt x="879449" y="1371600"/>
                  </a:lnTo>
                  <a:lnTo>
                    <a:pt x="879221" y="1384300"/>
                  </a:lnTo>
                  <a:lnTo>
                    <a:pt x="872197" y="1384300"/>
                  </a:lnTo>
                  <a:lnTo>
                    <a:pt x="874407" y="1397000"/>
                  </a:lnTo>
                  <a:lnTo>
                    <a:pt x="880960" y="1397000"/>
                  </a:lnTo>
                  <a:lnTo>
                    <a:pt x="884262" y="1384300"/>
                  </a:lnTo>
                  <a:lnTo>
                    <a:pt x="887539" y="1384300"/>
                  </a:lnTo>
                  <a:lnTo>
                    <a:pt x="888923" y="1371600"/>
                  </a:lnTo>
                  <a:lnTo>
                    <a:pt x="890562" y="1384300"/>
                  </a:lnTo>
                  <a:lnTo>
                    <a:pt x="889419" y="1384300"/>
                  </a:lnTo>
                  <a:lnTo>
                    <a:pt x="890333" y="1397000"/>
                  </a:lnTo>
                  <a:lnTo>
                    <a:pt x="884605" y="1397000"/>
                  </a:lnTo>
                  <a:lnTo>
                    <a:pt x="884605" y="1473200"/>
                  </a:lnTo>
                  <a:lnTo>
                    <a:pt x="883640" y="1485900"/>
                  </a:lnTo>
                  <a:lnTo>
                    <a:pt x="879271" y="1485900"/>
                  </a:lnTo>
                  <a:lnTo>
                    <a:pt x="878979" y="1484871"/>
                  </a:lnTo>
                  <a:lnTo>
                    <a:pt x="878979" y="1498600"/>
                  </a:lnTo>
                  <a:lnTo>
                    <a:pt x="876515" y="1498600"/>
                  </a:lnTo>
                  <a:lnTo>
                    <a:pt x="876592" y="1511300"/>
                  </a:lnTo>
                  <a:lnTo>
                    <a:pt x="875893" y="1511300"/>
                  </a:lnTo>
                  <a:lnTo>
                    <a:pt x="877443" y="1524000"/>
                  </a:lnTo>
                  <a:lnTo>
                    <a:pt x="873036" y="1524000"/>
                  </a:lnTo>
                  <a:lnTo>
                    <a:pt x="873036" y="1536700"/>
                  </a:lnTo>
                  <a:lnTo>
                    <a:pt x="872096" y="1549400"/>
                  </a:lnTo>
                  <a:lnTo>
                    <a:pt x="868451" y="1549400"/>
                  </a:lnTo>
                  <a:lnTo>
                    <a:pt x="873036" y="1536700"/>
                  </a:lnTo>
                  <a:lnTo>
                    <a:pt x="873036" y="1524000"/>
                  </a:lnTo>
                  <a:lnTo>
                    <a:pt x="870064" y="1524000"/>
                  </a:lnTo>
                  <a:lnTo>
                    <a:pt x="871537" y="1511300"/>
                  </a:lnTo>
                  <a:lnTo>
                    <a:pt x="873277" y="1511300"/>
                  </a:lnTo>
                  <a:lnTo>
                    <a:pt x="872909" y="1498600"/>
                  </a:lnTo>
                  <a:lnTo>
                    <a:pt x="875322" y="1498600"/>
                  </a:lnTo>
                  <a:lnTo>
                    <a:pt x="873023" y="1485900"/>
                  </a:lnTo>
                  <a:lnTo>
                    <a:pt x="877684" y="1485900"/>
                  </a:lnTo>
                  <a:lnTo>
                    <a:pt x="878979" y="1498600"/>
                  </a:lnTo>
                  <a:lnTo>
                    <a:pt x="878979" y="1484871"/>
                  </a:lnTo>
                  <a:lnTo>
                    <a:pt x="875703" y="1473200"/>
                  </a:lnTo>
                  <a:lnTo>
                    <a:pt x="884605" y="1473200"/>
                  </a:lnTo>
                  <a:lnTo>
                    <a:pt x="884605" y="1397000"/>
                  </a:lnTo>
                  <a:lnTo>
                    <a:pt x="882751" y="1397000"/>
                  </a:lnTo>
                  <a:lnTo>
                    <a:pt x="883069" y="1409700"/>
                  </a:lnTo>
                  <a:lnTo>
                    <a:pt x="874369" y="1409700"/>
                  </a:lnTo>
                  <a:lnTo>
                    <a:pt x="874331" y="1447800"/>
                  </a:lnTo>
                  <a:lnTo>
                    <a:pt x="870204" y="1459636"/>
                  </a:lnTo>
                  <a:lnTo>
                    <a:pt x="870204" y="1485900"/>
                  </a:lnTo>
                  <a:lnTo>
                    <a:pt x="869454" y="1498600"/>
                  </a:lnTo>
                  <a:lnTo>
                    <a:pt x="867410" y="1498600"/>
                  </a:lnTo>
                  <a:lnTo>
                    <a:pt x="867410" y="1536700"/>
                  </a:lnTo>
                  <a:lnTo>
                    <a:pt x="866800" y="1549400"/>
                  </a:lnTo>
                  <a:lnTo>
                    <a:pt x="863295" y="1549400"/>
                  </a:lnTo>
                  <a:lnTo>
                    <a:pt x="863371" y="1536700"/>
                  </a:lnTo>
                  <a:lnTo>
                    <a:pt x="861504" y="1536700"/>
                  </a:lnTo>
                  <a:lnTo>
                    <a:pt x="860882" y="1549400"/>
                  </a:lnTo>
                  <a:lnTo>
                    <a:pt x="854849" y="1549400"/>
                  </a:lnTo>
                  <a:lnTo>
                    <a:pt x="859116" y="1536700"/>
                  </a:lnTo>
                  <a:lnTo>
                    <a:pt x="859929" y="1536700"/>
                  </a:lnTo>
                  <a:lnTo>
                    <a:pt x="862558" y="1524000"/>
                  </a:lnTo>
                  <a:lnTo>
                    <a:pt x="865200" y="1536700"/>
                  </a:lnTo>
                  <a:lnTo>
                    <a:pt x="867410" y="1536700"/>
                  </a:lnTo>
                  <a:lnTo>
                    <a:pt x="867410" y="1498600"/>
                  </a:lnTo>
                  <a:lnTo>
                    <a:pt x="864501" y="1498600"/>
                  </a:lnTo>
                  <a:lnTo>
                    <a:pt x="866343" y="1485900"/>
                  </a:lnTo>
                  <a:lnTo>
                    <a:pt x="870204" y="1485900"/>
                  </a:lnTo>
                  <a:lnTo>
                    <a:pt x="870204" y="1459636"/>
                  </a:lnTo>
                  <a:lnTo>
                    <a:pt x="869899" y="1460500"/>
                  </a:lnTo>
                  <a:lnTo>
                    <a:pt x="870991" y="1447800"/>
                  </a:lnTo>
                  <a:lnTo>
                    <a:pt x="874331" y="1447800"/>
                  </a:lnTo>
                  <a:lnTo>
                    <a:pt x="874331" y="1409814"/>
                  </a:lnTo>
                  <a:lnTo>
                    <a:pt x="869962" y="1422400"/>
                  </a:lnTo>
                  <a:lnTo>
                    <a:pt x="869149" y="1418590"/>
                  </a:lnTo>
                  <a:lnTo>
                    <a:pt x="869149" y="1473200"/>
                  </a:lnTo>
                  <a:lnTo>
                    <a:pt x="864463" y="1473200"/>
                  </a:lnTo>
                  <a:lnTo>
                    <a:pt x="864831" y="1460500"/>
                  </a:lnTo>
                  <a:lnTo>
                    <a:pt x="868502" y="1460500"/>
                  </a:lnTo>
                  <a:lnTo>
                    <a:pt x="869149" y="1473200"/>
                  </a:lnTo>
                  <a:lnTo>
                    <a:pt x="869149" y="1418590"/>
                  </a:lnTo>
                  <a:lnTo>
                    <a:pt x="867257" y="1409700"/>
                  </a:lnTo>
                  <a:lnTo>
                    <a:pt x="872566" y="1409700"/>
                  </a:lnTo>
                  <a:lnTo>
                    <a:pt x="874204" y="1397000"/>
                  </a:lnTo>
                  <a:lnTo>
                    <a:pt x="871486" y="1397000"/>
                  </a:lnTo>
                  <a:lnTo>
                    <a:pt x="864908" y="1409700"/>
                  </a:lnTo>
                  <a:lnTo>
                    <a:pt x="859726" y="1409700"/>
                  </a:lnTo>
                  <a:lnTo>
                    <a:pt x="859878" y="1422400"/>
                  </a:lnTo>
                  <a:lnTo>
                    <a:pt x="867143" y="1422400"/>
                  </a:lnTo>
                  <a:lnTo>
                    <a:pt x="866724" y="1435100"/>
                  </a:lnTo>
                  <a:lnTo>
                    <a:pt x="865073" y="1435100"/>
                  </a:lnTo>
                  <a:lnTo>
                    <a:pt x="865517" y="1447800"/>
                  </a:lnTo>
                  <a:lnTo>
                    <a:pt x="863587" y="1447800"/>
                  </a:lnTo>
                  <a:lnTo>
                    <a:pt x="863587" y="1511300"/>
                  </a:lnTo>
                  <a:lnTo>
                    <a:pt x="858710" y="1524000"/>
                  </a:lnTo>
                  <a:lnTo>
                    <a:pt x="855751" y="1511300"/>
                  </a:lnTo>
                  <a:lnTo>
                    <a:pt x="856602" y="1511300"/>
                  </a:lnTo>
                  <a:lnTo>
                    <a:pt x="857300" y="1498600"/>
                  </a:lnTo>
                  <a:lnTo>
                    <a:pt x="861364" y="1511300"/>
                  </a:lnTo>
                  <a:lnTo>
                    <a:pt x="863587" y="1511300"/>
                  </a:lnTo>
                  <a:lnTo>
                    <a:pt x="863587" y="1447800"/>
                  </a:lnTo>
                  <a:lnTo>
                    <a:pt x="860285" y="1447800"/>
                  </a:lnTo>
                  <a:lnTo>
                    <a:pt x="860285" y="1460500"/>
                  </a:lnTo>
                  <a:lnTo>
                    <a:pt x="857148" y="1460500"/>
                  </a:lnTo>
                  <a:lnTo>
                    <a:pt x="857148" y="1485900"/>
                  </a:lnTo>
                  <a:lnTo>
                    <a:pt x="852932" y="1485900"/>
                  </a:lnTo>
                  <a:lnTo>
                    <a:pt x="852766" y="1473200"/>
                  </a:lnTo>
                  <a:lnTo>
                    <a:pt x="857148" y="1485900"/>
                  </a:lnTo>
                  <a:lnTo>
                    <a:pt x="857148" y="1460500"/>
                  </a:lnTo>
                  <a:lnTo>
                    <a:pt x="854760" y="1460500"/>
                  </a:lnTo>
                  <a:lnTo>
                    <a:pt x="859307" y="1447800"/>
                  </a:lnTo>
                  <a:lnTo>
                    <a:pt x="860285" y="1460500"/>
                  </a:lnTo>
                  <a:lnTo>
                    <a:pt x="860285" y="1447800"/>
                  </a:lnTo>
                  <a:lnTo>
                    <a:pt x="860818" y="1435100"/>
                  </a:lnTo>
                  <a:lnTo>
                    <a:pt x="864679" y="1435100"/>
                  </a:lnTo>
                  <a:lnTo>
                    <a:pt x="859637" y="1422400"/>
                  </a:lnTo>
                  <a:lnTo>
                    <a:pt x="857770" y="1422400"/>
                  </a:lnTo>
                  <a:lnTo>
                    <a:pt x="857770" y="1447800"/>
                  </a:lnTo>
                  <a:lnTo>
                    <a:pt x="852462" y="1447800"/>
                  </a:lnTo>
                  <a:lnTo>
                    <a:pt x="852462" y="1511300"/>
                  </a:lnTo>
                  <a:lnTo>
                    <a:pt x="847940" y="1511300"/>
                  </a:lnTo>
                  <a:lnTo>
                    <a:pt x="847686" y="1498600"/>
                  </a:lnTo>
                  <a:lnTo>
                    <a:pt x="852284" y="1498600"/>
                  </a:lnTo>
                  <a:lnTo>
                    <a:pt x="852462" y="1511300"/>
                  </a:lnTo>
                  <a:lnTo>
                    <a:pt x="852462" y="1447800"/>
                  </a:lnTo>
                  <a:lnTo>
                    <a:pt x="851839" y="1447800"/>
                  </a:lnTo>
                  <a:lnTo>
                    <a:pt x="857173" y="1435100"/>
                  </a:lnTo>
                  <a:lnTo>
                    <a:pt x="857770" y="1447800"/>
                  </a:lnTo>
                  <a:lnTo>
                    <a:pt x="857770" y="1422400"/>
                  </a:lnTo>
                  <a:lnTo>
                    <a:pt x="851141" y="1422400"/>
                  </a:lnTo>
                  <a:lnTo>
                    <a:pt x="854278" y="1409700"/>
                  </a:lnTo>
                  <a:lnTo>
                    <a:pt x="855129" y="1409700"/>
                  </a:lnTo>
                  <a:lnTo>
                    <a:pt x="861999" y="1397000"/>
                  </a:lnTo>
                  <a:lnTo>
                    <a:pt x="851408" y="1397000"/>
                  </a:lnTo>
                  <a:lnTo>
                    <a:pt x="851281" y="1397393"/>
                  </a:lnTo>
                  <a:lnTo>
                    <a:pt x="853490" y="1409700"/>
                  </a:lnTo>
                  <a:lnTo>
                    <a:pt x="849909" y="1409700"/>
                  </a:lnTo>
                  <a:lnTo>
                    <a:pt x="849909" y="1485900"/>
                  </a:lnTo>
                  <a:lnTo>
                    <a:pt x="846391" y="1485900"/>
                  </a:lnTo>
                  <a:lnTo>
                    <a:pt x="846391" y="1511300"/>
                  </a:lnTo>
                  <a:lnTo>
                    <a:pt x="843419" y="1524000"/>
                  </a:lnTo>
                  <a:lnTo>
                    <a:pt x="841413" y="1524000"/>
                  </a:lnTo>
                  <a:lnTo>
                    <a:pt x="841311" y="1511300"/>
                  </a:lnTo>
                  <a:lnTo>
                    <a:pt x="846391" y="1511300"/>
                  </a:lnTo>
                  <a:lnTo>
                    <a:pt x="846391" y="1485900"/>
                  </a:lnTo>
                  <a:lnTo>
                    <a:pt x="845540" y="1485900"/>
                  </a:lnTo>
                  <a:lnTo>
                    <a:pt x="845299" y="1473200"/>
                  </a:lnTo>
                  <a:lnTo>
                    <a:pt x="849858" y="1473200"/>
                  </a:lnTo>
                  <a:lnTo>
                    <a:pt x="849909" y="1485900"/>
                  </a:lnTo>
                  <a:lnTo>
                    <a:pt x="849909" y="1409700"/>
                  </a:lnTo>
                  <a:lnTo>
                    <a:pt x="848144" y="1409700"/>
                  </a:lnTo>
                  <a:lnTo>
                    <a:pt x="849376" y="1422400"/>
                  </a:lnTo>
                  <a:lnTo>
                    <a:pt x="844054" y="1422400"/>
                  </a:lnTo>
                  <a:lnTo>
                    <a:pt x="848372" y="1435100"/>
                  </a:lnTo>
                  <a:lnTo>
                    <a:pt x="848626" y="1435100"/>
                  </a:lnTo>
                  <a:lnTo>
                    <a:pt x="847572" y="1447800"/>
                  </a:lnTo>
                  <a:lnTo>
                    <a:pt x="845693" y="1447800"/>
                  </a:lnTo>
                  <a:lnTo>
                    <a:pt x="844423" y="1460500"/>
                  </a:lnTo>
                  <a:lnTo>
                    <a:pt x="843038" y="1460500"/>
                  </a:lnTo>
                  <a:lnTo>
                    <a:pt x="838327" y="1473200"/>
                  </a:lnTo>
                  <a:lnTo>
                    <a:pt x="841705" y="1473200"/>
                  </a:lnTo>
                  <a:lnTo>
                    <a:pt x="837984" y="1485900"/>
                  </a:lnTo>
                  <a:lnTo>
                    <a:pt x="835240" y="1473200"/>
                  </a:lnTo>
                  <a:lnTo>
                    <a:pt x="833196" y="1473200"/>
                  </a:lnTo>
                  <a:lnTo>
                    <a:pt x="835253" y="1460500"/>
                  </a:lnTo>
                  <a:lnTo>
                    <a:pt x="831926" y="1473200"/>
                  </a:lnTo>
                  <a:lnTo>
                    <a:pt x="827176" y="1473200"/>
                  </a:lnTo>
                  <a:lnTo>
                    <a:pt x="834326" y="1485900"/>
                  </a:lnTo>
                  <a:lnTo>
                    <a:pt x="835025" y="1485900"/>
                  </a:lnTo>
                  <a:lnTo>
                    <a:pt x="831773" y="1498600"/>
                  </a:lnTo>
                  <a:lnTo>
                    <a:pt x="831646" y="1498600"/>
                  </a:lnTo>
                  <a:lnTo>
                    <a:pt x="826414" y="1511300"/>
                  </a:lnTo>
                  <a:lnTo>
                    <a:pt x="829411" y="1511300"/>
                  </a:lnTo>
                  <a:lnTo>
                    <a:pt x="827417" y="1516926"/>
                  </a:lnTo>
                  <a:lnTo>
                    <a:pt x="830262" y="1521993"/>
                  </a:lnTo>
                  <a:lnTo>
                    <a:pt x="833412" y="1511300"/>
                  </a:lnTo>
                  <a:lnTo>
                    <a:pt x="832065" y="1511300"/>
                  </a:lnTo>
                  <a:lnTo>
                    <a:pt x="834898" y="1498600"/>
                  </a:lnTo>
                  <a:lnTo>
                    <a:pt x="835672" y="1498600"/>
                  </a:lnTo>
                  <a:lnTo>
                    <a:pt x="841375" y="1485900"/>
                  </a:lnTo>
                  <a:lnTo>
                    <a:pt x="842352" y="1485900"/>
                  </a:lnTo>
                  <a:lnTo>
                    <a:pt x="843610" y="1498600"/>
                  </a:lnTo>
                  <a:lnTo>
                    <a:pt x="844080" y="1498600"/>
                  </a:lnTo>
                  <a:lnTo>
                    <a:pt x="840295" y="1511300"/>
                  </a:lnTo>
                  <a:lnTo>
                    <a:pt x="839317" y="1511300"/>
                  </a:lnTo>
                  <a:lnTo>
                    <a:pt x="835342" y="1524000"/>
                  </a:lnTo>
                  <a:lnTo>
                    <a:pt x="836269" y="1524000"/>
                  </a:lnTo>
                  <a:lnTo>
                    <a:pt x="841463" y="1536700"/>
                  </a:lnTo>
                  <a:lnTo>
                    <a:pt x="842276" y="1536700"/>
                  </a:lnTo>
                  <a:lnTo>
                    <a:pt x="844677" y="1524000"/>
                  </a:lnTo>
                  <a:lnTo>
                    <a:pt x="846658" y="1524000"/>
                  </a:lnTo>
                  <a:lnTo>
                    <a:pt x="853668" y="1536700"/>
                  </a:lnTo>
                  <a:lnTo>
                    <a:pt x="852182" y="1536700"/>
                  </a:lnTo>
                  <a:lnTo>
                    <a:pt x="851154" y="1549400"/>
                  </a:lnTo>
                  <a:lnTo>
                    <a:pt x="849185" y="1549400"/>
                  </a:lnTo>
                  <a:lnTo>
                    <a:pt x="844892" y="1536700"/>
                  </a:lnTo>
                  <a:lnTo>
                    <a:pt x="844003" y="1536700"/>
                  </a:lnTo>
                  <a:lnTo>
                    <a:pt x="843191" y="1549400"/>
                  </a:lnTo>
                  <a:lnTo>
                    <a:pt x="840219" y="1549400"/>
                  </a:lnTo>
                  <a:lnTo>
                    <a:pt x="832167" y="1536700"/>
                  </a:lnTo>
                  <a:lnTo>
                    <a:pt x="833069" y="1536700"/>
                  </a:lnTo>
                  <a:lnTo>
                    <a:pt x="835101" y="1524000"/>
                  </a:lnTo>
                  <a:lnTo>
                    <a:pt x="831926" y="1524000"/>
                  </a:lnTo>
                  <a:lnTo>
                    <a:pt x="829881" y="1536700"/>
                  </a:lnTo>
                  <a:lnTo>
                    <a:pt x="828205" y="1536700"/>
                  </a:lnTo>
                  <a:lnTo>
                    <a:pt x="827798" y="1549400"/>
                  </a:lnTo>
                  <a:lnTo>
                    <a:pt x="830021" y="1549400"/>
                  </a:lnTo>
                  <a:lnTo>
                    <a:pt x="836866" y="1562100"/>
                  </a:lnTo>
                  <a:lnTo>
                    <a:pt x="822540" y="1562100"/>
                  </a:lnTo>
                  <a:lnTo>
                    <a:pt x="825995" y="1549400"/>
                  </a:lnTo>
                  <a:lnTo>
                    <a:pt x="827798" y="1549400"/>
                  </a:lnTo>
                  <a:lnTo>
                    <a:pt x="823214" y="1536700"/>
                  </a:lnTo>
                  <a:lnTo>
                    <a:pt x="821728" y="1536700"/>
                  </a:lnTo>
                  <a:lnTo>
                    <a:pt x="821728" y="1549400"/>
                  </a:lnTo>
                  <a:lnTo>
                    <a:pt x="819543" y="1562100"/>
                  </a:lnTo>
                  <a:lnTo>
                    <a:pt x="818337" y="1562100"/>
                  </a:lnTo>
                  <a:lnTo>
                    <a:pt x="817981" y="1549400"/>
                  </a:lnTo>
                  <a:lnTo>
                    <a:pt x="821728" y="1549400"/>
                  </a:lnTo>
                  <a:lnTo>
                    <a:pt x="821728" y="1536700"/>
                  </a:lnTo>
                  <a:lnTo>
                    <a:pt x="820902" y="1536700"/>
                  </a:lnTo>
                  <a:lnTo>
                    <a:pt x="824014" y="1524000"/>
                  </a:lnTo>
                  <a:lnTo>
                    <a:pt x="824890" y="1524000"/>
                  </a:lnTo>
                  <a:lnTo>
                    <a:pt x="827417" y="1516926"/>
                  </a:lnTo>
                  <a:lnTo>
                    <a:pt x="824255" y="1511300"/>
                  </a:lnTo>
                  <a:lnTo>
                    <a:pt x="820674" y="1524000"/>
                  </a:lnTo>
                  <a:lnTo>
                    <a:pt x="818261" y="1536700"/>
                  </a:lnTo>
                  <a:lnTo>
                    <a:pt x="818578" y="1536700"/>
                  </a:lnTo>
                  <a:lnTo>
                    <a:pt x="816419" y="1548765"/>
                  </a:lnTo>
                  <a:lnTo>
                    <a:pt x="816419" y="1562100"/>
                  </a:lnTo>
                  <a:lnTo>
                    <a:pt x="811428" y="1562100"/>
                  </a:lnTo>
                  <a:lnTo>
                    <a:pt x="814463" y="1549400"/>
                  </a:lnTo>
                  <a:lnTo>
                    <a:pt x="816419" y="1562100"/>
                  </a:lnTo>
                  <a:lnTo>
                    <a:pt x="816419" y="1548765"/>
                  </a:lnTo>
                  <a:lnTo>
                    <a:pt x="816305" y="1549400"/>
                  </a:lnTo>
                  <a:lnTo>
                    <a:pt x="813574" y="1536700"/>
                  </a:lnTo>
                  <a:lnTo>
                    <a:pt x="814908" y="1536700"/>
                  </a:lnTo>
                  <a:lnTo>
                    <a:pt x="814336" y="1524000"/>
                  </a:lnTo>
                  <a:lnTo>
                    <a:pt x="817537" y="1524000"/>
                  </a:lnTo>
                  <a:lnTo>
                    <a:pt x="816978" y="1511300"/>
                  </a:lnTo>
                  <a:lnTo>
                    <a:pt x="814743" y="1511300"/>
                  </a:lnTo>
                  <a:lnTo>
                    <a:pt x="813727" y="1498600"/>
                  </a:lnTo>
                  <a:lnTo>
                    <a:pt x="813282" y="1498600"/>
                  </a:lnTo>
                  <a:lnTo>
                    <a:pt x="811644" y="1507464"/>
                  </a:lnTo>
                  <a:lnTo>
                    <a:pt x="811644" y="1536700"/>
                  </a:lnTo>
                  <a:lnTo>
                    <a:pt x="810844" y="1536700"/>
                  </a:lnTo>
                  <a:lnTo>
                    <a:pt x="810844" y="1549400"/>
                  </a:lnTo>
                  <a:lnTo>
                    <a:pt x="806323" y="1562100"/>
                  </a:lnTo>
                  <a:lnTo>
                    <a:pt x="805497" y="1562100"/>
                  </a:lnTo>
                  <a:lnTo>
                    <a:pt x="805091" y="1549400"/>
                  </a:lnTo>
                  <a:lnTo>
                    <a:pt x="810844" y="1549400"/>
                  </a:lnTo>
                  <a:lnTo>
                    <a:pt x="810844" y="1536700"/>
                  </a:lnTo>
                  <a:lnTo>
                    <a:pt x="808710" y="1536700"/>
                  </a:lnTo>
                  <a:lnTo>
                    <a:pt x="811428" y="1524000"/>
                  </a:lnTo>
                  <a:lnTo>
                    <a:pt x="811644" y="1536700"/>
                  </a:lnTo>
                  <a:lnTo>
                    <a:pt x="811644" y="1507464"/>
                  </a:lnTo>
                  <a:lnTo>
                    <a:pt x="810933" y="1511300"/>
                  </a:lnTo>
                  <a:lnTo>
                    <a:pt x="809891" y="1511300"/>
                  </a:lnTo>
                  <a:lnTo>
                    <a:pt x="809561" y="1498600"/>
                  </a:lnTo>
                  <a:lnTo>
                    <a:pt x="809777" y="1498600"/>
                  </a:lnTo>
                  <a:lnTo>
                    <a:pt x="805992" y="1485900"/>
                  </a:lnTo>
                  <a:lnTo>
                    <a:pt x="804710" y="1492288"/>
                  </a:lnTo>
                  <a:lnTo>
                    <a:pt x="804710" y="1524000"/>
                  </a:lnTo>
                  <a:lnTo>
                    <a:pt x="803897" y="1536700"/>
                  </a:lnTo>
                  <a:lnTo>
                    <a:pt x="802119" y="1536700"/>
                  </a:lnTo>
                  <a:lnTo>
                    <a:pt x="800303" y="1524000"/>
                  </a:lnTo>
                  <a:lnTo>
                    <a:pt x="804710" y="1524000"/>
                  </a:lnTo>
                  <a:lnTo>
                    <a:pt x="804710" y="1492288"/>
                  </a:lnTo>
                  <a:lnTo>
                    <a:pt x="803440" y="1498600"/>
                  </a:lnTo>
                  <a:lnTo>
                    <a:pt x="803617" y="1485900"/>
                  </a:lnTo>
                  <a:lnTo>
                    <a:pt x="802411" y="1485900"/>
                  </a:lnTo>
                  <a:lnTo>
                    <a:pt x="801306" y="1473200"/>
                  </a:lnTo>
                  <a:lnTo>
                    <a:pt x="799515" y="1473200"/>
                  </a:lnTo>
                  <a:lnTo>
                    <a:pt x="798639" y="1460500"/>
                  </a:lnTo>
                  <a:lnTo>
                    <a:pt x="795718" y="1460500"/>
                  </a:lnTo>
                  <a:lnTo>
                    <a:pt x="794778" y="1447800"/>
                  </a:lnTo>
                  <a:lnTo>
                    <a:pt x="790905" y="1447800"/>
                  </a:lnTo>
                  <a:lnTo>
                    <a:pt x="792937" y="1460500"/>
                  </a:lnTo>
                  <a:lnTo>
                    <a:pt x="795248" y="1460500"/>
                  </a:lnTo>
                  <a:lnTo>
                    <a:pt x="797953" y="1473200"/>
                  </a:lnTo>
                  <a:lnTo>
                    <a:pt x="798055" y="1485900"/>
                  </a:lnTo>
                  <a:lnTo>
                    <a:pt x="798906" y="1485900"/>
                  </a:lnTo>
                  <a:lnTo>
                    <a:pt x="800735" y="1498600"/>
                  </a:lnTo>
                  <a:lnTo>
                    <a:pt x="800404" y="1498600"/>
                  </a:lnTo>
                  <a:lnTo>
                    <a:pt x="801154" y="1511300"/>
                  </a:lnTo>
                  <a:lnTo>
                    <a:pt x="801674" y="1511300"/>
                  </a:lnTo>
                  <a:lnTo>
                    <a:pt x="797953" y="1524000"/>
                  </a:lnTo>
                  <a:lnTo>
                    <a:pt x="796556" y="1524000"/>
                  </a:lnTo>
                  <a:lnTo>
                    <a:pt x="795629" y="1536700"/>
                  </a:lnTo>
                  <a:lnTo>
                    <a:pt x="792073" y="1536700"/>
                  </a:lnTo>
                  <a:lnTo>
                    <a:pt x="794105" y="1549400"/>
                  </a:lnTo>
                  <a:lnTo>
                    <a:pt x="792975" y="1549400"/>
                  </a:lnTo>
                  <a:lnTo>
                    <a:pt x="789978" y="1562100"/>
                  </a:lnTo>
                  <a:lnTo>
                    <a:pt x="787476" y="1549400"/>
                  </a:lnTo>
                  <a:lnTo>
                    <a:pt x="786295" y="1549400"/>
                  </a:lnTo>
                  <a:lnTo>
                    <a:pt x="787323" y="1536700"/>
                  </a:lnTo>
                  <a:lnTo>
                    <a:pt x="789063" y="1536700"/>
                  </a:lnTo>
                  <a:lnTo>
                    <a:pt x="787984" y="1524000"/>
                  </a:lnTo>
                  <a:lnTo>
                    <a:pt x="789152" y="1524000"/>
                  </a:lnTo>
                  <a:lnTo>
                    <a:pt x="786384" y="1511300"/>
                  </a:lnTo>
                  <a:lnTo>
                    <a:pt x="785761" y="1511300"/>
                  </a:lnTo>
                  <a:lnTo>
                    <a:pt x="785634" y="1498600"/>
                  </a:lnTo>
                  <a:lnTo>
                    <a:pt x="788428" y="1498600"/>
                  </a:lnTo>
                  <a:lnTo>
                    <a:pt x="786091" y="1485900"/>
                  </a:lnTo>
                  <a:lnTo>
                    <a:pt x="785406" y="1485900"/>
                  </a:lnTo>
                  <a:lnTo>
                    <a:pt x="785406" y="1524000"/>
                  </a:lnTo>
                  <a:lnTo>
                    <a:pt x="780694" y="1524000"/>
                  </a:lnTo>
                  <a:lnTo>
                    <a:pt x="779627" y="1511300"/>
                  </a:lnTo>
                  <a:lnTo>
                    <a:pt x="784047" y="1511300"/>
                  </a:lnTo>
                  <a:lnTo>
                    <a:pt x="785406" y="1524000"/>
                  </a:lnTo>
                  <a:lnTo>
                    <a:pt x="785406" y="1485900"/>
                  </a:lnTo>
                  <a:lnTo>
                    <a:pt x="783285" y="1485900"/>
                  </a:lnTo>
                  <a:lnTo>
                    <a:pt x="784098" y="1498600"/>
                  </a:lnTo>
                  <a:lnTo>
                    <a:pt x="776871" y="1498600"/>
                  </a:lnTo>
                  <a:lnTo>
                    <a:pt x="778192" y="1485900"/>
                  </a:lnTo>
                  <a:lnTo>
                    <a:pt x="776287" y="1485900"/>
                  </a:lnTo>
                  <a:lnTo>
                    <a:pt x="776693" y="1473200"/>
                  </a:lnTo>
                  <a:lnTo>
                    <a:pt x="773506" y="1473200"/>
                  </a:lnTo>
                  <a:lnTo>
                    <a:pt x="774065" y="1485900"/>
                  </a:lnTo>
                  <a:lnTo>
                    <a:pt x="774712" y="1485900"/>
                  </a:lnTo>
                  <a:lnTo>
                    <a:pt x="775030" y="1498600"/>
                  </a:lnTo>
                  <a:lnTo>
                    <a:pt x="775284" y="1498600"/>
                  </a:lnTo>
                  <a:lnTo>
                    <a:pt x="775462" y="1511300"/>
                  </a:lnTo>
                  <a:lnTo>
                    <a:pt x="773658" y="1511300"/>
                  </a:lnTo>
                  <a:lnTo>
                    <a:pt x="775436" y="1524000"/>
                  </a:lnTo>
                  <a:lnTo>
                    <a:pt x="773849" y="1524000"/>
                  </a:lnTo>
                  <a:lnTo>
                    <a:pt x="773849" y="1536700"/>
                  </a:lnTo>
                  <a:lnTo>
                    <a:pt x="768311" y="1536700"/>
                  </a:lnTo>
                  <a:lnTo>
                    <a:pt x="768045" y="1524000"/>
                  </a:lnTo>
                  <a:lnTo>
                    <a:pt x="767092" y="1524000"/>
                  </a:lnTo>
                  <a:lnTo>
                    <a:pt x="768959" y="1511300"/>
                  </a:lnTo>
                  <a:lnTo>
                    <a:pt x="767270" y="1511300"/>
                  </a:lnTo>
                  <a:lnTo>
                    <a:pt x="768565" y="1498600"/>
                  </a:lnTo>
                  <a:lnTo>
                    <a:pt x="766318" y="1498600"/>
                  </a:lnTo>
                  <a:lnTo>
                    <a:pt x="766305" y="1498282"/>
                  </a:lnTo>
                  <a:lnTo>
                    <a:pt x="766305" y="1524000"/>
                  </a:lnTo>
                  <a:lnTo>
                    <a:pt x="763358" y="1524000"/>
                  </a:lnTo>
                  <a:lnTo>
                    <a:pt x="760412" y="1536700"/>
                  </a:lnTo>
                  <a:lnTo>
                    <a:pt x="762863" y="1536700"/>
                  </a:lnTo>
                  <a:lnTo>
                    <a:pt x="764895" y="1549400"/>
                  </a:lnTo>
                  <a:lnTo>
                    <a:pt x="757872" y="1549400"/>
                  </a:lnTo>
                  <a:lnTo>
                    <a:pt x="758050" y="1562100"/>
                  </a:lnTo>
                  <a:lnTo>
                    <a:pt x="756564" y="1562100"/>
                  </a:lnTo>
                  <a:lnTo>
                    <a:pt x="754354" y="1574800"/>
                  </a:lnTo>
                  <a:lnTo>
                    <a:pt x="749338" y="1574800"/>
                  </a:lnTo>
                  <a:lnTo>
                    <a:pt x="751979" y="1549400"/>
                  </a:lnTo>
                  <a:lnTo>
                    <a:pt x="755865" y="1549400"/>
                  </a:lnTo>
                  <a:lnTo>
                    <a:pt x="755840" y="1536700"/>
                  </a:lnTo>
                  <a:lnTo>
                    <a:pt x="760412" y="1536700"/>
                  </a:lnTo>
                  <a:lnTo>
                    <a:pt x="757847" y="1524000"/>
                  </a:lnTo>
                  <a:lnTo>
                    <a:pt x="758990" y="1524000"/>
                  </a:lnTo>
                  <a:lnTo>
                    <a:pt x="759447" y="1511300"/>
                  </a:lnTo>
                  <a:lnTo>
                    <a:pt x="765771" y="1511300"/>
                  </a:lnTo>
                  <a:lnTo>
                    <a:pt x="766305" y="1524000"/>
                  </a:lnTo>
                  <a:lnTo>
                    <a:pt x="766305" y="1498282"/>
                  </a:lnTo>
                  <a:lnTo>
                    <a:pt x="765810" y="1485900"/>
                  </a:lnTo>
                  <a:lnTo>
                    <a:pt x="762635" y="1485900"/>
                  </a:lnTo>
                  <a:lnTo>
                    <a:pt x="761619" y="1498600"/>
                  </a:lnTo>
                  <a:lnTo>
                    <a:pt x="761085" y="1485900"/>
                  </a:lnTo>
                  <a:lnTo>
                    <a:pt x="761987" y="1485900"/>
                  </a:lnTo>
                  <a:lnTo>
                    <a:pt x="759980" y="1473200"/>
                  </a:lnTo>
                  <a:lnTo>
                    <a:pt x="758317" y="1473200"/>
                  </a:lnTo>
                  <a:lnTo>
                    <a:pt x="758317" y="1498600"/>
                  </a:lnTo>
                  <a:lnTo>
                    <a:pt x="755548" y="1510906"/>
                  </a:lnTo>
                  <a:lnTo>
                    <a:pt x="755548" y="1536700"/>
                  </a:lnTo>
                  <a:lnTo>
                    <a:pt x="750684" y="1536700"/>
                  </a:lnTo>
                  <a:lnTo>
                    <a:pt x="750684" y="1549400"/>
                  </a:lnTo>
                  <a:lnTo>
                    <a:pt x="749655" y="1562100"/>
                  </a:lnTo>
                  <a:lnTo>
                    <a:pt x="749007" y="1562100"/>
                  </a:lnTo>
                  <a:lnTo>
                    <a:pt x="747623" y="1574800"/>
                  </a:lnTo>
                  <a:lnTo>
                    <a:pt x="739292" y="1574800"/>
                  </a:lnTo>
                  <a:lnTo>
                    <a:pt x="740752" y="1562100"/>
                  </a:lnTo>
                  <a:lnTo>
                    <a:pt x="741857" y="1562100"/>
                  </a:lnTo>
                  <a:lnTo>
                    <a:pt x="743686" y="1549400"/>
                  </a:lnTo>
                  <a:lnTo>
                    <a:pt x="750684" y="1549400"/>
                  </a:lnTo>
                  <a:lnTo>
                    <a:pt x="750684" y="1536700"/>
                  </a:lnTo>
                  <a:lnTo>
                    <a:pt x="750201" y="1536700"/>
                  </a:lnTo>
                  <a:lnTo>
                    <a:pt x="753579" y="1524000"/>
                  </a:lnTo>
                  <a:lnTo>
                    <a:pt x="755548" y="1536700"/>
                  </a:lnTo>
                  <a:lnTo>
                    <a:pt x="755548" y="1510906"/>
                  </a:lnTo>
                  <a:lnTo>
                    <a:pt x="755459" y="1511300"/>
                  </a:lnTo>
                  <a:lnTo>
                    <a:pt x="754430" y="1498600"/>
                  </a:lnTo>
                  <a:lnTo>
                    <a:pt x="758317" y="1498600"/>
                  </a:lnTo>
                  <a:lnTo>
                    <a:pt x="758317" y="1473200"/>
                  </a:lnTo>
                  <a:lnTo>
                    <a:pt x="754621" y="1473200"/>
                  </a:lnTo>
                  <a:lnTo>
                    <a:pt x="756970" y="1485900"/>
                  </a:lnTo>
                  <a:lnTo>
                    <a:pt x="753071" y="1485900"/>
                  </a:lnTo>
                  <a:lnTo>
                    <a:pt x="750862" y="1498600"/>
                  </a:lnTo>
                  <a:lnTo>
                    <a:pt x="750227" y="1498600"/>
                  </a:lnTo>
                  <a:lnTo>
                    <a:pt x="741959" y="1485900"/>
                  </a:lnTo>
                  <a:lnTo>
                    <a:pt x="737882" y="1485900"/>
                  </a:lnTo>
                  <a:lnTo>
                    <a:pt x="745744" y="1498600"/>
                  </a:lnTo>
                  <a:lnTo>
                    <a:pt x="740613" y="1498600"/>
                  </a:lnTo>
                  <a:lnTo>
                    <a:pt x="744512" y="1511300"/>
                  </a:lnTo>
                  <a:lnTo>
                    <a:pt x="743661" y="1511300"/>
                  </a:lnTo>
                  <a:lnTo>
                    <a:pt x="743635" y="1524000"/>
                  </a:lnTo>
                  <a:lnTo>
                    <a:pt x="743458" y="1524000"/>
                  </a:lnTo>
                  <a:lnTo>
                    <a:pt x="742162" y="1536700"/>
                  </a:lnTo>
                  <a:lnTo>
                    <a:pt x="741934" y="1536700"/>
                  </a:lnTo>
                  <a:lnTo>
                    <a:pt x="741934" y="1549400"/>
                  </a:lnTo>
                  <a:lnTo>
                    <a:pt x="733844" y="1549400"/>
                  </a:lnTo>
                  <a:lnTo>
                    <a:pt x="730364" y="1562100"/>
                  </a:lnTo>
                  <a:lnTo>
                    <a:pt x="727214" y="1562100"/>
                  </a:lnTo>
                  <a:lnTo>
                    <a:pt x="735330" y="1574800"/>
                  </a:lnTo>
                  <a:lnTo>
                    <a:pt x="722871" y="1574800"/>
                  </a:lnTo>
                  <a:lnTo>
                    <a:pt x="729399" y="1587500"/>
                  </a:lnTo>
                  <a:lnTo>
                    <a:pt x="755040" y="1587500"/>
                  </a:lnTo>
                  <a:lnTo>
                    <a:pt x="754494" y="1574800"/>
                  </a:lnTo>
                  <a:lnTo>
                    <a:pt x="756551" y="1574800"/>
                  </a:lnTo>
                  <a:lnTo>
                    <a:pt x="758469" y="1562100"/>
                  </a:lnTo>
                  <a:lnTo>
                    <a:pt x="763562" y="1562100"/>
                  </a:lnTo>
                  <a:lnTo>
                    <a:pt x="762469" y="1574800"/>
                  </a:lnTo>
                  <a:lnTo>
                    <a:pt x="761911" y="1574800"/>
                  </a:lnTo>
                  <a:lnTo>
                    <a:pt x="761695" y="1587500"/>
                  </a:lnTo>
                  <a:lnTo>
                    <a:pt x="764819" y="1574800"/>
                  </a:lnTo>
                  <a:lnTo>
                    <a:pt x="762762" y="1574800"/>
                  </a:lnTo>
                  <a:lnTo>
                    <a:pt x="766660" y="1562100"/>
                  </a:lnTo>
                  <a:lnTo>
                    <a:pt x="768604" y="1571726"/>
                  </a:lnTo>
                  <a:lnTo>
                    <a:pt x="769988" y="1562100"/>
                  </a:lnTo>
                  <a:lnTo>
                    <a:pt x="770851" y="1562100"/>
                  </a:lnTo>
                  <a:lnTo>
                    <a:pt x="769899" y="1549400"/>
                  </a:lnTo>
                  <a:lnTo>
                    <a:pt x="771055" y="1549400"/>
                  </a:lnTo>
                  <a:lnTo>
                    <a:pt x="770851" y="1562100"/>
                  </a:lnTo>
                  <a:lnTo>
                    <a:pt x="774103" y="1562100"/>
                  </a:lnTo>
                  <a:lnTo>
                    <a:pt x="774319" y="1574800"/>
                  </a:lnTo>
                  <a:lnTo>
                    <a:pt x="775449" y="1574800"/>
                  </a:lnTo>
                  <a:lnTo>
                    <a:pt x="777138" y="1562100"/>
                  </a:lnTo>
                  <a:lnTo>
                    <a:pt x="774865" y="1562100"/>
                  </a:lnTo>
                  <a:lnTo>
                    <a:pt x="774649" y="1549400"/>
                  </a:lnTo>
                  <a:lnTo>
                    <a:pt x="778713" y="1549400"/>
                  </a:lnTo>
                  <a:lnTo>
                    <a:pt x="775436" y="1536700"/>
                  </a:lnTo>
                  <a:lnTo>
                    <a:pt x="776859" y="1536700"/>
                  </a:lnTo>
                  <a:lnTo>
                    <a:pt x="776935" y="1524000"/>
                  </a:lnTo>
                  <a:lnTo>
                    <a:pt x="784250" y="1536700"/>
                  </a:lnTo>
                  <a:lnTo>
                    <a:pt x="784098" y="1536700"/>
                  </a:lnTo>
                  <a:lnTo>
                    <a:pt x="783882" y="1549400"/>
                  </a:lnTo>
                  <a:lnTo>
                    <a:pt x="780288" y="1549400"/>
                  </a:lnTo>
                  <a:lnTo>
                    <a:pt x="779957" y="1562100"/>
                  </a:lnTo>
                  <a:lnTo>
                    <a:pt x="779983" y="1574800"/>
                  </a:lnTo>
                  <a:lnTo>
                    <a:pt x="779691" y="1574800"/>
                  </a:lnTo>
                  <a:lnTo>
                    <a:pt x="775817" y="1587500"/>
                  </a:lnTo>
                  <a:lnTo>
                    <a:pt x="828001" y="1587500"/>
                  </a:lnTo>
                  <a:lnTo>
                    <a:pt x="831672" y="1574800"/>
                  </a:lnTo>
                  <a:lnTo>
                    <a:pt x="832942" y="1574800"/>
                  </a:lnTo>
                  <a:lnTo>
                    <a:pt x="838047" y="1587500"/>
                  </a:lnTo>
                  <a:lnTo>
                    <a:pt x="840841" y="1587500"/>
                  </a:lnTo>
                  <a:lnTo>
                    <a:pt x="847280" y="1574800"/>
                  </a:lnTo>
                  <a:lnTo>
                    <a:pt x="862507" y="1574800"/>
                  </a:lnTo>
                  <a:lnTo>
                    <a:pt x="868019" y="1562100"/>
                  </a:lnTo>
                  <a:lnTo>
                    <a:pt x="872401" y="1562100"/>
                  </a:lnTo>
                  <a:lnTo>
                    <a:pt x="874725" y="1549400"/>
                  </a:lnTo>
                  <a:lnTo>
                    <a:pt x="875677" y="1549400"/>
                  </a:lnTo>
                  <a:lnTo>
                    <a:pt x="875944" y="1536700"/>
                  </a:lnTo>
                  <a:lnTo>
                    <a:pt x="882230" y="1536700"/>
                  </a:lnTo>
                  <a:lnTo>
                    <a:pt x="882218" y="1524000"/>
                  </a:lnTo>
                  <a:lnTo>
                    <a:pt x="879843" y="1524000"/>
                  </a:lnTo>
                  <a:lnTo>
                    <a:pt x="882599" y="1511300"/>
                  </a:lnTo>
                  <a:lnTo>
                    <a:pt x="885075" y="1511300"/>
                  </a:lnTo>
                  <a:lnTo>
                    <a:pt x="887006" y="1524000"/>
                  </a:lnTo>
                  <a:lnTo>
                    <a:pt x="891006" y="1524000"/>
                  </a:lnTo>
                  <a:lnTo>
                    <a:pt x="888923" y="1511300"/>
                  </a:lnTo>
                  <a:lnTo>
                    <a:pt x="893813" y="1511300"/>
                  </a:lnTo>
                  <a:lnTo>
                    <a:pt x="891438" y="1498600"/>
                  </a:lnTo>
                  <a:lnTo>
                    <a:pt x="895769" y="1498600"/>
                  </a:lnTo>
                  <a:lnTo>
                    <a:pt x="899058" y="1511300"/>
                  </a:lnTo>
                  <a:lnTo>
                    <a:pt x="898855" y="1511300"/>
                  </a:lnTo>
                  <a:lnTo>
                    <a:pt x="898855" y="1536700"/>
                  </a:lnTo>
                  <a:lnTo>
                    <a:pt x="894829" y="1536700"/>
                  </a:lnTo>
                  <a:lnTo>
                    <a:pt x="895946" y="1549400"/>
                  </a:lnTo>
                  <a:lnTo>
                    <a:pt x="889825" y="1549400"/>
                  </a:lnTo>
                  <a:lnTo>
                    <a:pt x="889139" y="1536700"/>
                  </a:lnTo>
                  <a:lnTo>
                    <a:pt x="890143" y="1536700"/>
                  </a:lnTo>
                  <a:lnTo>
                    <a:pt x="897039" y="1524000"/>
                  </a:lnTo>
                  <a:lnTo>
                    <a:pt x="898855" y="1536700"/>
                  </a:lnTo>
                  <a:lnTo>
                    <a:pt x="898855" y="1511300"/>
                  </a:lnTo>
                  <a:lnTo>
                    <a:pt x="898588" y="1511300"/>
                  </a:lnTo>
                  <a:lnTo>
                    <a:pt x="893038" y="1524000"/>
                  </a:lnTo>
                  <a:lnTo>
                    <a:pt x="891908" y="1524000"/>
                  </a:lnTo>
                  <a:lnTo>
                    <a:pt x="888453" y="1536700"/>
                  </a:lnTo>
                  <a:lnTo>
                    <a:pt x="884923" y="1536700"/>
                  </a:lnTo>
                  <a:lnTo>
                    <a:pt x="889050" y="1549400"/>
                  </a:lnTo>
                  <a:lnTo>
                    <a:pt x="884897" y="1549400"/>
                  </a:lnTo>
                  <a:lnTo>
                    <a:pt x="889800" y="1562100"/>
                  </a:lnTo>
                  <a:lnTo>
                    <a:pt x="899718" y="1562100"/>
                  </a:lnTo>
                  <a:lnTo>
                    <a:pt x="905573" y="1574800"/>
                  </a:lnTo>
                  <a:lnTo>
                    <a:pt x="911377" y="1574800"/>
                  </a:lnTo>
                  <a:lnTo>
                    <a:pt x="921842" y="1562100"/>
                  </a:lnTo>
                  <a:lnTo>
                    <a:pt x="925258" y="1562100"/>
                  </a:lnTo>
                  <a:lnTo>
                    <a:pt x="924102" y="1549400"/>
                  </a:lnTo>
                  <a:lnTo>
                    <a:pt x="919251" y="1562100"/>
                  </a:lnTo>
                  <a:lnTo>
                    <a:pt x="918400" y="1562100"/>
                  </a:lnTo>
                  <a:lnTo>
                    <a:pt x="916940" y="1549400"/>
                  </a:lnTo>
                  <a:lnTo>
                    <a:pt x="916660" y="1549400"/>
                  </a:lnTo>
                  <a:lnTo>
                    <a:pt x="915822" y="1544447"/>
                  </a:lnTo>
                  <a:lnTo>
                    <a:pt x="915822" y="1549400"/>
                  </a:lnTo>
                  <a:lnTo>
                    <a:pt x="909307" y="1549400"/>
                  </a:lnTo>
                  <a:lnTo>
                    <a:pt x="913003" y="1562100"/>
                  </a:lnTo>
                  <a:lnTo>
                    <a:pt x="906614" y="1562100"/>
                  </a:lnTo>
                  <a:lnTo>
                    <a:pt x="909307" y="1549400"/>
                  </a:lnTo>
                  <a:lnTo>
                    <a:pt x="908824" y="1549400"/>
                  </a:lnTo>
                  <a:lnTo>
                    <a:pt x="911059" y="1536700"/>
                  </a:lnTo>
                  <a:lnTo>
                    <a:pt x="912063" y="1536700"/>
                  </a:lnTo>
                  <a:lnTo>
                    <a:pt x="915822" y="1549400"/>
                  </a:lnTo>
                  <a:lnTo>
                    <a:pt x="915822" y="1544447"/>
                  </a:lnTo>
                  <a:lnTo>
                    <a:pt x="914514" y="1536700"/>
                  </a:lnTo>
                  <a:lnTo>
                    <a:pt x="915708" y="1536700"/>
                  </a:lnTo>
                  <a:lnTo>
                    <a:pt x="918502" y="1524000"/>
                  </a:lnTo>
                  <a:lnTo>
                    <a:pt x="926261" y="1524000"/>
                  </a:lnTo>
                  <a:close/>
                </a:path>
                <a:path w="1526540" h="1587500">
                  <a:moveTo>
                    <a:pt x="926376" y="165100"/>
                  </a:moveTo>
                  <a:lnTo>
                    <a:pt x="926033" y="165100"/>
                  </a:lnTo>
                  <a:lnTo>
                    <a:pt x="924331" y="177800"/>
                  </a:lnTo>
                  <a:lnTo>
                    <a:pt x="926376" y="177800"/>
                  </a:lnTo>
                  <a:lnTo>
                    <a:pt x="926376" y="165100"/>
                  </a:lnTo>
                  <a:close/>
                </a:path>
                <a:path w="1526540" h="1587500">
                  <a:moveTo>
                    <a:pt x="927646" y="800100"/>
                  </a:moveTo>
                  <a:lnTo>
                    <a:pt x="925220" y="800100"/>
                  </a:lnTo>
                  <a:lnTo>
                    <a:pt x="921600" y="812800"/>
                  </a:lnTo>
                  <a:lnTo>
                    <a:pt x="927265" y="812800"/>
                  </a:lnTo>
                  <a:lnTo>
                    <a:pt x="927646" y="800100"/>
                  </a:lnTo>
                  <a:close/>
                </a:path>
                <a:path w="1526540" h="1587500">
                  <a:moveTo>
                    <a:pt x="927938" y="457200"/>
                  </a:moveTo>
                  <a:lnTo>
                    <a:pt x="925728" y="457200"/>
                  </a:lnTo>
                  <a:lnTo>
                    <a:pt x="923163" y="469900"/>
                  </a:lnTo>
                  <a:lnTo>
                    <a:pt x="925550" y="469900"/>
                  </a:lnTo>
                  <a:lnTo>
                    <a:pt x="927938" y="457200"/>
                  </a:lnTo>
                  <a:close/>
                </a:path>
                <a:path w="1526540" h="1587500">
                  <a:moveTo>
                    <a:pt x="928497" y="444500"/>
                  </a:moveTo>
                  <a:lnTo>
                    <a:pt x="927265" y="431800"/>
                  </a:lnTo>
                  <a:lnTo>
                    <a:pt x="924814" y="444500"/>
                  </a:lnTo>
                  <a:lnTo>
                    <a:pt x="928497" y="444500"/>
                  </a:lnTo>
                  <a:close/>
                </a:path>
                <a:path w="1526540" h="1587500">
                  <a:moveTo>
                    <a:pt x="931011" y="127000"/>
                  </a:moveTo>
                  <a:lnTo>
                    <a:pt x="916457" y="127000"/>
                  </a:lnTo>
                  <a:lnTo>
                    <a:pt x="907681" y="139700"/>
                  </a:lnTo>
                  <a:lnTo>
                    <a:pt x="925042" y="139700"/>
                  </a:lnTo>
                  <a:lnTo>
                    <a:pt x="931011" y="127000"/>
                  </a:lnTo>
                  <a:close/>
                </a:path>
                <a:path w="1526540" h="1587500">
                  <a:moveTo>
                    <a:pt x="931621" y="558800"/>
                  </a:moveTo>
                  <a:lnTo>
                    <a:pt x="930897" y="546100"/>
                  </a:lnTo>
                  <a:lnTo>
                    <a:pt x="920750" y="546100"/>
                  </a:lnTo>
                  <a:lnTo>
                    <a:pt x="928801" y="558800"/>
                  </a:lnTo>
                  <a:lnTo>
                    <a:pt x="931621" y="558800"/>
                  </a:lnTo>
                  <a:close/>
                </a:path>
                <a:path w="1526540" h="1587500">
                  <a:moveTo>
                    <a:pt x="932434" y="508000"/>
                  </a:moveTo>
                  <a:lnTo>
                    <a:pt x="931430" y="498284"/>
                  </a:lnTo>
                  <a:lnTo>
                    <a:pt x="926769" y="508000"/>
                  </a:lnTo>
                  <a:lnTo>
                    <a:pt x="932434" y="508000"/>
                  </a:lnTo>
                  <a:close/>
                </a:path>
                <a:path w="1526540" h="1587500">
                  <a:moveTo>
                    <a:pt x="932840" y="1562100"/>
                  </a:moveTo>
                  <a:lnTo>
                    <a:pt x="929995" y="1562100"/>
                  </a:lnTo>
                  <a:lnTo>
                    <a:pt x="930617" y="1549400"/>
                  </a:lnTo>
                  <a:lnTo>
                    <a:pt x="927430" y="1549400"/>
                  </a:lnTo>
                  <a:lnTo>
                    <a:pt x="926896" y="1562100"/>
                  </a:lnTo>
                  <a:lnTo>
                    <a:pt x="926477" y="1562100"/>
                  </a:lnTo>
                  <a:lnTo>
                    <a:pt x="929627" y="1574800"/>
                  </a:lnTo>
                  <a:lnTo>
                    <a:pt x="932840" y="1562100"/>
                  </a:lnTo>
                  <a:close/>
                </a:path>
                <a:path w="1526540" h="1587500">
                  <a:moveTo>
                    <a:pt x="933310" y="1549400"/>
                  </a:moveTo>
                  <a:lnTo>
                    <a:pt x="933221" y="1545717"/>
                  </a:lnTo>
                  <a:lnTo>
                    <a:pt x="930706" y="1549400"/>
                  </a:lnTo>
                  <a:lnTo>
                    <a:pt x="933310" y="1549400"/>
                  </a:lnTo>
                  <a:close/>
                </a:path>
                <a:path w="1526540" h="1587500">
                  <a:moveTo>
                    <a:pt x="934796" y="495300"/>
                  </a:moveTo>
                  <a:lnTo>
                    <a:pt x="932434" y="482600"/>
                  </a:lnTo>
                  <a:lnTo>
                    <a:pt x="922667" y="482600"/>
                  </a:lnTo>
                  <a:lnTo>
                    <a:pt x="930770" y="495300"/>
                  </a:lnTo>
                  <a:lnTo>
                    <a:pt x="931125" y="495300"/>
                  </a:lnTo>
                  <a:lnTo>
                    <a:pt x="931430" y="498284"/>
                  </a:lnTo>
                  <a:lnTo>
                    <a:pt x="932865" y="495300"/>
                  </a:lnTo>
                  <a:lnTo>
                    <a:pt x="934796" y="495300"/>
                  </a:lnTo>
                  <a:close/>
                </a:path>
                <a:path w="1526540" h="1587500">
                  <a:moveTo>
                    <a:pt x="936802" y="787400"/>
                  </a:moveTo>
                  <a:lnTo>
                    <a:pt x="934885" y="787400"/>
                  </a:lnTo>
                  <a:lnTo>
                    <a:pt x="932840" y="800100"/>
                  </a:lnTo>
                  <a:lnTo>
                    <a:pt x="934275" y="800100"/>
                  </a:lnTo>
                  <a:lnTo>
                    <a:pt x="936802" y="787400"/>
                  </a:lnTo>
                  <a:close/>
                </a:path>
                <a:path w="1526540" h="1587500">
                  <a:moveTo>
                    <a:pt x="938022" y="342900"/>
                  </a:moveTo>
                  <a:lnTo>
                    <a:pt x="933640" y="342900"/>
                  </a:lnTo>
                  <a:lnTo>
                    <a:pt x="934186" y="330200"/>
                  </a:lnTo>
                  <a:lnTo>
                    <a:pt x="929551" y="330200"/>
                  </a:lnTo>
                  <a:lnTo>
                    <a:pt x="929551" y="355600"/>
                  </a:lnTo>
                  <a:lnTo>
                    <a:pt x="921156" y="355600"/>
                  </a:lnTo>
                  <a:lnTo>
                    <a:pt x="922807" y="342900"/>
                  </a:lnTo>
                  <a:lnTo>
                    <a:pt x="928319" y="342900"/>
                  </a:lnTo>
                  <a:lnTo>
                    <a:pt x="929551" y="355600"/>
                  </a:lnTo>
                  <a:lnTo>
                    <a:pt x="929551" y="330200"/>
                  </a:lnTo>
                  <a:lnTo>
                    <a:pt x="929347" y="330200"/>
                  </a:lnTo>
                  <a:lnTo>
                    <a:pt x="928547" y="317500"/>
                  </a:lnTo>
                  <a:lnTo>
                    <a:pt x="927176" y="317500"/>
                  </a:lnTo>
                  <a:lnTo>
                    <a:pt x="928649" y="330200"/>
                  </a:lnTo>
                  <a:lnTo>
                    <a:pt x="924052" y="330200"/>
                  </a:lnTo>
                  <a:lnTo>
                    <a:pt x="921524" y="317500"/>
                  </a:lnTo>
                  <a:lnTo>
                    <a:pt x="924331" y="317500"/>
                  </a:lnTo>
                  <a:lnTo>
                    <a:pt x="927366" y="304800"/>
                  </a:lnTo>
                  <a:lnTo>
                    <a:pt x="923048" y="304800"/>
                  </a:lnTo>
                  <a:lnTo>
                    <a:pt x="919683" y="292100"/>
                  </a:lnTo>
                  <a:lnTo>
                    <a:pt x="918184" y="292100"/>
                  </a:lnTo>
                  <a:lnTo>
                    <a:pt x="918184" y="330200"/>
                  </a:lnTo>
                  <a:lnTo>
                    <a:pt x="917740" y="330200"/>
                  </a:lnTo>
                  <a:lnTo>
                    <a:pt x="917740" y="342900"/>
                  </a:lnTo>
                  <a:lnTo>
                    <a:pt x="917346" y="355600"/>
                  </a:lnTo>
                  <a:lnTo>
                    <a:pt x="914488" y="355600"/>
                  </a:lnTo>
                  <a:lnTo>
                    <a:pt x="913765" y="368300"/>
                  </a:lnTo>
                  <a:lnTo>
                    <a:pt x="912837" y="355600"/>
                  </a:lnTo>
                  <a:lnTo>
                    <a:pt x="914311" y="355600"/>
                  </a:lnTo>
                  <a:lnTo>
                    <a:pt x="914069" y="342900"/>
                  </a:lnTo>
                  <a:lnTo>
                    <a:pt x="917740" y="342900"/>
                  </a:lnTo>
                  <a:lnTo>
                    <a:pt x="917740" y="330200"/>
                  </a:lnTo>
                  <a:lnTo>
                    <a:pt x="915835" y="330200"/>
                  </a:lnTo>
                  <a:lnTo>
                    <a:pt x="913549" y="317500"/>
                  </a:lnTo>
                  <a:lnTo>
                    <a:pt x="918083" y="317500"/>
                  </a:lnTo>
                  <a:lnTo>
                    <a:pt x="918184" y="330200"/>
                  </a:lnTo>
                  <a:lnTo>
                    <a:pt x="918184" y="292100"/>
                  </a:lnTo>
                  <a:lnTo>
                    <a:pt x="921359" y="279400"/>
                  </a:lnTo>
                  <a:lnTo>
                    <a:pt x="925182" y="279400"/>
                  </a:lnTo>
                  <a:lnTo>
                    <a:pt x="925398" y="266700"/>
                  </a:lnTo>
                  <a:lnTo>
                    <a:pt x="928243" y="266700"/>
                  </a:lnTo>
                  <a:lnTo>
                    <a:pt x="924941" y="254000"/>
                  </a:lnTo>
                  <a:lnTo>
                    <a:pt x="921308" y="254000"/>
                  </a:lnTo>
                  <a:lnTo>
                    <a:pt x="923404" y="266700"/>
                  </a:lnTo>
                  <a:lnTo>
                    <a:pt x="920407" y="266700"/>
                  </a:lnTo>
                  <a:lnTo>
                    <a:pt x="921308" y="254000"/>
                  </a:lnTo>
                  <a:lnTo>
                    <a:pt x="919835" y="254000"/>
                  </a:lnTo>
                  <a:lnTo>
                    <a:pt x="919835" y="266700"/>
                  </a:lnTo>
                  <a:lnTo>
                    <a:pt x="919518" y="279400"/>
                  </a:lnTo>
                  <a:lnTo>
                    <a:pt x="916470" y="279400"/>
                  </a:lnTo>
                  <a:lnTo>
                    <a:pt x="914768" y="266700"/>
                  </a:lnTo>
                  <a:lnTo>
                    <a:pt x="919835" y="266700"/>
                  </a:lnTo>
                  <a:lnTo>
                    <a:pt x="919835" y="254000"/>
                  </a:lnTo>
                  <a:lnTo>
                    <a:pt x="917181" y="254000"/>
                  </a:lnTo>
                  <a:lnTo>
                    <a:pt x="914679" y="266700"/>
                  </a:lnTo>
                  <a:lnTo>
                    <a:pt x="912596" y="266700"/>
                  </a:lnTo>
                  <a:lnTo>
                    <a:pt x="912596" y="381000"/>
                  </a:lnTo>
                  <a:lnTo>
                    <a:pt x="910221" y="393700"/>
                  </a:lnTo>
                  <a:lnTo>
                    <a:pt x="908380" y="381000"/>
                  </a:lnTo>
                  <a:lnTo>
                    <a:pt x="912596" y="381000"/>
                  </a:lnTo>
                  <a:lnTo>
                    <a:pt x="912596" y="266700"/>
                  </a:lnTo>
                  <a:lnTo>
                    <a:pt x="912329" y="266700"/>
                  </a:lnTo>
                  <a:lnTo>
                    <a:pt x="912329" y="304800"/>
                  </a:lnTo>
                  <a:lnTo>
                    <a:pt x="912139" y="306425"/>
                  </a:lnTo>
                  <a:lnTo>
                    <a:pt x="912139" y="342900"/>
                  </a:lnTo>
                  <a:lnTo>
                    <a:pt x="910196" y="342900"/>
                  </a:lnTo>
                  <a:lnTo>
                    <a:pt x="910932" y="355600"/>
                  </a:lnTo>
                  <a:lnTo>
                    <a:pt x="909002" y="355600"/>
                  </a:lnTo>
                  <a:lnTo>
                    <a:pt x="907681" y="368300"/>
                  </a:lnTo>
                  <a:lnTo>
                    <a:pt x="905916" y="355600"/>
                  </a:lnTo>
                  <a:lnTo>
                    <a:pt x="908088" y="355600"/>
                  </a:lnTo>
                  <a:lnTo>
                    <a:pt x="909129" y="342900"/>
                  </a:lnTo>
                  <a:lnTo>
                    <a:pt x="906399" y="342900"/>
                  </a:lnTo>
                  <a:lnTo>
                    <a:pt x="907872" y="330200"/>
                  </a:lnTo>
                  <a:lnTo>
                    <a:pt x="910640" y="330200"/>
                  </a:lnTo>
                  <a:lnTo>
                    <a:pt x="912139" y="342900"/>
                  </a:lnTo>
                  <a:lnTo>
                    <a:pt x="912139" y="306425"/>
                  </a:lnTo>
                  <a:lnTo>
                    <a:pt x="910831" y="317500"/>
                  </a:lnTo>
                  <a:lnTo>
                    <a:pt x="906145" y="317500"/>
                  </a:lnTo>
                  <a:lnTo>
                    <a:pt x="908354" y="304800"/>
                  </a:lnTo>
                  <a:lnTo>
                    <a:pt x="908786" y="304800"/>
                  </a:lnTo>
                  <a:lnTo>
                    <a:pt x="906627" y="292100"/>
                  </a:lnTo>
                  <a:lnTo>
                    <a:pt x="911174" y="292100"/>
                  </a:lnTo>
                  <a:lnTo>
                    <a:pt x="910526" y="304800"/>
                  </a:lnTo>
                  <a:lnTo>
                    <a:pt x="912329" y="304800"/>
                  </a:lnTo>
                  <a:lnTo>
                    <a:pt x="912329" y="266700"/>
                  </a:lnTo>
                  <a:lnTo>
                    <a:pt x="911237" y="266700"/>
                  </a:lnTo>
                  <a:lnTo>
                    <a:pt x="907999" y="254000"/>
                  </a:lnTo>
                  <a:lnTo>
                    <a:pt x="903960" y="254000"/>
                  </a:lnTo>
                  <a:lnTo>
                    <a:pt x="903960" y="292100"/>
                  </a:lnTo>
                  <a:lnTo>
                    <a:pt x="901293" y="292100"/>
                  </a:lnTo>
                  <a:lnTo>
                    <a:pt x="901763" y="279400"/>
                  </a:lnTo>
                  <a:lnTo>
                    <a:pt x="903960" y="292100"/>
                  </a:lnTo>
                  <a:lnTo>
                    <a:pt x="903960" y="254000"/>
                  </a:lnTo>
                  <a:lnTo>
                    <a:pt x="903122" y="254000"/>
                  </a:lnTo>
                  <a:lnTo>
                    <a:pt x="899515" y="241300"/>
                  </a:lnTo>
                  <a:lnTo>
                    <a:pt x="907884" y="241300"/>
                  </a:lnTo>
                  <a:lnTo>
                    <a:pt x="915149" y="228600"/>
                  </a:lnTo>
                  <a:lnTo>
                    <a:pt x="913841" y="228600"/>
                  </a:lnTo>
                  <a:lnTo>
                    <a:pt x="920407" y="215900"/>
                  </a:lnTo>
                  <a:lnTo>
                    <a:pt x="920737" y="215900"/>
                  </a:lnTo>
                  <a:lnTo>
                    <a:pt x="926566" y="203200"/>
                  </a:lnTo>
                  <a:lnTo>
                    <a:pt x="916749" y="203200"/>
                  </a:lnTo>
                  <a:lnTo>
                    <a:pt x="912964" y="215900"/>
                  </a:lnTo>
                  <a:lnTo>
                    <a:pt x="903706" y="215900"/>
                  </a:lnTo>
                  <a:lnTo>
                    <a:pt x="901217" y="228600"/>
                  </a:lnTo>
                  <a:lnTo>
                    <a:pt x="890041" y="228600"/>
                  </a:lnTo>
                  <a:lnTo>
                    <a:pt x="891832" y="215900"/>
                  </a:lnTo>
                  <a:lnTo>
                    <a:pt x="890028" y="215900"/>
                  </a:lnTo>
                  <a:lnTo>
                    <a:pt x="890028" y="266700"/>
                  </a:lnTo>
                  <a:lnTo>
                    <a:pt x="886498" y="266700"/>
                  </a:lnTo>
                  <a:lnTo>
                    <a:pt x="886447" y="254000"/>
                  </a:lnTo>
                  <a:lnTo>
                    <a:pt x="887869" y="254000"/>
                  </a:lnTo>
                  <a:lnTo>
                    <a:pt x="890028" y="266700"/>
                  </a:lnTo>
                  <a:lnTo>
                    <a:pt x="890028" y="215900"/>
                  </a:lnTo>
                  <a:lnTo>
                    <a:pt x="886421" y="215900"/>
                  </a:lnTo>
                  <a:lnTo>
                    <a:pt x="886421" y="241300"/>
                  </a:lnTo>
                  <a:lnTo>
                    <a:pt x="879716" y="241300"/>
                  </a:lnTo>
                  <a:lnTo>
                    <a:pt x="884339" y="228600"/>
                  </a:lnTo>
                  <a:lnTo>
                    <a:pt x="886421" y="241300"/>
                  </a:lnTo>
                  <a:lnTo>
                    <a:pt x="886421" y="215900"/>
                  </a:lnTo>
                  <a:lnTo>
                    <a:pt x="882675" y="215900"/>
                  </a:lnTo>
                  <a:lnTo>
                    <a:pt x="887691" y="203200"/>
                  </a:lnTo>
                  <a:lnTo>
                    <a:pt x="882002" y="203200"/>
                  </a:lnTo>
                  <a:lnTo>
                    <a:pt x="890549" y="190500"/>
                  </a:lnTo>
                  <a:lnTo>
                    <a:pt x="883704" y="190500"/>
                  </a:lnTo>
                  <a:lnTo>
                    <a:pt x="887603" y="177800"/>
                  </a:lnTo>
                  <a:lnTo>
                    <a:pt x="889762" y="177800"/>
                  </a:lnTo>
                  <a:lnTo>
                    <a:pt x="892683" y="190500"/>
                  </a:lnTo>
                  <a:lnTo>
                    <a:pt x="895997" y="190500"/>
                  </a:lnTo>
                  <a:lnTo>
                    <a:pt x="893419" y="177800"/>
                  </a:lnTo>
                  <a:lnTo>
                    <a:pt x="894676" y="177800"/>
                  </a:lnTo>
                  <a:lnTo>
                    <a:pt x="895807" y="165100"/>
                  </a:lnTo>
                  <a:lnTo>
                    <a:pt x="888885" y="165100"/>
                  </a:lnTo>
                  <a:lnTo>
                    <a:pt x="884301" y="177800"/>
                  </a:lnTo>
                  <a:lnTo>
                    <a:pt x="880935" y="177800"/>
                  </a:lnTo>
                  <a:lnTo>
                    <a:pt x="879233" y="165595"/>
                  </a:lnTo>
                  <a:lnTo>
                    <a:pt x="879995" y="177800"/>
                  </a:lnTo>
                  <a:lnTo>
                    <a:pt x="876668" y="177800"/>
                  </a:lnTo>
                  <a:lnTo>
                    <a:pt x="871994" y="190500"/>
                  </a:lnTo>
                  <a:lnTo>
                    <a:pt x="869823" y="190500"/>
                  </a:lnTo>
                  <a:lnTo>
                    <a:pt x="868680" y="184823"/>
                  </a:lnTo>
                  <a:lnTo>
                    <a:pt x="868680" y="203200"/>
                  </a:lnTo>
                  <a:lnTo>
                    <a:pt x="866444" y="203200"/>
                  </a:lnTo>
                  <a:lnTo>
                    <a:pt x="866127" y="190500"/>
                  </a:lnTo>
                  <a:lnTo>
                    <a:pt x="866965" y="190500"/>
                  </a:lnTo>
                  <a:lnTo>
                    <a:pt x="868680" y="203200"/>
                  </a:lnTo>
                  <a:lnTo>
                    <a:pt x="868680" y="184823"/>
                  </a:lnTo>
                  <a:lnTo>
                    <a:pt x="867270" y="177800"/>
                  </a:lnTo>
                  <a:lnTo>
                    <a:pt x="860704" y="177800"/>
                  </a:lnTo>
                  <a:lnTo>
                    <a:pt x="863752" y="165100"/>
                  </a:lnTo>
                  <a:lnTo>
                    <a:pt x="855345" y="165100"/>
                  </a:lnTo>
                  <a:lnTo>
                    <a:pt x="855345" y="203200"/>
                  </a:lnTo>
                  <a:lnTo>
                    <a:pt x="851395" y="203200"/>
                  </a:lnTo>
                  <a:lnTo>
                    <a:pt x="850290" y="190500"/>
                  </a:lnTo>
                  <a:lnTo>
                    <a:pt x="853211" y="190500"/>
                  </a:lnTo>
                  <a:lnTo>
                    <a:pt x="855345" y="203200"/>
                  </a:lnTo>
                  <a:lnTo>
                    <a:pt x="855345" y="165100"/>
                  </a:lnTo>
                  <a:lnTo>
                    <a:pt x="843000" y="165100"/>
                  </a:lnTo>
                  <a:lnTo>
                    <a:pt x="846226" y="177800"/>
                  </a:lnTo>
                  <a:lnTo>
                    <a:pt x="839673" y="177800"/>
                  </a:lnTo>
                  <a:lnTo>
                    <a:pt x="839673" y="203200"/>
                  </a:lnTo>
                  <a:lnTo>
                    <a:pt x="836612" y="215900"/>
                  </a:lnTo>
                  <a:lnTo>
                    <a:pt x="834580" y="215900"/>
                  </a:lnTo>
                  <a:lnTo>
                    <a:pt x="831659" y="203200"/>
                  </a:lnTo>
                  <a:lnTo>
                    <a:pt x="830199" y="203200"/>
                  </a:lnTo>
                  <a:lnTo>
                    <a:pt x="833335" y="190500"/>
                  </a:lnTo>
                  <a:lnTo>
                    <a:pt x="836764" y="190500"/>
                  </a:lnTo>
                  <a:lnTo>
                    <a:pt x="838581" y="203200"/>
                  </a:lnTo>
                  <a:lnTo>
                    <a:pt x="839673" y="203200"/>
                  </a:lnTo>
                  <a:lnTo>
                    <a:pt x="839673" y="177800"/>
                  </a:lnTo>
                  <a:lnTo>
                    <a:pt x="836142" y="177800"/>
                  </a:lnTo>
                  <a:lnTo>
                    <a:pt x="835507" y="165100"/>
                  </a:lnTo>
                  <a:lnTo>
                    <a:pt x="833094" y="165100"/>
                  </a:lnTo>
                  <a:lnTo>
                    <a:pt x="831913" y="177800"/>
                  </a:lnTo>
                  <a:lnTo>
                    <a:pt x="824395" y="165100"/>
                  </a:lnTo>
                  <a:lnTo>
                    <a:pt x="813943" y="165100"/>
                  </a:lnTo>
                  <a:lnTo>
                    <a:pt x="811987" y="152400"/>
                  </a:lnTo>
                  <a:lnTo>
                    <a:pt x="810183" y="152400"/>
                  </a:lnTo>
                  <a:lnTo>
                    <a:pt x="810196" y="165100"/>
                  </a:lnTo>
                  <a:lnTo>
                    <a:pt x="811225" y="165100"/>
                  </a:lnTo>
                  <a:lnTo>
                    <a:pt x="814717" y="177800"/>
                  </a:lnTo>
                  <a:lnTo>
                    <a:pt x="821626" y="177800"/>
                  </a:lnTo>
                  <a:lnTo>
                    <a:pt x="824369" y="182156"/>
                  </a:lnTo>
                  <a:lnTo>
                    <a:pt x="822248" y="177800"/>
                  </a:lnTo>
                  <a:lnTo>
                    <a:pt x="825931" y="177800"/>
                  </a:lnTo>
                  <a:lnTo>
                    <a:pt x="831824" y="190500"/>
                  </a:lnTo>
                  <a:lnTo>
                    <a:pt x="829640" y="190500"/>
                  </a:lnTo>
                  <a:lnTo>
                    <a:pt x="824369" y="182156"/>
                  </a:lnTo>
                  <a:lnTo>
                    <a:pt x="828446" y="190500"/>
                  </a:lnTo>
                  <a:lnTo>
                    <a:pt x="823556" y="190500"/>
                  </a:lnTo>
                  <a:lnTo>
                    <a:pt x="826008" y="203200"/>
                  </a:lnTo>
                  <a:lnTo>
                    <a:pt x="829462" y="203200"/>
                  </a:lnTo>
                  <a:lnTo>
                    <a:pt x="826147" y="215900"/>
                  </a:lnTo>
                  <a:lnTo>
                    <a:pt x="829144" y="215900"/>
                  </a:lnTo>
                  <a:lnTo>
                    <a:pt x="824890" y="228600"/>
                  </a:lnTo>
                  <a:lnTo>
                    <a:pt x="832789" y="228600"/>
                  </a:lnTo>
                  <a:lnTo>
                    <a:pt x="823849" y="241300"/>
                  </a:lnTo>
                  <a:lnTo>
                    <a:pt x="837984" y="241300"/>
                  </a:lnTo>
                  <a:lnTo>
                    <a:pt x="837399" y="228600"/>
                  </a:lnTo>
                  <a:lnTo>
                    <a:pt x="837831" y="228600"/>
                  </a:lnTo>
                  <a:lnTo>
                    <a:pt x="843216" y="215900"/>
                  </a:lnTo>
                  <a:lnTo>
                    <a:pt x="844918" y="215900"/>
                  </a:lnTo>
                  <a:lnTo>
                    <a:pt x="843686" y="203200"/>
                  </a:lnTo>
                  <a:lnTo>
                    <a:pt x="843521" y="203200"/>
                  </a:lnTo>
                  <a:lnTo>
                    <a:pt x="843127" y="190500"/>
                  </a:lnTo>
                  <a:lnTo>
                    <a:pt x="845743" y="190500"/>
                  </a:lnTo>
                  <a:lnTo>
                    <a:pt x="846721" y="203200"/>
                  </a:lnTo>
                  <a:lnTo>
                    <a:pt x="849388" y="203200"/>
                  </a:lnTo>
                  <a:lnTo>
                    <a:pt x="847826" y="215900"/>
                  </a:lnTo>
                  <a:lnTo>
                    <a:pt x="849439" y="215900"/>
                  </a:lnTo>
                  <a:lnTo>
                    <a:pt x="847191" y="228333"/>
                  </a:lnTo>
                  <a:lnTo>
                    <a:pt x="855383" y="215900"/>
                  </a:lnTo>
                  <a:lnTo>
                    <a:pt x="853084" y="215900"/>
                  </a:lnTo>
                  <a:lnTo>
                    <a:pt x="857973" y="203200"/>
                  </a:lnTo>
                  <a:lnTo>
                    <a:pt x="865619" y="203200"/>
                  </a:lnTo>
                  <a:lnTo>
                    <a:pt x="866749" y="215900"/>
                  </a:lnTo>
                  <a:lnTo>
                    <a:pt x="864336" y="215900"/>
                  </a:lnTo>
                  <a:lnTo>
                    <a:pt x="858367" y="228600"/>
                  </a:lnTo>
                  <a:lnTo>
                    <a:pt x="859536" y="228600"/>
                  </a:lnTo>
                  <a:lnTo>
                    <a:pt x="846721" y="241300"/>
                  </a:lnTo>
                  <a:lnTo>
                    <a:pt x="847572" y="241300"/>
                  </a:lnTo>
                  <a:lnTo>
                    <a:pt x="842213" y="254000"/>
                  </a:lnTo>
                  <a:lnTo>
                    <a:pt x="842340" y="254000"/>
                  </a:lnTo>
                  <a:lnTo>
                    <a:pt x="840828" y="266700"/>
                  </a:lnTo>
                  <a:lnTo>
                    <a:pt x="837514" y="266700"/>
                  </a:lnTo>
                  <a:lnTo>
                    <a:pt x="838796" y="254000"/>
                  </a:lnTo>
                  <a:lnTo>
                    <a:pt x="819670" y="254000"/>
                  </a:lnTo>
                  <a:lnTo>
                    <a:pt x="819848" y="241300"/>
                  </a:lnTo>
                  <a:lnTo>
                    <a:pt x="812571" y="241300"/>
                  </a:lnTo>
                  <a:lnTo>
                    <a:pt x="819175" y="228600"/>
                  </a:lnTo>
                  <a:lnTo>
                    <a:pt x="824890" y="228600"/>
                  </a:lnTo>
                  <a:lnTo>
                    <a:pt x="824280" y="215900"/>
                  </a:lnTo>
                  <a:lnTo>
                    <a:pt x="821918" y="215900"/>
                  </a:lnTo>
                  <a:lnTo>
                    <a:pt x="819429" y="203200"/>
                  </a:lnTo>
                  <a:lnTo>
                    <a:pt x="817626" y="203200"/>
                  </a:lnTo>
                  <a:lnTo>
                    <a:pt x="815365" y="207060"/>
                  </a:lnTo>
                  <a:lnTo>
                    <a:pt x="817257" y="215900"/>
                  </a:lnTo>
                  <a:lnTo>
                    <a:pt x="811961" y="215900"/>
                  </a:lnTo>
                  <a:lnTo>
                    <a:pt x="810107" y="226872"/>
                  </a:lnTo>
                  <a:lnTo>
                    <a:pt x="811225" y="228600"/>
                  </a:lnTo>
                  <a:lnTo>
                    <a:pt x="809815" y="228600"/>
                  </a:lnTo>
                  <a:lnTo>
                    <a:pt x="810107" y="226872"/>
                  </a:lnTo>
                  <a:lnTo>
                    <a:pt x="804164" y="217652"/>
                  </a:lnTo>
                  <a:lnTo>
                    <a:pt x="806234" y="228600"/>
                  </a:lnTo>
                  <a:lnTo>
                    <a:pt x="806805" y="228600"/>
                  </a:lnTo>
                  <a:lnTo>
                    <a:pt x="806818" y="241300"/>
                  </a:lnTo>
                  <a:lnTo>
                    <a:pt x="804392" y="235737"/>
                  </a:lnTo>
                  <a:lnTo>
                    <a:pt x="804392" y="254000"/>
                  </a:lnTo>
                  <a:lnTo>
                    <a:pt x="803033" y="254000"/>
                  </a:lnTo>
                  <a:lnTo>
                    <a:pt x="803567" y="241300"/>
                  </a:lnTo>
                  <a:lnTo>
                    <a:pt x="804392" y="254000"/>
                  </a:lnTo>
                  <a:lnTo>
                    <a:pt x="804392" y="235737"/>
                  </a:lnTo>
                  <a:lnTo>
                    <a:pt x="801281" y="228600"/>
                  </a:lnTo>
                  <a:lnTo>
                    <a:pt x="803706" y="228600"/>
                  </a:lnTo>
                  <a:lnTo>
                    <a:pt x="800188" y="215900"/>
                  </a:lnTo>
                  <a:lnTo>
                    <a:pt x="795566" y="215900"/>
                  </a:lnTo>
                  <a:lnTo>
                    <a:pt x="798322" y="228600"/>
                  </a:lnTo>
                  <a:lnTo>
                    <a:pt x="794258" y="228600"/>
                  </a:lnTo>
                  <a:lnTo>
                    <a:pt x="792619" y="215900"/>
                  </a:lnTo>
                  <a:lnTo>
                    <a:pt x="795566" y="215900"/>
                  </a:lnTo>
                  <a:lnTo>
                    <a:pt x="795312" y="203200"/>
                  </a:lnTo>
                  <a:lnTo>
                    <a:pt x="790854" y="203200"/>
                  </a:lnTo>
                  <a:lnTo>
                    <a:pt x="792581" y="215900"/>
                  </a:lnTo>
                  <a:lnTo>
                    <a:pt x="790841" y="215900"/>
                  </a:lnTo>
                  <a:lnTo>
                    <a:pt x="793800" y="228600"/>
                  </a:lnTo>
                  <a:lnTo>
                    <a:pt x="787527" y="228600"/>
                  </a:lnTo>
                  <a:lnTo>
                    <a:pt x="778713" y="215900"/>
                  </a:lnTo>
                  <a:lnTo>
                    <a:pt x="775741" y="215900"/>
                  </a:lnTo>
                  <a:lnTo>
                    <a:pt x="772490" y="203200"/>
                  </a:lnTo>
                  <a:lnTo>
                    <a:pt x="771461" y="203200"/>
                  </a:lnTo>
                  <a:lnTo>
                    <a:pt x="768286" y="190500"/>
                  </a:lnTo>
                  <a:lnTo>
                    <a:pt x="764527" y="190500"/>
                  </a:lnTo>
                  <a:lnTo>
                    <a:pt x="764527" y="203200"/>
                  </a:lnTo>
                  <a:lnTo>
                    <a:pt x="770636" y="203200"/>
                  </a:lnTo>
                  <a:lnTo>
                    <a:pt x="766178" y="215900"/>
                  </a:lnTo>
                  <a:lnTo>
                    <a:pt x="762762" y="203200"/>
                  </a:lnTo>
                  <a:lnTo>
                    <a:pt x="761695" y="203200"/>
                  </a:lnTo>
                  <a:lnTo>
                    <a:pt x="764844" y="215900"/>
                  </a:lnTo>
                  <a:lnTo>
                    <a:pt x="763460" y="215900"/>
                  </a:lnTo>
                  <a:lnTo>
                    <a:pt x="768896" y="228600"/>
                  </a:lnTo>
                  <a:lnTo>
                    <a:pt x="783894" y="228600"/>
                  </a:lnTo>
                  <a:lnTo>
                    <a:pt x="786091" y="241300"/>
                  </a:lnTo>
                  <a:lnTo>
                    <a:pt x="775982" y="241300"/>
                  </a:lnTo>
                  <a:lnTo>
                    <a:pt x="768311" y="254000"/>
                  </a:lnTo>
                  <a:lnTo>
                    <a:pt x="776109" y="254000"/>
                  </a:lnTo>
                  <a:lnTo>
                    <a:pt x="779780" y="266700"/>
                  </a:lnTo>
                  <a:lnTo>
                    <a:pt x="781100" y="266700"/>
                  </a:lnTo>
                  <a:lnTo>
                    <a:pt x="780681" y="254000"/>
                  </a:lnTo>
                  <a:lnTo>
                    <a:pt x="780935" y="254000"/>
                  </a:lnTo>
                  <a:lnTo>
                    <a:pt x="790460" y="254000"/>
                  </a:lnTo>
                  <a:lnTo>
                    <a:pt x="795693" y="254000"/>
                  </a:lnTo>
                  <a:lnTo>
                    <a:pt x="795007" y="266700"/>
                  </a:lnTo>
                  <a:lnTo>
                    <a:pt x="790460" y="254000"/>
                  </a:lnTo>
                  <a:lnTo>
                    <a:pt x="790676" y="266700"/>
                  </a:lnTo>
                  <a:lnTo>
                    <a:pt x="793457" y="266700"/>
                  </a:lnTo>
                  <a:lnTo>
                    <a:pt x="794372" y="279400"/>
                  </a:lnTo>
                  <a:lnTo>
                    <a:pt x="790575" y="279400"/>
                  </a:lnTo>
                  <a:lnTo>
                    <a:pt x="777621" y="292100"/>
                  </a:lnTo>
                  <a:lnTo>
                    <a:pt x="775322" y="279400"/>
                  </a:lnTo>
                  <a:lnTo>
                    <a:pt x="773658" y="279400"/>
                  </a:lnTo>
                  <a:lnTo>
                    <a:pt x="769454" y="292100"/>
                  </a:lnTo>
                  <a:lnTo>
                    <a:pt x="768769" y="279400"/>
                  </a:lnTo>
                  <a:lnTo>
                    <a:pt x="767295" y="279400"/>
                  </a:lnTo>
                  <a:lnTo>
                    <a:pt x="769277" y="292100"/>
                  </a:lnTo>
                  <a:lnTo>
                    <a:pt x="767803" y="292100"/>
                  </a:lnTo>
                  <a:lnTo>
                    <a:pt x="766254" y="304800"/>
                  </a:lnTo>
                  <a:lnTo>
                    <a:pt x="763866" y="304800"/>
                  </a:lnTo>
                  <a:lnTo>
                    <a:pt x="759307" y="317500"/>
                  </a:lnTo>
                  <a:lnTo>
                    <a:pt x="769874" y="317500"/>
                  </a:lnTo>
                  <a:lnTo>
                    <a:pt x="778738" y="304800"/>
                  </a:lnTo>
                  <a:lnTo>
                    <a:pt x="785139" y="304800"/>
                  </a:lnTo>
                  <a:lnTo>
                    <a:pt x="788543" y="292100"/>
                  </a:lnTo>
                  <a:lnTo>
                    <a:pt x="788835" y="292100"/>
                  </a:lnTo>
                  <a:lnTo>
                    <a:pt x="797636" y="279400"/>
                  </a:lnTo>
                  <a:lnTo>
                    <a:pt x="800303" y="279400"/>
                  </a:lnTo>
                  <a:lnTo>
                    <a:pt x="800252" y="266700"/>
                  </a:lnTo>
                  <a:lnTo>
                    <a:pt x="804176" y="266700"/>
                  </a:lnTo>
                  <a:lnTo>
                    <a:pt x="804176" y="279400"/>
                  </a:lnTo>
                  <a:lnTo>
                    <a:pt x="809155" y="279400"/>
                  </a:lnTo>
                  <a:lnTo>
                    <a:pt x="807224" y="292100"/>
                  </a:lnTo>
                  <a:lnTo>
                    <a:pt x="813028" y="292100"/>
                  </a:lnTo>
                  <a:lnTo>
                    <a:pt x="816864" y="279400"/>
                  </a:lnTo>
                  <a:lnTo>
                    <a:pt x="816140" y="279400"/>
                  </a:lnTo>
                  <a:lnTo>
                    <a:pt x="814616" y="266700"/>
                  </a:lnTo>
                  <a:lnTo>
                    <a:pt x="813625" y="254000"/>
                  </a:lnTo>
                  <a:lnTo>
                    <a:pt x="819442" y="254000"/>
                  </a:lnTo>
                  <a:lnTo>
                    <a:pt x="820254" y="266700"/>
                  </a:lnTo>
                  <a:lnTo>
                    <a:pt x="818692" y="266700"/>
                  </a:lnTo>
                  <a:lnTo>
                    <a:pt x="817664" y="279400"/>
                  </a:lnTo>
                  <a:lnTo>
                    <a:pt x="827773" y="279400"/>
                  </a:lnTo>
                  <a:lnTo>
                    <a:pt x="829246" y="266700"/>
                  </a:lnTo>
                  <a:lnTo>
                    <a:pt x="835215" y="266700"/>
                  </a:lnTo>
                  <a:lnTo>
                    <a:pt x="836256" y="279400"/>
                  </a:lnTo>
                  <a:lnTo>
                    <a:pt x="845997" y="279400"/>
                  </a:lnTo>
                  <a:lnTo>
                    <a:pt x="853236" y="292100"/>
                  </a:lnTo>
                  <a:lnTo>
                    <a:pt x="858964" y="292100"/>
                  </a:lnTo>
                  <a:lnTo>
                    <a:pt x="863282" y="304800"/>
                  </a:lnTo>
                  <a:lnTo>
                    <a:pt x="866241" y="317500"/>
                  </a:lnTo>
                  <a:lnTo>
                    <a:pt x="869403" y="330200"/>
                  </a:lnTo>
                  <a:lnTo>
                    <a:pt x="868108" y="342900"/>
                  </a:lnTo>
                  <a:lnTo>
                    <a:pt x="868578" y="342900"/>
                  </a:lnTo>
                  <a:lnTo>
                    <a:pt x="868578" y="355600"/>
                  </a:lnTo>
                  <a:lnTo>
                    <a:pt x="867244" y="368300"/>
                  </a:lnTo>
                  <a:lnTo>
                    <a:pt x="863104" y="368300"/>
                  </a:lnTo>
                  <a:lnTo>
                    <a:pt x="866140" y="378040"/>
                  </a:lnTo>
                  <a:lnTo>
                    <a:pt x="870102" y="368300"/>
                  </a:lnTo>
                  <a:lnTo>
                    <a:pt x="871893" y="355600"/>
                  </a:lnTo>
                  <a:lnTo>
                    <a:pt x="872096" y="342900"/>
                  </a:lnTo>
                  <a:lnTo>
                    <a:pt x="871575" y="330200"/>
                  </a:lnTo>
                  <a:lnTo>
                    <a:pt x="870356" y="317500"/>
                  </a:lnTo>
                  <a:lnTo>
                    <a:pt x="869518" y="317500"/>
                  </a:lnTo>
                  <a:lnTo>
                    <a:pt x="866394" y="304800"/>
                  </a:lnTo>
                  <a:lnTo>
                    <a:pt x="867359" y="304800"/>
                  </a:lnTo>
                  <a:lnTo>
                    <a:pt x="862647" y="292100"/>
                  </a:lnTo>
                  <a:lnTo>
                    <a:pt x="859548" y="292100"/>
                  </a:lnTo>
                  <a:lnTo>
                    <a:pt x="855091" y="279400"/>
                  </a:lnTo>
                  <a:lnTo>
                    <a:pt x="848766" y="279400"/>
                  </a:lnTo>
                  <a:lnTo>
                    <a:pt x="846315" y="266700"/>
                  </a:lnTo>
                  <a:lnTo>
                    <a:pt x="853808" y="266700"/>
                  </a:lnTo>
                  <a:lnTo>
                    <a:pt x="854735" y="254000"/>
                  </a:lnTo>
                  <a:lnTo>
                    <a:pt x="848868" y="254000"/>
                  </a:lnTo>
                  <a:lnTo>
                    <a:pt x="855903" y="241300"/>
                  </a:lnTo>
                  <a:lnTo>
                    <a:pt x="851471" y="241300"/>
                  </a:lnTo>
                  <a:lnTo>
                    <a:pt x="860044" y="228600"/>
                  </a:lnTo>
                  <a:lnTo>
                    <a:pt x="862203" y="228600"/>
                  </a:lnTo>
                  <a:lnTo>
                    <a:pt x="873391" y="215900"/>
                  </a:lnTo>
                  <a:lnTo>
                    <a:pt x="873760" y="215900"/>
                  </a:lnTo>
                  <a:lnTo>
                    <a:pt x="879119" y="228600"/>
                  </a:lnTo>
                  <a:lnTo>
                    <a:pt x="880833" y="228600"/>
                  </a:lnTo>
                  <a:lnTo>
                    <a:pt x="872464" y="240296"/>
                  </a:lnTo>
                  <a:lnTo>
                    <a:pt x="872464" y="254000"/>
                  </a:lnTo>
                  <a:lnTo>
                    <a:pt x="871537" y="266700"/>
                  </a:lnTo>
                  <a:lnTo>
                    <a:pt x="870724" y="254000"/>
                  </a:lnTo>
                  <a:lnTo>
                    <a:pt x="872464" y="254000"/>
                  </a:lnTo>
                  <a:lnTo>
                    <a:pt x="872464" y="240296"/>
                  </a:lnTo>
                  <a:lnTo>
                    <a:pt x="871740" y="241300"/>
                  </a:lnTo>
                  <a:lnTo>
                    <a:pt x="866673" y="241300"/>
                  </a:lnTo>
                  <a:lnTo>
                    <a:pt x="857504" y="254000"/>
                  </a:lnTo>
                  <a:lnTo>
                    <a:pt x="855776" y="254000"/>
                  </a:lnTo>
                  <a:lnTo>
                    <a:pt x="856589" y="266700"/>
                  </a:lnTo>
                  <a:lnTo>
                    <a:pt x="855294" y="266700"/>
                  </a:lnTo>
                  <a:lnTo>
                    <a:pt x="857262" y="279400"/>
                  </a:lnTo>
                  <a:lnTo>
                    <a:pt x="861796" y="279400"/>
                  </a:lnTo>
                  <a:lnTo>
                    <a:pt x="865416" y="266700"/>
                  </a:lnTo>
                  <a:lnTo>
                    <a:pt x="864895" y="266700"/>
                  </a:lnTo>
                  <a:lnTo>
                    <a:pt x="865517" y="261442"/>
                  </a:lnTo>
                  <a:lnTo>
                    <a:pt x="865085" y="258279"/>
                  </a:lnTo>
                  <a:lnTo>
                    <a:pt x="862482" y="266700"/>
                  </a:lnTo>
                  <a:lnTo>
                    <a:pt x="861758" y="266700"/>
                  </a:lnTo>
                  <a:lnTo>
                    <a:pt x="864501" y="254000"/>
                  </a:lnTo>
                  <a:lnTo>
                    <a:pt x="865085" y="258279"/>
                  </a:lnTo>
                  <a:lnTo>
                    <a:pt x="866406" y="254000"/>
                  </a:lnTo>
                  <a:lnTo>
                    <a:pt x="865517" y="261442"/>
                  </a:lnTo>
                  <a:lnTo>
                    <a:pt x="866241" y="266700"/>
                  </a:lnTo>
                  <a:lnTo>
                    <a:pt x="867486" y="266700"/>
                  </a:lnTo>
                  <a:lnTo>
                    <a:pt x="871054" y="279400"/>
                  </a:lnTo>
                  <a:lnTo>
                    <a:pt x="867194" y="279400"/>
                  </a:lnTo>
                  <a:lnTo>
                    <a:pt x="871486" y="292100"/>
                  </a:lnTo>
                  <a:lnTo>
                    <a:pt x="876668" y="292100"/>
                  </a:lnTo>
                  <a:lnTo>
                    <a:pt x="877684" y="279400"/>
                  </a:lnTo>
                  <a:lnTo>
                    <a:pt x="875284" y="279400"/>
                  </a:lnTo>
                  <a:lnTo>
                    <a:pt x="876350" y="266700"/>
                  </a:lnTo>
                  <a:lnTo>
                    <a:pt x="878776" y="279400"/>
                  </a:lnTo>
                  <a:lnTo>
                    <a:pt x="880135" y="279400"/>
                  </a:lnTo>
                  <a:lnTo>
                    <a:pt x="878827" y="266700"/>
                  </a:lnTo>
                  <a:lnTo>
                    <a:pt x="880135" y="266700"/>
                  </a:lnTo>
                  <a:lnTo>
                    <a:pt x="878547" y="254000"/>
                  </a:lnTo>
                  <a:lnTo>
                    <a:pt x="881341" y="254000"/>
                  </a:lnTo>
                  <a:lnTo>
                    <a:pt x="880135" y="266700"/>
                  </a:lnTo>
                  <a:lnTo>
                    <a:pt x="881354" y="266700"/>
                  </a:lnTo>
                  <a:lnTo>
                    <a:pt x="880135" y="279400"/>
                  </a:lnTo>
                  <a:lnTo>
                    <a:pt x="880440" y="279400"/>
                  </a:lnTo>
                  <a:lnTo>
                    <a:pt x="883462" y="292100"/>
                  </a:lnTo>
                  <a:lnTo>
                    <a:pt x="882281" y="304800"/>
                  </a:lnTo>
                  <a:lnTo>
                    <a:pt x="888060" y="304800"/>
                  </a:lnTo>
                  <a:lnTo>
                    <a:pt x="884415" y="317500"/>
                  </a:lnTo>
                  <a:lnTo>
                    <a:pt x="888517" y="304800"/>
                  </a:lnTo>
                  <a:lnTo>
                    <a:pt x="892619" y="304800"/>
                  </a:lnTo>
                  <a:lnTo>
                    <a:pt x="888377" y="292100"/>
                  </a:lnTo>
                  <a:lnTo>
                    <a:pt x="897318" y="292100"/>
                  </a:lnTo>
                  <a:lnTo>
                    <a:pt x="892619" y="304800"/>
                  </a:lnTo>
                  <a:lnTo>
                    <a:pt x="895934" y="304800"/>
                  </a:lnTo>
                  <a:lnTo>
                    <a:pt x="893267" y="317500"/>
                  </a:lnTo>
                  <a:lnTo>
                    <a:pt x="889076" y="317500"/>
                  </a:lnTo>
                  <a:lnTo>
                    <a:pt x="889546" y="330200"/>
                  </a:lnTo>
                  <a:lnTo>
                    <a:pt x="896480" y="317500"/>
                  </a:lnTo>
                  <a:lnTo>
                    <a:pt x="898474" y="317500"/>
                  </a:lnTo>
                  <a:lnTo>
                    <a:pt x="891387" y="330200"/>
                  </a:lnTo>
                  <a:lnTo>
                    <a:pt x="899350" y="330200"/>
                  </a:lnTo>
                  <a:lnTo>
                    <a:pt x="900125" y="317500"/>
                  </a:lnTo>
                  <a:lnTo>
                    <a:pt x="899477" y="317500"/>
                  </a:lnTo>
                  <a:lnTo>
                    <a:pt x="901077" y="304800"/>
                  </a:lnTo>
                  <a:lnTo>
                    <a:pt x="902004" y="304800"/>
                  </a:lnTo>
                  <a:lnTo>
                    <a:pt x="903960" y="317500"/>
                  </a:lnTo>
                  <a:lnTo>
                    <a:pt x="904125" y="317500"/>
                  </a:lnTo>
                  <a:lnTo>
                    <a:pt x="905408" y="330200"/>
                  </a:lnTo>
                  <a:lnTo>
                    <a:pt x="899464" y="330200"/>
                  </a:lnTo>
                  <a:lnTo>
                    <a:pt x="893610" y="342900"/>
                  </a:lnTo>
                  <a:lnTo>
                    <a:pt x="900099" y="342900"/>
                  </a:lnTo>
                  <a:lnTo>
                    <a:pt x="899452" y="355600"/>
                  </a:lnTo>
                  <a:lnTo>
                    <a:pt x="902220" y="355600"/>
                  </a:lnTo>
                  <a:lnTo>
                    <a:pt x="902817" y="368300"/>
                  </a:lnTo>
                  <a:lnTo>
                    <a:pt x="904392" y="368300"/>
                  </a:lnTo>
                  <a:lnTo>
                    <a:pt x="906132" y="381000"/>
                  </a:lnTo>
                  <a:lnTo>
                    <a:pt x="904392" y="381000"/>
                  </a:lnTo>
                  <a:lnTo>
                    <a:pt x="904392" y="419100"/>
                  </a:lnTo>
                  <a:lnTo>
                    <a:pt x="899845" y="419100"/>
                  </a:lnTo>
                  <a:lnTo>
                    <a:pt x="901484" y="406400"/>
                  </a:lnTo>
                  <a:lnTo>
                    <a:pt x="904392" y="419100"/>
                  </a:lnTo>
                  <a:lnTo>
                    <a:pt x="904392" y="381000"/>
                  </a:lnTo>
                  <a:lnTo>
                    <a:pt x="901661" y="381000"/>
                  </a:lnTo>
                  <a:lnTo>
                    <a:pt x="902347" y="393700"/>
                  </a:lnTo>
                  <a:lnTo>
                    <a:pt x="902944" y="393700"/>
                  </a:lnTo>
                  <a:lnTo>
                    <a:pt x="899833" y="406400"/>
                  </a:lnTo>
                  <a:lnTo>
                    <a:pt x="897051" y="406400"/>
                  </a:lnTo>
                  <a:lnTo>
                    <a:pt x="897737" y="419100"/>
                  </a:lnTo>
                  <a:lnTo>
                    <a:pt x="892721" y="419100"/>
                  </a:lnTo>
                  <a:lnTo>
                    <a:pt x="889139" y="431800"/>
                  </a:lnTo>
                  <a:lnTo>
                    <a:pt x="888022" y="431800"/>
                  </a:lnTo>
                  <a:lnTo>
                    <a:pt x="885825" y="444500"/>
                  </a:lnTo>
                  <a:lnTo>
                    <a:pt x="882954" y="457200"/>
                  </a:lnTo>
                  <a:lnTo>
                    <a:pt x="876300" y="457200"/>
                  </a:lnTo>
                  <a:lnTo>
                    <a:pt x="873556" y="469900"/>
                  </a:lnTo>
                  <a:lnTo>
                    <a:pt x="869861" y="469900"/>
                  </a:lnTo>
                  <a:lnTo>
                    <a:pt x="867460" y="482600"/>
                  </a:lnTo>
                  <a:lnTo>
                    <a:pt x="865009" y="495300"/>
                  </a:lnTo>
                  <a:lnTo>
                    <a:pt x="863841" y="495300"/>
                  </a:lnTo>
                  <a:lnTo>
                    <a:pt x="862469" y="508000"/>
                  </a:lnTo>
                  <a:lnTo>
                    <a:pt x="861580" y="508000"/>
                  </a:lnTo>
                  <a:lnTo>
                    <a:pt x="860996" y="520700"/>
                  </a:lnTo>
                  <a:lnTo>
                    <a:pt x="862101" y="520700"/>
                  </a:lnTo>
                  <a:lnTo>
                    <a:pt x="865162" y="533400"/>
                  </a:lnTo>
                  <a:lnTo>
                    <a:pt x="867791" y="533400"/>
                  </a:lnTo>
                  <a:lnTo>
                    <a:pt x="870661" y="546100"/>
                  </a:lnTo>
                  <a:lnTo>
                    <a:pt x="873569" y="558800"/>
                  </a:lnTo>
                  <a:lnTo>
                    <a:pt x="876363" y="558800"/>
                  </a:lnTo>
                  <a:lnTo>
                    <a:pt x="876020" y="571500"/>
                  </a:lnTo>
                  <a:lnTo>
                    <a:pt x="871829" y="571500"/>
                  </a:lnTo>
                  <a:lnTo>
                    <a:pt x="869861" y="558800"/>
                  </a:lnTo>
                  <a:lnTo>
                    <a:pt x="868375" y="558800"/>
                  </a:lnTo>
                  <a:lnTo>
                    <a:pt x="868667" y="571500"/>
                  </a:lnTo>
                  <a:lnTo>
                    <a:pt x="871778" y="571500"/>
                  </a:lnTo>
                  <a:lnTo>
                    <a:pt x="874166" y="584200"/>
                  </a:lnTo>
                  <a:lnTo>
                    <a:pt x="876020" y="584200"/>
                  </a:lnTo>
                  <a:lnTo>
                    <a:pt x="876439" y="571500"/>
                  </a:lnTo>
                  <a:lnTo>
                    <a:pt x="879487" y="584200"/>
                  </a:lnTo>
                  <a:lnTo>
                    <a:pt x="881888" y="584200"/>
                  </a:lnTo>
                  <a:lnTo>
                    <a:pt x="882573" y="596900"/>
                  </a:lnTo>
                  <a:lnTo>
                    <a:pt x="885571" y="596900"/>
                  </a:lnTo>
                  <a:lnTo>
                    <a:pt x="882954" y="609307"/>
                  </a:lnTo>
                  <a:lnTo>
                    <a:pt x="882980" y="609600"/>
                  </a:lnTo>
                  <a:lnTo>
                    <a:pt x="883666" y="609600"/>
                  </a:lnTo>
                  <a:lnTo>
                    <a:pt x="885240" y="622300"/>
                  </a:lnTo>
                  <a:lnTo>
                    <a:pt x="886942" y="622300"/>
                  </a:lnTo>
                  <a:lnTo>
                    <a:pt x="886587" y="635000"/>
                  </a:lnTo>
                  <a:lnTo>
                    <a:pt x="885926" y="635000"/>
                  </a:lnTo>
                  <a:lnTo>
                    <a:pt x="885659" y="647700"/>
                  </a:lnTo>
                  <a:lnTo>
                    <a:pt x="884859" y="647700"/>
                  </a:lnTo>
                  <a:lnTo>
                    <a:pt x="879881" y="660400"/>
                  </a:lnTo>
                  <a:lnTo>
                    <a:pt x="877430" y="660400"/>
                  </a:lnTo>
                  <a:lnTo>
                    <a:pt x="873137" y="673100"/>
                  </a:lnTo>
                  <a:lnTo>
                    <a:pt x="876935" y="673100"/>
                  </a:lnTo>
                  <a:lnTo>
                    <a:pt x="876388" y="678472"/>
                  </a:lnTo>
                  <a:lnTo>
                    <a:pt x="877354" y="673100"/>
                  </a:lnTo>
                  <a:lnTo>
                    <a:pt x="879881" y="673100"/>
                  </a:lnTo>
                  <a:lnTo>
                    <a:pt x="880287" y="685800"/>
                  </a:lnTo>
                  <a:lnTo>
                    <a:pt x="878547" y="685800"/>
                  </a:lnTo>
                  <a:lnTo>
                    <a:pt x="880389" y="698500"/>
                  </a:lnTo>
                  <a:lnTo>
                    <a:pt x="882980" y="698500"/>
                  </a:lnTo>
                  <a:lnTo>
                    <a:pt x="887272" y="711200"/>
                  </a:lnTo>
                  <a:lnTo>
                    <a:pt x="891501" y="711200"/>
                  </a:lnTo>
                  <a:lnTo>
                    <a:pt x="888390" y="723900"/>
                  </a:lnTo>
                  <a:lnTo>
                    <a:pt x="892225" y="723900"/>
                  </a:lnTo>
                  <a:lnTo>
                    <a:pt x="888631" y="736600"/>
                  </a:lnTo>
                  <a:lnTo>
                    <a:pt x="889444" y="736600"/>
                  </a:lnTo>
                  <a:lnTo>
                    <a:pt x="890295" y="749300"/>
                  </a:lnTo>
                  <a:lnTo>
                    <a:pt x="888225" y="749300"/>
                  </a:lnTo>
                  <a:lnTo>
                    <a:pt x="892797" y="762000"/>
                  </a:lnTo>
                  <a:lnTo>
                    <a:pt x="888441" y="762000"/>
                  </a:lnTo>
                  <a:lnTo>
                    <a:pt x="890270" y="774700"/>
                  </a:lnTo>
                  <a:lnTo>
                    <a:pt x="883843" y="774700"/>
                  </a:lnTo>
                  <a:lnTo>
                    <a:pt x="881964" y="787400"/>
                  </a:lnTo>
                  <a:lnTo>
                    <a:pt x="883666" y="787400"/>
                  </a:lnTo>
                  <a:lnTo>
                    <a:pt x="879856" y="800100"/>
                  </a:lnTo>
                  <a:lnTo>
                    <a:pt x="879665" y="800100"/>
                  </a:lnTo>
                  <a:lnTo>
                    <a:pt x="878014" y="812800"/>
                  </a:lnTo>
                  <a:lnTo>
                    <a:pt x="876173" y="812800"/>
                  </a:lnTo>
                  <a:lnTo>
                    <a:pt x="874522" y="825500"/>
                  </a:lnTo>
                  <a:lnTo>
                    <a:pt x="872134" y="825500"/>
                  </a:lnTo>
                  <a:lnTo>
                    <a:pt x="875741" y="838200"/>
                  </a:lnTo>
                  <a:lnTo>
                    <a:pt x="872375" y="838200"/>
                  </a:lnTo>
                  <a:lnTo>
                    <a:pt x="869276" y="850900"/>
                  </a:lnTo>
                  <a:lnTo>
                    <a:pt x="866749" y="850900"/>
                  </a:lnTo>
                  <a:lnTo>
                    <a:pt x="864590" y="863600"/>
                  </a:lnTo>
                  <a:lnTo>
                    <a:pt x="861085" y="863600"/>
                  </a:lnTo>
                  <a:lnTo>
                    <a:pt x="861085" y="889000"/>
                  </a:lnTo>
                  <a:lnTo>
                    <a:pt x="859891" y="901700"/>
                  </a:lnTo>
                  <a:lnTo>
                    <a:pt x="857135" y="901700"/>
                  </a:lnTo>
                  <a:lnTo>
                    <a:pt x="854392" y="889000"/>
                  </a:lnTo>
                  <a:lnTo>
                    <a:pt x="861085" y="889000"/>
                  </a:lnTo>
                  <a:lnTo>
                    <a:pt x="861085" y="863600"/>
                  </a:lnTo>
                  <a:lnTo>
                    <a:pt x="858647" y="863600"/>
                  </a:lnTo>
                  <a:lnTo>
                    <a:pt x="855929" y="876300"/>
                  </a:lnTo>
                  <a:lnTo>
                    <a:pt x="852525" y="876300"/>
                  </a:lnTo>
                  <a:lnTo>
                    <a:pt x="851065" y="889000"/>
                  </a:lnTo>
                  <a:lnTo>
                    <a:pt x="849934" y="889000"/>
                  </a:lnTo>
                  <a:lnTo>
                    <a:pt x="849934" y="901700"/>
                  </a:lnTo>
                  <a:lnTo>
                    <a:pt x="847204" y="914400"/>
                  </a:lnTo>
                  <a:lnTo>
                    <a:pt x="846124" y="914400"/>
                  </a:lnTo>
                  <a:lnTo>
                    <a:pt x="846175" y="901700"/>
                  </a:lnTo>
                  <a:lnTo>
                    <a:pt x="849934" y="901700"/>
                  </a:lnTo>
                  <a:lnTo>
                    <a:pt x="849934" y="889000"/>
                  </a:lnTo>
                  <a:lnTo>
                    <a:pt x="843102" y="889000"/>
                  </a:lnTo>
                  <a:lnTo>
                    <a:pt x="842987" y="901700"/>
                  </a:lnTo>
                  <a:lnTo>
                    <a:pt x="841425" y="901700"/>
                  </a:lnTo>
                  <a:lnTo>
                    <a:pt x="841425" y="914400"/>
                  </a:lnTo>
                  <a:lnTo>
                    <a:pt x="842467" y="914400"/>
                  </a:lnTo>
                  <a:lnTo>
                    <a:pt x="840447" y="915339"/>
                  </a:lnTo>
                  <a:lnTo>
                    <a:pt x="840854" y="927100"/>
                  </a:lnTo>
                  <a:lnTo>
                    <a:pt x="844905" y="927100"/>
                  </a:lnTo>
                  <a:lnTo>
                    <a:pt x="843826" y="939800"/>
                  </a:lnTo>
                  <a:lnTo>
                    <a:pt x="846328" y="939800"/>
                  </a:lnTo>
                  <a:lnTo>
                    <a:pt x="846785" y="952500"/>
                  </a:lnTo>
                  <a:lnTo>
                    <a:pt x="842873" y="952500"/>
                  </a:lnTo>
                  <a:lnTo>
                    <a:pt x="839038" y="965200"/>
                  </a:lnTo>
                  <a:lnTo>
                    <a:pt x="840384" y="965200"/>
                  </a:lnTo>
                  <a:lnTo>
                    <a:pt x="840092" y="977900"/>
                  </a:lnTo>
                  <a:lnTo>
                    <a:pt x="829640" y="977900"/>
                  </a:lnTo>
                  <a:lnTo>
                    <a:pt x="827735" y="987107"/>
                  </a:lnTo>
                  <a:lnTo>
                    <a:pt x="816813" y="992708"/>
                  </a:lnTo>
                  <a:lnTo>
                    <a:pt x="817333" y="993775"/>
                  </a:lnTo>
                  <a:lnTo>
                    <a:pt x="827354" y="988910"/>
                  </a:lnTo>
                  <a:lnTo>
                    <a:pt x="827011" y="990600"/>
                  </a:lnTo>
                  <a:lnTo>
                    <a:pt x="828636" y="990600"/>
                  </a:lnTo>
                  <a:lnTo>
                    <a:pt x="841908" y="977900"/>
                  </a:lnTo>
                  <a:lnTo>
                    <a:pt x="845642" y="977900"/>
                  </a:lnTo>
                  <a:lnTo>
                    <a:pt x="853897" y="965200"/>
                  </a:lnTo>
                  <a:lnTo>
                    <a:pt x="856691" y="965200"/>
                  </a:lnTo>
                  <a:lnTo>
                    <a:pt x="859548" y="977900"/>
                  </a:lnTo>
                  <a:lnTo>
                    <a:pt x="860539" y="977900"/>
                  </a:lnTo>
                  <a:lnTo>
                    <a:pt x="853236" y="990600"/>
                  </a:lnTo>
                  <a:lnTo>
                    <a:pt x="844689" y="990600"/>
                  </a:lnTo>
                  <a:lnTo>
                    <a:pt x="836193" y="1003300"/>
                  </a:lnTo>
                  <a:lnTo>
                    <a:pt x="841552" y="1003300"/>
                  </a:lnTo>
                  <a:lnTo>
                    <a:pt x="836714" y="1016000"/>
                  </a:lnTo>
                  <a:lnTo>
                    <a:pt x="840320" y="1016000"/>
                  </a:lnTo>
                  <a:lnTo>
                    <a:pt x="837653" y="1021054"/>
                  </a:lnTo>
                  <a:lnTo>
                    <a:pt x="835660" y="1021791"/>
                  </a:lnTo>
                  <a:lnTo>
                    <a:pt x="832637" y="1024966"/>
                  </a:lnTo>
                  <a:lnTo>
                    <a:pt x="836295" y="1023645"/>
                  </a:lnTo>
                  <a:lnTo>
                    <a:pt x="833640" y="1028700"/>
                  </a:lnTo>
                  <a:lnTo>
                    <a:pt x="836587" y="1023531"/>
                  </a:lnTo>
                  <a:lnTo>
                    <a:pt x="846315" y="1020000"/>
                  </a:lnTo>
                  <a:lnTo>
                    <a:pt x="841679" y="1019568"/>
                  </a:lnTo>
                  <a:lnTo>
                    <a:pt x="838098" y="1020889"/>
                  </a:lnTo>
                  <a:lnTo>
                    <a:pt x="840905" y="1016000"/>
                  </a:lnTo>
                  <a:lnTo>
                    <a:pt x="843800" y="1016000"/>
                  </a:lnTo>
                  <a:lnTo>
                    <a:pt x="849871" y="1003300"/>
                  </a:lnTo>
                  <a:lnTo>
                    <a:pt x="844080" y="1003300"/>
                  </a:lnTo>
                  <a:lnTo>
                    <a:pt x="859116" y="990600"/>
                  </a:lnTo>
                  <a:lnTo>
                    <a:pt x="861847" y="1003300"/>
                  </a:lnTo>
                  <a:lnTo>
                    <a:pt x="862774" y="1003300"/>
                  </a:lnTo>
                  <a:lnTo>
                    <a:pt x="862355" y="1016000"/>
                  </a:lnTo>
                  <a:lnTo>
                    <a:pt x="853808" y="1016000"/>
                  </a:lnTo>
                  <a:lnTo>
                    <a:pt x="849172" y="1028700"/>
                  </a:lnTo>
                  <a:lnTo>
                    <a:pt x="853528" y="1028700"/>
                  </a:lnTo>
                  <a:lnTo>
                    <a:pt x="855916" y="1041400"/>
                  </a:lnTo>
                  <a:lnTo>
                    <a:pt x="848029" y="1041400"/>
                  </a:lnTo>
                  <a:lnTo>
                    <a:pt x="845426" y="1049159"/>
                  </a:lnTo>
                  <a:lnTo>
                    <a:pt x="845426" y="1143000"/>
                  </a:lnTo>
                  <a:lnTo>
                    <a:pt x="844575" y="1155700"/>
                  </a:lnTo>
                  <a:lnTo>
                    <a:pt x="843356" y="1143000"/>
                  </a:lnTo>
                  <a:lnTo>
                    <a:pt x="845426" y="1143000"/>
                  </a:lnTo>
                  <a:lnTo>
                    <a:pt x="845426" y="1049159"/>
                  </a:lnTo>
                  <a:lnTo>
                    <a:pt x="845261" y="1049642"/>
                  </a:lnTo>
                  <a:lnTo>
                    <a:pt x="845261" y="1104900"/>
                  </a:lnTo>
                  <a:lnTo>
                    <a:pt x="844854" y="1117600"/>
                  </a:lnTo>
                  <a:lnTo>
                    <a:pt x="841006" y="1117600"/>
                  </a:lnTo>
                  <a:lnTo>
                    <a:pt x="844956" y="1104900"/>
                  </a:lnTo>
                  <a:lnTo>
                    <a:pt x="845261" y="1104900"/>
                  </a:lnTo>
                  <a:lnTo>
                    <a:pt x="845261" y="1049642"/>
                  </a:lnTo>
                  <a:lnTo>
                    <a:pt x="843762" y="1054100"/>
                  </a:lnTo>
                  <a:lnTo>
                    <a:pt x="839000" y="1041400"/>
                  </a:lnTo>
                  <a:lnTo>
                    <a:pt x="846632" y="1041400"/>
                  </a:lnTo>
                  <a:lnTo>
                    <a:pt x="848804" y="1028700"/>
                  </a:lnTo>
                  <a:lnTo>
                    <a:pt x="842594" y="1028700"/>
                  </a:lnTo>
                  <a:lnTo>
                    <a:pt x="837577" y="1041400"/>
                  </a:lnTo>
                  <a:lnTo>
                    <a:pt x="832561" y="1041400"/>
                  </a:lnTo>
                  <a:lnTo>
                    <a:pt x="835228" y="1054100"/>
                  </a:lnTo>
                  <a:lnTo>
                    <a:pt x="835723" y="1054100"/>
                  </a:lnTo>
                  <a:lnTo>
                    <a:pt x="835723" y="1066800"/>
                  </a:lnTo>
                  <a:lnTo>
                    <a:pt x="830135" y="1066800"/>
                  </a:lnTo>
                  <a:lnTo>
                    <a:pt x="830592" y="1079500"/>
                  </a:lnTo>
                  <a:lnTo>
                    <a:pt x="843318" y="1079500"/>
                  </a:lnTo>
                  <a:lnTo>
                    <a:pt x="842848" y="1092200"/>
                  </a:lnTo>
                  <a:lnTo>
                    <a:pt x="843851" y="1092200"/>
                  </a:lnTo>
                  <a:lnTo>
                    <a:pt x="841298" y="1104900"/>
                  </a:lnTo>
                  <a:lnTo>
                    <a:pt x="839114" y="1104900"/>
                  </a:lnTo>
                  <a:lnTo>
                    <a:pt x="838403" y="1110691"/>
                  </a:lnTo>
                  <a:lnTo>
                    <a:pt x="838403" y="1168400"/>
                  </a:lnTo>
                  <a:lnTo>
                    <a:pt x="838377" y="1181100"/>
                  </a:lnTo>
                  <a:lnTo>
                    <a:pt x="836993" y="1181100"/>
                  </a:lnTo>
                  <a:lnTo>
                    <a:pt x="836993" y="1231900"/>
                  </a:lnTo>
                  <a:lnTo>
                    <a:pt x="836599" y="1231900"/>
                  </a:lnTo>
                  <a:lnTo>
                    <a:pt x="834834" y="1244600"/>
                  </a:lnTo>
                  <a:lnTo>
                    <a:pt x="830326" y="1244600"/>
                  </a:lnTo>
                  <a:lnTo>
                    <a:pt x="835494" y="1257300"/>
                  </a:lnTo>
                  <a:lnTo>
                    <a:pt x="827341" y="1257300"/>
                  </a:lnTo>
                  <a:lnTo>
                    <a:pt x="827227" y="1255864"/>
                  </a:lnTo>
                  <a:lnTo>
                    <a:pt x="827227" y="1270000"/>
                  </a:lnTo>
                  <a:lnTo>
                    <a:pt x="826541" y="1282700"/>
                  </a:lnTo>
                  <a:lnTo>
                    <a:pt x="825792" y="1282700"/>
                  </a:lnTo>
                  <a:lnTo>
                    <a:pt x="822909" y="1295400"/>
                  </a:lnTo>
                  <a:lnTo>
                    <a:pt x="818464" y="1295400"/>
                  </a:lnTo>
                  <a:lnTo>
                    <a:pt x="820483" y="1282700"/>
                  </a:lnTo>
                  <a:lnTo>
                    <a:pt x="819302" y="1282700"/>
                  </a:lnTo>
                  <a:lnTo>
                    <a:pt x="822083" y="1270000"/>
                  </a:lnTo>
                  <a:lnTo>
                    <a:pt x="819988" y="1270000"/>
                  </a:lnTo>
                  <a:lnTo>
                    <a:pt x="819289" y="1257300"/>
                  </a:lnTo>
                  <a:lnTo>
                    <a:pt x="816914" y="1257300"/>
                  </a:lnTo>
                  <a:lnTo>
                    <a:pt x="814425" y="1244600"/>
                  </a:lnTo>
                  <a:lnTo>
                    <a:pt x="809637" y="1231900"/>
                  </a:lnTo>
                  <a:lnTo>
                    <a:pt x="803656" y="1231900"/>
                  </a:lnTo>
                  <a:lnTo>
                    <a:pt x="800900" y="1219200"/>
                  </a:lnTo>
                  <a:lnTo>
                    <a:pt x="805561" y="1219200"/>
                  </a:lnTo>
                  <a:lnTo>
                    <a:pt x="804926" y="1206500"/>
                  </a:lnTo>
                  <a:lnTo>
                    <a:pt x="801192" y="1206500"/>
                  </a:lnTo>
                  <a:lnTo>
                    <a:pt x="804113" y="1193800"/>
                  </a:lnTo>
                  <a:lnTo>
                    <a:pt x="810729" y="1206500"/>
                  </a:lnTo>
                  <a:lnTo>
                    <a:pt x="813041" y="1206500"/>
                  </a:lnTo>
                  <a:lnTo>
                    <a:pt x="816229" y="1193800"/>
                  </a:lnTo>
                  <a:lnTo>
                    <a:pt x="816825" y="1193800"/>
                  </a:lnTo>
                  <a:lnTo>
                    <a:pt x="821880" y="1206500"/>
                  </a:lnTo>
                  <a:lnTo>
                    <a:pt x="814527" y="1206500"/>
                  </a:lnTo>
                  <a:lnTo>
                    <a:pt x="814374" y="1219200"/>
                  </a:lnTo>
                  <a:lnTo>
                    <a:pt x="818845" y="1219200"/>
                  </a:lnTo>
                  <a:lnTo>
                    <a:pt x="816317" y="1231900"/>
                  </a:lnTo>
                  <a:lnTo>
                    <a:pt x="818121" y="1231900"/>
                  </a:lnTo>
                  <a:lnTo>
                    <a:pt x="819556" y="1244600"/>
                  </a:lnTo>
                  <a:lnTo>
                    <a:pt x="821410" y="1244600"/>
                  </a:lnTo>
                  <a:lnTo>
                    <a:pt x="823518" y="1257300"/>
                  </a:lnTo>
                  <a:lnTo>
                    <a:pt x="825614" y="1257300"/>
                  </a:lnTo>
                  <a:lnTo>
                    <a:pt x="827074" y="1270000"/>
                  </a:lnTo>
                  <a:lnTo>
                    <a:pt x="827227" y="1270000"/>
                  </a:lnTo>
                  <a:lnTo>
                    <a:pt x="827227" y="1255864"/>
                  </a:lnTo>
                  <a:lnTo>
                    <a:pt x="826338" y="1244600"/>
                  </a:lnTo>
                  <a:lnTo>
                    <a:pt x="822401" y="1244600"/>
                  </a:lnTo>
                  <a:lnTo>
                    <a:pt x="825144" y="1231900"/>
                  </a:lnTo>
                  <a:lnTo>
                    <a:pt x="824560" y="1231900"/>
                  </a:lnTo>
                  <a:lnTo>
                    <a:pt x="821702" y="1219200"/>
                  </a:lnTo>
                  <a:lnTo>
                    <a:pt x="826452" y="1219200"/>
                  </a:lnTo>
                  <a:lnTo>
                    <a:pt x="830516" y="1231900"/>
                  </a:lnTo>
                  <a:lnTo>
                    <a:pt x="832485" y="1231900"/>
                  </a:lnTo>
                  <a:lnTo>
                    <a:pt x="832764" y="1222108"/>
                  </a:lnTo>
                  <a:lnTo>
                    <a:pt x="831507" y="1219200"/>
                  </a:lnTo>
                  <a:lnTo>
                    <a:pt x="832840" y="1219200"/>
                  </a:lnTo>
                  <a:lnTo>
                    <a:pt x="832764" y="1222108"/>
                  </a:lnTo>
                  <a:lnTo>
                    <a:pt x="836993" y="1231900"/>
                  </a:lnTo>
                  <a:lnTo>
                    <a:pt x="836993" y="1181100"/>
                  </a:lnTo>
                  <a:lnTo>
                    <a:pt x="831583" y="1181100"/>
                  </a:lnTo>
                  <a:lnTo>
                    <a:pt x="831265" y="1176693"/>
                  </a:lnTo>
                  <a:lnTo>
                    <a:pt x="831265" y="1206500"/>
                  </a:lnTo>
                  <a:lnTo>
                    <a:pt x="824230" y="1206500"/>
                  </a:lnTo>
                  <a:lnTo>
                    <a:pt x="827747" y="1193800"/>
                  </a:lnTo>
                  <a:lnTo>
                    <a:pt x="829932" y="1193800"/>
                  </a:lnTo>
                  <a:lnTo>
                    <a:pt x="831265" y="1206500"/>
                  </a:lnTo>
                  <a:lnTo>
                    <a:pt x="831265" y="1176693"/>
                  </a:lnTo>
                  <a:lnTo>
                    <a:pt x="830668" y="1168400"/>
                  </a:lnTo>
                  <a:lnTo>
                    <a:pt x="834580" y="1168400"/>
                  </a:lnTo>
                  <a:lnTo>
                    <a:pt x="831392" y="1155700"/>
                  </a:lnTo>
                  <a:lnTo>
                    <a:pt x="832307" y="1155700"/>
                  </a:lnTo>
                  <a:lnTo>
                    <a:pt x="830211" y="1143000"/>
                  </a:lnTo>
                  <a:lnTo>
                    <a:pt x="832319" y="1143000"/>
                  </a:lnTo>
                  <a:lnTo>
                    <a:pt x="832307" y="1155700"/>
                  </a:lnTo>
                  <a:lnTo>
                    <a:pt x="837793" y="1155700"/>
                  </a:lnTo>
                  <a:lnTo>
                    <a:pt x="837958" y="1168400"/>
                  </a:lnTo>
                  <a:lnTo>
                    <a:pt x="838403" y="1168400"/>
                  </a:lnTo>
                  <a:lnTo>
                    <a:pt x="838403" y="1110691"/>
                  </a:lnTo>
                  <a:lnTo>
                    <a:pt x="837552" y="1117600"/>
                  </a:lnTo>
                  <a:lnTo>
                    <a:pt x="829665" y="1117600"/>
                  </a:lnTo>
                  <a:lnTo>
                    <a:pt x="829665" y="1168400"/>
                  </a:lnTo>
                  <a:lnTo>
                    <a:pt x="824420" y="1168400"/>
                  </a:lnTo>
                  <a:lnTo>
                    <a:pt x="827125" y="1181100"/>
                  </a:lnTo>
                  <a:lnTo>
                    <a:pt x="819200" y="1181100"/>
                  </a:lnTo>
                  <a:lnTo>
                    <a:pt x="819950" y="1168400"/>
                  </a:lnTo>
                  <a:lnTo>
                    <a:pt x="816610" y="1181100"/>
                  </a:lnTo>
                  <a:lnTo>
                    <a:pt x="815340" y="1168400"/>
                  </a:lnTo>
                  <a:lnTo>
                    <a:pt x="815670" y="1168400"/>
                  </a:lnTo>
                  <a:lnTo>
                    <a:pt x="813803" y="1155700"/>
                  </a:lnTo>
                  <a:lnTo>
                    <a:pt x="817968" y="1155700"/>
                  </a:lnTo>
                  <a:lnTo>
                    <a:pt x="815670" y="1168400"/>
                  </a:lnTo>
                  <a:lnTo>
                    <a:pt x="819950" y="1168400"/>
                  </a:lnTo>
                  <a:lnTo>
                    <a:pt x="824420" y="1168400"/>
                  </a:lnTo>
                  <a:lnTo>
                    <a:pt x="823709" y="1155700"/>
                  </a:lnTo>
                  <a:lnTo>
                    <a:pt x="828192" y="1155700"/>
                  </a:lnTo>
                  <a:lnTo>
                    <a:pt x="829665" y="1168400"/>
                  </a:lnTo>
                  <a:lnTo>
                    <a:pt x="829665" y="1117600"/>
                  </a:lnTo>
                  <a:lnTo>
                    <a:pt x="824014" y="1117600"/>
                  </a:lnTo>
                  <a:lnTo>
                    <a:pt x="827722" y="1130300"/>
                  </a:lnTo>
                  <a:lnTo>
                    <a:pt x="820483" y="1130300"/>
                  </a:lnTo>
                  <a:lnTo>
                    <a:pt x="820483" y="1143000"/>
                  </a:lnTo>
                  <a:lnTo>
                    <a:pt x="819505" y="1155700"/>
                  </a:lnTo>
                  <a:lnTo>
                    <a:pt x="818451" y="1143000"/>
                  </a:lnTo>
                  <a:lnTo>
                    <a:pt x="820483" y="1143000"/>
                  </a:lnTo>
                  <a:lnTo>
                    <a:pt x="820483" y="1130300"/>
                  </a:lnTo>
                  <a:lnTo>
                    <a:pt x="818515" y="1130300"/>
                  </a:lnTo>
                  <a:lnTo>
                    <a:pt x="816267" y="1130300"/>
                  </a:lnTo>
                  <a:lnTo>
                    <a:pt x="809688" y="1143000"/>
                  </a:lnTo>
                  <a:lnTo>
                    <a:pt x="809942" y="1143000"/>
                  </a:lnTo>
                  <a:lnTo>
                    <a:pt x="808774" y="1155700"/>
                  </a:lnTo>
                  <a:lnTo>
                    <a:pt x="788250" y="1155700"/>
                  </a:lnTo>
                  <a:lnTo>
                    <a:pt x="786587" y="1168400"/>
                  </a:lnTo>
                  <a:lnTo>
                    <a:pt x="785177" y="1168400"/>
                  </a:lnTo>
                  <a:lnTo>
                    <a:pt x="790448" y="1181100"/>
                  </a:lnTo>
                  <a:lnTo>
                    <a:pt x="796201" y="1181100"/>
                  </a:lnTo>
                  <a:lnTo>
                    <a:pt x="802449" y="1168400"/>
                  </a:lnTo>
                  <a:lnTo>
                    <a:pt x="804748" y="1168400"/>
                  </a:lnTo>
                  <a:lnTo>
                    <a:pt x="804989" y="1181100"/>
                  </a:lnTo>
                  <a:lnTo>
                    <a:pt x="799655" y="1181100"/>
                  </a:lnTo>
                  <a:lnTo>
                    <a:pt x="799592" y="1181455"/>
                  </a:lnTo>
                  <a:lnTo>
                    <a:pt x="799592" y="1219200"/>
                  </a:lnTo>
                  <a:lnTo>
                    <a:pt x="794156" y="1219200"/>
                  </a:lnTo>
                  <a:lnTo>
                    <a:pt x="792683" y="1206500"/>
                  </a:lnTo>
                  <a:lnTo>
                    <a:pt x="796467" y="1206500"/>
                  </a:lnTo>
                  <a:lnTo>
                    <a:pt x="799592" y="1219200"/>
                  </a:lnTo>
                  <a:lnTo>
                    <a:pt x="799592" y="1181455"/>
                  </a:lnTo>
                  <a:lnTo>
                    <a:pt x="797369" y="1193800"/>
                  </a:lnTo>
                  <a:lnTo>
                    <a:pt x="776173" y="1193800"/>
                  </a:lnTo>
                  <a:lnTo>
                    <a:pt x="778052" y="1206500"/>
                  </a:lnTo>
                  <a:lnTo>
                    <a:pt x="774877" y="1206500"/>
                  </a:lnTo>
                  <a:lnTo>
                    <a:pt x="773277" y="1219200"/>
                  </a:lnTo>
                  <a:lnTo>
                    <a:pt x="767829" y="1219200"/>
                  </a:lnTo>
                  <a:lnTo>
                    <a:pt x="767791" y="1206500"/>
                  </a:lnTo>
                  <a:lnTo>
                    <a:pt x="763397" y="1206500"/>
                  </a:lnTo>
                  <a:lnTo>
                    <a:pt x="766178" y="1219200"/>
                  </a:lnTo>
                  <a:lnTo>
                    <a:pt x="762812" y="1219200"/>
                  </a:lnTo>
                  <a:lnTo>
                    <a:pt x="764921" y="1231900"/>
                  </a:lnTo>
                  <a:lnTo>
                    <a:pt x="774852" y="1231900"/>
                  </a:lnTo>
                  <a:lnTo>
                    <a:pt x="774319" y="1219200"/>
                  </a:lnTo>
                  <a:lnTo>
                    <a:pt x="779373" y="1219200"/>
                  </a:lnTo>
                  <a:lnTo>
                    <a:pt x="779703" y="1231900"/>
                  </a:lnTo>
                  <a:lnTo>
                    <a:pt x="781024" y="1231900"/>
                  </a:lnTo>
                  <a:lnTo>
                    <a:pt x="775779" y="1244600"/>
                  </a:lnTo>
                  <a:lnTo>
                    <a:pt x="790333" y="1244600"/>
                  </a:lnTo>
                  <a:lnTo>
                    <a:pt x="789559" y="1231900"/>
                  </a:lnTo>
                  <a:lnTo>
                    <a:pt x="790981" y="1231900"/>
                  </a:lnTo>
                  <a:lnTo>
                    <a:pt x="790333" y="1244600"/>
                  </a:lnTo>
                  <a:lnTo>
                    <a:pt x="790803" y="1244600"/>
                  </a:lnTo>
                  <a:lnTo>
                    <a:pt x="791438" y="1257300"/>
                  </a:lnTo>
                  <a:lnTo>
                    <a:pt x="796810" y="1257300"/>
                  </a:lnTo>
                  <a:lnTo>
                    <a:pt x="803567" y="1244600"/>
                  </a:lnTo>
                  <a:lnTo>
                    <a:pt x="804100" y="1257300"/>
                  </a:lnTo>
                  <a:lnTo>
                    <a:pt x="813257" y="1257300"/>
                  </a:lnTo>
                  <a:lnTo>
                    <a:pt x="814705" y="1270000"/>
                  </a:lnTo>
                  <a:lnTo>
                    <a:pt x="813727" y="1270000"/>
                  </a:lnTo>
                  <a:lnTo>
                    <a:pt x="813092" y="1282700"/>
                  </a:lnTo>
                  <a:lnTo>
                    <a:pt x="813282" y="1282700"/>
                  </a:lnTo>
                  <a:lnTo>
                    <a:pt x="814616" y="1295400"/>
                  </a:lnTo>
                  <a:lnTo>
                    <a:pt x="805065" y="1295400"/>
                  </a:lnTo>
                  <a:lnTo>
                    <a:pt x="805065" y="1333500"/>
                  </a:lnTo>
                  <a:lnTo>
                    <a:pt x="800569" y="1333500"/>
                  </a:lnTo>
                  <a:lnTo>
                    <a:pt x="799439" y="1320800"/>
                  </a:lnTo>
                  <a:lnTo>
                    <a:pt x="804875" y="1320800"/>
                  </a:lnTo>
                  <a:lnTo>
                    <a:pt x="805065" y="1333500"/>
                  </a:lnTo>
                  <a:lnTo>
                    <a:pt x="805065" y="1295400"/>
                  </a:lnTo>
                  <a:lnTo>
                    <a:pt x="803135" y="1295400"/>
                  </a:lnTo>
                  <a:lnTo>
                    <a:pt x="797953" y="1308100"/>
                  </a:lnTo>
                  <a:lnTo>
                    <a:pt x="798296" y="1308100"/>
                  </a:lnTo>
                  <a:lnTo>
                    <a:pt x="795820" y="1320800"/>
                  </a:lnTo>
                  <a:lnTo>
                    <a:pt x="794156" y="1320800"/>
                  </a:lnTo>
                  <a:lnTo>
                    <a:pt x="794435" y="1308100"/>
                  </a:lnTo>
                  <a:lnTo>
                    <a:pt x="797953" y="1308100"/>
                  </a:lnTo>
                  <a:lnTo>
                    <a:pt x="791845" y="1302067"/>
                  </a:lnTo>
                  <a:lnTo>
                    <a:pt x="791845" y="1358900"/>
                  </a:lnTo>
                  <a:lnTo>
                    <a:pt x="786066" y="1371600"/>
                  </a:lnTo>
                  <a:lnTo>
                    <a:pt x="779526" y="1371600"/>
                  </a:lnTo>
                  <a:lnTo>
                    <a:pt x="773836" y="1384300"/>
                  </a:lnTo>
                  <a:lnTo>
                    <a:pt x="773252" y="1384300"/>
                  </a:lnTo>
                  <a:lnTo>
                    <a:pt x="771740" y="1397000"/>
                  </a:lnTo>
                  <a:lnTo>
                    <a:pt x="769823" y="1384300"/>
                  </a:lnTo>
                  <a:lnTo>
                    <a:pt x="764641" y="1384300"/>
                  </a:lnTo>
                  <a:lnTo>
                    <a:pt x="772655" y="1371600"/>
                  </a:lnTo>
                  <a:lnTo>
                    <a:pt x="778916" y="1371600"/>
                  </a:lnTo>
                  <a:lnTo>
                    <a:pt x="781621" y="1358900"/>
                  </a:lnTo>
                  <a:lnTo>
                    <a:pt x="791845" y="1358900"/>
                  </a:lnTo>
                  <a:lnTo>
                    <a:pt x="791845" y="1302067"/>
                  </a:lnTo>
                  <a:lnTo>
                    <a:pt x="785101" y="1295400"/>
                  </a:lnTo>
                  <a:lnTo>
                    <a:pt x="778090" y="1295400"/>
                  </a:lnTo>
                  <a:lnTo>
                    <a:pt x="763714" y="1308100"/>
                  </a:lnTo>
                  <a:lnTo>
                    <a:pt x="778916" y="1308100"/>
                  </a:lnTo>
                  <a:lnTo>
                    <a:pt x="789952" y="1308100"/>
                  </a:lnTo>
                  <a:lnTo>
                    <a:pt x="784212" y="1320800"/>
                  </a:lnTo>
                  <a:lnTo>
                    <a:pt x="778916" y="1308100"/>
                  </a:lnTo>
                  <a:lnTo>
                    <a:pt x="777265" y="1320800"/>
                  </a:lnTo>
                  <a:lnTo>
                    <a:pt x="776986" y="1320800"/>
                  </a:lnTo>
                  <a:lnTo>
                    <a:pt x="776109" y="1333500"/>
                  </a:lnTo>
                  <a:lnTo>
                    <a:pt x="764209" y="1333500"/>
                  </a:lnTo>
                  <a:lnTo>
                    <a:pt x="764209" y="1371600"/>
                  </a:lnTo>
                  <a:lnTo>
                    <a:pt x="759320" y="1371600"/>
                  </a:lnTo>
                  <a:lnTo>
                    <a:pt x="759040" y="1358900"/>
                  </a:lnTo>
                  <a:lnTo>
                    <a:pt x="763790" y="1358900"/>
                  </a:lnTo>
                  <a:lnTo>
                    <a:pt x="764209" y="1371600"/>
                  </a:lnTo>
                  <a:lnTo>
                    <a:pt x="764209" y="1333500"/>
                  </a:lnTo>
                  <a:lnTo>
                    <a:pt x="763511" y="1333500"/>
                  </a:lnTo>
                  <a:lnTo>
                    <a:pt x="754430" y="1333500"/>
                  </a:lnTo>
                  <a:lnTo>
                    <a:pt x="753427" y="1346200"/>
                  </a:lnTo>
                  <a:lnTo>
                    <a:pt x="750938" y="1346200"/>
                  </a:lnTo>
                  <a:lnTo>
                    <a:pt x="749769" y="1333500"/>
                  </a:lnTo>
                  <a:lnTo>
                    <a:pt x="753351" y="1333500"/>
                  </a:lnTo>
                  <a:lnTo>
                    <a:pt x="757364" y="1320800"/>
                  </a:lnTo>
                  <a:lnTo>
                    <a:pt x="760780" y="1320800"/>
                  </a:lnTo>
                  <a:lnTo>
                    <a:pt x="761949" y="1308100"/>
                  </a:lnTo>
                  <a:lnTo>
                    <a:pt x="747496" y="1308100"/>
                  </a:lnTo>
                  <a:lnTo>
                    <a:pt x="745553" y="1320800"/>
                  </a:lnTo>
                  <a:lnTo>
                    <a:pt x="744728" y="1320800"/>
                  </a:lnTo>
                  <a:lnTo>
                    <a:pt x="743013" y="1333500"/>
                  </a:lnTo>
                  <a:lnTo>
                    <a:pt x="747788" y="1333500"/>
                  </a:lnTo>
                  <a:lnTo>
                    <a:pt x="749655" y="1346200"/>
                  </a:lnTo>
                  <a:lnTo>
                    <a:pt x="743013" y="1346200"/>
                  </a:lnTo>
                  <a:lnTo>
                    <a:pt x="738530" y="1333500"/>
                  </a:lnTo>
                  <a:lnTo>
                    <a:pt x="740054" y="1333500"/>
                  </a:lnTo>
                  <a:lnTo>
                    <a:pt x="739178" y="1320800"/>
                  </a:lnTo>
                  <a:lnTo>
                    <a:pt x="733323" y="1320800"/>
                  </a:lnTo>
                  <a:lnTo>
                    <a:pt x="732307" y="1333500"/>
                  </a:lnTo>
                  <a:lnTo>
                    <a:pt x="731735" y="1333500"/>
                  </a:lnTo>
                  <a:lnTo>
                    <a:pt x="731126" y="1320800"/>
                  </a:lnTo>
                  <a:lnTo>
                    <a:pt x="729805" y="1320800"/>
                  </a:lnTo>
                  <a:lnTo>
                    <a:pt x="727125" y="1308100"/>
                  </a:lnTo>
                  <a:lnTo>
                    <a:pt x="735939" y="1308100"/>
                  </a:lnTo>
                  <a:lnTo>
                    <a:pt x="739622" y="1295400"/>
                  </a:lnTo>
                  <a:lnTo>
                    <a:pt x="740778" y="1293939"/>
                  </a:lnTo>
                  <a:lnTo>
                    <a:pt x="739698" y="1282700"/>
                  </a:lnTo>
                  <a:lnTo>
                    <a:pt x="746785" y="1282700"/>
                  </a:lnTo>
                  <a:lnTo>
                    <a:pt x="742746" y="1291450"/>
                  </a:lnTo>
                  <a:lnTo>
                    <a:pt x="749655" y="1282700"/>
                  </a:lnTo>
                  <a:lnTo>
                    <a:pt x="748245" y="1282700"/>
                  </a:lnTo>
                  <a:lnTo>
                    <a:pt x="753427" y="1270000"/>
                  </a:lnTo>
                  <a:lnTo>
                    <a:pt x="746467" y="1270000"/>
                  </a:lnTo>
                  <a:lnTo>
                    <a:pt x="736854" y="1270000"/>
                  </a:lnTo>
                  <a:lnTo>
                    <a:pt x="735330" y="1257300"/>
                  </a:lnTo>
                  <a:lnTo>
                    <a:pt x="734047" y="1257300"/>
                  </a:lnTo>
                  <a:lnTo>
                    <a:pt x="734047" y="1270000"/>
                  </a:lnTo>
                  <a:lnTo>
                    <a:pt x="733691" y="1282700"/>
                  </a:lnTo>
                  <a:lnTo>
                    <a:pt x="724966" y="1282700"/>
                  </a:lnTo>
                  <a:lnTo>
                    <a:pt x="726617" y="1295400"/>
                  </a:lnTo>
                  <a:lnTo>
                    <a:pt x="725385" y="1295400"/>
                  </a:lnTo>
                  <a:lnTo>
                    <a:pt x="723646" y="1308100"/>
                  </a:lnTo>
                  <a:lnTo>
                    <a:pt x="713905" y="1308100"/>
                  </a:lnTo>
                  <a:lnTo>
                    <a:pt x="714743" y="1295400"/>
                  </a:lnTo>
                  <a:lnTo>
                    <a:pt x="716597" y="1295400"/>
                  </a:lnTo>
                  <a:lnTo>
                    <a:pt x="720255" y="1282700"/>
                  </a:lnTo>
                  <a:lnTo>
                    <a:pt x="719709" y="1282700"/>
                  </a:lnTo>
                  <a:lnTo>
                    <a:pt x="720915" y="1270000"/>
                  </a:lnTo>
                  <a:lnTo>
                    <a:pt x="725208" y="1270000"/>
                  </a:lnTo>
                  <a:lnTo>
                    <a:pt x="726071" y="1257300"/>
                  </a:lnTo>
                  <a:lnTo>
                    <a:pt x="730529" y="1257300"/>
                  </a:lnTo>
                  <a:lnTo>
                    <a:pt x="733132" y="1270000"/>
                  </a:lnTo>
                  <a:lnTo>
                    <a:pt x="734047" y="1270000"/>
                  </a:lnTo>
                  <a:lnTo>
                    <a:pt x="734047" y="1257300"/>
                  </a:lnTo>
                  <a:lnTo>
                    <a:pt x="733475" y="1257300"/>
                  </a:lnTo>
                  <a:lnTo>
                    <a:pt x="729437" y="1244600"/>
                  </a:lnTo>
                  <a:lnTo>
                    <a:pt x="727671" y="1244600"/>
                  </a:lnTo>
                  <a:lnTo>
                    <a:pt x="726960" y="1231900"/>
                  </a:lnTo>
                  <a:lnTo>
                    <a:pt x="736790" y="1231900"/>
                  </a:lnTo>
                  <a:lnTo>
                    <a:pt x="735291" y="1219200"/>
                  </a:lnTo>
                  <a:lnTo>
                    <a:pt x="727849" y="1219200"/>
                  </a:lnTo>
                  <a:lnTo>
                    <a:pt x="726909" y="1206500"/>
                  </a:lnTo>
                  <a:lnTo>
                    <a:pt x="723582" y="1219200"/>
                  </a:lnTo>
                  <a:lnTo>
                    <a:pt x="726084" y="1219200"/>
                  </a:lnTo>
                  <a:lnTo>
                    <a:pt x="726084" y="1231900"/>
                  </a:lnTo>
                  <a:lnTo>
                    <a:pt x="725639" y="1231900"/>
                  </a:lnTo>
                  <a:lnTo>
                    <a:pt x="725639" y="1257300"/>
                  </a:lnTo>
                  <a:lnTo>
                    <a:pt x="718172" y="1257300"/>
                  </a:lnTo>
                  <a:lnTo>
                    <a:pt x="718743" y="1244600"/>
                  </a:lnTo>
                  <a:lnTo>
                    <a:pt x="724636" y="1244600"/>
                  </a:lnTo>
                  <a:lnTo>
                    <a:pt x="725639" y="1257300"/>
                  </a:lnTo>
                  <a:lnTo>
                    <a:pt x="725639" y="1231900"/>
                  </a:lnTo>
                  <a:lnTo>
                    <a:pt x="716737" y="1231900"/>
                  </a:lnTo>
                  <a:lnTo>
                    <a:pt x="718731" y="1219200"/>
                  </a:lnTo>
                  <a:lnTo>
                    <a:pt x="720407" y="1219200"/>
                  </a:lnTo>
                  <a:lnTo>
                    <a:pt x="713105" y="1206500"/>
                  </a:lnTo>
                  <a:lnTo>
                    <a:pt x="710590" y="1206500"/>
                  </a:lnTo>
                  <a:lnTo>
                    <a:pt x="707885" y="1219200"/>
                  </a:lnTo>
                  <a:lnTo>
                    <a:pt x="716597" y="1219200"/>
                  </a:lnTo>
                  <a:lnTo>
                    <a:pt x="715505" y="1231900"/>
                  </a:lnTo>
                  <a:lnTo>
                    <a:pt x="711911" y="1231900"/>
                  </a:lnTo>
                  <a:lnTo>
                    <a:pt x="712609" y="1244600"/>
                  </a:lnTo>
                  <a:lnTo>
                    <a:pt x="716508" y="1244600"/>
                  </a:lnTo>
                  <a:lnTo>
                    <a:pt x="716661" y="1257300"/>
                  </a:lnTo>
                  <a:lnTo>
                    <a:pt x="711568" y="1257300"/>
                  </a:lnTo>
                  <a:lnTo>
                    <a:pt x="708050" y="1244600"/>
                  </a:lnTo>
                  <a:lnTo>
                    <a:pt x="706247" y="1244600"/>
                  </a:lnTo>
                  <a:lnTo>
                    <a:pt x="707326" y="1231900"/>
                  </a:lnTo>
                  <a:lnTo>
                    <a:pt x="705573" y="1231900"/>
                  </a:lnTo>
                  <a:lnTo>
                    <a:pt x="707453" y="1219200"/>
                  </a:lnTo>
                  <a:lnTo>
                    <a:pt x="704011" y="1219200"/>
                  </a:lnTo>
                  <a:lnTo>
                    <a:pt x="702183" y="1231900"/>
                  </a:lnTo>
                  <a:lnTo>
                    <a:pt x="700887" y="1231900"/>
                  </a:lnTo>
                  <a:lnTo>
                    <a:pt x="704735" y="1244600"/>
                  </a:lnTo>
                  <a:lnTo>
                    <a:pt x="705243" y="1244600"/>
                  </a:lnTo>
                  <a:lnTo>
                    <a:pt x="708469" y="1257300"/>
                  </a:lnTo>
                  <a:lnTo>
                    <a:pt x="709549" y="1257300"/>
                  </a:lnTo>
                  <a:lnTo>
                    <a:pt x="703122" y="1270000"/>
                  </a:lnTo>
                  <a:lnTo>
                    <a:pt x="716749" y="1270000"/>
                  </a:lnTo>
                  <a:lnTo>
                    <a:pt x="718337" y="1282700"/>
                  </a:lnTo>
                  <a:lnTo>
                    <a:pt x="713498" y="1282700"/>
                  </a:lnTo>
                  <a:lnTo>
                    <a:pt x="714222" y="1295400"/>
                  </a:lnTo>
                  <a:lnTo>
                    <a:pt x="710018" y="1295400"/>
                  </a:lnTo>
                  <a:lnTo>
                    <a:pt x="709358" y="1308100"/>
                  </a:lnTo>
                  <a:lnTo>
                    <a:pt x="711885" y="1308100"/>
                  </a:lnTo>
                  <a:lnTo>
                    <a:pt x="710907" y="1320800"/>
                  </a:lnTo>
                  <a:lnTo>
                    <a:pt x="716191" y="1320800"/>
                  </a:lnTo>
                  <a:lnTo>
                    <a:pt x="717105" y="1333500"/>
                  </a:lnTo>
                  <a:lnTo>
                    <a:pt x="721029" y="1333500"/>
                  </a:lnTo>
                  <a:lnTo>
                    <a:pt x="716826" y="1320800"/>
                  </a:lnTo>
                  <a:lnTo>
                    <a:pt x="722033" y="1320800"/>
                  </a:lnTo>
                  <a:lnTo>
                    <a:pt x="722845" y="1333500"/>
                  </a:lnTo>
                  <a:lnTo>
                    <a:pt x="727494" y="1333500"/>
                  </a:lnTo>
                  <a:lnTo>
                    <a:pt x="732142" y="1346200"/>
                  </a:lnTo>
                  <a:lnTo>
                    <a:pt x="733310" y="1346200"/>
                  </a:lnTo>
                  <a:lnTo>
                    <a:pt x="737133" y="1358900"/>
                  </a:lnTo>
                  <a:lnTo>
                    <a:pt x="741159" y="1358900"/>
                  </a:lnTo>
                  <a:lnTo>
                    <a:pt x="743381" y="1371600"/>
                  </a:lnTo>
                  <a:lnTo>
                    <a:pt x="753478" y="1371600"/>
                  </a:lnTo>
                  <a:lnTo>
                    <a:pt x="757897" y="1384300"/>
                  </a:lnTo>
                  <a:lnTo>
                    <a:pt x="761936" y="1384300"/>
                  </a:lnTo>
                  <a:lnTo>
                    <a:pt x="766787" y="1397000"/>
                  </a:lnTo>
                  <a:lnTo>
                    <a:pt x="768515" y="1397000"/>
                  </a:lnTo>
                  <a:lnTo>
                    <a:pt x="770623" y="1409700"/>
                  </a:lnTo>
                  <a:lnTo>
                    <a:pt x="768032" y="1422400"/>
                  </a:lnTo>
                  <a:lnTo>
                    <a:pt x="772629" y="1422400"/>
                  </a:lnTo>
                  <a:lnTo>
                    <a:pt x="771372" y="1409700"/>
                  </a:lnTo>
                  <a:lnTo>
                    <a:pt x="776757" y="1409700"/>
                  </a:lnTo>
                  <a:lnTo>
                    <a:pt x="779170" y="1397000"/>
                  </a:lnTo>
                  <a:lnTo>
                    <a:pt x="777341" y="1397000"/>
                  </a:lnTo>
                  <a:lnTo>
                    <a:pt x="778090" y="1384300"/>
                  </a:lnTo>
                  <a:lnTo>
                    <a:pt x="786917" y="1384300"/>
                  </a:lnTo>
                  <a:lnTo>
                    <a:pt x="783437" y="1397000"/>
                  </a:lnTo>
                  <a:lnTo>
                    <a:pt x="784491" y="1397000"/>
                  </a:lnTo>
                  <a:lnTo>
                    <a:pt x="788047" y="1384300"/>
                  </a:lnTo>
                  <a:lnTo>
                    <a:pt x="794118" y="1384300"/>
                  </a:lnTo>
                  <a:lnTo>
                    <a:pt x="788974" y="1397000"/>
                  </a:lnTo>
                  <a:lnTo>
                    <a:pt x="785101" y="1397000"/>
                  </a:lnTo>
                  <a:lnTo>
                    <a:pt x="783094" y="1409700"/>
                  </a:lnTo>
                  <a:lnTo>
                    <a:pt x="782434" y="1422400"/>
                  </a:lnTo>
                  <a:lnTo>
                    <a:pt x="776935" y="1422400"/>
                  </a:lnTo>
                  <a:lnTo>
                    <a:pt x="780554" y="1435100"/>
                  </a:lnTo>
                  <a:lnTo>
                    <a:pt x="782599" y="1435100"/>
                  </a:lnTo>
                  <a:lnTo>
                    <a:pt x="783336" y="1422400"/>
                  </a:lnTo>
                  <a:lnTo>
                    <a:pt x="786853" y="1422400"/>
                  </a:lnTo>
                  <a:lnTo>
                    <a:pt x="786028" y="1435100"/>
                  </a:lnTo>
                  <a:lnTo>
                    <a:pt x="785368" y="1435100"/>
                  </a:lnTo>
                  <a:lnTo>
                    <a:pt x="786384" y="1447800"/>
                  </a:lnTo>
                  <a:lnTo>
                    <a:pt x="790041" y="1447800"/>
                  </a:lnTo>
                  <a:lnTo>
                    <a:pt x="787971" y="1435100"/>
                  </a:lnTo>
                  <a:lnTo>
                    <a:pt x="787031" y="1435100"/>
                  </a:lnTo>
                  <a:lnTo>
                    <a:pt x="789901" y="1422400"/>
                  </a:lnTo>
                  <a:lnTo>
                    <a:pt x="790054" y="1422400"/>
                  </a:lnTo>
                  <a:lnTo>
                    <a:pt x="792213" y="1409700"/>
                  </a:lnTo>
                  <a:lnTo>
                    <a:pt x="795502" y="1409700"/>
                  </a:lnTo>
                  <a:lnTo>
                    <a:pt x="797648" y="1397000"/>
                  </a:lnTo>
                  <a:lnTo>
                    <a:pt x="791476" y="1397000"/>
                  </a:lnTo>
                  <a:lnTo>
                    <a:pt x="795693" y="1384300"/>
                  </a:lnTo>
                  <a:lnTo>
                    <a:pt x="794004" y="1371600"/>
                  </a:lnTo>
                  <a:lnTo>
                    <a:pt x="794321" y="1358900"/>
                  </a:lnTo>
                  <a:lnTo>
                    <a:pt x="794994" y="1358900"/>
                  </a:lnTo>
                  <a:lnTo>
                    <a:pt x="797814" y="1346200"/>
                  </a:lnTo>
                  <a:lnTo>
                    <a:pt x="808710" y="1346200"/>
                  </a:lnTo>
                  <a:lnTo>
                    <a:pt x="809447" y="1333500"/>
                  </a:lnTo>
                  <a:lnTo>
                    <a:pt x="809180" y="1333500"/>
                  </a:lnTo>
                  <a:lnTo>
                    <a:pt x="808596" y="1320800"/>
                  </a:lnTo>
                  <a:lnTo>
                    <a:pt x="812469" y="1320800"/>
                  </a:lnTo>
                  <a:lnTo>
                    <a:pt x="814006" y="1308100"/>
                  </a:lnTo>
                  <a:lnTo>
                    <a:pt x="822490" y="1308100"/>
                  </a:lnTo>
                  <a:lnTo>
                    <a:pt x="816025" y="1320800"/>
                  </a:lnTo>
                  <a:lnTo>
                    <a:pt x="817676" y="1320800"/>
                  </a:lnTo>
                  <a:lnTo>
                    <a:pt x="817283" y="1333500"/>
                  </a:lnTo>
                  <a:lnTo>
                    <a:pt x="814463" y="1333500"/>
                  </a:lnTo>
                  <a:lnTo>
                    <a:pt x="814133" y="1346200"/>
                  </a:lnTo>
                  <a:lnTo>
                    <a:pt x="813371" y="1358900"/>
                  </a:lnTo>
                  <a:lnTo>
                    <a:pt x="816889" y="1358900"/>
                  </a:lnTo>
                  <a:lnTo>
                    <a:pt x="817841" y="1346200"/>
                  </a:lnTo>
                  <a:lnTo>
                    <a:pt x="818261" y="1346200"/>
                  </a:lnTo>
                  <a:lnTo>
                    <a:pt x="818426" y="1333500"/>
                  </a:lnTo>
                  <a:lnTo>
                    <a:pt x="820153" y="1333500"/>
                  </a:lnTo>
                  <a:lnTo>
                    <a:pt x="828243" y="1320800"/>
                  </a:lnTo>
                  <a:lnTo>
                    <a:pt x="828636" y="1333500"/>
                  </a:lnTo>
                  <a:lnTo>
                    <a:pt x="829144" y="1333500"/>
                  </a:lnTo>
                  <a:lnTo>
                    <a:pt x="826985" y="1346200"/>
                  </a:lnTo>
                  <a:lnTo>
                    <a:pt x="824141" y="1346200"/>
                  </a:lnTo>
                  <a:lnTo>
                    <a:pt x="822909" y="1358900"/>
                  </a:lnTo>
                  <a:lnTo>
                    <a:pt x="826922" y="1358900"/>
                  </a:lnTo>
                  <a:lnTo>
                    <a:pt x="828522" y="1346200"/>
                  </a:lnTo>
                  <a:lnTo>
                    <a:pt x="830618" y="1346200"/>
                  </a:lnTo>
                  <a:lnTo>
                    <a:pt x="833691" y="1333500"/>
                  </a:lnTo>
                  <a:lnTo>
                    <a:pt x="832078" y="1333500"/>
                  </a:lnTo>
                  <a:lnTo>
                    <a:pt x="831951" y="1320800"/>
                  </a:lnTo>
                  <a:lnTo>
                    <a:pt x="830351" y="1320800"/>
                  </a:lnTo>
                  <a:lnTo>
                    <a:pt x="833297" y="1308100"/>
                  </a:lnTo>
                  <a:lnTo>
                    <a:pt x="836523" y="1308100"/>
                  </a:lnTo>
                  <a:lnTo>
                    <a:pt x="842098" y="1295400"/>
                  </a:lnTo>
                  <a:lnTo>
                    <a:pt x="842378" y="1295400"/>
                  </a:lnTo>
                  <a:lnTo>
                    <a:pt x="844245" y="1282700"/>
                  </a:lnTo>
                  <a:lnTo>
                    <a:pt x="848207" y="1295400"/>
                  </a:lnTo>
                  <a:lnTo>
                    <a:pt x="847686" y="1295400"/>
                  </a:lnTo>
                  <a:lnTo>
                    <a:pt x="847458" y="1308100"/>
                  </a:lnTo>
                  <a:lnTo>
                    <a:pt x="845045" y="1308100"/>
                  </a:lnTo>
                  <a:lnTo>
                    <a:pt x="839101" y="1320800"/>
                  </a:lnTo>
                  <a:lnTo>
                    <a:pt x="844054" y="1320800"/>
                  </a:lnTo>
                  <a:lnTo>
                    <a:pt x="836015" y="1333500"/>
                  </a:lnTo>
                  <a:lnTo>
                    <a:pt x="846112" y="1333500"/>
                  </a:lnTo>
                  <a:lnTo>
                    <a:pt x="844753" y="1320800"/>
                  </a:lnTo>
                  <a:lnTo>
                    <a:pt x="849249" y="1320800"/>
                  </a:lnTo>
                  <a:lnTo>
                    <a:pt x="848461" y="1308100"/>
                  </a:lnTo>
                  <a:lnTo>
                    <a:pt x="850150" y="1308100"/>
                  </a:lnTo>
                  <a:lnTo>
                    <a:pt x="854900" y="1295400"/>
                  </a:lnTo>
                  <a:lnTo>
                    <a:pt x="851738" y="1295400"/>
                  </a:lnTo>
                  <a:lnTo>
                    <a:pt x="851738" y="1282700"/>
                  </a:lnTo>
                  <a:lnTo>
                    <a:pt x="849528" y="1282700"/>
                  </a:lnTo>
                  <a:lnTo>
                    <a:pt x="853821" y="1270000"/>
                  </a:lnTo>
                  <a:lnTo>
                    <a:pt x="848855" y="1270000"/>
                  </a:lnTo>
                  <a:lnTo>
                    <a:pt x="846785" y="1262659"/>
                  </a:lnTo>
                  <a:lnTo>
                    <a:pt x="846785" y="1270000"/>
                  </a:lnTo>
                  <a:lnTo>
                    <a:pt x="840232" y="1282700"/>
                  </a:lnTo>
                  <a:lnTo>
                    <a:pt x="841743" y="1282700"/>
                  </a:lnTo>
                  <a:lnTo>
                    <a:pt x="838923" y="1295400"/>
                  </a:lnTo>
                  <a:lnTo>
                    <a:pt x="837780" y="1282700"/>
                  </a:lnTo>
                  <a:lnTo>
                    <a:pt x="840232" y="1282700"/>
                  </a:lnTo>
                  <a:lnTo>
                    <a:pt x="840232" y="1270000"/>
                  </a:lnTo>
                  <a:lnTo>
                    <a:pt x="839978" y="1270000"/>
                  </a:lnTo>
                  <a:lnTo>
                    <a:pt x="839368" y="1257300"/>
                  </a:lnTo>
                  <a:lnTo>
                    <a:pt x="837057" y="1257300"/>
                  </a:lnTo>
                  <a:lnTo>
                    <a:pt x="837438" y="1270000"/>
                  </a:lnTo>
                  <a:lnTo>
                    <a:pt x="837107" y="1270000"/>
                  </a:lnTo>
                  <a:lnTo>
                    <a:pt x="837006" y="1282700"/>
                  </a:lnTo>
                  <a:lnTo>
                    <a:pt x="833907" y="1282700"/>
                  </a:lnTo>
                  <a:lnTo>
                    <a:pt x="835304" y="1295400"/>
                  </a:lnTo>
                  <a:lnTo>
                    <a:pt x="833945" y="1295400"/>
                  </a:lnTo>
                  <a:lnTo>
                    <a:pt x="833056" y="1308100"/>
                  </a:lnTo>
                  <a:lnTo>
                    <a:pt x="825690" y="1308100"/>
                  </a:lnTo>
                  <a:lnTo>
                    <a:pt x="827074" y="1295400"/>
                  </a:lnTo>
                  <a:lnTo>
                    <a:pt x="828497" y="1295400"/>
                  </a:lnTo>
                  <a:lnTo>
                    <a:pt x="829017" y="1282700"/>
                  </a:lnTo>
                  <a:lnTo>
                    <a:pt x="830110" y="1282700"/>
                  </a:lnTo>
                  <a:lnTo>
                    <a:pt x="832650" y="1270000"/>
                  </a:lnTo>
                  <a:lnTo>
                    <a:pt x="829424" y="1270000"/>
                  </a:lnTo>
                  <a:lnTo>
                    <a:pt x="835571" y="1257300"/>
                  </a:lnTo>
                  <a:lnTo>
                    <a:pt x="835888" y="1257300"/>
                  </a:lnTo>
                  <a:lnTo>
                    <a:pt x="834910" y="1244600"/>
                  </a:lnTo>
                  <a:lnTo>
                    <a:pt x="842149" y="1244600"/>
                  </a:lnTo>
                  <a:lnTo>
                    <a:pt x="843432" y="1257300"/>
                  </a:lnTo>
                  <a:lnTo>
                    <a:pt x="844257" y="1257300"/>
                  </a:lnTo>
                  <a:lnTo>
                    <a:pt x="843470" y="1270000"/>
                  </a:lnTo>
                  <a:lnTo>
                    <a:pt x="846785" y="1270000"/>
                  </a:lnTo>
                  <a:lnTo>
                    <a:pt x="846785" y="1262659"/>
                  </a:lnTo>
                  <a:lnTo>
                    <a:pt x="845273" y="1257300"/>
                  </a:lnTo>
                  <a:lnTo>
                    <a:pt x="852106" y="1257300"/>
                  </a:lnTo>
                  <a:lnTo>
                    <a:pt x="854240" y="1270000"/>
                  </a:lnTo>
                  <a:lnTo>
                    <a:pt x="856754" y="1270000"/>
                  </a:lnTo>
                  <a:lnTo>
                    <a:pt x="856653" y="1282700"/>
                  </a:lnTo>
                  <a:lnTo>
                    <a:pt x="858850" y="1282700"/>
                  </a:lnTo>
                  <a:lnTo>
                    <a:pt x="857465" y="1295400"/>
                  </a:lnTo>
                  <a:lnTo>
                    <a:pt x="863142" y="1295400"/>
                  </a:lnTo>
                  <a:lnTo>
                    <a:pt x="862444" y="1282700"/>
                  </a:lnTo>
                  <a:lnTo>
                    <a:pt x="865670" y="1282700"/>
                  </a:lnTo>
                  <a:lnTo>
                    <a:pt x="863473" y="1295400"/>
                  </a:lnTo>
                  <a:lnTo>
                    <a:pt x="858901" y="1308100"/>
                  </a:lnTo>
                  <a:lnTo>
                    <a:pt x="861441" y="1308100"/>
                  </a:lnTo>
                  <a:lnTo>
                    <a:pt x="861225" y="1320800"/>
                  </a:lnTo>
                  <a:lnTo>
                    <a:pt x="864857" y="1308100"/>
                  </a:lnTo>
                  <a:lnTo>
                    <a:pt x="866165" y="1308100"/>
                  </a:lnTo>
                  <a:lnTo>
                    <a:pt x="869886" y="1316901"/>
                  </a:lnTo>
                  <a:lnTo>
                    <a:pt x="867168" y="1308100"/>
                  </a:lnTo>
                  <a:lnTo>
                    <a:pt x="866813" y="1308100"/>
                  </a:lnTo>
                  <a:lnTo>
                    <a:pt x="870610" y="1295400"/>
                  </a:lnTo>
                  <a:lnTo>
                    <a:pt x="867537" y="1295400"/>
                  </a:lnTo>
                  <a:lnTo>
                    <a:pt x="869175" y="1282700"/>
                  </a:lnTo>
                  <a:lnTo>
                    <a:pt x="866711" y="1282700"/>
                  </a:lnTo>
                  <a:lnTo>
                    <a:pt x="867930" y="1270000"/>
                  </a:lnTo>
                  <a:lnTo>
                    <a:pt x="868235" y="1270000"/>
                  </a:lnTo>
                  <a:lnTo>
                    <a:pt x="868197" y="1257300"/>
                  </a:lnTo>
                  <a:lnTo>
                    <a:pt x="867257" y="1257300"/>
                  </a:lnTo>
                  <a:lnTo>
                    <a:pt x="867130" y="1244600"/>
                  </a:lnTo>
                  <a:lnTo>
                    <a:pt x="861187" y="1244600"/>
                  </a:lnTo>
                  <a:lnTo>
                    <a:pt x="858139" y="1257300"/>
                  </a:lnTo>
                  <a:lnTo>
                    <a:pt x="862965" y="1257300"/>
                  </a:lnTo>
                  <a:lnTo>
                    <a:pt x="862571" y="1270000"/>
                  </a:lnTo>
                  <a:lnTo>
                    <a:pt x="867270" y="1270000"/>
                  </a:lnTo>
                  <a:lnTo>
                    <a:pt x="860475" y="1282700"/>
                  </a:lnTo>
                  <a:lnTo>
                    <a:pt x="858977" y="1270000"/>
                  </a:lnTo>
                  <a:lnTo>
                    <a:pt x="857631" y="1270000"/>
                  </a:lnTo>
                  <a:lnTo>
                    <a:pt x="857948" y="1257300"/>
                  </a:lnTo>
                  <a:lnTo>
                    <a:pt x="858139" y="1257300"/>
                  </a:lnTo>
                  <a:lnTo>
                    <a:pt x="853859" y="1244600"/>
                  </a:lnTo>
                  <a:lnTo>
                    <a:pt x="858329" y="1244600"/>
                  </a:lnTo>
                  <a:lnTo>
                    <a:pt x="858558" y="1231900"/>
                  </a:lnTo>
                  <a:lnTo>
                    <a:pt x="856348" y="1231900"/>
                  </a:lnTo>
                  <a:lnTo>
                    <a:pt x="854494" y="1219200"/>
                  </a:lnTo>
                  <a:lnTo>
                    <a:pt x="863777" y="1231900"/>
                  </a:lnTo>
                  <a:lnTo>
                    <a:pt x="868883" y="1231900"/>
                  </a:lnTo>
                  <a:lnTo>
                    <a:pt x="869061" y="1244600"/>
                  </a:lnTo>
                  <a:lnTo>
                    <a:pt x="867130" y="1244600"/>
                  </a:lnTo>
                  <a:lnTo>
                    <a:pt x="872629" y="1257300"/>
                  </a:lnTo>
                  <a:lnTo>
                    <a:pt x="874445" y="1257300"/>
                  </a:lnTo>
                  <a:lnTo>
                    <a:pt x="874839" y="1270000"/>
                  </a:lnTo>
                  <a:lnTo>
                    <a:pt x="877963" y="1270000"/>
                  </a:lnTo>
                  <a:lnTo>
                    <a:pt x="877341" y="1282700"/>
                  </a:lnTo>
                  <a:lnTo>
                    <a:pt x="882573" y="1282700"/>
                  </a:lnTo>
                  <a:lnTo>
                    <a:pt x="885456" y="1270000"/>
                  </a:lnTo>
                  <a:lnTo>
                    <a:pt x="878433" y="1270000"/>
                  </a:lnTo>
                  <a:lnTo>
                    <a:pt x="877201" y="1257300"/>
                  </a:lnTo>
                  <a:lnTo>
                    <a:pt x="878751" y="1257300"/>
                  </a:lnTo>
                  <a:lnTo>
                    <a:pt x="886421" y="1244600"/>
                  </a:lnTo>
                  <a:lnTo>
                    <a:pt x="885723" y="1244600"/>
                  </a:lnTo>
                  <a:lnTo>
                    <a:pt x="886040" y="1231900"/>
                  </a:lnTo>
                  <a:lnTo>
                    <a:pt x="885177" y="1231900"/>
                  </a:lnTo>
                  <a:lnTo>
                    <a:pt x="883183" y="1227353"/>
                  </a:lnTo>
                  <a:lnTo>
                    <a:pt x="883183" y="1231900"/>
                  </a:lnTo>
                  <a:lnTo>
                    <a:pt x="882192" y="1244600"/>
                  </a:lnTo>
                  <a:lnTo>
                    <a:pt x="880033" y="1244600"/>
                  </a:lnTo>
                  <a:lnTo>
                    <a:pt x="876261" y="1257300"/>
                  </a:lnTo>
                  <a:lnTo>
                    <a:pt x="875093" y="1244600"/>
                  </a:lnTo>
                  <a:lnTo>
                    <a:pt x="872223" y="1244600"/>
                  </a:lnTo>
                  <a:lnTo>
                    <a:pt x="874801" y="1231900"/>
                  </a:lnTo>
                  <a:lnTo>
                    <a:pt x="883183" y="1231900"/>
                  </a:lnTo>
                  <a:lnTo>
                    <a:pt x="883183" y="1227353"/>
                  </a:lnTo>
                  <a:lnTo>
                    <a:pt x="879614" y="1219200"/>
                  </a:lnTo>
                  <a:lnTo>
                    <a:pt x="871842" y="1219200"/>
                  </a:lnTo>
                  <a:lnTo>
                    <a:pt x="871842" y="1231900"/>
                  </a:lnTo>
                  <a:lnTo>
                    <a:pt x="869442" y="1231900"/>
                  </a:lnTo>
                  <a:lnTo>
                    <a:pt x="868845" y="1219200"/>
                  </a:lnTo>
                  <a:lnTo>
                    <a:pt x="871842" y="1231900"/>
                  </a:lnTo>
                  <a:lnTo>
                    <a:pt x="871842" y="1219200"/>
                  </a:lnTo>
                  <a:lnTo>
                    <a:pt x="869988" y="1219200"/>
                  </a:lnTo>
                  <a:lnTo>
                    <a:pt x="875880" y="1206500"/>
                  </a:lnTo>
                  <a:lnTo>
                    <a:pt x="869340" y="1206500"/>
                  </a:lnTo>
                  <a:lnTo>
                    <a:pt x="864412" y="1219200"/>
                  </a:lnTo>
                  <a:lnTo>
                    <a:pt x="862507" y="1219200"/>
                  </a:lnTo>
                  <a:lnTo>
                    <a:pt x="861250" y="1206500"/>
                  </a:lnTo>
                  <a:lnTo>
                    <a:pt x="868095" y="1206500"/>
                  </a:lnTo>
                  <a:lnTo>
                    <a:pt x="866444" y="1193800"/>
                  </a:lnTo>
                  <a:lnTo>
                    <a:pt x="873163" y="1193800"/>
                  </a:lnTo>
                  <a:lnTo>
                    <a:pt x="876325" y="1181100"/>
                  </a:lnTo>
                  <a:lnTo>
                    <a:pt x="886498" y="1181100"/>
                  </a:lnTo>
                  <a:lnTo>
                    <a:pt x="889520" y="1168400"/>
                  </a:lnTo>
                  <a:lnTo>
                    <a:pt x="895451" y="1168400"/>
                  </a:lnTo>
                  <a:lnTo>
                    <a:pt x="898512" y="1155700"/>
                  </a:lnTo>
                  <a:lnTo>
                    <a:pt x="903668" y="1155700"/>
                  </a:lnTo>
                  <a:lnTo>
                    <a:pt x="905319" y="1143000"/>
                  </a:lnTo>
                  <a:lnTo>
                    <a:pt x="897813" y="1143000"/>
                  </a:lnTo>
                  <a:lnTo>
                    <a:pt x="897369" y="1155700"/>
                  </a:lnTo>
                  <a:lnTo>
                    <a:pt x="891070" y="1155700"/>
                  </a:lnTo>
                  <a:lnTo>
                    <a:pt x="886625" y="1144866"/>
                  </a:lnTo>
                  <a:lnTo>
                    <a:pt x="886625" y="1168400"/>
                  </a:lnTo>
                  <a:lnTo>
                    <a:pt x="876223" y="1168400"/>
                  </a:lnTo>
                  <a:lnTo>
                    <a:pt x="875728" y="1181100"/>
                  </a:lnTo>
                  <a:lnTo>
                    <a:pt x="870788" y="1181100"/>
                  </a:lnTo>
                  <a:lnTo>
                    <a:pt x="869848" y="1168400"/>
                  </a:lnTo>
                  <a:lnTo>
                    <a:pt x="874560" y="1168400"/>
                  </a:lnTo>
                  <a:lnTo>
                    <a:pt x="883221" y="1155827"/>
                  </a:lnTo>
                  <a:lnTo>
                    <a:pt x="883183" y="1155700"/>
                  </a:lnTo>
                  <a:lnTo>
                    <a:pt x="883221" y="1155827"/>
                  </a:lnTo>
                  <a:lnTo>
                    <a:pt x="886625" y="1168400"/>
                  </a:lnTo>
                  <a:lnTo>
                    <a:pt x="886625" y="1144866"/>
                  </a:lnTo>
                  <a:lnTo>
                    <a:pt x="885863" y="1143000"/>
                  </a:lnTo>
                  <a:lnTo>
                    <a:pt x="887272" y="1143000"/>
                  </a:lnTo>
                  <a:lnTo>
                    <a:pt x="882954" y="1130300"/>
                  </a:lnTo>
                  <a:lnTo>
                    <a:pt x="882523" y="1130300"/>
                  </a:lnTo>
                  <a:lnTo>
                    <a:pt x="882523" y="1143000"/>
                  </a:lnTo>
                  <a:lnTo>
                    <a:pt x="881303" y="1155700"/>
                  </a:lnTo>
                  <a:lnTo>
                    <a:pt x="876795" y="1155700"/>
                  </a:lnTo>
                  <a:lnTo>
                    <a:pt x="868324" y="1155700"/>
                  </a:lnTo>
                  <a:lnTo>
                    <a:pt x="871258" y="1143000"/>
                  </a:lnTo>
                  <a:lnTo>
                    <a:pt x="876795" y="1155700"/>
                  </a:lnTo>
                  <a:lnTo>
                    <a:pt x="875944" y="1143000"/>
                  </a:lnTo>
                  <a:lnTo>
                    <a:pt x="882523" y="1143000"/>
                  </a:lnTo>
                  <a:lnTo>
                    <a:pt x="882523" y="1130300"/>
                  </a:lnTo>
                  <a:lnTo>
                    <a:pt x="877176" y="1130300"/>
                  </a:lnTo>
                  <a:lnTo>
                    <a:pt x="873785" y="1130300"/>
                  </a:lnTo>
                  <a:lnTo>
                    <a:pt x="874014" y="1117600"/>
                  </a:lnTo>
                  <a:lnTo>
                    <a:pt x="873099" y="1117600"/>
                  </a:lnTo>
                  <a:lnTo>
                    <a:pt x="872858" y="1104900"/>
                  </a:lnTo>
                  <a:lnTo>
                    <a:pt x="871093" y="1104900"/>
                  </a:lnTo>
                  <a:lnTo>
                    <a:pt x="871093" y="1117600"/>
                  </a:lnTo>
                  <a:lnTo>
                    <a:pt x="869950" y="1130300"/>
                  </a:lnTo>
                  <a:lnTo>
                    <a:pt x="868514" y="1130300"/>
                  </a:lnTo>
                  <a:lnTo>
                    <a:pt x="868184" y="1126871"/>
                  </a:lnTo>
                  <a:lnTo>
                    <a:pt x="868184" y="1130300"/>
                  </a:lnTo>
                  <a:lnTo>
                    <a:pt x="866902" y="1143000"/>
                  </a:lnTo>
                  <a:lnTo>
                    <a:pt x="863739" y="1143000"/>
                  </a:lnTo>
                  <a:lnTo>
                    <a:pt x="864146" y="1155700"/>
                  </a:lnTo>
                  <a:lnTo>
                    <a:pt x="865873" y="1155700"/>
                  </a:lnTo>
                  <a:lnTo>
                    <a:pt x="867244" y="1168400"/>
                  </a:lnTo>
                  <a:lnTo>
                    <a:pt x="861745" y="1168400"/>
                  </a:lnTo>
                  <a:lnTo>
                    <a:pt x="861745" y="1193800"/>
                  </a:lnTo>
                  <a:lnTo>
                    <a:pt x="859599" y="1193800"/>
                  </a:lnTo>
                  <a:lnTo>
                    <a:pt x="859599" y="1206500"/>
                  </a:lnTo>
                  <a:lnTo>
                    <a:pt x="858100" y="1219200"/>
                  </a:lnTo>
                  <a:lnTo>
                    <a:pt x="854925" y="1219200"/>
                  </a:lnTo>
                  <a:lnTo>
                    <a:pt x="855192" y="1206500"/>
                  </a:lnTo>
                  <a:lnTo>
                    <a:pt x="859599" y="1206500"/>
                  </a:lnTo>
                  <a:lnTo>
                    <a:pt x="859599" y="1193800"/>
                  </a:lnTo>
                  <a:lnTo>
                    <a:pt x="858621" y="1193800"/>
                  </a:lnTo>
                  <a:lnTo>
                    <a:pt x="858621" y="1181100"/>
                  </a:lnTo>
                  <a:lnTo>
                    <a:pt x="861745" y="1193800"/>
                  </a:lnTo>
                  <a:lnTo>
                    <a:pt x="861745" y="1168400"/>
                  </a:lnTo>
                  <a:lnTo>
                    <a:pt x="860844" y="1168400"/>
                  </a:lnTo>
                  <a:lnTo>
                    <a:pt x="861136" y="1155700"/>
                  </a:lnTo>
                  <a:lnTo>
                    <a:pt x="861453" y="1155700"/>
                  </a:lnTo>
                  <a:lnTo>
                    <a:pt x="862698" y="1143000"/>
                  </a:lnTo>
                  <a:lnTo>
                    <a:pt x="862558" y="1143000"/>
                  </a:lnTo>
                  <a:lnTo>
                    <a:pt x="861682" y="1130300"/>
                  </a:lnTo>
                  <a:lnTo>
                    <a:pt x="858177" y="1130300"/>
                  </a:lnTo>
                  <a:lnTo>
                    <a:pt x="858177" y="1181100"/>
                  </a:lnTo>
                  <a:lnTo>
                    <a:pt x="852843" y="1181100"/>
                  </a:lnTo>
                  <a:lnTo>
                    <a:pt x="854214" y="1168400"/>
                  </a:lnTo>
                  <a:lnTo>
                    <a:pt x="855675" y="1168400"/>
                  </a:lnTo>
                  <a:lnTo>
                    <a:pt x="858177" y="1181100"/>
                  </a:lnTo>
                  <a:lnTo>
                    <a:pt x="858177" y="1130300"/>
                  </a:lnTo>
                  <a:lnTo>
                    <a:pt x="856818" y="1130300"/>
                  </a:lnTo>
                  <a:lnTo>
                    <a:pt x="855548" y="1143000"/>
                  </a:lnTo>
                  <a:lnTo>
                    <a:pt x="853643" y="1130300"/>
                  </a:lnTo>
                  <a:lnTo>
                    <a:pt x="854989" y="1130300"/>
                  </a:lnTo>
                  <a:lnTo>
                    <a:pt x="857885" y="1117600"/>
                  </a:lnTo>
                  <a:lnTo>
                    <a:pt x="863587" y="1117600"/>
                  </a:lnTo>
                  <a:lnTo>
                    <a:pt x="862799" y="1130300"/>
                  </a:lnTo>
                  <a:lnTo>
                    <a:pt x="868184" y="1130300"/>
                  </a:lnTo>
                  <a:lnTo>
                    <a:pt x="868184" y="1126871"/>
                  </a:lnTo>
                  <a:lnTo>
                    <a:pt x="867295" y="1117600"/>
                  </a:lnTo>
                  <a:lnTo>
                    <a:pt x="871093" y="1117600"/>
                  </a:lnTo>
                  <a:lnTo>
                    <a:pt x="871093" y="1104900"/>
                  </a:lnTo>
                  <a:lnTo>
                    <a:pt x="871956" y="1092200"/>
                  </a:lnTo>
                  <a:lnTo>
                    <a:pt x="861872" y="1092200"/>
                  </a:lnTo>
                  <a:lnTo>
                    <a:pt x="866609" y="1079500"/>
                  </a:lnTo>
                  <a:lnTo>
                    <a:pt x="869238" y="1079500"/>
                  </a:lnTo>
                  <a:lnTo>
                    <a:pt x="868819" y="1066800"/>
                  </a:lnTo>
                  <a:lnTo>
                    <a:pt x="867537" y="1066800"/>
                  </a:lnTo>
                  <a:lnTo>
                    <a:pt x="867003" y="1054100"/>
                  </a:lnTo>
                  <a:lnTo>
                    <a:pt x="863955" y="1054100"/>
                  </a:lnTo>
                  <a:lnTo>
                    <a:pt x="865568" y="1041400"/>
                  </a:lnTo>
                  <a:lnTo>
                    <a:pt x="864057" y="1041400"/>
                  </a:lnTo>
                  <a:lnTo>
                    <a:pt x="867295" y="1028700"/>
                  </a:lnTo>
                  <a:lnTo>
                    <a:pt x="866000" y="1028700"/>
                  </a:lnTo>
                  <a:lnTo>
                    <a:pt x="873125" y="1016000"/>
                  </a:lnTo>
                  <a:lnTo>
                    <a:pt x="870864" y="1016000"/>
                  </a:lnTo>
                  <a:lnTo>
                    <a:pt x="874153" y="1003300"/>
                  </a:lnTo>
                  <a:lnTo>
                    <a:pt x="875182" y="1016000"/>
                  </a:lnTo>
                  <a:lnTo>
                    <a:pt x="873125" y="1016000"/>
                  </a:lnTo>
                  <a:lnTo>
                    <a:pt x="875601" y="1028700"/>
                  </a:lnTo>
                  <a:lnTo>
                    <a:pt x="879716" y="1028700"/>
                  </a:lnTo>
                  <a:lnTo>
                    <a:pt x="880198" y="1016000"/>
                  </a:lnTo>
                  <a:lnTo>
                    <a:pt x="878179" y="1016000"/>
                  </a:lnTo>
                  <a:lnTo>
                    <a:pt x="883170" y="1003300"/>
                  </a:lnTo>
                  <a:lnTo>
                    <a:pt x="879868" y="1003300"/>
                  </a:lnTo>
                  <a:lnTo>
                    <a:pt x="874483" y="990600"/>
                  </a:lnTo>
                  <a:lnTo>
                    <a:pt x="873988" y="990600"/>
                  </a:lnTo>
                  <a:lnTo>
                    <a:pt x="873988" y="1003300"/>
                  </a:lnTo>
                  <a:lnTo>
                    <a:pt x="865111" y="1003300"/>
                  </a:lnTo>
                  <a:lnTo>
                    <a:pt x="865111" y="990600"/>
                  </a:lnTo>
                  <a:lnTo>
                    <a:pt x="870051" y="990600"/>
                  </a:lnTo>
                  <a:lnTo>
                    <a:pt x="873988" y="1003300"/>
                  </a:lnTo>
                  <a:lnTo>
                    <a:pt x="873988" y="990600"/>
                  </a:lnTo>
                  <a:lnTo>
                    <a:pt x="871067" y="990600"/>
                  </a:lnTo>
                  <a:lnTo>
                    <a:pt x="871956" y="977900"/>
                  </a:lnTo>
                  <a:lnTo>
                    <a:pt x="876515" y="977900"/>
                  </a:lnTo>
                  <a:lnTo>
                    <a:pt x="879830" y="990600"/>
                  </a:lnTo>
                  <a:lnTo>
                    <a:pt x="882510" y="990600"/>
                  </a:lnTo>
                  <a:lnTo>
                    <a:pt x="887158" y="1003300"/>
                  </a:lnTo>
                  <a:lnTo>
                    <a:pt x="891133" y="1003300"/>
                  </a:lnTo>
                  <a:lnTo>
                    <a:pt x="887945" y="990600"/>
                  </a:lnTo>
                  <a:lnTo>
                    <a:pt x="886002" y="990600"/>
                  </a:lnTo>
                  <a:lnTo>
                    <a:pt x="881532" y="977900"/>
                  </a:lnTo>
                  <a:lnTo>
                    <a:pt x="880630" y="977900"/>
                  </a:lnTo>
                  <a:lnTo>
                    <a:pt x="880389" y="965200"/>
                  </a:lnTo>
                  <a:lnTo>
                    <a:pt x="878928" y="965200"/>
                  </a:lnTo>
                  <a:lnTo>
                    <a:pt x="880783" y="952500"/>
                  </a:lnTo>
                  <a:lnTo>
                    <a:pt x="881418" y="952500"/>
                  </a:lnTo>
                  <a:lnTo>
                    <a:pt x="886028" y="965200"/>
                  </a:lnTo>
                  <a:lnTo>
                    <a:pt x="886421" y="965200"/>
                  </a:lnTo>
                  <a:lnTo>
                    <a:pt x="888250" y="977900"/>
                  </a:lnTo>
                  <a:lnTo>
                    <a:pt x="888453" y="977900"/>
                  </a:lnTo>
                  <a:lnTo>
                    <a:pt x="893419" y="965200"/>
                  </a:lnTo>
                  <a:lnTo>
                    <a:pt x="900074" y="965200"/>
                  </a:lnTo>
                  <a:lnTo>
                    <a:pt x="900645" y="977900"/>
                  </a:lnTo>
                  <a:lnTo>
                    <a:pt x="895629" y="977900"/>
                  </a:lnTo>
                  <a:lnTo>
                    <a:pt x="895108" y="990600"/>
                  </a:lnTo>
                  <a:lnTo>
                    <a:pt x="895756" y="990600"/>
                  </a:lnTo>
                  <a:lnTo>
                    <a:pt x="895464" y="1003300"/>
                  </a:lnTo>
                  <a:lnTo>
                    <a:pt x="892136" y="990600"/>
                  </a:lnTo>
                  <a:lnTo>
                    <a:pt x="891133" y="1003300"/>
                  </a:lnTo>
                  <a:lnTo>
                    <a:pt x="891971" y="1003300"/>
                  </a:lnTo>
                  <a:lnTo>
                    <a:pt x="893597" y="1016000"/>
                  </a:lnTo>
                  <a:lnTo>
                    <a:pt x="894511" y="1016000"/>
                  </a:lnTo>
                  <a:lnTo>
                    <a:pt x="890257" y="1028700"/>
                  </a:lnTo>
                  <a:lnTo>
                    <a:pt x="890219" y="1039190"/>
                  </a:lnTo>
                  <a:lnTo>
                    <a:pt x="891159" y="1028700"/>
                  </a:lnTo>
                  <a:lnTo>
                    <a:pt x="893622" y="1041400"/>
                  </a:lnTo>
                  <a:lnTo>
                    <a:pt x="890219" y="1041400"/>
                  </a:lnTo>
                  <a:lnTo>
                    <a:pt x="890219" y="1039190"/>
                  </a:lnTo>
                  <a:lnTo>
                    <a:pt x="890016" y="1041400"/>
                  </a:lnTo>
                  <a:lnTo>
                    <a:pt x="887590" y="1041400"/>
                  </a:lnTo>
                  <a:lnTo>
                    <a:pt x="883437" y="1054100"/>
                  </a:lnTo>
                  <a:lnTo>
                    <a:pt x="886472" y="1054100"/>
                  </a:lnTo>
                  <a:lnTo>
                    <a:pt x="892898" y="1066800"/>
                  </a:lnTo>
                  <a:lnTo>
                    <a:pt x="889736" y="1066800"/>
                  </a:lnTo>
                  <a:lnTo>
                    <a:pt x="887374" y="1079500"/>
                  </a:lnTo>
                  <a:lnTo>
                    <a:pt x="890574" y="1079500"/>
                  </a:lnTo>
                  <a:lnTo>
                    <a:pt x="894156" y="1066800"/>
                  </a:lnTo>
                  <a:lnTo>
                    <a:pt x="895972" y="1066800"/>
                  </a:lnTo>
                  <a:lnTo>
                    <a:pt x="900188" y="1079500"/>
                  </a:lnTo>
                  <a:lnTo>
                    <a:pt x="899845" y="1079500"/>
                  </a:lnTo>
                  <a:lnTo>
                    <a:pt x="901725" y="1092200"/>
                  </a:lnTo>
                  <a:lnTo>
                    <a:pt x="905167" y="1092200"/>
                  </a:lnTo>
                  <a:lnTo>
                    <a:pt x="903033" y="1079500"/>
                  </a:lnTo>
                  <a:lnTo>
                    <a:pt x="903643" y="1079500"/>
                  </a:lnTo>
                  <a:lnTo>
                    <a:pt x="897610" y="1066800"/>
                  </a:lnTo>
                  <a:lnTo>
                    <a:pt x="906195" y="1066800"/>
                  </a:lnTo>
                  <a:lnTo>
                    <a:pt x="905560" y="1054100"/>
                  </a:lnTo>
                  <a:lnTo>
                    <a:pt x="911250" y="1054100"/>
                  </a:lnTo>
                  <a:lnTo>
                    <a:pt x="910971" y="1066800"/>
                  </a:lnTo>
                  <a:lnTo>
                    <a:pt x="914742" y="1066800"/>
                  </a:lnTo>
                  <a:lnTo>
                    <a:pt x="916978" y="1079500"/>
                  </a:lnTo>
                  <a:lnTo>
                    <a:pt x="919670" y="1079500"/>
                  </a:lnTo>
                  <a:lnTo>
                    <a:pt x="919721" y="1092200"/>
                  </a:lnTo>
                  <a:lnTo>
                    <a:pt x="917549" y="1092200"/>
                  </a:lnTo>
                  <a:lnTo>
                    <a:pt x="918641" y="1104900"/>
                  </a:lnTo>
                  <a:lnTo>
                    <a:pt x="915733" y="1104900"/>
                  </a:lnTo>
                  <a:lnTo>
                    <a:pt x="919810" y="1117600"/>
                  </a:lnTo>
                  <a:lnTo>
                    <a:pt x="913053" y="1117600"/>
                  </a:lnTo>
                  <a:lnTo>
                    <a:pt x="909574" y="1104900"/>
                  </a:lnTo>
                  <a:lnTo>
                    <a:pt x="900480" y="1104900"/>
                  </a:lnTo>
                  <a:lnTo>
                    <a:pt x="901141" y="1117600"/>
                  </a:lnTo>
                  <a:lnTo>
                    <a:pt x="898969" y="1117600"/>
                  </a:lnTo>
                  <a:lnTo>
                    <a:pt x="896505" y="1130300"/>
                  </a:lnTo>
                  <a:lnTo>
                    <a:pt x="899007" y="1130300"/>
                  </a:lnTo>
                  <a:lnTo>
                    <a:pt x="901446" y="1117600"/>
                  </a:lnTo>
                  <a:lnTo>
                    <a:pt x="905979" y="1117600"/>
                  </a:lnTo>
                  <a:lnTo>
                    <a:pt x="906551" y="1120571"/>
                  </a:lnTo>
                  <a:lnTo>
                    <a:pt x="906792" y="1117600"/>
                  </a:lnTo>
                  <a:lnTo>
                    <a:pt x="912215" y="1117600"/>
                  </a:lnTo>
                  <a:lnTo>
                    <a:pt x="912876" y="1130300"/>
                  </a:lnTo>
                  <a:lnTo>
                    <a:pt x="908405" y="1130300"/>
                  </a:lnTo>
                  <a:lnTo>
                    <a:pt x="906551" y="1120571"/>
                  </a:lnTo>
                  <a:lnTo>
                    <a:pt x="905738" y="1130300"/>
                  </a:lnTo>
                  <a:lnTo>
                    <a:pt x="906462" y="1143000"/>
                  </a:lnTo>
                  <a:lnTo>
                    <a:pt x="913599" y="1143000"/>
                  </a:lnTo>
                  <a:lnTo>
                    <a:pt x="917663" y="1130300"/>
                  </a:lnTo>
                  <a:lnTo>
                    <a:pt x="919111" y="1130300"/>
                  </a:lnTo>
                  <a:lnTo>
                    <a:pt x="921778" y="1117600"/>
                  </a:lnTo>
                  <a:lnTo>
                    <a:pt x="925360" y="1117600"/>
                  </a:lnTo>
                  <a:lnTo>
                    <a:pt x="925703" y="1104900"/>
                  </a:lnTo>
                  <a:lnTo>
                    <a:pt x="926553" y="1104900"/>
                  </a:lnTo>
                  <a:lnTo>
                    <a:pt x="926477" y="1092200"/>
                  </a:lnTo>
                  <a:lnTo>
                    <a:pt x="925690" y="1092200"/>
                  </a:lnTo>
                  <a:lnTo>
                    <a:pt x="924369" y="1079500"/>
                  </a:lnTo>
                  <a:lnTo>
                    <a:pt x="923201" y="1079500"/>
                  </a:lnTo>
                  <a:lnTo>
                    <a:pt x="919010" y="1066800"/>
                  </a:lnTo>
                  <a:lnTo>
                    <a:pt x="918108" y="1066800"/>
                  </a:lnTo>
                  <a:lnTo>
                    <a:pt x="915936" y="1054100"/>
                  </a:lnTo>
                  <a:lnTo>
                    <a:pt x="912012" y="1054100"/>
                  </a:lnTo>
                  <a:lnTo>
                    <a:pt x="906183" y="1041400"/>
                  </a:lnTo>
                  <a:lnTo>
                    <a:pt x="905586" y="1041400"/>
                  </a:lnTo>
                  <a:lnTo>
                    <a:pt x="902576" y="1028700"/>
                  </a:lnTo>
                  <a:lnTo>
                    <a:pt x="899960" y="1028700"/>
                  </a:lnTo>
                  <a:lnTo>
                    <a:pt x="899960" y="1054100"/>
                  </a:lnTo>
                  <a:lnTo>
                    <a:pt x="892479" y="1054100"/>
                  </a:lnTo>
                  <a:lnTo>
                    <a:pt x="893838" y="1041400"/>
                  </a:lnTo>
                  <a:lnTo>
                    <a:pt x="898486" y="1041400"/>
                  </a:lnTo>
                  <a:lnTo>
                    <a:pt x="899960" y="1054100"/>
                  </a:lnTo>
                  <a:lnTo>
                    <a:pt x="899960" y="1028700"/>
                  </a:lnTo>
                  <a:lnTo>
                    <a:pt x="897293" y="1028700"/>
                  </a:lnTo>
                  <a:lnTo>
                    <a:pt x="901700" y="1016000"/>
                  </a:lnTo>
                  <a:lnTo>
                    <a:pt x="897890" y="1016000"/>
                  </a:lnTo>
                  <a:lnTo>
                    <a:pt x="898753" y="1003300"/>
                  </a:lnTo>
                  <a:lnTo>
                    <a:pt x="902576" y="1003300"/>
                  </a:lnTo>
                  <a:lnTo>
                    <a:pt x="905243" y="990600"/>
                  </a:lnTo>
                  <a:lnTo>
                    <a:pt x="908913" y="990600"/>
                  </a:lnTo>
                  <a:lnTo>
                    <a:pt x="909078" y="977900"/>
                  </a:lnTo>
                  <a:lnTo>
                    <a:pt x="909002" y="965200"/>
                  </a:lnTo>
                  <a:lnTo>
                    <a:pt x="907326" y="977900"/>
                  </a:lnTo>
                  <a:lnTo>
                    <a:pt x="905459" y="965200"/>
                  </a:lnTo>
                  <a:lnTo>
                    <a:pt x="903312" y="965200"/>
                  </a:lnTo>
                  <a:lnTo>
                    <a:pt x="903312" y="990600"/>
                  </a:lnTo>
                  <a:lnTo>
                    <a:pt x="899947" y="990600"/>
                  </a:lnTo>
                  <a:lnTo>
                    <a:pt x="902030" y="978230"/>
                  </a:lnTo>
                  <a:lnTo>
                    <a:pt x="901992" y="977900"/>
                  </a:lnTo>
                  <a:lnTo>
                    <a:pt x="902030" y="978230"/>
                  </a:lnTo>
                  <a:lnTo>
                    <a:pt x="903312" y="990600"/>
                  </a:lnTo>
                  <a:lnTo>
                    <a:pt x="903312" y="965200"/>
                  </a:lnTo>
                  <a:lnTo>
                    <a:pt x="902931" y="965200"/>
                  </a:lnTo>
                  <a:lnTo>
                    <a:pt x="898486" y="952500"/>
                  </a:lnTo>
                  <a:lnTo>
                    <a:pt x="899680" y="952500"/>
                  </a:lnTo>
                  <a:lnTo>
                    <a:pt x="900645" y="939800"/>
                  </a:lnTo>
                  <a:lnTo>
                    <a:pt x="904709" y="939800"/>
                  </a:lnTo>
                  <a:lnTo>
                    <a:pt x="905052" y="927100"/>
                  </a:lnTo>
                  <a:lnTo>
                    <a:pt x="905230" y="927100"/>
                  </a:lnTo>
                  <a:lnTo>
                    <a:pt x="901700" y="914400"/>
                  </a:lnTo>
                  <a:lnTo>
                    <a:pt x="900912" y="914400"/>
                  </a:lnTo>
                  <a:lnTo>
                    <a:pt x="900912" y="927100"/>
                  </a:lnTo>
                  <a:lnTo>
                    <a:pt x="897318" y="939800"/>
                  </a:lnTo>
                  <a:lnTo>
                    <a:pt x="895692" y="927100"/>
                  </a:lnTo>
                  <a:lnTo>
                    <a:pt x="895261" y="927100"/>
                  </a:lnTo>
                  <a:lnTo>
                    <a:pt x="895261" y="939800"/>
                  </a:lnTo>
                  <a:lnTo>
                    <a:pt x="894918" y="952500"/>
                  </a:lnTo>
                  <a:lnTo>
                    <a:pt x="890244" y="952500"/>
                  </a:lnTo>
                  <a:lnTo>
                    <a:pt x="890295" y="939800"/>
                  </a:lnTo>
                  <a:lnTo>
                    <a:pt x="885774" y="939800"/>
                  </a:lnTo>
                  <a:lnTo>
                    <a:pt x="884580" y="927100"/>
                  </a:lnTo>
                  <a:lnTo>
                    <a:pt x="883386" y="927100"/>
                  </a:lnTo>
                  <a:lnTo>
                    <a:pt x="884364" y="914400"/>
                  </a:lnTo>
                  <a:lnTo>
                    <a:pt x="885507" y="914400"/>
                  </a:lnTo>
                  <a:lnTo>
                    <a:pt x="885952" y="927100"/>
                  </a:lnTo>
                  <a:lnTo>
                    <a:pt x="890689" y="927100"/>
                  </a:lnTo>
                  <a:lnTo>
                    <a:pt x="891108" y="939800"/>
                  </a:lnTo>
                  <a:lnTo>
                    <a:pt x="895261" y="939800"/>
                  </a:lnTo>
                  <a:lnTo>
                    <a:pt x="895261" y="927100"/>
                  </a:lnTo>
                  <a:lnTo>
                    <a:pt x="892403" y="927100"/>
                  </a:lnTo>
                  <a:lnTo>
                    <a:pt x="892454" y="914400"/>
                  </a:lnTo>
                  <a:lnTo>
                    <a:pt x="889050" y="914400"/>
                  </a:lnTo>
                  <a:lnTo>
                    <a:pt x="888377" y="901700"/>
                  </a:lnTo>
                  <a:lnTo>
                    <a:pt x="891298" y="901700"/>
                  </a:lnTo>
                  <a:lnTo>
                    <a:pt x="893254" y="914400"/>
                  </a:lnTo>
                  <a:lnTo>
                    <a:pt x="899261" y="914400"/>
                  </a:lnTo>
                  <a:lnTo>
                    <a:pt x="899248" y="927100"/>
                  </a:lnTo>
                  <a:lnTo>
                    <a:pt x="900912" y="927100"/>
                  </a:lnTo>
                  <a:lnTo>
                    <a:pt x="900912" y="914400"/>
                  </a:lnTo>
                  <a:lnTo>
                    <a:pt x="899591" y="914400"/>
                  </a:lnTo>
                  <a:lnTo>
                    <a:pt x="897166" y="901700"/>
                  </a:lnTo>
                  <a:lnTo>
                    <a:pt x="899845" y="901700"/>
                  </a:lnTo>
                  <a:lnTo>
                    <a:pt x="902296" y="889000"/>
                  </a:lnTo>
                  <a:lnTo>
                    <a:pt x="885202" y="889000"/>
                  </a:lnTo>
                  <a:lnTo>
                    <a:pt x="885367" y="901700"/>
                  </a:lnTo>
                  <a:lnTo>
                    <a:pt x="879983" y="901700"/>
                  </a:lnTo>
                  <a:lnTo>
                    <a:pt x="879983" y="914400"/>
                  </a:lnTo>
                  <a:lnTo>
                    <a:pt x="875817" y="914400"/>
                  </a:lnTo>
                  <a:lnTo>
                    <a:pt x="875817" y="952500"/>
                  </a:lnTo>
                  <a:lnTo>
                    <a:pt x="875538" y="965200"/>
                  </a:lnTo>
                  <a:lnTo>
                    <a:pt x="874293" y="965200"/>
                  </a:lnTo>
                  <a:lnTo>
                    <a:pt x="874649" y="952500"/>
                  </a:lnTo>
                  <a:lnTo>
                    <a:pt x="868959" y="952500"/>
                  </a:lnTo>
                  <a:lnTo>
                    <a:pt x="868959" y="965200"/>
                  </a:lnTo>
                  <a:lnTo>
                    <a:pt x="864298" y="977900"/>
                  </a:lnTo>
                  <a:lnTo>
                    <a:pt x="863066" y="966812"/>
                  </a:lnTo>
                  <a:lnTo>
                    <a:pt x="863066" y="1079500"/>
                  </a:lnTo>
                  <a:lnTo>
                    <a:pt x="861682" y="1079500"/>
                  </a:lnTo>
                  <a:lnTo>
                    <a:pt x="861212" y="1080325"/>
                  </a:lnTo>
                  <a:lnTo>
                    <a:pt x="861212" y="1104900"/>
                  </a:lnTo>
                  <a:lnTo>
                    <a:pt x="858062" y="1104900"/>
                  </a:lnTo>
                  <a:lnTo>
                    <a:pt x="856310" y="1117600"/>
                  </a:lnTo>
                  <a:lnTo>
                    <a:pt x="855002" y="1117600"/>
                  </a:lnTo>
                  <a:lnTo>
                    <a:pt x="853490" y="1130300"/>
                  </a:lnTo>
                  <a:lnTo>
                    <a:pt x="852474" y="1130300"/>
                  </a:lnTo>
                  <a:lnTo>
                    <a:pt x="854163" y="1143000"/>
                  </a:lnTo>
                  <a:lnTo>
                    <a:pt x="855345" y="1143000"/>
                  </a:lnTo>
                  <a:lnTo>
                    <a:pt x="854786" y="1155700"/>
                  </a:lnTo>
                  <a:lnTo>
                    <a:pt x="851090" y="1155700"/>
                  </a:lnTo>
                  <a:lnTo>
                    <a:pt x="851001" y="1152639"/>
                  </a:lnTo>
                  <a:lnTo>
                    <a:pt x="851001" y="1181100"/>
                  </a:lnTo>
                  <a:lnTo>
                    <a:pt x="850557" y="1183068"/>
                  </a:lnTo>
                  <a:lnTo>
                    <a:pt x="850557" y="1219200"/>
                  </a:lnTo>
                  <a:lnTo>
                    <a:pt x="845756" y="1231900"/>
                  </a:lnTo>
                  <a:lnTo>
                    <a:pt x="847090" y="1231900"/>
                  </a:lnTo>
                  <a:lnTo>
                    <a:pt x="847064" y="1244600"/>
                  </a:lnTo>
                  <a:lnTo>
                    <a:pt x="842492" y="1244600"/>
                  </a:lnTo>
                  <a:lnTo>
                    <a:pt x="839381" y="1231900"/>
                  </a:lnTo>
                  <a:lnTo>
                    <a:pt x="841006" y="1231900"/>
                  </a:lnTo>
                  <a:lnTo>
                    <a:pt x="841933" y="1219200"/>
                  </a:lnTo>
                  <a:lnTo>
                    <a:pt x="845553" y="1219200"/>
                  </a:lnTo>
                  <a:lnTo>
                    <a:pt x="843737" y="1206500"/>
                  </a:lnTo>
                  <a:lnTo>
                    <a:pt x="848207" y="1206500"/>
                  </a:lnTo>
                  <a:lnTo>
                    <a:pt x="845553" y="1219200"/>
                  </a:lnTo>
                  <a:lnTo>
                    <a:pt x="850557" y="1219200"/>
                  </a:lnTo>
                  <a:lnTo>
                    <a:pt x="850557" y="1183068"/>
                  </a:lnTo>
                  <a:lnTo>
                    <a:pt x="848131" y="1193800"/>
                  </a:lnTo>
                  <a:lnTo>
                    <a:pt x="844423" y="1181100"/>
                  </a:lnTo>
                  <a:lnTo>
                    <a:pt x="841070" y="1181100"/>
                  </a:lnTo>
                  <a:lnTo>
                    <a:pt x="841273" y="1168400"/>
                  </a:lnTo>
                  <a:lnTo>
                    <a:pt x="846785" y="1168400"/>
                  </a:lnTo>
                  <a:lnTo>
                    <a:pt x="847051" y="1181100"/>
                  </a:lnTo>
                  <a:lnTo>
                    <a:pt x="851001" y="1181100"/>
                  </a:lnTo>
                  <a:lnTo>
                    <a:pt x="851001" y="1152639"/>
                  </a:lnTo>
                  <a:lnTo>
                    <a:pt x="850722" y="1143000"/>
                  </a:lnTo>
                  <a:lnTo>
                    <a:pt x="848817" y="1143000"/>
                  </a:lnTo>
                  <a:lnTo>
                    <a:pt x="850696" y="1130300"/>
                  </a:lnTo>
                  <a:lnTo>
                    <a:pt x="848779" y="1130300"/>
                  </a:lnTo>
                  <a:lnTo>
                    <a:pt x="849020" y="1117600"/>
                  </a:lnTo>
                  <a:lnTo>
                    <a:pt x="851446" y="1117600"/>
                  </a:lnTo>
                  <a:lnTo>
                    <a:pt x="854786" y="1104900"/>
                  </a:lnTo>
                  <a:lnTo>
                    <a:pt x="859586" y="1092200"/>
                  </a:lnTo>
                  <a:lnTo>
                    <a:pt x="861212" y="1104900"/>
                  </a:lnTo>
                  <a:lnTo>
                    <a:pt x="861212" y="1080325"/>
                  </a:lnTo>
                  <a:lnTo>
                    <a:pt x="854392" y="1092200"/>
                  </a:lnTo>
                  <a:lnTo>
                    <a:pt x="850773" y="1104900"/>
                  </a:lnTo>
                  <a:lnTo>
                    <a:pt x="846988" y="1104900"/>
                  </a:lnTo>
                  <a:lnTo>
                    <a:pt x="848614" y="1092200"/>
                  </a:lnTo>
                  <a:lnTo>
                    <a:pt x="849642" y="1092200"/>
                  </a:lnTo>
                  <a:lnTo>
                    <a:pt x="849198" y="1079500"/>
                  </a:lnTo>
                  <a:lnTo>
                    <a:pt x="847344" y="1066800"/>
                  </a:lnTo>
                  <a:lnTo>
                    <a:pt x="850099" y="1066800"/>
                  </a:lnTo>
                  <a:lnTo>
                    <a:pt x="852208" y="1054100"/>
                  </a:lnTo>
                  <a:lnTo>
                    <a:pt x="857465" y="1054100"/>
                  </a:lnTo>
                  <a:lnTo>
                    <a:pt x="860640" y="1066800"/>
                  </a:lnTo>
                  <a:lnTo>
                    <a:pt x="862444" y="1066800"/>
                  </a:lnTo>
                  <a:lnTo>
                    <a:pt x="863066" y="1079500"/>
                  </a:lnTo>
                  <a:lnTo>
                    <a:pt x="863066" y="966812"/>
                  </a:lnTo>
                  <a:lnTo>
                    <a:pt x="862888" y="965200"/>
                  </a:lnTo>
                  <a:lnTo>
                    <a:pt x="859599" y="965200"/>
                  </a:lnTo>
                  <a:lnTo>
                    <a:pt x="861555" y="952500"/>
                  </a:lnTo>
                  <a:lnTo>
                    <a:pt x="863384" y="952500"/>
                  </a:lnTo>
                  <a:lnTo>
                    <a:pt x="865022" y="965200"/>
                  </a:lnTo>
                  <a:lnTo>
                    <a:pt x="868959" y="965200"/>
                  </a:lnTo>
                  <a:lnTo>
                    <a:pt x="868959" y="952500"/>
                  </a:lnTo>
                  <a:lnTo>
                    <a:pt x="866279" y="952500"/>
                  </a:lnTo>
                  <a:lnTo>
                    <a:pt x="870242" y="939800"/>
                  </a:lnTo>
                  <a:lnTo>
                    <a:pt x="863803" y="939800"/>
                  </a:lnTo>
                  <a:lnTo>
                    <a:pt x="865428" y="927100"/>
                  </a:lnTo>
                  <a:lnTo>
                    <a:pt x="862228" y="927100"/>
                  </a:lnTo>
                  <a:lnTo>
                    <a:pt x="860158" y="939800"/>
                  </a:lnTo>
                  <a:lnTo>
                    <a:pt x="863765" y="939800"/>
                  </a:lnTo>
                  <a:lnTo>
                    <a:pt x="863739" y="952500"/>
                  </a:lnTo>
                  <a:lnTo>
                    <a:pt x="859370" y="939800"/>
                  </a:lnTo>
                  <a:lnTo>
                    <a:pt x="860158" y="939800"/>
                  </a:lnTo>
                  <a:lnTo>
                    <a:pt x="855243" y="927100"/>
                  </a:lnTo>
                  <a:lnTo>
                    <a:pt x="851281" y="927100"/>
                  </a:lnTo>
                  <a:lnTo>
                    <a:pt x="854595" y="914400"/>
                  </a:lnTo>
                  <a:lnTo>
                    <a:pt x="857961" y="927100"/>
                  </a:lnTo>
                  <a:lnTo>
                    <a:pt x="860374" y="927100"/>
                  </a:lnTo>
                  <a:lnTo>
                    <a:pt x="864908" y="914400"/>
                  </a:lnTo>
                  <a:lnTo>
                    <a:pt x="866381" y="927100"/>
                  </a:lnTo>
                  <a:lnTo>
                    <a:pt x="871347" y="927100"/>
                  </a:lnTo>
                  <a:lnTo>
                    <a:pt x="874331" y="939800"/>
                  </a:lnTo>
                  <a:lnTo>
                    <a:pt x="870750" y="939800"/>
                  </a:lnTo>
                  <a:lnTo>
                    <a:pt x="875690" y="952500"/>
                  </a:lnTo>
                  <a:lnTo>
                    <a:pt x="875817" y="952500"/>
                  </a:lnTo>
                  <a:lnTo>
                    <a:pt x="875817" y="914400"/>
                  </a:lnTo>
                  <a:lnTo>
                    <a:pt x="875106" y="914400"/>
                  </a:lnTo>
                  <a:lnTo>
                    <a:pt x="873137" y="927100"/>
                  </a:lnTo>
                  <a:lnTo>
                    <a:pt x="871016" y="914400"/>
                  </a:lnTo>
                  <a:lnTo>
                    <a:pt x="874610" y="914400"/>
                  </a:lnTo>
                  <a:lnTo>
                    <a:pt x="874483" y="901700"/>
                  </a:lnTo>
                  <a:lnTo>
                    <a:pt x="868680" y="901700"/>
                  </a:lnTo>
                  <a:lnTo>
                    <a:pt x="868680" y="914400"/>
                  </a:lnTo>
                  <a:lnTo>
                    <a:pt x="866571" y="901700"/>
                  </a:lnTo>
                  <a:lnTo>
                    <a:pt x="863003" y="914400"/>
                  </a:lnTo>
                  <a:lnTo>
                    <a:pt x="864120" y="901700"/>
                  </a:lnTo>
                  <a:lnTo>
                    <a:pt x="866571" y="901700"/>
                  </a:lnTo>
                  <a:lnTo>
                    <a:pt x="867473" y="901700"/>
                  </a:lnTo>
                  <a:lnTo>
                    <a:pt x="868680" y="914400"/>
                  </a:lnTo>
                  <a:lnTo>
                    <a:pt x="868680" y="901700"/>
                  </a:lnTo>
                  <a:lnTo>
                    <a:pt x="865022" y="889000"/>
                  </a:lnTo>
                  <a:lnTo>
                    <a:pt x="863333" y="889000"/>
                  </a:lnTo>
                  <a:lnTo>
                    <a:pt x="866101" y="876300"/>
                  </a:lnTo>
                  <a:lnTo>
                    <a:pt x="866927" y="889000"/>
                  </a:lnTo>
                  <a:lnTo>
                    <a:pt x="871994" y="889000"/>
                  </a:lnTo>
                  <a:lnTo>
                    <a:pt x="875474" y="901700"/>
                  </a:lnTo>
                  <a:lnTo>
                    <a:pt x="878065" y="901700"/>
                  </a:lnTo>
                  <a:lnTo>
                    <a:pt x="879983" y="914400"/>
                  </a:lnTo>
                  <a:lnTo>
                    <a:pt x="879983" y="901700"/>
                  </a:lnTo>
                  <a:lnTo>
                    <a:pt x="877189" y="889000"/>
                  </a:lnTo>
                  <a:lnTo>
                    <a:pt x="884516" y="889000"/>
                  </a:lnTo>
                  <a:lnTo>
                    <a:pt x="881595" y="876300"/>
                  </a:lnTo>
                  <a:lnTo>
                    <a:pt x="878547" y="876300"/>
                  </a:lnTo>
                  <a:lnTo>
                    <a:pt x="875474" y="863600"/>
                  </a:lnTo>
                  <a:lnTo>
                    <a:pt x="871702" y="863600"/>
                  </a:lnTo>
                  <a:lnTo>
                    <a:pt x="871677" y="862736"/>
                  </a:lnTo>
                  <a:lnTo>
                    <a:pt x="871677" y="863600"/>
                  </a:lnTo>
                  <a:lnTo>
                    <a:pt x="869962" y="876300"/>
                  </a:lnTo>
                  <a:lnTo>
                    <a:pt x="868553" y="876300"/>
                  </a:lnTo>
                  <a:lnTo>
                    <a:pt x="867371" y="863600"/>
                  </a:lnTo>
                  <a:lnTo>
                    <a:pt x="871677" y="863600"/>
                  </a:lnTo>
                  <a:lnTo>
                    <a:pt x="871677" y="862736"/>
                  </a:lnTo>
                  <a:lnTo>
                    <a:pt x="871334" y="850900"/>
                  </a:lnTo>
                  <a:lnTo>
                    <a:pt x="874522" y="850900"/>
                  </a:lnTo>
                  <a:lnTo>
                    <a:pt x="877430" y="838200"/>
                  </a:lnTo>
                  <a:lnTo>
                    <a:pt x="877036" y="825500"/>
                  </a:lnTo>
                  <a:lnTo>
                    <a:pt x="877798" y="825500"/>
                  </a:lnTo>
                  <a:lnTo>
                    <a:pt x="880745" y="812800"/>
                  </a:lnTo>
                  <a:lnTo>
                    <a:pt x="883069" y="812800"/>
                  </a:lnTo>
                  <a:lnTo>
                    <a:pt x="882688" y="800100"/>
                  </a:lnTo>
                  <a:lnTo>
                    <a:pt x="886675" y="800100"/>
                  </a:lnTo>
                  <a:lnTo>
                    <a:pt x="889774" y="787400"/>
                  </a:lnTo>
                  <a:lnTo>
                    <a:pt x="890447" y="787400"/>
                  </a:lnTo>
                  <a:lnTo>
                    <a:pt x="891260" y="774700"/>
                  </a:lnTo>
                  <a:lnTo>
                    <a:pt x="894295" y="774700"/>
                  </a:lnTo>
                  <a:lnTo>
                    <a:pt x="894880" y="762000"/>
                  </a:lnTo>
                  <a:lnTo>
                    <a:pt x="893762" y="762000"/>
                  </a:lnTo>
                  <a:lnTo>
                    <a:pt x="893597" y="749300"/>
                  </a:lnTo>
                  <a:lnTo>
                    <a:pt x="893787" y="749300"/>
                  </a:lnTo>
                  <a:lnTo>
                    <a:pt x="893965" y="736600"/>
                  </a:lnTo>
                  <a:lnTo>
                    <a:pt x="895223" y="736600"/>
                  </a:lnTo>
                  <a:lnTo>
                    <a:pt x="896340" y="723900"/>
                  </a:lnTo>
                  <a:lnTo>
                    <a:pt x="897039" y="723900"/>
                  </a:lnTo>
                  <a:lnTo>
                    <a:pt x="894537" y="711200"/>
                  </a:lnTo>
                  <a:lnTo>
                    <a:pt x="892314" y="698500"/>
                  </a:lnTo>
                  <a:lnTo>
                    <a:pt x="885126" y="698500"/>
                  </a:lnTo>
                  <a:lnTo>
                    <a:pt x="882992" y="685800"/>
                  </a:lnTo>
                  <a:lnTo>
                    <a:pt x="885494" y="685800"/>
                  </a:lnTo>
                  <a:lnTo>
                    <a:pt x="885850" y="660400"/>
                  </a:lnTo>
                  <a:lnTo>
                    <a:pt x="891768" y="660400"/>
                  </a:lnTo>
                  <a:lnTo>
                    <a:pt x="889304" y="647700"/>
                  </a:lnTo>
                  <a:lnTo>
                    <a:pt x="893368" y="647700"/>
                  </a:lnTo>
                  <a:lnTo>
                    <a:pt x="894257" y="635000"/>
                  </a:lnTo>
                  <a:lnTo>
                    <a:pt x="901369" y="635000"/>
                  </a:lnTo>
                  <a:lnTo>
                    <a:pt x="900214" y="647700"/>
                  </a:lnTo>
                  <a:lnTo>
                    <a:pt x="899147" y="647700"/>
                  </a:lnTo>
                  <a:lnTo>
                    <a:pt x="895883" y="660400"/>
                  </a:lnTo>
                  <a:lnTo>
                    <a:pt x="905014" y="660400"/>
                  </a:lnTo>
                  <a:lnTo>
                    <a:pt x="909053" y="647700"/>
                  </a:lnTo>
                  <a:lnTo>
                    <a:pt x="907757" y="647700"/>
                  </a:lnTo>
                  <a:lnTo>
                    <a:pt x="907046" y="635000"/>
                  </a:lnTo>
                  <a:lnTo>
                    <a:pt x="914095" y="635000"/>
                  </a:lnTo>
                  <a:lnTo>
                    <a:pt x="914539" y="622300"/>
                  </a:lnTo>
                  <a:lnTo>
                    <a:pt x="914679" y="622300"/>
                  </a:lnTo>
                  <a:lnTo>
                    <a:pt x="919657" y="609600"/>
                  </a:lnTo>
                  <a:lnTo>
                    <a:pt x="919924" y="609600"/>
                  </a:lnTo>
                  <a:lnTo>
                    <a:pt x="917524" y="596900"/>
                  </a:lnTo>
                  <a:lnTo>
                    <a:pt x="916520" y="596900"/>
                  </a:lnTo>
                  <a:lnTo>
                    <a:pt x="914679" y="609600"/>
                  </a:lnTo>
                  <a:lnTo>
                    <a:pt x="908545" y="609600"/>
                  </a:lnTo>
                  <a:lnTo>
                    <a:pt x="912571" y="622300"/>
                  </a:lnTo>
                  <a:lnTo>
                    <a:pt x="898906" y="622300"/>
                  </a:lnTo>
                  <a:lnTo>
                    <a:pt x="901014" y="609600"/>
                  </a:lnTo>
                  <a:lnTo>
                    <a:pt x="904684" y="609600"/>
                  </a:lnTo>
                  <a:lnTo>
                    <a:pt x="907999" y="596900"/>
                  </a:lnTo>
                  <a:lnTo>
                    <a:pt x="906665" y="596900"/>
                  </a:lnTo>
                  <a:lnTo>
                    <a:pt x="905586" y="584200"/>
                  </a:lnTo>
                  <a:lnTo>
                    <a:pt x="910272" y="584200"/>
                  </a:lnTo>
                  <a:lnTo>
                    <a:pt x="911834" y="571500"/>
                  </a:lnTo>
                  <a:lnTo>
                    <a:pt x="916851" y="571500"/>
                  </a:lnTo>
                  <a:lnTo>
                    <a:pt x="914044" y="558800"/>
                  </a:lnTo>
                  <a:lnTo>
                    <a:pt x="916825" y="558800"/>
                  </a:lnTo>
                  <a:lnTo>
                    <a:pt x="920750" y="546100"/>
                  </a:lnTo>
                  <a:lnTo>
                    <a:pt x="920026" y="546100"/>
                  </a:lnTo>
                  <a:lnTo>
                    <a:pt x="921042" y="533971"/>
                  </a:lnTo>
                  <a:lnTo>
                    <a:pt x="917308" y="546100"/>
                  </a:lnTo>
                  <a:lnTo>
                    <a:pt x="917308" y="533400"/>
                  </a:lnTo>
                  <a:lnTo>
                    <a:pt x="912114" y="533400"/>
                  </a:lnTo>
                  <a:lnTo>
                    <a:pt x="912114" y="558800"/>
                  </a:lnTo>
                  <a:lnTo>
                    <a:pt x="905535" y="558800"/>
                  </a:lnTo>
                  <a:lnTo>
                    <a:pt x="902550" y="568375"/>
                  </a:lnTo>
                  <a:lnTo>
                    <a:pt x="902550" y="596900"/>
                  </a:lnTo>
                  <a:lnTo>
                    <a:pt x="898080" y="596900"/>
                  </a:lnTo>
                  <a:lnTo>
                    <a:pt x="898804" y="584200"/>
                  </a:lnTo>
                  <a:lnTo>
                    <a:pt x="901852" y="584200"/>
                  </a:lnTo>
                  <a:lnTo>
                    <a:pt x="902550" y="596900"/>
                  </a:lnTo>
                  <a:lnTo>
                    <a:pt x="902550" y="568375"/>
                  </a:lnTo>
                  <a:lnTo>
                    <a:pt x="901573" y="571500"/>
                  </a:lnTo>
                  <a:lnTo>
                    <a:pt x="897813" y="571500"/>
                  </a:lnTo>
                  <a:lnTo>
                    <a:pt x="897813" y="622300"/>
                  </a:lnTo>
                  <a:lnTo>
                    <a:pt x="893546" y="622300"/>
                  </a:lnTo>
                  <a:lnTo>
                    <a:pt x="893826" y="609600"/>
                  </a:lnTo>
                  <a:lnTo>
                    <a:pt x="889000" y="609600"/>
                  </a:lnTo>
                  <a:lnTo>
                    <a:pt x="889520" y="596900"/>
                  </a:lnTo>
                  <a:lnTo>
                    <a:pt x="897470" y="596900"/>
                  </a:lnTo>
                  <a:lnTo>
                    <a:pt x="894461" y="609600"/>
                  </a:lnTo>
                  <a:lnTo>
                    <a:pt x="897534" y="609600"/>
                  </a:lnTo>
                  <a:lnTo>
                    <a:pt x="897813" y="622300"/>
                  </a:lnTo>
                  <a:lnTo>
                    <a:pt x="897813" y="571500"/>
                  </a:lnTo>
                  <a:lnTo>
                    <a:pt x="895743" y="571500"/>
                  </a:lnTo>
                  <a:lnTo>
                    <a:pt x="895591" y="584200"/>
                  </a:lnTo>
                  <a:lnTo>
                    <a:pt x="888517" y="584200"/>
                  </a:lnTo>
                  <a:lnTo>
                    <a:pt x="890422" y="571500"/>
                  </a:lnTo>
                  <a:lnTo>
                    <a:pt x="895121" y="571500"/>
                  </a:lnTo>
                  <a:lnTo>
                    <a:pt x="896391" y="558800"/>
                  </a:lnTo>
                  <a:lnTo>
                    <a:pt x="902550" y="558800"/>
                  </a:lnTo>
                  <a:lnTo>
                    <a:pt x="903325" y="546100"/>
                  </a:lnTo>
                  <a:lnTo>
                    <a:pt x="900861" y="546100"/>
                  </a:lnTo>
                  <a:lnTo>
                    <a:pt x="903986" y="533400"/>
                  </a:lnTo>
                  <a:lnTo>
                    <a:pt x="906411" y="533400"/>
                  </a:lnTo>
                  <a:lnTo>
                    <a:pt x="907935" y="546100"/>
                  </a:lnTo>
                  <a:lnTo>
                    <a:pt x="910691" y="546100"/>
                  </a:lnTo>
                  <a:lnTo>
                    <a:pt x="912114" y="558800"/>
                  </a:lnTo>
                  <a:lnTo>
                    <a:pt x="912114" y="533400"/>
                  </a:lnTo>
                  <a:lnTo>
                    <a:pt x="908735" y="533400"/>
                  </a:lnTo>
                  <a:lnTo>
                    <a:pt x="910501" y="520700"/>
                  </a:lnTo>
                  <a:lnTo>
                    <a:pt x="913003" y="520700"/>
                  </a:lnTo>
                  <a:lnTo>
                    <a:pt x="918832" y="508000"/>
                  </a:lnTo>
                  <a:lnTo>
                    <a:pt x="913625" y="508000"/>
                  </a:lnTo>
                  <a:lnTo>
                    <a:pt x="903757" y="508000"/>
                  </a:lnTo>
                  <a:lnTo>
                    <a:pt x="901928" y="520700"/>
                  </a:lnTo>
                  <a:lnTo>
                    <a:pt x="897966" y="520700"/>
                  </a:lnTo>
                  <a:lnTo>
                    <a:pt x="897229" y="512864"/>
                  </a:lnTo>
                  <a:lnTo>
                    <a:pt x="897229" y="546100"/>
                  </a:lnTo>
                  <a:lnTo>
                    <a:pt x="893991" y="546100"/>
                  </a:lnTo>
                  <a:lnTo>
                    <a:pt x="894461" y="533400"/>
                  </a:lnTo>
                  <a:lnTo>
                    <a:pt x="896366" y="533400"/>
                  </a:lnTo>
                  <a:lnTo>
                    <a:pt x="897229" y="546100"/>
                  </a:lnTo>
                  <a:lnTo>
                    <a:pt x="897229" y="512864"/>
                  </a:lnTo>
                  <a:lnTo>
                    <a:pt x="896772" y="508000"/>
                  </a:lnTo>
                  <a:lnTo>
                    <a:pt x="900480" y="508000"/>
                  </a:lnTo>
                  <a:lnTo>
                    <a:pt x="896454" y="495300"/>
                  </a:lnTo>
                  <a:lnTo>
                    <a:pt x="897496" y="495300"/>
                  </a:lnTo>
                  <a:lnTo>
                    <a:pt x="898652" y="482600"/>
                  </a:lnTo>
                  <a:lnTo>
                    <a:pt x="907440" y="482600"/>
                  </a:lnTo>
                  <a:lnTo>
                    <a:pt x="910564" y="469900"/>
                  </a:lnTo>
                  <a:lnTo>
                    <a:pt x="905738" y="469900"/>
                  </a:lnTo>
                  <a:lnTo>
                    <a:pt x="906145" y="457200"/>
                  </a:lnTo>
                  <a:lnTo>
                    <a:pt x="914704" y="457200"/>
                  </a:lnTo>
                  <a:lnTo>
                    <a:pt x="911136" y="444500"/>
                  </a:lnTo>
                  <a:lnTo>
                    <a:pt x="906094" y="444500"/>
                  </a:lnTo>
                  <a:lnTo>
                    <a:pt x="905205" y="457200"/>
                  </a:lnTo>
                  <a:lnTo>
                    <a:pt x="902627" y="457200"/>
                  </a:lnTo>
                  <a:lnTo>
                    <a:pt x="901255" y="444500"/>
                  </a:lnTo>
                  <a:lnTo>
                    <a:pt x="900760" y="444500"/>
                  </a:lnTo>
                  <a:lnTo>
                    <a:pt x="900760" y="457200"/>
                  </a:lnTo>
                  <a:lnTo>
                    <a:pt x="898575" y="460984"/>
                  </a:lnTo>
                  <a:lnTo>
                    <a:pt x="899058" y="469900"/>
                  </a:lnTo>
                  <a:lnTo>
                    <a:pt x="899223" y="469900"/>
                  </a:lnTo>
                  <a:lnTo>
                    <a:pt x="895654" y="482600"/>
                  </a:lnTo>
                  <a:lnTo>
                    <a:pt x="894499" y="482600"/>
                  </a:lnTo>
                  <a:lnTo>
                    <a:pt x="892314" y="495300"/>
                  </a:lnTo>
                  <a:lnTo>
                    <a:pt x="892060" y="495300"/>
                  </a:lnTo>
                  <a:lnTo>
                    <a:pt x="889952" y="508000"/>
                  </a:lnTo>
                  <a:lnTo>
                    <a:pt x="889228" y="508000"/>
                  </a:lnTo>
                  <a:lnTo>
                    <a:pt x="889228" y="558800"/>
                  </a:lnTo>
                  <a:lnTo>
                    <a:pt x="889139" y="571500"/>
                  </a:lnTo>
                  <a:lnTo>
                    <a:pt x="885913" y="571500"/>
                  </a:lnTo>
                  <a:lnTo>
                    <a:pt x="884999" y="558800"/>
                  </a:lnTo>
                  <a:lnTo>
                    <a:pt x="889228" y="558800"/>
                  </a:lnTo>
                  <a:lnTo>
                    <a:pt x="889228" y="508000"/>
                  </a:lnTo>
                  <a:lnTo>
                    <a:pt x="888631" y="508000"/>
                  </a:lnTo>
                  <a:lnTo>
                    <a:pt x="888631" y="520700"/>
                  </a:lnTo>
                  <a:lnTo>
                    <a:pt x="885685" y="533400"/>
                  </a:lnTo>
                  <a:lnTo>
                    <a:pt x="885482" y="533400"/>
                  </a:lnTo>
                  <a:lnTo>
                    <a:pt x="885482" y="546100"/>
                  </a:lnTo>
                  <a:lnTo>
                    <a:pt x="883234" y="558800"/>
                  </a:lnTo>
                  <a:lnTo>
                    <a:pt x="881037" y="558800"/>
                  </a:lnTo>
                  <a:lnTo>
                    <a:pt x="879716" y="546100"/>
                  </a:lnTo>
                  <a:lnTo>
                    <a:pt x="877277" y="546100"/>
                  </a:lnTo>
                  <a:lnTo>
                    <a:pt x="882243" y="533400"/>
                  </a:lnTo>
                  <a:lnTo>
                    <a:pt x="883119" y="546100"/>
                  </a:lnTo>
                  <a:lnTo>
                    <a:pt x="885482" y="546100"/>
                  </a:lnTo>
                  <a:lnTo>
                    <a:pt x="885482" y="533400"/>
                  </a:lnTo>
                  <a:lnTo>
                    <a:pt x="884364" y="533400"/>
                  </a:lnTo>
                  <a:lnTo>
                    <a:pt x="884415" y="520700"/>
                  </a:lnTo>
                  <a:lnTo>
                    <a:pt x="888631" y="520700"/>
                  </a:lnTo>
                  <a:lnTo>
                    <a:pt x="888631" y="508000"/>
                  </a:lnTo>
                  <a:lnTo>
                    <a:pt x="875233" y="508000"/>
                  </a:lnTo>
                  <a:lnTo>
                    <a:pt x="874915" y="520700"/>
                  </a:lnTo>
                  <a:lnTo>
                    <a:pt x="873671" y="520700"/>
                  </a:lnTo>
                  <a:lnTo>
                    <a:pt x="872375" y="533400"/>
                  </a:lnTo>
                  <a:lnTo>
                    <a:pt x="868273" y="520700"/>
                  </a:lnTo>
                  <a:lnTo>
                    <a:pt x="870419" y="520700"/>
                  </a:lnTo>
                  <a:lnTo>
                    <a:pt x="870305" y="508000"/>
                  </a:lnTo>
                  <a:lnTo>
                    <a:pt x="867778" y="508000"/>
                  </a:lnTo>
                  <a:lnTo>
                    <a:pt x="865543" y="495300"/>
                  </a:lnTo>
                  <a:lnTo>
                    <a:pt x="868172" y="495300"/>
                  </a:lnTo>
                  <a:lnTo>
                    <a:pt x="870585" y="508000"/>
                  </a:lnTo>
                  <a:lnTo>
                    <a:pt x="872744" y="508000"/>
                  </a:lnTo>
                  <a:lnTo>
                    <a:pt x="872248" y="495300"/>
                  </a:lnTo>
                  <a:lnTo>
                    <a:pt x="878827" y="495300"/>
                  </a:lnTo>
                  <a:lnTo>
                    <a:pt x="878878" y="482600"/>
                  </a:lnTo>
                  <a:lnTo>
                    <a:pt x="885024" y="482600"/>
                  </a:lnTo>
                  <a:lnTo>
                    <a:pt x="883729" y="469900"/>
                  </a:lnTo>
                  <a:lnTo>
                    <a:pt x="885774" y="469900"/>
                  </a:lnTo>
                  <a:lnTo>
                    <a:pt x="888949" y="457200"/>
                  </a:lnTo>
                  <a:lnTo>
                    <a:pt x="898359" y="457200"/>
                  </a:lnTo>
                  <a:lnTo>
                    <a:pt x="900760" y="457200"/>
                  </a:lnTo>
                  <a:lnTo>
                    <a:pt x="900760" y="444500"/>
                  </a:lnTo>
                  <a:lnTo>
                    <a:pt x="894981" y="444500"/>
                  </a:lnTo>
                  <a:lnTo>
                    <a:pt x="900849" y="431800"/>
                  </a:lnTo>
                  <a:lnTo>
                    <a:pt x="904913" y="419100"/>
                  </a:lnTo>
                  <a:lnTo>
                    <a:pt x="909688" y="419100"/>
                  </a:lnTo>
                  <a:lnTo>
                    <a:pt x="911390" y="406400"/>
                  </a:lnTo>
                  <a:lnTo>
                    <a:pt x="911961" y="406400"/>
                  </a:lnTo>
                  <a:lnTo>
                    <a:pt x="917638" y="393700"/>
                  </a:lnTo>
                  <a:lnTo>
                    <a:pt x="916393" y="381000"/>
                  </a:lnTo>
                  <a:lnTo>
                    <a:pt x="918629" y="381000"/>
                  </a:lnTo>
                  <a:lnTo>
                    <a:pt x="918616" y="368300"/>
                  </a:lnTo>
                  <a:lnTo>
                    <a:pt x="919988" y="368300"/>
                  </a:lnTo>
                  <a:lnTo>
                    <a:pt x="920610" y="355600"/>
                  </a:lnTo>
                  <a:lnTo>
                    <a:pt x="923036" y="368300"/>
                  </a:lnTo>
                  <a:lnTo>
                    <a:pt x="935659" y="368300"/>
                  </a:lnTo>
                  <a:lnTo>
                    <a:pt x="938022" y="342900"/>
                  </a:lnTo>
                  <a:close/>
                </a:path>
                <a:path w="1526540" h="1587500">
                  <a:moveTo>
                    <a:pt x="939596" y="482600"/>
                  </a:moveTo>
                  <a:lnTo>
                    <a:pt x="939507" y="469900"/>
                  </a:lnTo>
                  <a:lnTo>
                    <a:pt x="935024" y="469900"/>
                  </a:lnTo>
                  <a:lnTo>
                    <a:pt x="934618" y="482600"/>
                  </a:lnTo>
                  <a:lnTo>
                    <a:pt x="939596" y="482600"/>
                  </a:lnTo>
                  <a:close/>
                </a:path>
                <a:path w="1526540" h="1587500">
                  <a:moveTo>
                    <a:pt x="944714" y="787400"/>
                  </a:moveTo>
                  <a:lnTo>
                    <a:pt x="941044" y="774700"/>
                  </a:lnTo>
                  <a:lnTo>
                    <a:pt x="936955" y="774700"/>
                  </a:lnTo>
                  <a:lnTo>
                    <a:pt x="937323" y="787400"/>
                  </a:lnTo>
                  <a:lnTo>
                    <a:pt x="944714" y="787400"/>
                  </a:lnTo>
                  <a:close/>
                </a:path>
                <a:path w="1526540" h="1587500">
                  <a:moveTo>
                    <a:pt x="947699" y="444500"/>
                  </a:moveTo>
                  <a:lnTo>
                    <a:pt x="940600" y="444500"/>
                  </a:lnTo>
                  <a:lnTo>
                    <a:pt x="940422" y="457200"/>
                  </a:lnTo>
                  <a:lnTo>
                    <a:pt x="942276" y="457200"/>
                  </a:lnTo>
                  <a:lnTo>
                    <a:pt x="947699" y="444500"/>
                  </a:lnTo>
                  <a:close/>
                </a:path>
                <a:path w="1526540" h="1587500">
                  <a:moveTo>
                    <a:pt x="947889" y="330200"/>
                  </a:moveTo>
                  <a:lnTo>
                    <a:pt x="945781" y="317500"/>
                  </a:lnTo>
                  <a:lnTo>
                    <a:pt x="940739" y="330200"/>
                  </a:lnTo>
                  <a:lnTo>
                    <a:pt x="945057" y="330200"/>
                  </a:lnTo>
                  <a:lnTo>
                    <a:pt x="942530" y="342900"/>
                  </a:lnTo>
                  <a:lnTo>
                    <a:pt x="938022" y="342900"/>
                  </a:lnTo>
                  <a:lnTo>
                    <a:pt x="946175" y="355600"/>
                  </a:lnTo>
                  <a:lnTo>
                    <a:pt x="946924" y="330200"/>
                  </a:lnTo>
                  <a:lnTo>
                    <a:pt x="947889" y="330200"/>
                  </a:lnTo>
                  <a:close/>
                </a:path>
                <a:path w="1526540" h="1587500">
                  <a:moveTo>
                    <a:pt x="948423" y="1562100"/>
                  </a:moveTo>
                  <a:lnTo>
                    <a:pt x="944333" y="1562100"/>
                  </a:lnTo>
                  <a:lnTo>
                    <a:pt x="947483" y="1549400"/>
                  </a:lnTo>
                  <a:lnTo>
                    <a:pt x="943965" y="1549400"/>
                  </a:lnTo>
                  <a:lnTo>
                    <a:pt x="937742" y="1562100"/>
                  </a:lnTo>
                  <a:lnTo>
                    <a:pt x="936205" y="1562100"/>
                  </a:lnTo>
                  <a:lnTo>
                    <a:pt x="939952" y="1574800"/>
                  </a:lnTo>
                  <a:lnTo>
                    <a:pt x="947889" y="1574800"/>
                  </a:lnTo>
                  <a:lnTo>
                    <a:pt x="948423" y="1562100"/>
                  </a:lnTo>
                  <a:close/>
                </a:path>
                <a:path w="1526540" h="1587500">
                  <a:moveTo>
                    <a:pt x="948753" y="571500"/>
                  </a:moveTo>
                  <a:lnTo>
                    <a:pt x="946607" y="558800"/>
                  </a:lnTo>
                  <a:lnTo>
                    <a:pt x="940435" y="558800"/>
                  </a:lnTo>
                  <a:lnTo>
                    <a:pt x="946353" y="571500"/>
                  </a:lnTo>
                  <a:lnTo>
                    <a:pt x="948753" y="571500"/>
                  </a:lnTo>
                  <a:close/>
                </a:path>
                <a:path w="1526540" h="1587500">
                  <a:moveTo>
                    <a:pt x="949401" y="783412"/>
                  </a:moveTo>
                  <a:lnTo>
                    <a:pt x="948347" y="787400"/>
                  </a:lnTo>
                  <a:lnTo>
                    <a:pt x="949401" y="787400"/>
                  </a:lnTo>
                  <a:lnTo>
                    <a:pt x="949401" y="783412"/>
                  </a:lnTo>
                  <a:close/>
                </a:path>
                <a:path w="1526540" h="1587500">
                  <a:moveTo>
                    <a:pt x="949515" y="1536700"/>
                  </a:moveTo>
                  <a:lnTo>
                    <a:pt x="942416" y="1524000"/>
                  </a:lnTo>
                  <a:lnTo>
                    <a:pt x="926668" y="1524000"/>
                  </a:lnTo>
                  <a:lnTo>
                    <a:pt x="926909" y="1536700"/>
                  </a:lnTo>
                  <a:lnTo>
                    <a:pt x="921893" y="1536700"/>
                  </a:lnTo>
                  <a:lnTo>
                    <a:pt x="919073" y="1549400"/>
                  </a:lnTo>
                  <a:lnTo>
                    <a:pt x="923315" y="1549400"/>
                  </a:lnTo>
                  <a:lnTo>
                    <a:pt x="927023" y="1536700"/>
                  </a:lnTo>
                  <a:lnTo>
                    <a:pt x="933005" y="1536700"/>
                  </a:lnTo>
                  <a:lnTo>
                    <a:pt x="933221" y="1545717"/>
                  </a:lnTo>
                  <a:lnTo>
                    <a:pt x="939355" y="1536700"/>
                  </a:lnTo>
                  <a:lnTo>
                    <a:pt x="939355" y="1549400"/>
                  </a:lnTo>
                  <a:lnTo>
                    <a:pt x="941412" y="1549400"/>
                  </a:lnTo>
                  <a:lnTo>
                    <a:pt x="942568" y="1536700"/>
                  </a:lnTo>
                  <a:lnTo>
                    <a:pt x="949515" y="1536700"/>
                  </a:lnTo>
                  <a:close/>
                </a:path>
                <a:path w="1526540" h="1587500">
                  <a:moveTo>
                    <a:pt x="949604" y="876300"/>
                  </a:moveTo>
                  <a:lnTo>
                    <a:pt x="944257" y="889000"/>
                  </a:lnTo>
                  <a:lnTo>
                    <a:pt x="948880" y="889000"/>
                  </a:lnTo>
                  <a:lnTo>
                    <a:pt x="949604" y="876300"/>
                  </a:lnTo>
                  <a:close/>
                </a:path>
                <a:path w="1526540" h="1587500">
                  <a:moveTo>
                    <a:pt x="950201" y="825500"/>
                  </a:moveTo>
                  <a:lnTo>
                    <a:pt x="943902" y="825500"/>
                  </a:lnTo>
                  <a:lnTo>
                    <a:pt x="944918" y="812800"/>
                  </a:lnTo>
                  <a:lnTo>
                    <a:pt x="943546" y="812800"/>
                  </a:lnTo>
                  <a:lnTo>
                    <a:pt x="940346" y="800100"/>
                  </a:lnTo>
                  <a:lnTo>
                    <a:pt x="939038" y="812800"/>
                  </a:lnTo>
                  <a:lnTo>
                    <a:pt x="941387" y="812800"/>
                  </a:lnTo>
                  <a:lnTo>
                    <a:pt x="940917" y="825500"/>
                  </a:lnTo>
                  <a:lnTo>
                    <a:pt x="942111" y="825500"/>
                  </a:lnTo>
                  <a:lnTo>
                    <a:pt x="943686" y="838200"/>
                  </a:lnTo>
                  <a:lnTo>
                    <a:pt x="941501" y="838200"/>
                  </a:lnTo>
                  <a:lnTo>
                    <a:pt x="942886" y="850900"/>
                  </a:lnTo>
                  <a:lnTo>
                    <a:pt x="936663" y="850900"/>
                  </a:lnTo>
                  <a:lnTo>
                    <a:pt x="936853" y="838200"/>
                  </a:lnTo>
                  <a:lnTo>
                    <a:pt x="933640" y="838200"/>
                  </a:lnTo>
                  <a:lnTo>
                    <a:pt x="934402" y="850900"/>
                  </a:lnTo>
                  <a:lnTo>
                    <a:pt x="931583" y="850900"/>
                  </a:lnTo>
                  <a:lnTo>
                    <a:pt x="924966" y="863600"/>
                  </a:lnTo>
                  <a:lnTo>
                    <a:pt x="922235" y="863600"/>
                  </a:lnTo>
                  <a:lnTo>
                    <a:pt x="924026" y="850900"/>
                  </a:lnTo>
                  <a:lnTo>
                    <a:pt x="926503" y="850900"/>
                  </a:lnTo>
                  <a:lnTo>
                    <a:pt x="926680" y="838200"/>
                  </a:lnTo>
                  <a:lnTo>
                    <a:pt x="923518" y="850900"/>
                  </a:lnTo>
                  <a:lnTo>
                    <a:pt x="920394" y="838200"/>
                  </a:lnTo>
                  <a:lnTo>
                    <a:pt x="923378" y="838200"/>
                  </a:lnTo>
                  <a:lnTo>
                    <a:pt x="927684" y="825500"/>
                  </a:lnTo>
                  <a:lnTo>
                    <a:pt x="918616" y="825500"/>
                  </a:lnTo>
                  <a:lnTo>
                    <a:pt x="918387" y="838200"/>
                  </a:lnTo>
                  <a:lnTo>
                    <a:pt x="918210" y="838200"/>
                  </a:lnTo>
                  <a:lnTo>
                    <a:pt x="919594" y="850900"/>
                  </a:lnTo>
                  <a:lnTo>
                    <a:pt x="919873" y="863600"/>
                  </a:lnTo>
                  <a:lnTo>
                    <a:pt x="920877" y="863600"/>
                  </a:lnTo>
                  <a:lnTo>
                    <a:pt x="912761" y="876300"/>
                  </a:lnTo>
                  <a:lnTo>
                    <a:pt x="921537" y="876300"/>
                  </a:lnTo>
                  <a:lnTo>
                    <a:pt x="928560" y="863600"/>
                  </a:lnTo>
                  <a:lnTo>
                    <a:pt x="934745" y="863600"/>
                  </a:lnTo>
                  <a:lnTo>
                    <a:pt x="935355" y="876300"/>
                  </a:lnTo>
                  <a:lnTo>
                    <a:pt x="936218" y="876300"/>
                  </a:lnTo>
                  <a:lnTo>
                    <a:pt x="940689" y="889000"/>
                  </a:lnTo>
                  <a:lnTo>
                    <a:pt x="944257" y="889000"/>
                  </a:lnTo>
                  <a:lnTo>
                    <a:pt x="941463" y="876300"/>
                  </a:lnTo>
                  <a:lnTo>
                    <a:pt x="937234" y="876300"/>
                  </a:lnTo>
                  <a:lnTo>
                    <a:pt x="939152" y="863600"/>
                  </a:lnTo>
                  <a:lnTo>
                    <a:pt x="940460" y="863600"/>
                  </a:lnTo>
                  <a:lnTo>
                    <a:pt x="943825" y="850900"/>
                  </a:lnTo>
                  <a:lnTo>
                    <a:pt x="944829" y="850900"/>
                  </a:lnTo>
                  <a:lnTo>
                    <a:pt x="944041" y="838200"/>
                  </a:lnTo>
                  <a:lnTo>
                    <a:pt x="947864" y="838200"/>
                  </a:lnTo>
                  <a:lnTo>
                    <a:pt x="950201" y="825500"/>
                  </a:lnTo>
                  <a:close/>
                </a:path>
                <a:path w="1526540" h="1587500">
                  <a:moveTo>
                    <a:pt x="950404" y="266700"/>
                  </a:moveTo>
                  <a:lnTo>
                    <a:pt x="941108" y="266700"/>
                  </a:lnTo>
                  <a:lnTo>
                    <a:pt x="942365" y="279400"/>
                  </a:lnTo>
                  <a:lnTo>
                    <a:pt x="948143" y="279400"/>
                  </a:lnTo>
                  <a:lnTo>
                    <a:pt x="950404" y="266700"/>
                  </a:lnTo>
                  <a:close/>
                </a:path>
                <a:path w="1526540" h="1587500">
                  <a:moveTo>
                    <a:pt x="951420" y="317500"/>
                  </a:moveTo>
                  <a:lnTo>
                    <a:pt x="949655" y="330200"/>
                  </a:lnTo>
                  <a:lnTo>
                    <a:pt x="950747" y="330200"/>
                  </a:lnTo>
                  <a:lnTo>
                    <a:pt x="951420" y="317500"/>
                  </a:lnTo>
                  <a:close/>
                </a:path>
                <a:path w="1526540" h="1587500">
                  <a:moveTo>
                    <a:pt x="951699" y="774700"/>
                  </a:moveTo>
                  <a:lnTo>
                    <a:pt x="949401" y="774700"/>
                  </a:lnTo>
                  <a:lnTo>
                    <a:pt x="949401" y="783412"/>
                  </a:lnTo>
                  <a:lnTo>
                    <a:pt x="951699" y="774700"/>
                  </a:lnTo>
                  <a:close/>
                </a:path>
                <a:path w="1526540" h="1587500">
                  <a:moveTo>
                    <a:pt x="952106" y="495300"/>
                  </a:moveTo>
                  <a:lnTo>
                    <a:pt x="944867" y="482600"/>
                  </a:lnTo>
                  <a:lnTo>
                    <a:pt x="940866" y="482600"/>
                  </a:lnTo>
                  <a:lnTo>
                    <a:pt x="934796" y="495300"/>
                  </a:lnTo>
                  <a:lnTo>
                    <a:pt x="938390" y="495300"/>
                  </a:lnTo>
                  <a:lnTo>
                    <a:pt x="939977" y="508000"/>
                  </a:lnTo>
                  <a:lnTo>
                    <a:pt x="940168" y="508000"/>
                  </a:lnTo>
                  <a:lnTo>
                    <a:pt x="940168" y="495300"/>
                  </a:lnTo>
                  <a:lnTo>
                    <a:pt x="952106" y="495300"/>
                  </a:lnTo>
                  <a:close/>
                </a:path>
                <a:path w="1526540" h="1587500">
                  <a:moveTo>
                    <a:pt x="952627" y="825500"/>
                  </a:moveTo>
                  <a:lnTo>
                    <a:pt x="952334" y="812800"/>
                  </a:lnTo>
                  <a:lnTo>
                    <a:pt x="950607" y="825500"/>
                  </a:lnTo>
                  <a:lnTo>
                    <a:pt x="952627" y="825500"/>
                  </a:lnTo>
                  <a:close/>
                </a:path>
                <a:path w="1526540" h="1587500">
                  <a:moveTo>
                    <a:pt x="952817" y="279400"/>
                  </a:moveTo>
                  <a:lnTo>
                    <a:pt x="950658" y="279400"/>
                  </a:lnTo>
                  <a:lnTo>
                    <a:pt x="946188" y="292100"/>
                  </a:lnTo>
                  <a:lnTo>
                    <a:pt x="947547" y="292100"/>
                  </a:lnTo>
                  <a:lnTo>
                    <a:pt x="952817" y="279400"/>
                  </a:lnTo>
                  <a:close/>
                </a:path>
                <a:path w="1526540" h="1587500">
                  <a:moveTo>
                    <a:pt x="953071" y="457200"/>
                  </a:moveTo>
                  <a:lnTo>
                    <a:pt x="944257" y="457200"/>
                  </a:lnTo>
                  <a:lnTo>
                    <a:pt x="943648" y="469900"/>
                  </a:lnTo>
                  <a:lnTo>
                    <a:pt x="949375" y="469900"/>
                  </a:lnTo>
                  <a:lnTo>
                    <a:pt x="953071" y="457200"/>
                  </a:lnTo>
                  <a:close/>
                </a:path>
                <a:path w="1526540" h="1587500">
                  <a:moveTo>
                    <a:pt x="955979" y="190500"/>
                  </a:moveTo>
                  <a:lnTo>
                    <a:pt x="954303" y="190500"/>
                  </a:lnTo>
                  <a:lnTo>
                    <a:pt x="954290" y="194005"/>
                  </a:lnTo>
                  <a:lnTo>
                    <a:pt x="955979" y="190500"/>
                  </a:lnTo>
                  <a:close/>
                </a:path>
                <a:path w="1526540" h="1587500">
                  <a:moveTo>
                    <a:pt x="957033" y="787400"/>
                  </a:moveTo>
                  <a:lnTo>
                    <a:pt x="954760" y="774700"/>
                  </a:lnTo>
                  <a:lnTo>
                    <a:pt x="953020" y="774700"/>
                  </a:lnTo>
                  <a:lnTo>
                    <a:pt x="956830" y="787400"/>
                  </a:lnTo>
                  <a:lnTo>
                    <a:pt x="957033" y="787400"/>
                  </a:lnTo>
                  <a:close/>
                </a:path>
                <a:path w="1526540" h="1587500">
                  <a:moveTo>
                    <a:pt x="958710" y="533400"/>
                  </a:moveTo>
                  <a:lnTo>
                    <a:pt x="957808" y="520700"/>
                  </a:lnTo>
                  <a:lnTo>
                    <a:pt x="955865" y="533400"/>
                  </a:lnTo>
                  <a:lnTo>
                    <a:pt x="953541" y="533400"/>
                  </a:lnTo>
                  <a:lnTo>
                    <a:pt x="951814" y="546100"/>
                  </a:lnTo>
                  <a:lnTo>
                    <a:pt x="948309" y="546100"/>
                  </a:lnTo>
                  <a:lnTo>
                    <a:pt x="946708" y="558800"/>
                  </a:lnTo>
                  <a:lnTo>
                    <a:pt x="952500" y="558800"/>
                  </a:lnTo>
                  <a:lnTo>
                    <a:pt x="948753" y="571500"/>
                  </a:lnTo>
                  <a:lnTo>
                    <a:pt x="955014" y="571500"/>
                  </a:lnTo>
                  <a:lnTo>
                    <a:pt x="954938" y="558800"/>
                  </a:lnTo>
                  <a:lnTo>
                    <a:pt x="953198" y="558800"/>
                  </a:lnTo>
                  <a:lnTo>
                    <a:pt x="952627" y="546100"/>
                  </a:lnTo>
                  <a:lnTo>
                    <a:pt x="957300" y="546100"/>
                  </a:lnTo>
                  <a:lnTo>
                    <a:pt x="956513" y="533400"/>
                  </a:lnTo>
                  <a:lnTo>
                    <a:pt x="958710" y="533400"/>
                  </a:lnTo>
                  <a:close/>
                </a:path>
                <a:path w="1526540" h="1587500">
                  <a:moveTo>
                    <a:pt x="959383" y="850900"/>
                  </a:moveTo>
                  <a:lnTo>
                    <a:pt x="949972" y="850900"/>
                  </a:lnTo>
                  <a:lnTo>
                    <a:pt x="953046" y="838200"/>
                  </a:lnTo>
                  <a:lnTo>
                    <a:pt x="950823" y="838200"/>
                  </a:lnTo>
                  <a:lnTo>
                    <a:pt x="949528" y="850900"/>
                  </a:lnTo>
                  <a:lnTo>
                    <a:pt x="947902" y="850900"/>
                  </a:lnTo>
                  <a:lnTo>
                    <a:pt x="948563" y="863600"/>
                  </a:lnTo>
                  <a:lnTo>
                    <a:pt x="957364" y="863600"/>
                  </a:lnTo>
                  <a:lnTo>
                    <a:pt x="959383" y="850900"/>
                  </a:lnTo>
                  <a:close/>
                </a:path>
                <a:path w="1526540" h="1587500">
                  <a:moveTo>
                    <a:pt x="960843" y="330200"/>
                  </a:moveTo>
                  <a:lnTo>
                    <a:pt x="960755" y="319138"/>
                  </a:lnTo>
                  <a:lnTo>
                    <a:pt x="958532" y="330200"/>
                  </a:lnTo>
                  <a:lnTo>
                    <a:pt x="960843" y="330200"/>
                  </a:lnTo>
                  <a:close/>
                </a:path>
                <a:path w="1526540" h="1587500">
                  <a:moveTo>
                    <a:pt x="961085" y="317500"/>
                  </a:moveTo>
                  <a:lnTo>
                    <a:pt x="960742" y="317500"/>
                  </a:lnTo>
                  <a:lnTo>
                    <a:pt x="960755" y="319138"/>
                  </a:lnTo>
                  <a:lnTo>
                    <a:pt x="961085" y="317500"/>
                  </a:lnTo>
                  <a:close/>
                </a:path>
                <a:path w="1526540" h="1587500">
                  <a:moveTo>
                    <a:pt x="963714" y="520700"/>
                  </a:moveTo>
                  <a:lnTo>
                    <a:pt x="954709" y="508000"/>
                  </a:lnTo>
                  <a:lnTo>
                    <a:pt x="962406" y="508000"/>
                  </a:lnTo>
                  <a:lnTo>
                    <a:pt x="963053" y="495300"/>
                  </a:lnTo>
                  <a:lnTo>
                    <a:pt x="958265" y="495300"/>
                  </a:lnTo>
                  <a:lnTo>
                    <a:pt x="953668" y="508000"/>
                  </a:lnTo>
                  <a:lnTo>
                    <a:pt x="949960" y="508000"/>
                  </a:lnTo>
                  <a:lnTo>
                    <a:pt x="951204" y="520700"/>
                  </a:lnTo>
                  <a:lnTo>
                    <a:pt x="957808" y="520700"/>
                  </a:lnTo>
                  <a:lnTo>
                    <a:pt x="963714" y="520700"/>
                  </a:lnTo>
                  <a:close/>
                </a:path>
                <a:path w="1526540" h="1587500">
                  <a:moveTo>
                    <a:pt x="963930" y="774700"/>
                  </a:moveTo>
                  <a:lnTo>
                    <a:pt x="963726" y="774700"/>
                  </a:lnTo>
                  <a:lnTo>
                    <a:pt x="958265" y="787400"/>
                  </a:lnTo>
                  <a:lnTo>
                    <a:pt x="961491" y="787400"/>
                  </a:lnTo>
                  <a:lnTo>
                    <a:pt x="963930" y="774700"/>
                  </a:lnTo>
                  <a:close/>
                </a:path>
                <a:path w="1526540" h="1587500">
                  <a:moveTo>
                    <a:pt x="965454" y="190500"/>
                  </a:moveTo>
                  <a:lnTo>
                    <a:pt x="958367" y="190500"/>
                  </a:lnTo>
                  <a:lnTo>
                    <a:pt x="957884" y="203200"/>
                  </a:lnTo>
                  <a:lnTo>
                    <a:pt x="954252" y="203200"/>
                  </a:lnTo>
                  <a:lnTo>
                    <a:pt x="954290" y="194005"/>
                  </a:lnTo>
                  <a:lnTo>
                    <a:pt x="949858" y="203200"/>
                  </a:lnTo>
                  <a:lnTo>
                    <a:pt x="943838" y="203200"/>
                  </a:lnTo>
                  <a:lnTo>
                    <a:pt x="941031" y="215900"/>
                  </a:lnTo>
                  <a:lnTo>
                    <a:pt x="931621" y="215900"/>
                  </a:lnTo>
                  <a:lnTo>
                    <a:pt x="919772" y="228600"/>
                  </a:lnTo>
                  <a:lnTo>
                    <a:pt x="935215" y="228600"/>
                  </a:lnTo>
                  <a:lnTo>
                    <a:pt x="942022" y="215900"/>
                  </a:lnTo>
                  <a:lnTo>
                    <a:pt x="953909" y="215900"/>
                  </a:lnTo>
                  <a:lnTo>
                    <a:pt x="958875" y="203200"/>
                  </a:lnTo>
                  <a:lnTo>
                    <a:pt x="963307" y="203200"/>
                  </a:lnTo>
                  <a:lnTo>
                    <a:pt x="965454" y="190500"/>
                  </a:lnTo>
                  <a:close/>
                </a:path>
                <a:path w="1526540" h="1587500">
                  <a:moveTo>
                    <a:pt x="965631" y="139700"/>
                  </a:moveTo>
                  <a:lnTo>
                    <a:pt x="954938" y="139700"/>
                  </a:lnTo>
                  <a:lnTo>
                    <a:pt x="950671" y="127000"/>
                  </a:lnTo>
                  <a:lnTo>
                    <a:pt x="933069" y="127000"/>
                  </a:lnTo>
                  <a:lnTo>
                    <a:pt x="934961" y="139700"/>
                  </a:lnTo>
                  <a:lnTo>
                    <a:pt x="947547" y="139700"/>
                  </a:lnTo>
                  <a:lnTo>
                    <a:pt x="947547" y="152400"/>
                  </a:lnTo>
                  <a:lnTo>
                    <a:pt x="933386" y="139700"/>
                  </a:lnTo>
                  <a:lnTo>
                    <a:pt x="933119" y="152400"/>
                  </a:lnTo>
                  <a:lnTo>
                    <a:pt x="938491" y="152400"/>
                  </a:lnTo>
                  <a:lnTo>
                    <a:pt x="940003" y="163855"/>
                  </a:lnTo>
                  <a:lnTo>
                    <a:pt x="940244" y="152400"/>
                  </a:lnTo>
                  <a:lnTo>
                    <a:pt x="940168" y="165100"/>
                  </a:lnTo>
                  <a:lnTo>
                    <a:pt x="940041" y="165100"/>
                  </a:lnTo>
                  <a:lnTo>
                    <a:pt x="940003" y="163855"/>
                  </a:lnTo>
                  <a:lnTo>
                    <a:pt x="939977" y="165100"/>
                  </a:lnTo>
                  <a:lnTo>
                    <a:pt x="930821" y="165100"/>
                  </a:lnTo>
                  <a:lnTo>
                    <a:pt x="929919" y="152400"/>
                  </a:lnTo>
                  <a:lnTo>
                    <a:pt x="929259" y="152400"/>
                  </a:lnTo>
                  <a:lnTo>
                    <a:pt x="929259" y="165100"/>
                  </a:lnTo>
                  <a:lnTo>
                    <a:pt x="929995" y="165100"/>
                  </a:lnTo>
                  <a:lnTo>
                    <a:pt x="929259" y="177800"/>
                  </a:lnTo>
                  <a:lnTo>
                    <a:pt x="926858" y="177800"/>
                  </a:lnTo>
                  <a:lnTo>
                    <a:pt x="926350" y="190500"/>
                  </a:lnTo>
                  <a:lnTo>
                    <a:pt x="936231" y="190500"/>
                  </a:lnTo>
                  <a:lnTo>
                    <a:pt x="938263" y="177800"/>
                  </a:lnTo>
                  <a:lnTo>
                    <a:pt x="943457" y="177800"/>
                  </a:lnTo>
                  <a:lnTo>
                    <a:pt x="949312" y="165100"/>
                  </a:lnTo>
                  <a:lnTo>
                    <a:pt x="952715" y="152400"/>
                  </a:lnTo>
                  <a:lnTo>
                    <a:pt x="950353" y="152400"/>
                  </a:lnTo>
                  <a:lnTo>
                    <a:pt x="949858" y="139700"/>
                  </a:lnTo>
                  <a:lnTo>
                    <a:pt x="954011" y="139700"/>
                  </a:lnTo>
                  <a:lnTo>
                    <a:pt x="954062" y="152400"/>
                  </a:lnTo>
                  <a:lnTo>
                    <a:pt x="957173" y="152400"/>
                  </a:lnTo>
                  <a:lnTo>
                    <a:pt x="965631" y="139700"/>
                  </a:lnTo>
                  <a:close/>
                </a:path>
                <a:path w="1526540" h="1587500">
                  <a:moveTo>
                    <a:pt x="966063" y="863600"/>
                  </a:moveTo>
                  <a:lnTo>
                    <a:pt x="960297" y="863600"/>
                  </a:lnTo>
                  <a:lnTo>
                    <a:pt x="959586" y="876300"/>
                  </a:lnTo>
                  <a:lnTo>
                    <a:pt x="964653" y="876300"/>
                  </a:lnTo>
                  <a:lnTo>
                    <a:pt x="966063" y="863600"/>
                  </a:lnTo>
                  <a:close/>
                </a:path>
                <a:path w="1526540" h="1587500">
                  <a:moveTo>
                    <a:pt x="967765" y="292100"/>
                  </a:moveTo>
                  <a:lnTo>
                    <a:pt x="960424" y="279400"/>
                  </a:lnTo>
                  <a:lnTo>
                    <a:pt x="952817" y="279400"/>
                  </a:lnTo>
                  <a:lnTo>
                    <a:pt x="956297" y="292100"/>
                  </a:lnTo>
                  <a:lnTo>
                    <a:pt x="967765" y="292100"/>
                  </a:lnTo>
                  <a:close/>
                </a:path>
                <a:path w="1526540" h="1587500">
                  <a:moveTo>
                    <a:pt x="969137" y="800100"/>
                  </a:moveTo>
                  <a:lnTo>
                    <a:pt x="966749" y="800100"/>
                  </a:lnTo>
                  <a:lnTo>
                    <a:pt x="963587" y="812800"/>
                  </a:lnTo>
                  <a:lnTo>
                    <a:pt x="962520" y="812800"/>
                  </a:lnTo>
                  <a:lnTo>
                    <a:pt x="962431" y="825500"/>
                  </a:lnTo>
                  <a:lnTo>
                    <a:pt x="964539" y="825500"/>
                  </a:lnTo>
                  <a:lnTo>
                    <a:pt x="961224" y="838200"/>
                  </a:lnTo>
                  <a:lnTo>
                    <a:pt x="966343" y="838200"/>
                  </a:lnTo>
                  <a:lnTo>
                    <a:pt x="964844" y="825500"/>
                  </a:lnTo>
                  <a:lnTo>
                    <a:pt x="965568" y="825500"/>
                  </a:lnTo>
                  <a:lnTo>
                    <a:pt x="964920" y="812800"/>
                  </a:lnTo>
                  <a:lnTo>
                    <a:pt x="968946" y="812800"/>
                  </a:lnTo>
                  <a:lnTo>
                    <a:pt x="969137" y="800100"/>
                  </a:lnTo>
                  <a:close/>
                </a:path>
                <a:path w="1526540" h="1587500">
                  <a:moveTo>
                    <a:pt x="971270" y="317500"/>
                  </a:moveTo>
                  <a:lnTo>
                    <a:pt x="970280" y="304800"/>
                  </a:lnTo>
                  <a:lnTo>
                    <a:pt x="966419" y="304800"/>
                  </a:lnTo>
                  <a:lnTo>
                    <a:pt x="963650" y="317500"/>
                  </a:lnTo>
                  <a:lnTo>
                    <a:pt x="967625" y="317500"/>
                  </a:lnTo>
                  <a:lnTo>
                    <a:pt x="967701" y="330200"/>
                  </a:lnTo>
                  <a:lnTo>
                    <a:pt x="969479" y="330200"/>
                  </a:lnTo>
                  <a:lnTo>
                    <a:pt x="969860" y="317500"/>
                  </a:lnTo>
                  <a:lnTo>
                    <a:pt x="971270" y="317500"/>
                  </a:lnTo>
                  <a:close/>
                </a:path>
                <a:path w="1526540" h="1587500">
                  <a:moveTo>
                    <a:pt x="973035" y="1574800"/>
                  </a:moveTo>
                  <a:lnTo>
                    <a:pt x="971575" y="1562100"/>
                  </a:lnTo>
                  <a:lnTo>
                    <a:pt x="967549" y="1562100"/>
                  </a:lnTo>
                  <a:lnTo>
                    <a:pt x="967549" y="1549400"/>
                  </a:lnTo>
                  <a:lnTo>
                    <a:pt x="963650" y="1562100"/>
                  </a:lnTo>
                  <a:lnTo>
                    <a:pt x="961720" y="1562100"/>
                  </a:lnTo>
                  <a:lnTo>
                    <a:pt x="960348" y="1549400"/>
                  </a:lnTo>
                  <a:lnTo>
                    <a:pt x="965466" y="1549400"/>
                  </a:lnTo>
                  <a:lnTo>
                    <a:pt x="966838" y="1536700"/>
                  </a:lnTo>
                  <a:lnTo>
                    <a:pt x="956957" y="1536700"/>
                  </a:lnTo>
                  <a:lnTo>
                    <a:pt x="953071" y="1549400"/>
                  </a:lnTo>
                  <a:lnTo>
                    <a:pt x="952855" y="1536700"/>
                  </a:lnTo>
                  <a:lnTo>
                    <a:pt x="949680" y="1536700"/>
                  </a:lnTo>
                  <a:lnTo>
                    <a:pt x="949756" y="1549400"/>
                  </a:lnTo>
                  <a:lnTo>
                    <a:pt x="951763" y="1549400"/>
                  </a:lnTo>
                  <a:lnTo>
                    <a:pt x="949820" y="1562100"/>
                  </a:lnTo>
                  <a:lnTo>
                    <a:pt x="955992" y="1562100"/>
                  </a:lnTo>
                  <a:lnTo>
                    <a:pt x="958964" y="1574800"/>
                  </a:lnTo>
                  <a:lnTo>
                    <a:pt x="973035" y="1574800"/>
                  </a:lnTo>
                  <a:close/>
                </a:path>
                <a:path w="1526540" h="1587500">
                  <a:moveTo>
                    <a:pt x="974178" y="520700"/>
                  </a:moveTo>
                  <a:lnTo>
                    <a:pt x="968527" y="520700"/>
                  </a:lnTo>
                  <a:lnTo>
                    <a:pt x="967790" y="533400"/>
                  </a:lnTo>
                  <a:lnTo>
                    <a:pt x="971550" y="533400"/>
                  </a:lnTo>
                  <a:lnTo>
                    <a:pt x="974178" y="520700"/>
                  </a:lnTo>
                  <a:close/>
                </a:path>
                <a:path w="1526540" h="1587500">
                  <a:moveTo>
                    <a:pt x="974432" y="838200"/>
                  </a:moveTo>
                  <a:lnTo>
                    <a:pt x="974166" y="825500"/>
                  </a:lnTo>
                  <a:lnTo>
                    <a:pt x="968171" y="825500"/>
                  </a:lnTo>
                  <a:lnTo>
                    <a:pt x="966343" y="838200"/>
                  </a:lnTo>
                  <a:lnTo>
                    <a:pt x="974432" y="838200"/>
                  </a:lnTo>
                  <a:close/>
                </a:path>
                <a:path w="1526540" h="1587500">
                  <a:moveTo>
                    <a:pt x="975550" y="878420"/>
                  </a:moveTo>
                  <a:lnTo>
                    <a:pt x="972934" y="889000"/>
                  </a:lnTo>
                  <a:lnTo>
                    <a:pt x="973188" y="889000"/>
                  </a:lnTo>
                  <a:lnTo>
                    <a:pt x="975550" y="878420"/>
                  </a:lnTo>
                  <a:close/>
                </a:path>
                <a:path w="1526540" h="1587500">
                  <a:moveTo>
                    <a:pt x="975829" y="1562430"/>
                  </a:moveTo>
                  <a:lnTo>
                    <a:pt x="973035" y="1574800"/>
                  </a:lnTo>
                  <a:lnTo>
                    <a:pt x="974001" y="1574800"/>
                  </a:lnTo>
                  <a:lnTo>
                    <a:pt x="975829" y="1562430"/>
                  </a:lnTo>
                  <a:close/>
                </a:path>
                <a:path w="1526540" h="1587500">
                  <a:moveTo>
                    <a:pt x="976071" y="876300"/>
                  </a:moveTo>
                  <a:lnTo>
                    <a:pt x="975550" y="878420"/>
                  </a:lnTo>
                  <a:lnTo>
                    <a:pt x="976071" y="876300"/>
                  </a:lnTo>
                  <a:close/>
                </a:path>
                <a:path w="1526540" h="1587500">
                  <a:moveTo>
                    <a:pt x="976960" y="317500"/>
                  </a:moveTo>
                  <a:lnTo>
                    <a:pt x="974534" y="317500"/>
                  </a:lnTo>
                  <a:lnTo>
                    <a:pt x="973924" y="330200"/>
                  </a:lnTo>
                  <a:lnTo>
                    <a:pt x="976680" y="330200"/>
                  </a:lnTo>
                  <a:lnTo>
                    <a:pt x="976960" y="317500"/>
                  </a:lnTo>
                  <a:close/>
                </a:path>
                <a:path w="1526540" h="1587500">
                  <a:moveTo>
                    <a:pt x="978255" y="304800"/>
                  </a:moveTo>
                  <a:lnTo>
                    <a:pt x="975969" y="292100"/>
                  </a:lnTo>
                  <a:lnTo>
                    <a:pt x="970559" y="292100"/>
                  </a:lnTo>
                  <a:lnTo>
                    <a:pt x="973670" y="304800"/>
                  </a:lnTo>
                  <a:lnTo>
                    <a:pt x="978255" y="304800"/>
                  </a:lnTo>
                  <a:close/>
                </a:path>
                <a:path w="1526540" h="1587500">
                  <a:moveTo>
                    <a:pt x="982649" y="850900"/>
                  </a:moveTo>
                  <a:lnTo>
                    <a:pt x="982446" y="838200"/>
                  </a:lnTo>
                  <a:lnTo>
                    <a:pt x="977646" y="838200"/>
                  </a:lnTo>
                  <a:lnTo>
                    <a:pt x="981989" y="850900"/>
                  </a:lnTo>
                  <a:lnTo>
                    <a:pt x="982649" y="850900"/>
                  </a:lnTo>
                  <a:close/>
                </a:path>
                <a:path w="1526540" h="1587500">
                  <a:moveTo>
                    <a:pt x="983932" y="1536700"/>
                  </a:moveTo>
                  <a:lnTo>
                    <a:pt x="968311" y="1536700"/>
                  </a:lnTo>
                  <a:lnTo>
                    <a:pt x="970026" y="1549400"/>
                  </a:lnTo>
                  <a:lnTo>
                    <a:pt x="974026" y="1549400"/>
                  </a:lnTo>
                  <a:lnTo>
                    <a:pt x="974521" y="1562100"/>
                  </a:lnTo>
                  <a:lnTo>
                    <a:pt x="974648" y="1562100"/>
                  </a:lnTo>
                  <a:lnTo>
                    <a:pt x="982929" y="1549400"/>
                  </a:lnTo>
                  <a:lnTo>
                    <a:pt x="980643" y="1549400"/>
                  </a:lnTo>
                  <a:lnTo>
                    <a:pt x="983932" y="1536700"/>
                  </a:lnTo>
                  <a:close/>
                </a:path>
                <a:path w="1526540" h="1587500">
                  <a:moveTo>
                    <a:pt x="987704" y="774700"/>
                  </a:moveTo>
                  <a:lnTo>
                    <a:pt x="985596" y="774700"/>
                  </a:lnTo>
                  <a:lnTo>
                    <a:pt x="985748" y="787400"/>
                  </a:lnTo>
                  <a:lnTo>
                    <a:pt x="987704" y="787400"/>
                  </a:lnTo>
                  <a:lnTo>
                    <a:pt x="987704" y="774700"/>
                  </a:lnTo>
                  <a:close/>
                </a:path>
                <a:path w="1526540" h="1587500">
                  <a:moveTo>
                    <a:pt x="1000188" y="787400"/>
                  </a:moveTo>
                  <a:lnTo>
                    <a:pt x="998042" y="787400"/>
                  </a:lnTo>
                  <a:lnTo>
                    <a:pt x="993444" y="800100"/>
                  </a:lnTo>
                  <a:lnTo>
                    <a:pt x="991933" y="800100"/>
                  </a:lnTo>
                  <a:lnTo>
                    <a:pt x="993152" y="812800"/>
                  </a:lnTo>
                  <a:lnTo>
                    <a:pt x="994803" y="812800"/>
                  </a:lnTo>
                  <a:lnTo>
                    <a:pt x="997064" y="800100"/>
                  </a:lnTo>
                  <a:lnTo>
                    <a:pt x="999058" y="800100"/>
                  </a:lnTo>
                  <a:lnTo>
                    <a:pt x="1000188" y="787400"/>
                  </a:lnTo>
                  <a:close/>
                </a:path>
                <a:path w="1526540" h="1587500">
                  <a:moveTo>
                    <a:pt x="1001064" y="876300"/>
                  </a:moveTo>
                  <a:lnTo>
                    <a:pt x="997153" y="863600"/>
                  </a:lnTo>
                  <a:lnTo>
                    <a:pt x="996175" y="876300"/>
                  </a:lnTo>
                  <a:lnTo>
                    <a:pt x="986104" y="876300"/>
                  </a:lnTo>
                  <a:lnTo>
                    <a:pt x="990942" y="889000"/>
                  </a:lnTo>
                  <a:lnTo>
                    <a:pt x="993330" y="889000"/>
                  </a:lnTo>
                  <a:lnTo>
                    <a:pt x="996670" y="876300"/>
                  </a:lnTo>
                  <a:lnTo>
                    <a:pt x="1001064" y="876300"/>
                  </a:lnTo>
                  <a:close/>
                </a:path>
                <a:path w="1526540" h="1587500">
                  <a:moveTo>
                    <a:pt x="1001268" y="1536700"/>
                  </a:moveTo>
                  <a:lnTo>
                    <a:pt x="991679" y="1536700"/>
                  </a:lnTo>
                  <a:lnTo>
                    <a:pt x="991679" y="1549400"/>
                  </a:lnTo>
                  <a:lnTo>
                    <a:pt x="986383" y="1562100"/>
                  </a:lnTo>
                  <a:lnTo>
                    <a:pt x="986028" y="1549400"/>
                  </a:lnTo>
                  <a:lnTo>
                    <a:pt x="991679" y="1549400"/>
                  </a:lnTo>
                  <a:lnTo>
                    <a:pt x="991679" y="1536700"/>
                  </a:lnTo>
                  <a:lnTo>
                    <a:pt x="983932" y="1536700"/>
                  </a:lnTo>
                  <a:lnTo>
                    <a:pt x="985710" y="1549400"/>
                  </a:lnTo>
                  <a:lnTo>
                    <a:pt x="982929" y="1549400"/>
                  </a:lnTo>
                  <a:lnTo>
                    <a:pt x="983780" y="1562100"/>
                  </a:lnTo>
                  <a:lnTo>
                    <a:pt x="975906" y="1562100"/>
                  </a:lnTo>
                  <a:lnTo>
                    <a:pt x="976007" y="1562430"/>
                  </a:lnTo>
                  <a:lnTo>
                    <a:pt x="980948" y="1574800"/>
                  </a:lnTo>
                  <a:lnTo>
                    <a:pt x="997394" y="1574800"/>
                  </a:lnTo>
                  <a:lnTo>
                    <a:pt x="998042" y="1562100"/>
                  </a:lnTo>
                  <a:lnTo>
                    <a:pt x="991895" y="1562100"/>
                  </a:lnTo>
                  <a:lnTo>
                    <a:pt x="996403" y="1549400"/>
                  </a:lnTo>
                  <a:lnTo>
                    <a:pt x="999363" y="1549400"/>
                  </a:lnTo>
                  <a:lnTo>
                    <a:pt x="1001268" y="1536700"/>
                  </a:lnTo>
                  <a:close/>
                </a:path>
                <a:path w="1526540" h="1587500">
                  <a:moveTo>
                    <a:pt x="1006538" y="190500"/>
                  </a:moveTo>
                  <a:lnTo>
                    <a:pt x="1005624" y="177800"/>
                  </a:lnTo>
                  <a:lnTo>
                    <a:pt x="1003300" y="177800"/>
                  </a:lnTo>
                  <a:lnTo>
                    <a:pt x="1006538" y="190500"/>
                  </a:lnTo>
                  <a:close/>
                </a:path>
                <a:path w="1526540" h="1587500">
                  <a:moveTo>
                    <a:pt x="1007287" y="863600"/>
                  </a:moveTo>
                  <a:lnTo>
                    <a:pt x="1002665" y="863600"/>
                  </a:lnTo>
                  <a:lnTo>
                    <a:pt x="1001064" y="876300"/>
                  </a:lnTo>
                  <a:lnTo>
                    <a:pt x="1006817" y="876300"/>
                  </a:lnTo>
                  <a:lnTo>
                    <a:pt x="1007287" y="863600"/>
                  </a:lnTo>
                  <a:close/>
                </a:path>
                <a:path w="1526540" h="1587500">
                  <a:moveTo>
                    <a:pt x="1011847" y="1536700"/>
                  </a:moveTo>
                  <a:lnTo>
                    <a:pt x="1001268" y="1536700"/>
                  </a:lnTo>
                  <a:lnTo>
                    <a:pt x="1003236" y="1549400"/>
                  </a:lnTo>
                  <a:lnTo>
                    <a:pt x="1009611" y="1549400"/>
                  </a:lnTo>
                  <a:lnTo>
                    <a:pt x="1011847" y="1536700"/>
                  </a:lnTo>
                  <a:close/>
                </a:path>
                <a:path w="1526540" h="1587500">
                  <a:moveTo>
                    <a:pt x="1011885" y="838200"/>
                  </a:moveTo>
                  <a:lnTo>
                    <a:pt x="999286" y="838200"/>
                  </a:lnTo>
                  <a:lnTo>
                    <a:pt x="999007" y="850900"/>
                  </a:lnTo>
                  <a:lnTo>
                    <a:pt x="1008926" y="850900"/>
                  </a:lnTo>
                  <a:lnTo>
                    <a:pt x="1011885" y="838200"/>
                  </a:lnTo>
                  <a:close/>
                </a:path>
                <a:path w="1526540" h="1587500">
                  <a:moveTo>
                    <a:pt x="1016266" y="863600"/>
                  </a:moveTo>
                  <a:lnTo>
                    <a:pt x="1015542" y="850900"/>
                  </a:lnTo>
                  <a:lnTo>
                    <a:pt x="1014209" y="850900"/>
                  </a:lnTo>
                  <a:lnTo>
                    <a:pt x="1013510" y="863600"/>
                  </a:lnTo>
                  <a:lnTo>
                    <a:pt x="1016266" y="863600"/>
                  </a:lnTo>
                  <a:close/>
                </a:path>
                <a:path w="1526540" h="1587500">
                  <a:moveTo>
                    <a:pt x="1025334" y="152400"/>
                  </a:moveTo>
                  <a:lnTo>
                    <a:pt x="1023823" y="146558"/>
                  </a:lnTo>
                  <a:lnTo>
                    <a:pt x="1017028" y="143256"/>
                  </a:lnTo>
                  <a:lnTo>
                    <a:pt x="1016088" y="152400"/>
                  </a:lnTo>
                  <a:lnTo>
                    <a:pt x="1025334" y="152400"/>
                  </a:lnTo>
                  <a:close/>
                </a:path>
                <a:path w="1526540" h="1587500">
                  <a:moveTo>
                    <a:pt x="1028814" y="88900"/>
                  </a:moveTo>
                  <a:lnTo>
                    <a:pt x="1023454" y="88900"/>
                  </a:lnTo>
                  <a:lnTo>
                    <a:pt x="1025296" y="101600"/>
                  </a:lnTo>
                  <a:lnTo>
                    <a:pt x="1025931" y="101600"/>
                  </a:lnTo>
                  <a:lnTo>
                    <a:pt x="1028814" y="88900"/>
                  </a:lnTo>
                  <a:close/>
                </a:path>
                <a:path w="1526540" h="1587500">
                  <a:moveTo>
                    <a:pt x="1034427" y="838200"/>
                  </a:moveTo>
                  <a:lnTo>
                    <a:pt x="1030135" y="825500"/>
                  </a:lnTo>
                  <a:lnTo>
                    <a:pt x="1029627" y="825500"/>
                  </a:lnTo>
                  <a:lnTo>
                    <a:pt x="1022616" y="812800"/>
                  </a:lnTo>
                  <a:lnTo>
                    <a:pt x="1024572" y="812800"/>
                  </a:lnTo>
                  <a:lnTo>
                    <a:pt x="1025194" y="800100"/>
                  </a:lnTo>
                  <a:lnTo>
                    <a:pt x="1022019" y="800100"/>
                  </a:lnTo>
                  <a:lnTo>
                    <a:pt x="1020305" y="812800"/>
                  </a:lnTo>
                  <a:lnTo>
                    <a:pt x="1016939" y="800100"/>
                  </a:lnTo>
                  <a:lnTo>
                    <a:pt x="1015619" y="800100"/>
                  </a:lnTo>
                  <a:lnTo>
                    <a:pt x="1016215" y="787400"/>
                  </a:lnTo>
                  <a:lnTo>
                    <a:pt x="1015136" y="787400"/>
                  </a:lnTo>
                  <a:lnTo>
                    <a:pt x="999820" y="800100"/>
                  </a:lnTo>
                  <a:lnTo>
                    <a:pt x="1002703" y="800100"/>
                  </a:lnTo>
                  <a:lnTo>
                    <a:pt x="998537" y="812800"/>
                  </a:lnTo>
                  <a:lnTo>
                    <a:pt x="1012863" y="812800"/>
                  </a:lnTo>
                  <a:lnTo>
                    <a:pt x="1011478" y="800100"/>
                  </a:lnTo>
                  <a:lnTo>
                    <a:pt x="1015212" y="800100"/>
                  </a:lnTo>
                  <a:lnTo>
                    <a:pt x="1012863" y="812800"/>
                  </a:lnTo>
                  <a:lnTo>
                    <a:pt x="1017498" y="812800"/>
                  </a:lnTo>
                  <a:lnTo>
                    <a:pt x="1017917" y="825500"/>
                  </a:lnTo>
                  <a:lnTo>
                    <a:pt x="1026388" y="825500"/>
                  </a:lnTo>
                  <a:lnTo>
                    <a:pt x="1032687" y="838200"/>
                  </a:lnTo>
                  <a:lnTo>
                    <a:pt x="1034427" y="838200"/>
                  </a:lnTo>
                  <a:close/>
                </a:path>
                <a:path w="1526540" h="1587500">
                  <a:moveTo>
                    <a:pt x="1038263" y="87553"/>
                  </a:moveTo>
                  <a:lnTo>
                    <a:pt x="1037323" y="88900"/>
                  </a:lnTo>
                  <a:lnTo>
                    <a:pt x="1038059" y="88900"/>
                  </a:lnTo>
                  <a:lnTo>
                    <a:pt x="1038263" y="87553"/>
                  </a:lnTo>
                  <a:close/>
                </a:path>
                <a:path w="1526540" h="1587500">
                  <a:moveTo>
                    <a:pt x="1046670" y="190500"/>
                  </a:moveTo>
                  <a:lnTo>
                    <a:pt x="1046467" y="190500"/>
                  </a:lnTo>
                  <a:lnTo>
                    <a:pt x="1044346" y="177800"/>
                  </a:lnTo>
                  <a:lnTo>
                    <a:pt x="1042073" y="177800"/>
                  </a:lnTo>
                  <a:lnTo>
                    <a:pt x="1039583" y="165100"/>
                  </a:lnTo>
                  <a:lnTo>
                    <a:pt x="1036154" y="165100"/>
                  </a:lnTo>
                  <a:lnTo>
                    <a:pt x="1035138" y="177800"/>
                  </a:lnTo>
                  <a:lnTo>
                    <a:pt x="1037653" y="177800"/>
                  </a:lnTo>
                  <a:lnTo>
                    <a:pt x="1038453" y="190500"/>
                  </a:lnTo>
                  <a:lnTo>
                    <a:pt x="1032662" y="190500"/>
                  </a:lnTo>
                  <a:lnTo>
                    <a:pt x="1032294" y="177800"/>
                  </a:lnTo>
                  <a:lnTo>
                    <a:pt x="1029906" y="177800"/>
                  </a:lnTo>
                  <a:lnTo>
                    <a:pt x="1030630" y="190500"/>
                  </a:lnTo>
                  <a:lnTo>
                    <a:pt x="1025372" y="178041"/>
                  </a:lnTo>
                  <a:lnTo>
                    <a:pt x="1025423" y="179197"/>
                  </a:lnTo>
                  <a:lnTo>
                    <a:pt x="1026693" y="190500"/>
                  </a:lnTo>
                  <a:lnTo>
                    <a:pt x="1022438" y="190500"/>
                  </a:lnTo>
                  <a:lnTo>
                    <a:pt x="1025321" y="178244"/>
                  </a:lnTo>
                  <a:lnTo>
                    <a:pt x="1025271" y="177800"/>
                  </a:lnTo>
                  <a:lnTo>
                    <a:pt x="1025372" y="178041"/>
                  </a:lnTo>
                  <a:lnTo>
                    <a:pt x="1025423" y="177800"/>
                  </a:lnTo>
                  <a:lnTo>
                    <a:pt x="1029703" y="177800"/>
                  </a:lnTo>
                  <a:lnTo>
                    <a:pt x="1028115" y="165100"/>
                  </a:lnTo>
                  <a:lnTo>
                    <a:pt x="1023251" y="165100"/>
                  </a:lnTo>
                  <a:lnTo>
                    <a:pt x="1024267" y="177800"/>
                  </a:lnTo>
                  <a:lnTo>
                    <a:pt x="1022108" y="177800"/>
                  </a:lnTo>
                  <a:lnTo>
                    <a:pt x="1021105" y="190500"/>
                  </a:lnTo>
                  <a:lnTo>
                    <a:pt x="1015682" y="190500"/>
                  </a:lnTo>
                  <a:lnTo>
                    <a:pt x="1013129" y="177800"/>
                  </a:lnTo>
                  <a:lnTo>
                    <a:pt x="1009700" y="177800"/>
                  </a:lnTo>
                  <a:lnTo>
                    <a:pt x="1012215" y="190500"/>
                  </a:lnTo>
                  <a:lnTo>
                    <a:pt x="1006538" y="190500"/>
                  </a:lnTo>
                  <a:lnTo>
                    <a:pt x="997699" y="190500"/>
                  </a:lnTo>
                  <a:lnTo>
                    <a:pt x="1002931" y="177800"/>
                  </a:lnTo>
                  <a:lnTo>
                    <a:pt x="1003134" y="177800"/>
                  </a:lnTo>
                  <a:lnTo>
                    <a:pt x="1002703" y="165100"/>
                  </a:lnTo>
                  <a:lnTo>
                    <a:pt x="998639" y="165100"/>
                  </a:lnTo>
                  <a:lnTo>
                    <a:pt x="999248" y="177800"/>
                  </a:lnTo>
                  <a:lnTo>
                    <a:pt x="993749" y="177800"/>
                  </a:lnTo>
                  <a:lnTo>
                    <a:pt x="995514" y="190500"/>
                  </a:lnTo>
                  <a:lnTo>
                    <a:pt x="988796" y="190500"/>
                  </a:lnTo>
                  <a:lnTo>
                    <a:pt x="987767" y="177800"/>
                  </a:lnTo>
                  <a:lnTo>
                    <a:pt x="981227" y="177800"/>
                  </a:lnTo>
                  <a:lnTo>
                    <a:pt x="984580" y="165100"/>
                  </a:lnTo>
                  <a:lnTo>
                    <a:pt x="989596" y="165100"/>
                  </a:lnTo>
                  <a:lnTo>
                    <a:pt x="990752" y="177800"/>
                  </a:lnTo>
                  <a:lnTo>
                    <a:pt x="992784" y="177800"/>
                  </a:lnTo>
                  <a:lnTo>
                    <a:pt x="993228" y="165100"/>
                  </a:lnTo>
                  <a:lnTo>
                    <a:pt x="991247" y="165100"/>
                  </a:lnTo>
                  <a:lnTo>
                    <a:pt x="995514" y="152400"/>
                  </a:lnTo>
                  <a:lnTo>
                    <a:pt x="1016088" y="152400"/>
                  </a:lnTo>
                  <a:lnTo>
                    <a:pt x="1010996" y="140322"/>
                  </a:lnTo>
                  <a:lnTo>
                    <a:pt x="1009713" y="139700"/>
                  </a:lnTo>
                  <a:lnTo>
                    <a:pt x="996569" y="139700"/>
                  </a:lnTo>
                  <a:lnTo>
                    <a:pt x="991044" y="152400"/>
                  </a:lnTo>
                  <a:lnTo>
                    <a:pt x="986993" y="152400"/>
                  </a:lnTo>
                  <a:lnTo>
                    <a:pt x="982230" y="165100"/>
                  </a:lnTo>
                  <a:lnTo>
                    <a:pt x="978039" y="165100"/>
                  </a:lnTo>
                  <a:lnTo>
                    <a:pt x="974674" y="177800"/>
                  </a:lnTo>
                  <a:lnTo>
                    <a:pt x="971499" y="177800"/>
                  </a:lnTo>
                  <a:lnTo>
                    <a:pt x="967397" y="190500"/>
                  </a:lnTo>
                  <a:lnTo>
                    <a:pt x="969073" y="190500"/>
                  </a:lnTo>
                  <a:lnTo>
                    <a:pt x="972045" y="203200"/>
                  </a:lnTo>
                  <a:lnTo>
                    <a:pt x="1043038" y="203200"/>
                  </a:lnTo>
                  <a:lnTo>
                    <a:pt x="1046670" y="190500"/>
                  </a:lnTo>
                  <a:close/>
                </a:path>
                <a:path w="1526540" h="1587500">
                  <a:moveTo>
                    <a:pt x="1051890" y="76200"/>
                  </a:moveTo>
                  <a:lnTo>
                    <a:pt x="1045235" y="63500"/>
                  </a:lnTo>
                  <a:lnTo>
                    <a:pt x="1043901" y="63500"/>
                  </a:lnTo>
                  <a:lnTo>
                    <a:pt x="1041742" y="76200"/>
                  </a:lnTo>
                  <a:lnTo>
                    <a:pt x="1039977" y="76200"/>
                  </a:lnTo>
                  <a:lnTo>
                    <a:pt x="1038263" y="87553"/>
                  </a:lnTo>
                  <a:lnTo>
                    <a:pt x="1046187" y="76200"/>
                  </a:lnTo>
                  <a:lnTo>
                    <a:pt x="1051890" y="76200"/>
                  </a:lnTo>
                  <a:close/>
                </a:path>
                <a:path w="1526540" h="1587500">
                  <a:moveTo>
                    <a:pt x="1054989" y="179197"/>
                  </a:moveTo>
                  <a:lnTo>
                    <a:pt x="1054912" y="177800"/>
                  </a:lnTo>
                  <a:lnTo>
                    <a:pt x="1054582" y="177800"/>
                  </a:lnTo>
                  <a:lnTo>
                    <a:pt x="1054989" y="179197"/>
                  </a:lnTo>
                  <a:close/>
                </a:path>
                <a:path w="1526540" h="1587500">
                  <a:moveTo>
                    <a:pt x="1056398" y="115849"/>
                  </a:moveTo>
                  <a:lnTo>
                    <a:pt x="1055827" y="114300"/>
                  </a:lnTo>
                  <a:lnTo>
                    <a:pt x="1048207" y="114300"/>
                  </a:lnTo>
                  <a:lnTo>
                    <a:pt x="1044740" y="101600"/>
                  </a:lnTo>
                  <a:lnTo>
                    <a:pt x="1040485" y="101600"/>
                  </a:lnTo>
                  <a:lnTo>
                    <a:pt x="1040244" y="114300"/>
                  </a:lnTo>
                  <a:lnTo>
                    <a:pt x="1047978" y="114300"/>
                  </a:lnTo>
                  <a:lnTo>
                    <a:pt x="1050683" y="127000"/>
                  </a:lnTo>
                  <a:lnTo>
                    <a:pt x="1056398" y="115849"/>
                  </a:lnTo>
                  <a:close/>
                </a:path>
                <a:path w="1526540" h="1587500">
                  <a:moveTo>
                    <a:pt x="1056779" y="63500"/>
                  </a:moveTo>
                  <a:lnTo>
                    <a:pt x="1054887" y="63500"/>
                  </a:lnTo>
                  <a:lnTo>
                    <a:pt x="1051890" y="76200"/>
                  </a:lnTo>
                  <a:lnTo>
                    <a:pt x="1053782" y="76200"/>
                  </a:lnTo>
                  <a:lnTo>
                    <a:pt x="1056779" y="63500"/>
                  </a:lnTo>
                  <a:close/>
                </a:path>
                <a:path w="1526540" h="1587500">
                  <a:moveTo>
                    <a:pt x="1059522" y="139700"/>
                  </a:moveTo>
                  <a:lnTo>
                    <a:pt x="1044638" y="139700"/>
                  </a:lnTo>
                  <a:lnTo>
                    <a:pt x="1041323" y="127000"/>
                  </a:lnTo>
                  <a:lnTo>
                    <a:pt x="1036726" y="127000"/>
                  </a:lnTo>
                  <a:lnTo>
                    <a:pt x="1030820" y="115239"/>
                  </a:lnTo>
                  <a:lnTo>
                    <a:pt x="1030820" y="139700"/>
                  </a:lnTo>
                  <a:lnTo>
                    <a:pt x="1026642" y="139700"/>
                  </a:lnTo>
                  <a:lnTo>
                    <a:pt x="1018628" y="127000"/>
                  </a:lnTo>
                  <a:lnTo>
                    <a:pt x="1026058" y="127000"/>
                  </a:lnTo>
                  <a:lnTo>
                    <a:pt x="1030820" y="139700"/>
                  </a:lnTo>
                  <a:lnTo>
                    <a:pt x="1030820" y="115239"/>
                  </a:lnTo>
                  <a:lnTo>
                    <a:pt x="1030351" y="114300"/>
                  </a:lnTo>
                  <a:lnTo>
                    <a:pt x="1033424" y="114300"/>
                  </a:lnTo>
                  <a:lnTo>
                    <a:pt x="1032840" y="101600"/>
                  </a:lnTo>
                  <a:lnTo>
                    <a:pt x="1028788" y="101600"/>
                  </a:lnTo>
                  <a:lnTo>
                    <a:pt x="1029068" y="114300"/>
                  </a:lnTo>
                  <a:lnTo>
                    <a:pt x="1000569" y="114300"/>
                  </a:lnTo>
                  <a:lnTo>
                    <a:pt x="988390" y="127000"/>
                  </a:lnTo>
                  <a:lnTo>
                    <a:pt x="981544" y="127000"/>
                  </a:lnTo>
                  <a:lnTo>
                    <a:pt x="971092" y="139700"/>
                  </a:lnTo>
                  <a:lnTo>
                    <a:pt x="983767" y="139700"/>
                  </a:lnTo>
                  <a:lnTo>
                    <a:pt x="989228" y="127000"/>
                  </a:lnTo>
                  <a:lnTo>
                    <a:pt x="1008494" y="127000"/>
                  </a:lnTo>
                  <a:lnTo>
                    <a:pt x="1016177" y="139700"/>
                  </a:lnTo>
                  <a:lnTo>
                    <a:pt x="1010729" y="139700"/>
                  </a:lnTo>
                  <a:lnTo>
                    <a:pt x="1010996" y="140322"/>
                  </a:lnTo>
                  <a:lnTo>
                    <a:pt x="1017028" y="143256"/>
                  </a:lnTo>
                  <a:lnTo>
                    <a:pt x="1017384" y="139700"/>
                  </a:lnTo>
                  <a:lnTo>
                    <a:pt x="1022032" y="139700"/>
                  </a:lnTo>
                  <a:lnTo>
                    <a:pt x="1023823" y="146558"/>
                  </a:lnTo>
                  <a:lnTo>
                    <a:pt x="1035837" y="152400"/>
                  </a:lnTo>
                  <a:lnTo>
                    <a:pt x="1044155" y="152400"/>
                  </a:lnTo>
                  <a:lnTo>
                    <a:pt x="1059522" y="139700"/>
                  </a:lnTo>
                  <a:close/>
                </a:path>
                <a:path w="1526540" h="1587500">
                  <a:moveTo>
                    <a:pt x="1059548" y="124371"/>
                  </a:moveTo>
                  <a:lnTo>
                    <a:pt x="1057186" y="114300"/>
                  </a:lnTo>
                  <a:lnTo>
                    <a:pt x="1056398" y="115849"/>
                  </a:lnTo>
                  <a:lnTo>
                    <a:pt x="1059548" y="124371"/>
                  </a:lnTo>
                  <a:close/>
                </a:path>
                <a:path w="1526540" h="1587500">
                  <a:moveTo>
                    <a:pt x="1059815" y="1562100"/>
                  </a:moveTo>
                  <a:lnTo>
                    <a:pt x="1056436" y="1574800"/>
                  </a:lnTo>
                  <a:lnTo>
                    <a:pt x="1058519" y="1574800"/>
                  </a:lnTo>
                  <a:lnTo>
                    <a:pt x="1059815" y="1562100"/>
                  </a:lnTo>
                  <a:close/>
                </a:path>
                <a:path w="1526540" h="1587500">
                  <a:moveTo>
                    <a:pt x="1060513" y="127000"/>
                  </a:moveTo>
                  <a:lnTo>
                    <a:pt x="1059548" y="124371"/>
                  </a:lnTo>
                  <a:lnTo>
                    <a:pt x="1060157" y="127000"/>
                  </a:lnTo>
                  <a:lnTo>
                    <a:pt x="1060513" y="127000"/>
                  </a:lnTo>
                  <a:close/>
                </a:path>
                <a:path w="1526540" h="1587500">
                  <a:moveTo>
                    <a:pt x="1062939" y="177800"/>
                  </a:moveTo>
                  <a:lnTo>
                    <a:pt x="1056652" y="165100"/>
                  </a:lnTo>
                  <a:lnTo>
                    <a:pt x="1054531" y="165100"/>
                  </a:lnTo>
                  <a:lnTo>
                    <a:pt x="1056855" y="177800"/>
                  </a:lnTo>
                  <a:lnTo>
                    <a:pt x="1062939" y="177800"/>
                  </a:lnTo>
                  <a:close/>
                </a:path>
                <a:path w="1526540" h="1587500">
                  <a:moveTo>
                    <a:pt x="1067206" y="50800"/>
                  </a:moveTo>
                  <a:lnTo>
                    <a:pt x="1062863" y="50800"/>
                  </a:lnTo>
                  <a:lnTo>
                    <a:pt x="1057465" y="63500"/>
                  </a:lnTo>
                  <a:lnTo>
                    <a:pt x="1062697" y="63500"/>
                  </a:lnTo>
                  <a:lnTo>
                    <a:pt x="1067206" y="50800"/>
                  </a:lnTo>
                  <a:close/>
                </a:path>
                <a:path w="1526540" h="1587500">
                  <a:moveTo>
                    <a:pt x="1078204" y="190500"/>
                  </a:moveTo>
                  <a:lnTo>
                    <a:pt x="1074496" y="190500"/>
                  </a:lnTo>
                  <a:lnTo>
                    <a:pt x="1075410" y="177800"/>
                  </a:lnTo>
                  <a:lnTo>
                    <a:pt x="1063269" y="177800"/>
                  </a:lnTo>
                  <a:lnTo>
                    <a:pt x="1058265" y="190500"/>
                  </a:lnTo>
                  <a:lnTo>
                    <a:pt x="1054989" y="179197"/>
                  </a:lnTo>
                  <a:lnTo>
                    <a:pt x="1055585" y="190500"/>
                  </a:lnTo>
                  <a:lnTo>
                    <a:pt x="1057516" y="190500"/>
                  </a:lnTo>
                  <a:lnTo>
                    <a:pt x="1061961" y="203200"/>
                  </a:lnTo>
                  <a:lnTo>
                    <a:pt x="1077899" y="203200"/>
                  </a:lnTo>
                  <a:lnTo>
                    <a:pt x="1078204" y="190500"/>
                  </a:lnTo>
                  <a:close/>
                </a:path>
                <a:path w="1526540" h="1587500">
                  <a:moveTo>
                    <a:pt x="1081316" y="1549400"/>
                  </a:moveTo>
                  <a:lnTo>
                    <a:pt x="1081036" y="1536700"/>
                  </a:lnTo>
                  <a:lnTo>
                    <a:pt x="1045692" y="1536700"/>
                  </a:lnTo>
                  <a:lnTo>
                    <a:pt x="1045692" y="1549400"/>
                  </a:lnTo>
                  <a:lnTo>
                    <a:pt x="1045692" y="1562100"/>
                  </a:lnTo>
                  <a:lnTo>
                    <a:pt x="1043432" y="1562100"/>
                  </a:lnTo>
                  <a:lnTo>
                    <a:pt x="1043787" y="1549400"/>
                  </a:lnTo>
                  <a:lnTo>
                    <a:pt x="1045692" y="1549400"/>
                  </a:lnTo>
                  <a:lnTo>
                    <a:pt x="1045692" y="1536700"/>
                  </a:lnTo>
                  <a:lnTo>
                    <a:pt x="1011847" y="1536700"/>
                  </a:lnTo>
                  <a:lnTo>
                    <a:pt x="1013841" y="1549400"/>
                  </a:lnTo>
                  <a:lnTo>
                    <a:pt x="1011745" y="1549400"/>
                  </a:lnTo>
                  <a:lnTo>
                    <a:pt x="1010272" y="1562100"/>
                  </a:lnTo>
                  <a:lnTo>
                    <a:pt x="1003046" y="1562100"/>
                  </a:lnTo>
                  <a:lnTo>
                    <a:pt x="1003528" y="1574800"/>
                  </a:lnTo>
                  <a:lnTo>
                    <a:pt x="1016088" y="1574800"/>
                  </a:lnTo>
                  <a:lnTo>
                    <a:pt x="1016762" y="1562100"/>
                  </a:lnTo>
                  <a:lnTo>
                    <a:pt x="1012113" y="1562100"/>
                  </a:lnTo>
                  <a:lnTo>
                    <a:pt x="1014260" y="1549400"/>
                  </a:lnTo>
                  <a:lnTo>
                    <a:pt x="1016558" y="1549400"/>
                  </a:lnTo>
                  <a:lnTo>
                    <a:pt x="1019403" y="1562100"/>
                  </a:lnTo>
                  <a:lnTo>
                    <a:pt x="1024623" y="1562100"/>
                  </a:lnTo>
                  <a:lnTo>
                    <a:pt x="1021562" y="1574800"/>
                  </a:lnTo>
                  <a:lnTo>
                    <a:pt x="1033005" y="1574800"/>
                  </a:lnTo>
                  <a:lnTo>
                    <a:pt x="1028661" y="1562100"/>
                  </a:lnTo>
                  <a:lnTo>
                    <a:pt x="1033132" y="1562100"/>
                  </a:lnTo>
                  <a:lnTo>
                    <a:pt x="1033462" y="1549400"/>
                  </a:lnTo>
                  <a:lnTo>
                    <a:pt x="1041450" y="1549400"/>
                  </a:lnTo>
                  <a:lnTo>
                    <a:pt x="1038809" y="1562100"/>
                  </a:lnTo>
                  <a:lnTo>
                    <a:pt x="1036332" y="1562100"/>
                  </a:lnTo>
                  <a:lnTo>
                    <a:pt x="1033005" y="1574800"/>
                  </a:lnTo>
                  <a:lnTo>
                    <a:pt x="1056436" y="1574800"/>
                  </a:lnTo>
                  <a:lnTo>
                    <a:pt x="1054608" y="1562100"/>
                  </a:lnTo>
                  <a:lnTo>
                    <a:pt x="1047699" y="1562100"/>
                  </a:lnTo>
                  <a:lnTo>
                    <a:pt x="1050798" y="1549400"/>
                  </a:lnTo>
                  <a:lnTo>
                    <a:pt x="1056195" y="1549400"/>
                  </a:lnTo>
                  <a:lnTo>
                    <a:pt x="1056195" y="1562100"/>
                  </a:lnTo>
                  <a:lnTo>
                    <a:pt x="1058926" y="1549400"/>
                  </a:lnTo>
                  <a:lnTo>
                    <a:pt x="1063421" y="1549400"/>
                  </a:lnTo>
                  <a:lnTo>
                    <a:pt x="1063002" y="1562100"/>
                  </a:lnTo>
                  <a:lnTo>
                    <a:pt x="1062418" y="1562100"/>
                  </a:lnTo>
                  <a:lnTo>
                    <a:pt x="1065326" y="1574800"/>
                  </a:lnTo>
                  <a:lnTo>
                    <a:pt x="1078649" y="1574800"/>
                  </a:lnTo>
                  <a:lnTo>
                    <a:pt x="1074394" y="1562100"/>
                  </a:lnTo>
                  <a:lnTo>
                    <a:pt x="1064247" y="1562100"/>
                  </a:lnTo>
                  <a:lnTo>
                    <a:pt x="1064374" y="1549400"/>
                  </a:lnTo>
                  <a:lnTo>
                    <a:pt x="1077963" y="1549400"/>
                  </a:lnTo>
                  <a:lnTo>
                    <a:pt x="1076350" y="1562100"/>
                  </a:lnTo>
                  <a:lnTo>
                    <a:pt x="1078395" y="1562100"/>
                  </a:lnTo>
                  <a:lnTo>
                    <a:pt x="1081189" y="1549400"/>
                  </a:lnTo>
                  <a:lnTo>
                    <a:pt x="1081316" y="1549400"/>
                  </a:lnTo>
                  <a:close/>
                </a:path>
                <a:path w="1526540" h="1587500">
                  <a:moveTo>
                    <a:pt x="1082802" y="1564678"/>
                  </a:moveTo>
                  <a:lnTo>
                    <a:pt x="1080681" y="1574800"/>
                  </a:lnTo>
                  <a:lnTo>
                    <a:pt x="1081481" y="1574800"/>
                  </a:lnTo>
                  <a:lnTo>
                    <a:pt x="1082802" y="1564678"/>
                  </a:lnTo>
                  <a:close/>
                </a:path>
                <a:path w="1526540" h="1587500">
                  <a:moveTo>
                    <a:pt x="1083310" y="76200"/>
                  </a:moveTo>
                  <a:lnTo>
                    <a:pt x="1083119" y="75819"/>
                  </a:lnTo>
                  <a:lnTo>
                    <a:pt x="1083144" y="76200"/>
                  </a:lnTo>
                  <a:lnTo>
                    <a:pt x="1083310" y="76200"/>
                  </a:lnTo>
                  <a:close/>
                </a:path>
                <a:path w="1526540" h="1587500">
                  <a:moveTo>
                    <a:pt x="1083335" y="1562100"/>
                  </a:moveTo>
                  <a:lnTo>
                    <a:pt x="1083132" y="1562100"/>
                  </a:lnTo>
                  <a:lnTo>
                    <a:pt x="1082802" y="1564678"/>
                  </a:lnTo>
                  <a:lnTo>
                    <a:pt x="1083335" y="1562100"/>
                  </a:lnTo>
                  <a:close/>
                </a:path>
                <a:path w="1526540" h="1587500">
                  <a:moveTo>
                    <a:pt x="1086218" y="50800"/>
                  </a:moveTo>
                  <a:lnTo>
                    <a:pt x="1079906" y="50800"/>
                  </a:lnTo>
                  <a:lnTo>
                    <a:pt x="1079906" y="38100"/>
                  </a:lnTo>
                  <a:lnTo>
                    <a:pt x="1075156" y="38100"/>
                  </a:lnTo>
                  <a:lnTo>
                    <a:pt x="1072718" y="50800"/>
                  </a:lnTo>
                  <a:lnTo>
                    <a:pt x="1074966" y="50800"/>
                  </a:lnTo>
                  <a:lnTo>
                    <a:pt x="1076032" y="63500"/>
                  </a:lnTo>
                  <a:lnTo>
                    <a:pt x="1076871" y="63500"/>
                  </a:lnTo>
                  <a:lnTo>
                    <a:pt x="1083119" y="75819"/>
                  </a:lnTo>
                  <a:lnTo>
                    <a:pt x="1082154" y="63500"/>
                  </a:lnTo>
                  <a:lnTo>
                    <a:pt x="1084021" y="63500"/>
                  </a:lnTo>
                  <a:lnTo>
                    <a:pt x="1086218" y="50800"/>
                  </a:lnTo>
                  <a:close/>
                </a:path>
                <a:path w="1526540" h="1587500">
                  <a:moveTo>
                    <a:pt x="1089253" y="101600"/>
                  </a:moveTo>
                  <a:lnTo>
                    <a:pt x="1086294" y="88900"/>
                  </a:lnTo>
                  <a:lnTo>
                    <a:pt x="1078979" y="88900"/>
                  </a:lnTo>
                  <a:lnTo>
                    <a:pt x="1082281" y="76200"/>
                  </a:lnTo>
                  <a:lnTo>
                    <a:pt x="1075486" y="88900"/>
                  </a:lnTo>
                  <a:lnTo>
                    <a:pt x="1073607" y="76200"/>
                  </a:lnTo>
                  <a:lnTo>
                    <a:pt x="1071702" y="63500"/>
                  </a:lnTo>
                  <a:lnTo>
                    <a:pt x="1069848" y="63500"/>
                  </a:lnTo>
                  <a:lnTo>
                    <a:pt x="1064691" y="76200"/>
                  </a:lnTo>
                  <a:lnTo>
                    <a:pt x="1067079" y="76200"/>
                  </a:lnTo>
                  <a:lnTo>
                    <a:pt x="1071930" y="88900"/>
                  </a:lnTo>
                  <a:lnTo>
                    <a:pt x="1074039" y="88900"/>
                  </a:lnTo>
                  <a:lnTo>
                    <a:pt x="1076464" y="101600"/>
                  </a:lnTo>
                  <a:lnTo>
                    <a:pt x="1073912" y="101600"/>
                  </a:lnTo>
                  <a:lnTo>
                    <a:pt x="1072426" y="114300"/>
                  </a:lnTo>
                  <a:lnTo>
                    <a:pt x="1077582" y="114300"/>
                  </a:lnTo>
                  <a:lnTo>
                    <a:pt x="1082548" y="101600"/>
                  </a:lnTo>
                  <a:lnTo>
                    <a:pt x="1085342" y="101600"/>
                  </a:lnTo>
                  <a:lnTo>
                    <a:pt x="1085062" y="114300"/>
                  </a:lnTo>
                  <a:lnTo>
                    <a:pt x="1085888" y="114300"/>
                  </a:lnTo>
                  <a:lnTo>
                    <a:pt x="1086815" y="101600"/>
                  </a:lnTo>
                  <a:lnTo>
                    <a:pt x="1089253" y="101600"/>
                  </a:lnTo>
                  <a:close/>
                </a:path>
                <a:path w="1526540" h="1587500">
                  <a:moveTo>
                    <a:pt x="1092200" y="88900"/>
                  </a:moveTo>
                  <a:lnTo>
                    <a:pt x="1089253" y="101600"/>
                  </a:lnTo>
                  <a:lnTo>
                    <a:pt x="1091450" y="101600"/>
                  </a:lnTo>
                  <a:lnTo>
                    <a:pt x="1092200" y="88900"/>
                  </a:lnTo>
                  <a:close/>
                </a:path>
                <a:path w="1526540" h="1587500">
                  <a:moveTo>
                    <a:pt x="1097953" y="1562100"/>
                  </a:moveTo>
                  <a:lnTo>
                    <a:pt x="1091933" y="1549400"/>
                  </a:lnTo>
                  <a:lnTo>
                    <a:pt x="1085354" y="1549400"/>
                  </a:lnTo>
                  <a:lnTo>
                    <a:pt x="1084237" y="1562100"/>
                  </a:lnTo>
                  <a:lnTo>
                    <a:pt x="1089837" y="1562100"/>
                  </a:lnTo>
                  <a:lnTo>
                    <a:pt x="1089583" y="1574800"/>
                  </a:lnTo>
                  <a:lnTo>
                    <a:pt x="1091209" y="1574800"/>
                  </a:lnTo>
                  <a:lnTo>
                    <a:pt x="1092415" y="1562100"/>
                  </a:lnTo>
                  <a:lnTo>
                    <a:pt x="1097953" y="1562100"/>
                  </a:lnTo>
                  <a:close/>
                </a:path>
                <a:path w="1526540" h="1587500">
                  <a:moveTo>
                    <a:pt x="1109522" y="1574800"/>
                  </a:moveTo>
                  <a:lnTo>
                    <a:pt x="1109052" y="1562100"/>
                  </a:lnTo>
                  <a:lnTo>
                    <a:pt x="1099883" y="1562100"/>
                  </a:lnTo>
                  <a:lnTo>
                    <a:pt x="1100531" y="1574800"/>
                  </a:lnTo>
                  <a:lnTo>
                    <a:pt x="1109522" y="1574800"/>
                  </a:lnTo>
                  <a:close/>
                </a:path>
                <a:path w="1526540" h="1587500">
                  <a:moveTo>
                    <a:pt x="1113688" y="39103"/>
                  </a:moveTo>
                  <a:lnTo>
                    <a:pt x="1113675" y="38100"/>
                  </a:lnTo>
                  <a:lnTo>
                    <a:pt x="1113383" y="38100"/>
                  </a:lnTo>
                  <a:lnTo>
                    <a:pt x="1113688" y="39103"/>
                  </a:lnTo>
                  <a:close/>
                </a:path>
                <a:path w="1526540" h="1587500">
                  <a:moveTo>
                    <a:pt x="1123886" y="38100"/>
                  </a:moveTo>
                  <a:lnTo>
                    <a:pt x="1119479" y="38100"/>
                  </a:lnTo>
                  <a:lnTo>
                    <a:pt x="1117219" y="50800"/>
                  </a:lnTo>
                  <a:lnTo>
                    <a:pt x="1113688" y="39103"/>
                  </a:lnTo>
                  <a:lnTo>
                    <a:pt x="1113777" y="50800"/>
                  </a:lnTo>
                  <a:lnTo>
                    <a:pt x="1115402" y="50800"/>
                  </a:lnTo>
                  <a:lnTo>
                    <a:pt x="1116215" y="63500"/>
                  </a:lnTo>
                  <a:lnTo>
                    <a:pt x="1119479" y="63500"/>
                  </a:lnTo>
                  <a:lnTo>
                    <a:pt x="1119479" y="50800"/>
                  </a:lnTo>
                  <a:lnTo>
                    <a:pt x="1123518" y="50800"/>
                  </a:lnTo>
                  <a:lnTo>
                    <a:pt x="1123886" y="38100"/>
                  </a:lnTo>
                  <a:close/>
                </a:path>
                <a:path w="1526540" h="1587500">
                  <a:moveTo>
                    <a:pt x="1126426" y="241300"/>
                  </a:moveTo>
                  <a:lnTo>
                    <a:pt x="1124216" y="228600"/>
                  </a:lnTo>
                  <a:lnTo>
                    <a:pt x="1122908" y="228600"/>
                  </a:lnTo>
                  <a:lnTo>
                    <a:pt x="1124521" y="241300"/>
                  </a:lnTo>
                  <a:lnTo>
                    <a:pt x="1126426" y="241300"/>
                  </a:lnTo>
                  <a:close/>
                </a:path>
                <a:path w="1526540" h="1587500">
                  <a:moveTo>
                    <a:pt x="1127048" y="139700"/>
                  </a:moveTo>
                  <a:lnTo>
                    <a:pt x="1123048" y="127000"/>
                  </a:lnTo>
                  <a:lnTo>
                    <a:pt x="1114755" y="127000"/>
                  </a:lnTo>
                  <a:lnTo>
                    <a:pt x="1115288" y="139700"/>
                  </a:lnTo>
                  <a:lnTo>
                    <a:pt x="1115847" y="139700"/>
                  </a:lnTo>
                  <a:lnTo>
                    <a:pt x="1109738" y="152400"/>
                  </a:lnTo>
                  <a:lnTo>
                    <a:pt x="1114285" y="152400"/>
                  </a:lnTo>
                  <a:lnTo>
                    <a:pt x="1121244" y="139700"/>
                  </a:lnTo>
                  <a:lnTo>
                    <a:pt x="1127048" y="139700"/>
                  </a:lnTo>
                  <a:close/>
                </a:path>
                <a:path w="1526540" h="1587500">
                  <a:moveTo>
                    <a:pt x="1136700" y="254000"/>
                  </a:moveTo>
                  <a:lnTo>
                    <a:pt x="1132039" y="254000"/>
                  </a:lnTo>
                  <a:lnTo>
                    <a:pt x="1124000" y="241300"/>
                  </a:lnTo>
                  <a:lnTo>
                    <a:pt x="1120762" y="241300"/>
                  </a:lnTo>
                  <a:lnTo>
                    <a:pt x="1125296" y="254000"/>
                  </a:lnTo>
                  <a:lnTo>
                    <a:pt x="1131773" y="254000"/>
                  </a:lnTo>
                  <a:lnTo>
                    <a:pt x="1132687" y="266636"/>
                  </a:lnTo>
                  <a:lnTo>
                    <a:pt x="1136700" y="254000"/>
                  </a:lnTo>
                  <a:close/>
                </a:path>
                <a:path w="1526540" h="1587500">
                  <a:moveTo>
                    <a:pt x="1137450" y="139700"/>
                  </a:moveTo>
                  <a:lnTo>
                    <a:pt x="1132827" y="139700"/>
                  </a:lnTo>
                  <a:lnTo>
                    <a:pt x="1133106" y="152400"/>
                  </a:lnTo>
                  <a:lnTo>
                    <a:pt x="1134033" y="152400"/>
                  </a:lnTo>
                  <a:lnTo>
                    <a:pt x="1137450" y="139700"/>
                  </a:lnTo>
                  <a:close/>
                </a:path>
                <a:path w="1526540" h="1587500">
                  <a:moveTo>
                    <a:pt x="1145921" y="279400"/>
                  </a:moveTo>
                  <a:lnTo>
                    <a:pt x="1141069" y="266700"/>
                  </a:lnTo>
                  <a:lnTo>
                    <a:pt x="1132687" y="266700"/>
                  </a:lnTo>
                  <a:lnTo>
                    <a:pt x="1132255" y="266700"/>
                  </a:lnTo>
                  <a:lnTo>
                    <a:pt x="1139380" y="279400"/>
                  </a:lnTo>
                  <a:lnTo>
                    <a:pt x="1145921" y="279400"/>
                  </a:lnTo>
                  <a:close/>
                </a:path>
                <a:path w="1526540" h="1587500">
                  <a:moveTo>
                    <a:pt x="1146365" y="215900"/>
                  </a:moveTo>
                  <a:lnTo>
                    <a:pt x="1143596" y="203200"/>
                  </a:lnTo>
                  <a:lnTo>
                    <a:pt x="1138555" y="203200"/>
                  </a:lnTo>
                  <a:lnTo>
                    <a:pt x="1138605" y="190500"/>
                  </a:lnTo>
                  <a:lnTo>
                    <a:pt x="1142669" y="190500"/>
                  </a:lnTo>
                  <a:lnTo>
                    <a:pt x="1140993" y="177800"/>
                  </a:lnTo>
                  <a:lnTo>
                    <a:pt x="1140066" y="177800"/>
                  </a:lnTo>
                  <a:lnTo>
                    <a:pt x="1139215" y="165100"/>
                  </a:lnTo>
                  <a:lnTo>
                    <a:pt x="1143038" y="165100"/>
                  </a:lnTo>
                  <a:lnTo>
                    <a:pt x="1138110" y="158800"/>
                  </a:lnTo>
                  <a:lnTo>
                    <a:pt x="1138110" y="165100"/>
                  </a:lnTo>
                  <a:lnTo>
                    <a:pt x="1138110" y="177800"/>
                  </a:lnTo>
                  <a:lnTo>
                    <a:pt x="1134402" y="177800"/>
                  </a:lnTo>
                  <a:lnTo>
                    <a:pt x="1133182" y="165100"/>
                  </a:lnTo>
                  <a:lnTo>
                    <a:pt x="1138110" y="165100"/>
                  </a:lnTo>
                  <a:lnTo>
                    <a:pt x="1138110" y="158800"/>
                  </a:lnTo>
                  <a:lnTo>
                    <a:pt x="1133106" y="152400"/>
                  </a:lnTo>
                  <a:lnTo>
                    <a:pt x="1130719" y="165100"/>
                  </a:lnTo>
                  <a:lnTo>
                    <a:pt x="1131150" y="165100"/>
                  </a:lnTo>
                  <a:lnTo>
                    <a:pt x="1133995" y="177800"/>
                  </a:lnTo>
                  <a:lnTo>
                    <a:pt x="1133309" y="177800"/>
                  </a:lnTo>
                  <a:lnTo>
                    <a:pt x="1132179" y="190500"/>
                  </a:lnTo>
                  <a:lnTo>
                    <a:pt x="1127150" y="190500"/>
                  </a:lnTo>
                  <a:lnTo>
                    <a:pt x="1127798" y="177800"/>
                  </a:lnTo>
                  <a:lnTo>
                    <a:pt x="1127391" y="177800"/>
                  </a:lnTo>
                  <a:lnTo>
                    <a:pt x="1124940" y="190500"/>
                  </a:lnTo>
                  <a:lnTo>
                    <a:pt x="1119352" y="190500"/>
                  </a:lnTo>
                  <a:lnTo>
                    <a:pt x="1123962" y="177800"/>
                  </a:lnTo>
                  <a:lnTo>
                    <a:pt x="1124940" y="177800"/>
                  </a:lnTo>
                  <a:lnTo>
                    <a:pt x="1126553" y="165100"/>
                  </a:lnTo>
                  <a:lnTo>
                    <a:pt x="1119009" y="165100"/>
                  </a:lnTo>
                  <a:lnTo>
                    <a:pt x="1119009" y="190500"/>
                  </a:lnTo>
                  <a:lnTo>
                    <a:pt x="1117701" y="203200"/>
                  </a:lnTo>
                  <a:lnTo>
                    <a:pt x="1117003" y="203200"/>
                  </a:lnTo>
                  <a:lnTo>
                    <a:pt x="1115872" y="190500"/>
                  </a:lnTo>
                  <a:lnTo>
                    <a:pt x="1119009" y="190500"/>
                  </a:lnTo>
                  <a:lnTo>
                    <a:pt x="1119009" y="165100"/>
                  </a:lnTo>
                  <a:lnTo>
                    <a:pt x="1116609" y="165100"/>
                  </a:lnTo>
                  <a:lnTo>
                    <a:pt x="1115352" y="177800"/>
                  </a:lnTo>
                  <a:lnTo>
                    <a:pt x="1113256" y="177800"/>
                  </a:lnTo>
                  <a:lnTo>
                    <a:pt x="1112774" y="165100"/>
                  </a:lnTo>
                  <a:lnTo>
                    <a:pt x="1111288" y="165100"/>
                  </a:lnTo>
                  <a:lnTo>
                    <a:pt x="1110945" y="177800"/>
                  </a:lnTo>
                  <a:lnTo>
                    <a:pt x="1106601" y="177800"/>
                  </a:lnTo>
                  <a:lnTo>
                    <a:pt x="1107478" y="165100"/>
                  </a:lnTo>
                  <a:lnTo>
                    <a:pt x="1106347" y="165100"/>
                  </a:lnTo>
                  <a:lnTo>
                    <a:pt x="1106347" y="177800"/>
                  </a:lnTo>
                  <a:lnTo>
                    <a:pt x="1105204" y="190500"/>
                  </a:lnTo>
                  <a:lnTo>
                    <a:pt x="1103845" y="177800"/>
                  </a:lnTo>
                  <a:lnTo>
                    <a:pt x="1106347" y="177800"/>
                  </a:lnTo>
                  <a:lnTo>
                    <a:pt x="1106347" y="165100"/>
                  </a:lnTo>
                  <a:lnTo>
                    <a:pt x="1101534" y="165100"/>
                  </a:lnTo>
                  <a:lnTo>
                    <a:pt x="1105547" y="152400"/>
                  </a:lnTo>
                  <a:lnTo>
                    <a:pt x="1104531" y="152400"/>
                  </a:lnTo>
                  <a:lnTo>
                    <a:pt x="1100010" y="159397"/>
                  </a:lnTo>
                  <a:lnTo>
                    <a:pt x="1100010" y="190500"/>
                  </a:lnTo>
                  <a:lnTo>
                    <a:pt x="1099947" y="203200"/>
                  </a:lnTo>
                  <a:lnTo>
                    <a:pt x="1091349" y="203200"/>
                  </a:lnTo>
                  <a:lnTo>
                    <a:pt x="1092619" y="190500"/>
                  </a:lnTo>
                  <a:lnTo>
                    <a:pt x="1093609" y="190500"/>
                  </a:lnTo>
                  <a:lnTo>
                    <a:pt x="1093393" y="177800"/>
                  </a:lnTo>
                  <a:lnTo>
                    <a:pt x="1099096" y="177800"/>
                  </a:lnTo>
                  <a:lnTo>
                    <a:pt x="1099680" y="190500"/>
                  </a:lnTo>
                  <a:lnTo>
                    <a:pt x="1100010" y="190500"/>
                  </a:lnTo>
                  <a:lnTo>
                    <a:pt x="1100010" y="159397"/>
                  </a:lnTo>
                  <a:lnTo>
                    <a:pt x="1096314" y="165100"/>
                  </a:lnTo>
                  <a:lnTo>
                    <a:pt x="1088517" y="165100"/>
                  </a:lnTo>
                  <a:lnTo>
                    <a:pt x="1086218" y="152400"/>
                  </a:lnTo>
                  <a:lnTo>
                    <a:pt x="1085634" y="165100"/>
                  </a:lnTo>
                  <a:lnTo>
                    <a:pt x="1080274" y="165100"/>
                  </a:lnTo>
                  <a:lnTo>
                    <a:pt x="1081798" y="177800"/>
                  </a:lnTo>
                  <a:lnTo>
                    <a:pt x="1077188" y="177800"/>
                  </a:lnTo>
                  <a:lnTo>
                    <a:pt x="1079068" y="190500"/>
                  </a:lnTo>
                  <a:lnTo>
                    <a:pt x="1085151" y="190500"/>
                  </a:lnTo>
                  <a:lnTo>
                    <a:pt x="1086650" y="203200"/>
                  </a:lnTo>
                  <a:lnTo>
                    <a:pt x="1084465" y="203200"/>
                  </a:lnTo>
                  <a:lnTo>
                    <a:pt x="1098092" y="215900"/>
                  </a:lnTo>
                  <a:lnTo>
                    <a:pt x="1098854" y="228600"/>
                  </a:lnTo>
                  <a:lnTo>
                    <a:pt x="1099553" y="228600"/>
                  </a:lnTo>
                  <a:lnTo>
                    <a:pt x="1100556" y="241300"/>
                  </a:lnTo>
                  <a:lnTo>
                    <a:pt x="1110615" y="241300"/>
                  </a:lnTo>
                  <a:lnTo>
                    <a:pt x="1112380" y="254000"/>
                  </a:lnTo>
                  <a:lnTo>
                    <a:pt x="1116037" y="266700"/>
                  </a:lnTo>
                  <a:lnTo>
                    <a:pt x="1121867" y="266700"/>
                  </a:lnTo>
                  <a:lnTo>
                    <a:pt x="1116596" y="254000"/>
                  </a:lnTo>
                  <a:lnTo>
                    <a:pt x="1119505" y="254000"/>
                  </a:lnTo>
                  <a:lnTo>
                    <a:pt x="1116774" y="241300"/>
                  </a:lnTo>
                  <a:lnTo>
                    <a:pt x="1117854" y="241300"/>
                  </a:lnTo>
                  <a:lnTo>
                    <a:pt x="1115237" y="228600"/>
                  </a:lnTo>
                  <a:lnTo>
                    <a:pt x="1119212" y="228600"/>
                  </a:lnTo>
                  <a:lnTo>
                    <a:pt x="1115987" y="215900"/>
                  </a:lnTo>
                  <a:lnTo>
                    <a:pt x="1116444" y="215900"/>
                  </a:lnTo>
                  <a:lnTo>
                    <a:pt x="1115974" y="214744"/>
                  </a:lnTo>
                  <a:lnTo>
                    <a:pt x="1115783" y="215900"/>
                  </a:lnTo>
                  <a:lnTo>
                    <a:pt x="1111859" y="215900"/>
                  </a:lnTo>
                  <a:lnTo>
                    <a:pt x="1113599" y="228600"/>
                  </a:lnTo>
                  <a:lnTo>
                    <a:pt x="1113383" y="228600"/>
                  </a:lnTo>
                  <a:lnTo>
                    <a:pt x="1114945" y="241300"/>
                  </a:lnTo>
                  <a:lnTo>
                    <a:pt x="1111326" y="241300"/>
                  </a:lnTo>
                  <a:lnTo>
                    <a:pt x="1110754" y="228600"/>
                  </a:lnTo>
                  <a:lnTo>
                    <a:pt x="1101877" y="228600"/>
                  </a:lnTo>
                  <a:lnTo>
                    <a:pt x="1101534" y="214744"/>
                  </a:lnTo>
                  <a:lnTo>
                    <a:pt x="1101280" y="203200"/>
                  </a:lnTo>
                  <a:lnTo>
                    <a:pt x="1102118" y="203200"/>
                  </a:lnTo>
                  <a:lnTo>
                    <a:pt x="1105903" y="190500"/>
                  </a:lnTo>
                  <a:lnTo>
                    <a:pt x="1105814" y="203200"/>
                  </a:lnTo>
                  <a:lnTo>
                    <a:pt x="1104709" y="203200"/>
                  </a:lnTo>
                  <a:lnTo>
                    <a:pt x="1105560" y="215900"/>
                  </a:lnTo>
                  <a:lnTo>
                    <a:pt x="1111237" y="203200"/>
                  </a:lnTo>
                  <a:lnTo>
                    <a:pt x="1115974" y="214744"/>
                  </a:lnTo>
                  <a:lnTo>
                    <a:pt x="1117777" y="203200"/>
                  </a:lnTo>
                  <a:lnTo>
                    <a:pt x="1119339" y="203200"/>
                  </a:lnTo>
                  <a:lnTo>
                    <a:pt x="1123403" y="215900"/>
                  </a:lnTo>
                  <a:lnTo>
                    <a:pt x="1123670" y="215900"/>
                  </a:lnTo>
                  <a:lnTo>
                    <a:pt x="1125588" y="228600"/>
                  </a:lnTo>
                  <a:lnTo>
                    <a:pt x="1126617" y="228600"/>
                  </a:lnTo>
                  <a:lnTo>
                    <a:pt x="1126553" y="215900"/>
                  </a:lnTo>
                  <a:lnTo>
                    <a:pt x="1125461" y="215900"/>
                  </a:lnTo>
                  <a:lnTo>
                    <a:pt x="1127633" y="203200"/>
                  </a:lnTo>
                  <a:lnTo>
                    <a:pt x="1132154" y="203200"/>
                  </a:lnTo>
                  <a:lnTo>
                    <a:pt x="1133182" y="215900"/>
                  </a:lnTo>
                  <a:lnTo>
                    <a:pt x="1136103" y="215900"/>
                  </a:lnTo>
                  <a:lnTo>
                    <a:pt x="1137881" y="228600"/>
                  </a:lnTo>
                  <a:lnTo>
                    <a:pt x="1130642" y="228600"/>
                  </a:lnTo>
                  <a:lnTo>
                    <a:pt x="1139024" y="241300"/>
                  </a:lnTo>
                  <a:lnTo>
                    <a:pt x="1144651" y="228600"/>
                  </a:lnTo>
                  <a:lnTo>
                    <a:pt x="1140891" y="228600"/>
                  </a:lnTo>
                  <a:lnTo>
                    <a:pt x="1140625" y="215900"/>
                  </a:lnTo>
                  <a:lnTo>
                    <a:pt x="1146365" y="215900"/>
                  </a:lnTo>
                  <a:close/>
                </a:path>
                <a:path w="1526540" h="1587500">
                  <a:moveTo>
                    <a:pt x="1151978" y="165100"/>
                  </a:moveTo>
                  <a:lnTo>
                    <a:pt x="1147940" y="152400"/>
                  </a:lnTo>
                  <a:lnTo>
                    <a:pt x="1145603" y="152400"/>
                  </a:lnTo>
                  <a:lnTo>
                    <a:pt x="1150747" y="165100"/>
                  </a:lnTo>
                  <a:lnTo>
                    <a:pt x="1151978" y="165100"/>
                  </a:lnTo>
                  <a:close/>
                </a:path>
                <a:path w="1526540" h="1587500">
                  <a:moveTo>
                    <a:pt x="1154620" y="254000"/>
                  </a:moveTo>
                  <a:lnTo>
                    <a:pt x="1148334" y="254000"/>
                  </a:lnTo>
                  <a:lnTo>
                    <a:pt x="1144155" y="266700"/>
                  </a:lnTo>
                  <a:lnTo>
                    <a:pt x="1144384" y="266700"/>
                  </a:lnTo>
                  <a:lnTo>
                    <a:pt x="1145921" y="279400"/>
                  </a:lnTo>
                  <a:lnTo>
                    <a:pt x="1151712" y="279400"/>
                  </a:lnTo>
                  <a:lnTo>
                    <a:pt x="1151001" y="266700"/>
                  </a:lnTo>
                  <a:lnTo>
                    <a:pt x="1151128" y="266700"/>
                  </a:lnTo>
                  <a:lnTo>
                    <a:pt x="1154620" y="254000"/>
                  </a:lnTo>
                  <a:close/>
                </a:path>
                <a:path w="1526540" h="1587500">
                  <a:moveTo>
                    <a:pt x="1155611" y="127000"/>
                  </a:moveTo>
                  <a:lnTo>
                    <a:pt x="1150239" y="127000"/>
                  </a:lnTo>
                  <a:lnTo>
                    <a:pt x="1142555" y="139700"/>
                  </a:lnTo>
                  <a:lnTo>
                    <a:pt x="1153414" y="139700"/>
                  </a:lnTo>
                  <a:lnTo>
                    <a:pt x="1155611" y="127000"/>
                  </a:lnTo>
                  <a:close/>
                </a:path>
                <a:path w="1526540" h="1587500">
                  <a:moveTo>
                    <a:pt x="1159891" y="50800"/>
                  </a:moveTo>
                  <a:lnTo>
                    <a:pt x="1148791" y="50800"/>
                  </a:lnTo>
                  <a:lnTo>
                    <a:pt x="1144320" y="38100"/>
                  </a:lnTo>
                  <a:lnTo>
                    <a:pt x="1136942" y="50800"/>
                  </a:lnTo>
                  <a:lnTo>
                    <a:pt x="1135468" y="38100"/>
                  </a:lnTo>
                  <a:lnTo>
                    <a:pt x="1129525" y="38100"/>
                  </a:lnTo>
                  <a:lnTo>
                    <a:pt x="1128941" y="50800"/>
                  </a:lnTo>
                  <a:lnTo>
                    <a:pt x="1124648" y="50800"/>
                  </a:lnTo>
                  <a:lnTo>
                    <a:pt x="1119479" y="63500"/>
                  </a:lnTo>
                  <a:lnTo>
                    <a:pt x="1120241" y="63500"/>
                  </a:lnTo>
                  <a:lnTo>
                    <a:pt x="1119047" y="76200"/>
                  </a:lnTo>
                  <a:lnTo>
                    <a:pt x="1122184" y="76200"/>
                  </a:lnTo>
                  <a:lnTo>
                    <a:pt x="1121714" y="63500"/>
                  </a:lnTo>
                  <a:lnTo>
                    <a:pt x="1127315" y="63500"/>
                  </a:lnTo>
                  <a:lnTo>
                    <a:pt x="1126020" y="76200"/>
                  </a:lnTo>
                  <a:lnTo>
                    <a:pt x="1123657" y="76200"/>
                  </a:lnTo>
                  <a:lnTo>
                    <a:pt x="1124013" y="88900"/>
                  </a:lnTo>
                  <a:lnTo>
                    <a:pt x="1120419" y="88900"/>
                  </a:lnTo>
                  <a:lnTo>
                    <a:pt x="1120317" y="101600"/>
                  </a:lnTo>
                  <a:lnTo>
                    <a:pt x="1119047" y="101600"/>
                  </a:lnTo>
                  <a:lnTo>
                    <a:pt x="1118679" y="88900"/>
                  </a:lnTo>
                  <a:lnTo>
                    <a:pt x="1112723" y="88900"/>
                  </a:lnTo>
                  <a:lnTo>
                    <a:pt x="1115961" y="101600"/>
                  </a:lnTo>
                  <a:lnTo>
                    <a:pt x="1110691" y="101600"/>
                  </a:lnTo>
                  <a:lnTo>
                    <a:pt x="1109497" y="114300"/>
                  </a:lnTo>
                  <a:lnTo>
                    <a:pt x="1103896" y="114300"/>
                  </a:lnTo>
                  <a:lnTo>
                    <a:pt x="1104455" y="101600"/>
                  </a:lnTo>
                  <a:lnTo>
                    <a:pt x="1110310" y="101600"/>
                  </a:lnTo>
                  <a:lnTo>
                    <a:pt x="1109611" y="88900"/>
                  </a:lnTo>
                  <a:lnTo>
                    <a:pt x="1104315" y="88900"/>
                  </a:lnTo>
                  <a:lnTo>
                    <a:pt x="1105141" y="76200"/>
                  </a:lnTo>
                  <a:lnTo>
                    <a:pt x="1114844" y="76200"/>
                  </a:lnTo>
                  <a:lnTo>
                    <a:pt x="1115466" y="63500"/>
                  </a:lnTo>
                  <a:lnTo>
                    <a:pt x="1111897" y="63500"/>
                  </a:lnTo>
                  <a:lnTo>
                    <a:pt x="1110957" y="50800"/>
                  </a:lnTo>
                  <a:lnTo>
                    <a:pt x="1107655" y="50800"/>
                  </a:lnTo>
                  <a:lnTo>
                    <a:pt x="1107427" y="38100"/>
                  </a:lnTo>
                  <a:lnTo>
                    <a:pt x="1096441" y="38100"/>
                  </a:lnTo>
                  <a:lnTo>
                    <a:pt x="1094409" y="50800"/>
                  </a:lnTo>
                  <a:lnTo>
                    <a:pt x="1090980" y="50800"/>
                  </a:lnTo>
                  <a:lnTo>
                    <a:pt x="1089139" y="63500"/>
                  </a:lnTo>
                  <a:lnTo>
                    <a:pt x="1085049" y="63500"/>
                  </a:lnTo>
                  <a:lnTo>
                    <a:pt x="1088821" y="76200"/>
                  </a:lnTo>
                  <a:lnTo>
                    <a:pt x="1091222" y="63500"/>
                  </a:lnTo>
                  <a:lnTo>
                    <a:pt x="1094790" y="63500"/>
                  </a:lnTo>
                  <a:lnTo>
                    <a:pt x="1099693" y="51168"/>
                  </a:lnTo>
                  <a:lnTo>
                    <a:pt x="1099667" y="50800"/>
                  </a:lnTo>
                  <a:lnTo>
                    <a:pt x="1099832" y="50800"/>
                  </a:lnTo>
                  <a:lnTo>
                    <a:pt x="1099693" y="51168"/>
                  </a:lnTo>
                  <a:lnTo>
                    <a:pt x="1100328" y="63500"/>
                  </a:lnTo>
                  <a:lnTo>
                    <a:pt x="1103668" y="63500"/>
                  </a:lnTo>
                  <a:lnTo>
                    <a:pt x="1103147" y="50800"/>
                  </a:lnTo>
                  <a:lnTo>
                    <a:pt x="1107135" y="50800"/>
                  </a:lnTo>
                  <a:lnTo>
                    <a:pt x="1108633" y="63500"/>
                  </a:lnTo>
                  <a:lnTo>
                    <a:pt x="1104709" y="63500"/>
                  </a:lnTo>
                  <a:lnTo>
                    <a:pt x="1104036" y="67589"/>
                  </a:lnTo>
                  <a:lnTo>
                    <a:pt x="1104036" y="88900"/>
                  </a:lnTo>
                  <a:lnTo>
                    <a:pt x="1101801" y="101600"/>
                  </a:lnTo>
                  <a:lnTo>
                    <a:pt x="1098638" y="88900"/>
                  </a:lnTo>
                  <a:lnTo>
                    <a:pt x="1104036" y="88900"/>
                  </a:lnTo>
                  <a:lnTo>
                    <a:pt x="1104036" y="67589"/>
                  </a:lnTo>
                  <a:lnTo>
                    <a:pt x="1102614" y="76200"/>
                  </a:lnTo>
                  <a:lnTo>
                    <a:pt x="1101204" y="76200"/>
                  </a:lnTo>
                  <a:lnTo>
                    <a:pt x="1099769" y="63500"/>
                  </a:lnTo>
                  <a:lnTo>
                    <a:pt x="1100518" y="76200"/>
                  </a:lnTo>
                  <a:lnTo>
                    <a:pt x="1089964" y="76200"/>
                  </a:lnTo>
                  <a:lnTo>
                    <a:pt x="1088961" y="88900"/>
                  </a:lnTo>
                  <a:lnTo>
                    <a:pt x="1092200" y="88900"/>
                  </a:lnTo>
                  <a:lnTo>
                    <a:pt x="1095616" y="88900"/>
                  </a:lnTo>
                  <a:lnTo>
                    <a:pt x="1095095" y="101600"/>
                  </a:lnTo>
                  <a:lnTo>
                    <a:pt x="1093330" y="101600"/>
                  </a:lnTo>
                  <a:lnTo>
                    <a:pt x="1093482" y="114300"/>
                  </a:lnTo>
                  <a:lnTo>
                    <a:pt x="1097229" y="101600"/>
                  </a:lnTo>
                  <a:lnTo>
                    <a:pt x="1099375" y="101600"/>
                  </a:lnTo>
                  <a:lnTo>
                    <a:pt x="1099146" y="114300"/>
                  </a:lnTo>
                  <a:lnTo>
                    <a:pt x="1098105" y="114300"/>
                  </a:lnTo>
                  <a:lnTo>
                    <a:pt x="1101382" y="127000"/>
                  </a:lnTo>
                  <a:lnTo>
                    <a:pt x="1075537" y="127000"/>
                  </a:lnTo>
                  <a:lnTo>
                    <a:pt x="1065466" y="139700"/>
                  </a:lnTo>
                  <a:lnTo>
                    <a:pt x="1068908" y="127000"/>
                  </a:lnTo>
                  <a:lnTo>
                    <a:pt x="1070584" y="127000"/>
                  </a:lnTo>
                  <a:lnTo>
                    <a:pt x="1072273" y="114300"/>
                  </a:lnTo>
                  <a:lnTo>
                    <a:pt x="1069035" y="114300"/>
                  </a:lnTo>
                  <a:lnTo>
                    <a:pt x="1066241" y="127000"/>
                  </a:lnTo>
                  <a:lnTo>
                    <a:pt x="1064615" y="127000"/>
                  </a:lnTo>
                  <a:lnTo>
                    <a:pt x="1060145" y="139700"/>
                  </a:lnTo>
                  <a:lnTo>
                    <a:pt x="1063345" y="139700"/>
                  </a:lnTo>
                  <a:lnTo>
                    <a:pt x="1063320" y="152400"/>
                  </a:lnTo>
                  <a:lnTo>
                    <a:pt x="1064552" y="152400"/>
                  </a:lnTo>
                  <a:lnTo>
                    <a:pt x="1069835" y="139700"/>
                  </a:lnTo>
                  <a:lnTo>
                    <a:pt x="1109535" y="139700"/>
                  </a:lnTo>
                  <a:lnTo>
                    <a:pt x="1103668" y="127000"/>
                  </a:lnTo>
                  <a:lnTo>
                    <a:pt x="1111402" y="127000"/>
                  </a:lnTo>
                  <a:lnTo>
                    <a:pt x="1119136" y="114300"/>
                  </a:lnTo>
                  <a:lnTo>
                    <a:pt x="1114729" y="114300"/>
                  </a:lnTo>
                  <a:lnTo>
                    <a:pt x="1119022" y="101600"/>
                  </a:lnTo>
                  <a:lnTo>
                    <a:pt x="1119886" y="114300"/>
                  </a:lnTo>
                  <a:lnTo>
                    <a:pt x="1123276" y="114300"/>
                  </a:lnTo>
                  <a:lnTo>
                    <a:pt x="1123099" y="101600"/>
                  </a:lnTo>
                  <a:lnTo>
                    <a:pt x="1128661" y="101600"/>
                  </a:lnTo>
                  <a:lnTo>
                    <a:pt x="1127302" y="88900"/>
                  </a:lnTo>
                  <a:lnTo>
                    <a:pt x="1130350" y="88900"/>
                  </a:lnTo>
                  <a:lnTo>
                    <a:pt x="1131570" y="76200"/>
                  </a:lnTo>
                  <a:lnTo>
                    <a:pt x="1128776" y="76200"/>
                  </a:lnTo>
                  <a:lnTo>
                    <a:pt x="1128204" y="63500"/>
                  </a:lnTo>
                  <a:lnTo>
                    <a:pt x="1132205" y="76200"/>
                  </a:lnTo>
                  <a:lnTo>
                    <a:pt x="1133424" y="63500"/>
                  </a:lnTo>
                  <a:lnTo>
                    <a:pt x="1136624" y="63500"/>
                  </a:lnTo>
                  <a:lnTo>
                    <a:pt x="1135367" y="76200"/>
                  </a:lnTo>
                  <a:lnTo>
                    <a:pt x="1140421" y="76200"/>
                  </a:lnTo>
                  <a:lnTo>
                    <a:pt x="1137881" y="88900"/>
                  </a:lnTo>
                  <a:lnTo>
                    <a:pt x="1137348" y="88900"/>
                  </a:lnTo>
                  <a:lnTo>
                    <a:pt x="1133640" y="101600"/>
                  </a:lnTo>
                  <a:lnTo>
                    <a:pt x="1138872" y="101600"/>
                  </a:lnTo>
                  <a:lnTo>
                    <a:pt x="1141869" y="88900"/>
                  </a:lnTo>
                  <a:lnTo>
                    <a:pt x="1143711" y="76200"/>
                  </a:lnTo>
                  <a:lnTo>
                    <a:pt x="1144016" y="76200"/>
                  </a:lnTo>
                  <a:lnTo>
                    <a:pt x="1147559" y="63500"/>
                  </a:lnTo>
                  <a:lnTo>
                    <a:pt x="1143444" y="63500"/>
                  </a:lnTo>
                  <a:lnTo>
                    <a:pt x="1144333" y="50800"/>
                  </a:lnTo>
                  <a:lnTo>
                    <a:pt x="1146632" y="50800"/>
                  </a:lnTo>
                  <a:lnTo>
                    <a:pt x="1148600" y="63500"/>
                  </a:lnTo>
                  <a:lnTo>
                    <a:pt x="1156195" y="63500"/>
                  </a:lnTo>
                  <a:lnTo>
                    <a:pt x="1159891" y="50800"/>
                  </a:lnTo>
                  <a:close/>
                </a:path>
                <a:path w="1526540" h="1587500">
                  <a:moveTo>
                    <a:pt x="1177315" y="228600"/>
                  </a:moveTo>
                  <a:lnTo>
                    <a:pt x="1176769" y="215900"/>
                  </a:lnTo>
                  <a:lnTo>
                    <a:pt x="1173454" y="215900"/>
                  </a:lnTo>
                  <a:lnTo>
                    <a:pt x="1174940" y="228600"/>
                  </a:lnTo>
                  <a:lnTo>
                    <a:pt x="1177315" y="228600"/>
                  </a:lnTo>
                  <a:close/>
                </a:path>
                <a:path w="1526540" h="1587500">
                  <a:moveTo>
                    <a:pt x="1207376" y="190500"/>
                  </a:moveTo>
                  <a:lnTo>
                    <a:pt x="1205928" y="177800"/>
                  </a:lnTo>
                  <a:lnTo>
                    <a:pt x="1204048" y="177800"/>
                  </a:lnTo>
                  <a:lnTo>
                    <a:pt x="1202791" y="190500"/>
                  </a:lnTo>
                  <a:lnTo>
                    <a:pt x="1202512" y="190500"/>
                  </a:lnTo>
                  <a:lnTo>
                    <a:pt x="1202512" y="203200"/>
                  </a:lnTo>
                  <a:lnTo>
                    <a:pt x="1198486" y="203200"/>
                  </a:lnTo>
                  <a:lnTo>
                    <a:pt x="1200721" y="190500"/>
                  </a:lnTo>
                  <a:lnTo>
                    <a:pt x="1202512" y="203200"/>
                  </a:lnTo>
                  <a:lnTo>
                    <a:pt x="1202512" y="190500"/>
                  </a:lnTo>
                  <a:lnTo>
                    <a:pt x="1200975" y="190500"/>
                  </a:lnTo>
                  <a:lnTo>
                    <a:pt x="1199857" y="177800"/>
                  </a:lnTo>
                  <a:lnTo>
                    <a:pt x="1201381" y="177800"/>
                  </a:lnTo>
                  <a:lnTo>
                    <a:pt x="1199794" y="165100"/>
                  </a:lnTo>
                  <a:lnTo>
                    <a:pt x="1196213" y="165100"/>
                  </a:lnTo>
                  <a:lnTo>
                    <a:pt x="1199705" y="177800"/>
                  </a:lnTo>
                  <a:lnTo>
                    <a:pt x="1196670" y="177800"/>
                  </a:lnTo>
                  <a:lnTo>
                    <a:pt x="1196924" y="190500"/>
                  </a:lnTo>
                  <a:lnTo>
                    <a:pt x="1193419" y="190500"/>
                  </a:lnTo>
                  <a:lnTo>
                    <a:pt x="1193419" y="203200"/>
                  </a:lnTo>
                  <a:lnTo>
                    <a:pt x="1191869" y="215900"/>
                  </a:lnTo>
                  <a:lnTo>
                    <a:pt x="1189824" y="203200"/>
                  </a:lnTo>
                  <a:lnTo>
                    <a:pt x="1193419" y="203200"/>
                  </a:lnTo>
                  <a:lnTo>
                    <a:pt x="1193419" y="190500"/>
                  </a:lnTo>
                  <a:lnTo>
                    <a:pt x="1190002" y="190500"/>
                  </a:lnTo>
                  <a:lnTo>
                    <a:pt x="1189494" y="177800"/>
                  </a:lnTo>
                  <a:lnTo>
                    <a:pt x="1189824" y="177800"/>
                  </a:lnTo>
                  <a:lnTo>
                    <a:pt x="1189786" y="165100"/>
                  </a:lnTo>
                  <a:lnTo>
                    <a:pt x="1185595" y="165100"/>
                  </a:lnTo>
                  <a:lnTo>
                    <a:pt x="1184567" y="177800"/>
                  </a:lnTo>
                  <a:lnTo>
                    <a:pt x="1180693" y="177800"/>
                  </a:lnTo>
                  <a:lnTo>
                    <a:pt x="1181938" y="190500"/>
                  </a:lnTo>
                  <a:lnTo>
                    <a:pt x="1173556" y="190500"/>
                  </a:lnTo>
                  <a:lnTo>
                    <a:pt x="1172641" y="177800"/>
                  </a:lnTo>
                  <a:lnTo>
                    <a:pt x="1178204" y="177800"/>
                  </a:lnTo>
                  <a:lnTo>
                    <a:pt x="1176528" y="165100"/>
                  </a:lnTo>
                  <a:lnTo>
                    <a:pt x="1175816" y="165100"/>
                  </a:lnTo>
                  <a:lnTo>
                    <a:pt x="1175702" y="152400"/>
                  </a:lnTo>
                  <a:lnTo>
                    <a:pt x="1166723" y="152400"/>
                  </a:lnTo>
                  <a:lnTo>
                    <a:pt x="1166672" y="165100"/>
                  </a:lnTo>
                  <a:lnTo>
                    <a:pt x="1152702" y="165100"/>
                  </a:lnTo>
                  <a:lnTo>
                    <a:pt x="1146098" y="177800"/>
                  </a:lnTo>
                  <a:lnTo>
                    <a:pt x="1147178" y="165100"/>
                  </a:lnTo>
                  <a:lnTo>
                    <a:pt x="1145743" y="165100"/>
                  </a:lnTo>
                  <a:lnTo>
                    <a:pt x="1145425" y="177800"/>
                  </a:lnTo>
                  <a:lnTo>
                    <a:pt x="1144701" y="177800"/>
                  </a:lnTo>
                  <a:lnTo>
                    <a:pt x="1144054" y="190500"/>
                  </a:lnTo>
                  <a:lnTo>
                    <a:pt x="1143571" y="190500"/>
                  </a:lnTo>
                  <a:lnTo>
                    <a:pt x="1145184" y="203200"/>
                  </a:lnTo>
                  <a:lnTo>
                    <a:pt x="1147279" y="203200"/>
                  </a:lnTo>
                  <a:lnTo>
                    <a:pt x="1147457" y="190500"/>
                  </a:lnTo>
                  <a:lnTo>
                    <a:pt x="1150137" y="190500"/>
                  </a:lnTo>
                  <a:lnTo>
                    <a:pt x="1151953" y="203200"/>
                  </a:lnTo>
                  <a:lnTo>
                    <a:pt x="1148651" y="203200"/>
                  </a:lnTo>
                  <a:lnTo>
                    <a:pt x="1146365" y="215900"/>
                  </a:lnTo>
                  <a:lnTo>
                    <a:pt x="1148994" y="215900"/>
                  </a:lnTo>
                  <a:lnTo>
                    <a:pt x="1149553" y="228600"/>
                  </a:lnTo>
                  <a:lnTo>
                    <a:pt x="1144651" y="228600"/>
                  </a:lnTo>
                  <a:lnTo>
                    <a:pt x="1148638" y="241300"/>
                  </a:lnTo>
                  <a:lnTo>
                    <a:pt x="1156868" y="241300"/>
                  </a:lnTo>
                  <a:lnTo>
                    <a:pt x="1154925" y="254000"/>
                  </a:lnTo>
                  <a:lnTo>
                    <a:pt x="1154620" y="254000"/>
                  </a:lnTo>
                  <a:lnTo>
                    <a:pt x="1156995" y="266700"/>
                  </a:lnTo>
                  <a:lnTo>
                    <a:pt x="1166520" y="266700"/>
                  </a:lnTo>
                  <a:lnTo>
                    <a:pt x="1166418" y="254000"/>
                  </a:lnTo>
                  <a:lnTo>
                    <a:pt x="1181963" y="254000"/>
                  </a:lnTo>
                  <a:lnTo>
                    <a:pt x="1182471" y="241300"/>
                  </a:lnTo>
                  <a:lnTo>
                    <a:pt x="1170152" y="241300"/>
                  </a:lnTo>
                  <a:lnTo>
                    <a:pt x="1170368" y="228600"/>
                  </a:lnTo>
                  <a:lnTo>
                    <a:pt x="1171168" y="228600"/>
                  </a:lnTo>
                  <a:lnTo>
                    <a:pt x="1168349" y="220662"/>
                  </a:lnTo>
                  <a:lnTo>
                    <a:pt x="1168349" y="241300"/>
                  </a:lnTo>
                  <a:lnTo>
                    <a:pt x="1161097" y="241300"/>
                  </a:lnTo>
                  <a:lnTo>
                    <a:pt x="1167917" y="228600"/>
                  </a:lnTo>
                  <a:lnTo>
                    <a:pt x="1168349" y="241300"/>
                  </a:lnTo>
                  <a:lnTo>
                    <a:pt x="1168349" y="220662"/>
                  </a:lnTo>
                  <a:lnTo>
                    <a:pt x="1166660" y="215900"/>
                  </a:lnTo>
                  <a:lnTo>
                    <a:pt x="1167231" y="215900"/>
                  </a:lnTo>
                  <a:lnTo>
                    <a:pt x="1165440" y="203200"/>
                  </a:lnTo>
                  <a:lnTo>
                    <a:pt x="1160792" y="203200"/>
                  </a:lnTo>
                  <a:lnTo>
                    <a:pt x="1159446" y="215900"/>
                  </a:lnTo>
                  <a:lnTo>
                    <a:pt x="1164272" y="215900"/>
                  </a:lnTo>
                  <a:lnTo>
                    <a:pt x="1166152" y="228600"/>
                  </a:lnTo>
                  <a:lnTo>
                    <a:pt x="1159230" y="228600"/>
                  </a:lnTo>
                  <a:lnTo>
                    <a:pt x="1156995" y="241300"/>
                  </a:lnTo>
                  <a:lnTo>
                    <a:pt x="1152702" y="228600"/>
                  </a:lnTo>
                  <a:lnTo>
                    <a:pt x="1151115" y="228600"/>
                  </a:lnTo>
                  <a:lnTo>
                    <a:pt x="1150620" y="215900"/>
                  </a:lnTo>
                  <a:lnTo>
                    <a:pt x="1156830" y="215900"/>
                  </a:lnTo>
                  <a:lnTo>
                    <a:pt x="1154823" y="203200"/>
                  </a:lnTo>
                  <a:lnTo>
                    <a:pt x="1159903" y="203200"/>
                  </a:lnTo>
                  <a:lnTo>
                    <a:pt x="1159205" y="190500"/>
                  </a:lnTo>
                  <a:lnTo>
                    <a:pt x="1160970" y="190500"/>
                  </a:lnTo>
                  <a:lnTo>
                    <a:pt x="1161834" y="177800"/>
                  </a:lnTo>
                  <a:lnTo>
                    <a:pt x="1164856" y="190500"/>
                  </a:lnTo>
                  <a:lnTo>
                    <a:pt x="1165364" y="190500"/>
                  </a:lnTo>
                  <a:lnTo>
                    <a:pt x="1165631" y="203200"/>
                  </a:lnTo>
                  <a:lnTo>
                    <a:pt x="1169035" y="203200"/>
                  </a:lnTo>
                  <a:lnTo>
                    <a:pt x="1167231" y="215900"/>
                  </a:lnTo>
                  <a:lnTo>
                    <a:pt x="1172946" y="215900"/>
                  </a:lnTo>
                  <a:lnTo>
                    <a:pt x="1169974" y="203200"/>
                  </a:lnTo>
                  <a:lnTo>
                    <a:pt x="1171016" y="203200"/>
                  </a:lnTo>
                  <a:lnTo>
                    <a:pt x="1166291" y="190500"/>
                  </a:lnTo>
                  <a:lnTo>
                    <a:pt x="1170393" y="190500"/>
                  </a:lnTo>
                  <a:lnTo>
                    <a:pt x="1172718" y="203200"/>
                  </a:lnTo>
                  <a:lnTo>
                    <a:pt x="1176324" y="203200"/>
                  </a:lnTo>
                  <a:lnTo>
                    <a:pt x="1178775" y="215900"/>
                  </a:lnTo>
                  <a:lnTo>
                    <a:pt x="1180401" y="215900"/>
                  </a:lnTo>
                  <a:lnTo>
                    <a:pt x="1179868" y="203200"/>
                  </a:lnTo>
                  <a:lnTo>
                    <a:pt x="1188135" y="203200"/>
                  </a:lnTo>
                  <a:lnTo>
                    <a:pt x="1189761" y="215900"/>
                  </a:lnTo>
                  <a:lnTo>
                    <a:pt x="1186916" y="215900"/>
                  </a:lnTo>
                  <a:lnTo>
                    <a:pt x="1188186" y="228600"/>
                  </a:lnTo>
                  <a:lnTo>
                    <a:pt x="1181785" y="228600"/>
                  </a:lnTo>
                  <a:lnTo>
                    <a:pt x="1183068" y="241300"/>
                  </a:lnTo>
                  <a:lnTo>
                    <a:pt x="1190840" y="241300"/>
                  </a:lnTo>
                  <a:lnTo>
                    <a:pt x="1190993" y="228600"/>
                  </a:lnTo>
                  <a:lnTo>
                    <a:pt x="1191272" y="228600"/>
                  </a:lnTo>
                  <a:lnTo>
                    <a:pt x="1192936" y="215900"/>
                  </a:lnTo>
                  <a:lnTo>
                    <a:pt x="1202969" y="215900"/>
                  </a:lnTo>
                  <a:lnTo>
                    <a:pt x="1203020" y="203200"/>
                  </a:lnTo>
                  <a:lnTo>
                    <a:pt x="1203477" y="203200"/>
                  </a:lnTo>
                  <a:lnTo>
                    <a:pt x="1205014" y="190500"/>
                  </a:lnTo>
                  <a:lnTo>
                    <a:pt x="1207376" y="190500"/>
                  </a:lnTo>
                  <a:close/>
                </a:path>
                <a:path w="1526540" h="1587500">
                  <a:moveTo>
                    <a:pt x="1213726" y="165100"/>
                  </a:moveTo>
                  <a:lnTo>
                    <a:pt x="1206512" y="165100"/>
                  </a:lnTo>
                  <a:lnTo>
                    <a:pt x="1206449" y="177800"/>
                  </a:lnTo>
                  <a:lnTo>
                    <a:pt x="1213624" y="177800"/>
                  </a:lnTo>
                  <a:lnTo>
                    <a:pt x="1213726" y="165100"/>
                  </a:lnTo>
                  <a:close/>
                </a:path>
                <a:path w="1526540" h="1587500">
                  <a:moveTo>
                    <a:pt x="1234325" y="63500"/>
                  </a:moveTo>
                  <a:lnTo>
                    <a:pt x="1232319" y="63500"/>
                  </a:lnTo>
                  <a:lnTo>
                    <a:pt x="1228229" y="76200"/>
                  </a:lnTo>
                  <a:lnTo>
                    <a:pt x="1228077" y="76200"/>
                  </a:lnTo>
                  <a:lnTo>
                    <a:pt x="1223276" y="88900"/>
                  </a:lnTo>
                  <a:lnTo>
                    <a:pt x="1219504" y="101600"/>
                  </a:lnTo>
                  <a:lnTo>
                    <a:pt x="1211427" y="101600"/>
                  </a:lnTo>
                  <a:lnTo>
                    <a:pt x="1207173" y="114300"/>
                  </a:lnTo>
                  <a:lnTo>
                    <a:pt x="1196149" y="114300"/>
                  </a:lnTo>
                  <a:lnTo>
                    <a:pt x="1192187" y="127000"/>
                  </a:lnTo>
                  <a:lnTo>
                    <a:pt x="1187602" y="127000"/>
                  </a:lnTo>
                  <a:lnTo>
                    <a:pt x="1187843" y="139700"/>
                  </a:lnTo>
                  <a:lnTo>
                    <a:pt x="1180604" y="139700"/>
                  </a:lnTo>
                  <a:lnTo>
                    <a:pt x="1187602" y="127000"/>
                  </a:lnTo>
                  <a:lnTo>
                    <a:pt x="1158125" y="127000"/>
                  </a:lnTo>
                  <a:lnTo>
                    <a:pt x="1160475" y="133934"/>
                  </a:lnTo>
                  <a:lnTo>
                    <a:pt x="1160348" y="135724"/>
                  </a:lnTo>
                  <a:lnTo>
                    <a:pt x="1158570" y="137782"/>
                  </a:lnTo>
                  <a:lnTo>
                    <a:pt x="1160754" y="136131"/>
                  </a:lnTo>
                  <a:lnTo>
                    <a:pt x="1161211" y="136118"/>
                  </a:lnTo>
                  <a:lnTo>
                    <a:pt x="1162443" y="139700"/>
                  </a:lnTo>
                  <a:lnTo>
                    <a:pt x="1180134" y="139700"/>
                  </a:lnTo>
                  <a:lnTo>
                    <a:pt x="1186611" y="152400"/>
                  </a:lnTo>
                  <a:lnTo>
                    <a:pt x="1186903" y="152400"/>
                  </a:lnTo>
                  <a:lnTo>
                    <a:pt x="1189685" y="165100"/>
                  </a:lnTo>
                  <a:lnTo>
                    <a:pt x="1192491" y="152400"/>
                  </a:lnTo>
                  <a:lnTo>
                    <a:pt x="1190625" y="152400"/>
                  </a:lnTo>
                  <a:lnTo>
                    <a:pt x="1188046" y="139700"/>
                  </a:lnTo>
                  <a:lnTo>
                    <a:pt x="1191044" y="139700"/>
                  </a:lnTo>
                  <a:lnTo>
                    <a:pt x="1213840" y="114300"/>
                  </a:lnTo>
                  <a:lnTo>
                    <a:pt x="1216063" y="114300"/>
                  </a:lnTo>
                  <a:lnTo>
                    <a:pt x="1220838" y="101600"/>
                  </a:lnTo>
                  <a:lnTo>
                    <a:pt x="1223987" y="101600"/>
                  </a:lnTo>
                  <a:lnTo>
                    <a:pt x="1229563" y="88900"/>
                  </a:lnTo>
                  <a:lnTo>
                    <a:pt x="1234084" y="76200"/>
                  </a:lnTo>
                  <a:lnTo>
                    <a:pt x="1233551" y="76200"/>
                  </a:lnTo>
                  <a:lnTo>
                    <a:pt x="1234325" y="63500"/>
                  </a:lnTo>
                  <a:close/>
                </a:path>
                <a:path w="1526540" h="1587500">
                  <a:moveTo>
                    <a:pt x="1237767" y="38100"/>
                  </a:moveTo>
                  <a:lnTo>
                    <a:pt x="1230490" y="38100"/>
                  </a:lnTo>
                  <a:lnTo>
                    <a:pt x="1231747" y="50800"/>
                  </a:lnTo>
                  <a:lnTo>
                    <a:pt x="1234008" y="50800"/>
                  </a:lnTo>
                  <a:lnTo>
                    <a:pt x="1234363" y="63500"/>
                  </a:lnTo>
                  <a:lnTo>
                    <a:pt x="1237068" y="63500"/>
                  </a:lnTo>
                  <a:lnTo>
                    <a:pt x="1236560" y="50800"/>
                  </a:lnTo>
                  <a:lnTo>
                    <a:pt x="1237767" y="38100"/>
                  </a:lnTo>
                  <a:close/>
                </a:path>
                <a:path w="1526540" h="1587500">
                  <a:moveTo>
                    <a:pt x="1276146" y="266700"/>
                  </a:moveTo>
                  <a:lnTo>
                    <a:pt x="1274038" y="254000"/>
                  </a:lnTo>
                  <a:lnTo>
                    <a:pt x="1272463" y="254000"/>
                  </a:lnTo>
                  <a:lnTo>
                    <a:pt x="1274622" y="266700"/>
                  </a:lnTo>
                  <a:lnTo>
                    <a:pt x="1276146" y="266700"/>
                  </a:lnTo>
                  <a:close/>
                </a:path>
                <a:path w="1526540" h="1587500">
                  <a:moveTo>
                    <a:pt x="1279613" y="292100"/>
                  </a:moveTo>
                  <a:lnTo>
                    <a:pt x="1278013" y="292100"/>
                  </a:lnTo>
                  <a:lnTo>
                    <a:pt x="1275245" y="279400"/>
                  </a:lnTo>
                  <a:lnTo>
                    <a:pt x="1272400" y="279400"/>
                  </a:lnTo>
                  <a:lnTo>
                    <a:pt x="1271905" y="266700"/>
                  </a:lnTo>
                  <a:lnTo>
                    <a:pt x="1270393" y="266700"/>
                  </a:lnTo>
                  <a:lnTo>
                    <a:pt x="1270533" y="279400"/>
                  </a:lnTo>
                  <a:lnTo>
                    <a:pt x="1265567" y="279400"/>
                  </a:lnTo>
                  <a:lnTo>
                    <a:pt x="1265567" y="266700"/>
                  </a:lnTo>
                  <a:lnTo>
                    <a:pt x="1262634" y="266700"/>
                  </a:lnTo>
                  <a:lnTo>
                    <a:pt x="1263091" y="279400"/>
                  </a:lnTo>
                  <a:lnTo>
                    <a:pt x="1261694" y="279400"/>
                  </a:lnTo>
                  <a:lnTo>
                    <a:pt x="1263510" y="292100"/>
                  </a:lnTo>
                  <a:lnTo>
                    <a:pt x="1272679" y="292100"/>
                  </a:lnTo>
                  <a:lnTo>
                    <a:pt x="1277797" y="304800"/>
                  </a:lnTo>
                  <a:lnTo>
                    <a:pt x="1279613" y="292100"/>
                  </a:lnTo>
                  <a:close/>
                </a:path>
                <a:path w="1526540" h="1587500">
                  <a:moveTo>
                    <a:pt x="1293228" y="266700"/>
                  </a:moveTo>
                  <a:lnTo>
                    <a:pt x="1288516" y="266700"/>
                  </a:lnTo>
                  <a:lnTo>
                    <a:pt x="1289354" y="254000"/>
                  </a:lnTo>
                  <a:lnTo>
                    <a:pt x="1282966" y="254000"/>
                  </a:lnTo>
                  <a:lnTo>
                    <a:pt x="1285074" y="266700"/>
                  </a:lnTo>
                  <a:lnTo>
                    <a:pt x="1278686" y="266700"/>
                  </a:lnTo>
                  <a:lnTo>
                    <a:pt x="1277594" y="279400"/>
                  </a:lnTo>
                  <a:lnTo>
                    <a:pt x="1282217" y="279400"/>
                  </a:lnTo>
                  <a:lnTo>
                    <a:pt x="1285443" y="266700"/>
                  </a:lnTo>
                  <a:lnTo>
                    <a:pt x="1286929" y="279400"/>
                  </a:lnTo>
                  <a:lnTo>
                    <a:pt x="1284554" y="279400"/>
                  </a:lnTo>
                  <a:lnTo>
                    <a:pt x="1284757" y="292100"/>
                  </a:lnTo>
                  <a:lnTo>
                    <a:pt x="1288351" y="292100"/>
                  </a:lnTo>
                  <a:lnTo>
                    <a:pt x="1289773" y="279400"/>
                  </a:lnTo>
                  <a:lnTo>
                    <a:pt x="1291297" y="279400"/>
                  </a:lnTo>
                  <a:lnTo>
                    <a:pt x="1293228" y="266700"/>
                  </a:lnTo>
                  <a:close/>
                </a:path>
                <a:path w="1526540" h="1587500">
                  <a:moveTo>
                    <a:pt x="1298778" y="215900"/>
                  </a:moveTo>
                  <a:lnTo>
                    <a:pt x="1295819" y="215900"/>
                  </a:lnTo>
                  <a:lnTo>
                    <a:pt x="1296377" y="228600"/>
                  </a:lnTo>
                  <a:lnTo>
                    <a:pt x="1298448" y="228600"/>
                  </a:lnTo>
                  <a:lnTo>
                    <a:pt x="1298778" y="215900"/>
                  </a:lnTo>
                  <a:close/>
                </a:path>
                <a:path w="1526540" h="1587500">
                  <a:moveTo>
                    <a:pt x="1300149" y="254000"/>
                  </a:moveTo>
                  <a:lnTo>
                    <a:pt x="1299464" y="241300"/>
                  </a:lnTo>
                  <a:lnTo>
                    <a:pt x="1294079" y="241300"/>
                  </a:lnTo>
                  <a:lnTo>
                    <a:pt x="1294130" y="228600"/>
                  </a:lnTo>
                  <a:lnTo>
                    <a:pt x="1291805" y="228600"/>
                  </a:lnTo>
                  <a:lnTo>
                    <a:pt x="1293698" y="241300"/>
                  </a:lnTo>
                  <a:lnTo>
                    <a:pt x="1288478" y="241300"/>
                  </a:lnTo>
                  <a:lnTo>
                    <a:pt x="1289532" y="254000"/>
                  </a:lnTo>
                  <a:lnTo>
                    <a:pt x="1293774" y="254000"/>
                  </a:lnTo>
                  <a:lnTo>
                    <a:pt x="1294447" y="266700"/>
                  </a:lnTo>
                  <a:lnTo>
                    <a:pt x="1295692" y="266700"/>
                  </a:lnTo>
                  <a:lnTo>
                    <a:pt x="1295107" y="254000"/>
                  </a:lnTo>
                  <a:lnTo>
                    <a:pt x="1300149" y="254000"/>
                  </a:lnTo>
                  <a:close/>
                </a:path>
                <a:path w="1526540" h="1587500">
                  <a:moveTo>
                    <a:pt x="1316062" y="241300"/>
                  </a:moveTo>
                  <a:lnTo>
                    <a:pt x="1314640" y="241300"/>
                  </a:lnTo>
                  <a:lnTo>
                    <a:pt x="1314373" y="238582"/>
                  </a:lnTo>
                  <a:lnTo>
                    <a:pt x="1314373" y="254000"/>
                  </a:lnTo>
                  <a:lnTo>
                    <a:pt x="1310436" y="254000"/>
                  </a:lnTo>
                  <a:lnTo>
                    <a:pt x="1313167" y="241300"/>
                  </a:lnTo>
                  <a:lnTo>
                    <a:pt x="1314373" y="254000"/>
                  </a:lnTo>
                  <a:lnTo>
                    <a:pt x="1314373" y="238582"/>
                  </a:lnTo>
                  <a:lnTo>
                    <a:pt x="1313395" y="228600"/>
                  </a:lnTo>
                  <a:lnTo>
                    <a:pt x="1312291" y="228600"/>
                  </a:lnTo>
                  <a:lnTo>
                    <a:pt x="1314157" y="215900"/>
                  </a:lnTo>
                  <a:lnTo>
                    <a:pt x="1312545" y="215900"/>
                  </a:lnTo>
                  <a:lnTo>
                    <a:pt x="1308684" y="203200"/>
                  </a:lnTo>
                  <a:lnTo>
                    <a:pt x="1308201" y="203200"/>
                  </a:lnTo>
                  <a:lnTo>
                    <a:pt x="1307325" y="215900"/>
                  </a:lnTo>
                  <a:lnTo>
                    <a:pt x="1309293" y="215900"/>
                  </a:lnTo>
                  <a:lnTo>
                    <a:pt x="1307782" y="228600"/>
                  </a:lnTo>
                  <a:lnTo>
                    <a:pt x="1304175" y="228600"/>
                  </a:lnTo>
                  <a:lnTo>
                    <a:pt x="1303909" y="215900"/>
                  </a:lnTo>
                  <a:lnTo>
                    <a:pt x="1302639" y="215900"/>
                  </a:lnTo>
                  <a:lnTo>
                    <a:pt x="1302727" y="228600"/>
                  </a:lnTo>
                  <a:lnTo>
                    <a:pt x="1300683" y="228600"/>
                  </a:lnTo>
                  <a:lnTo>
                    <a:pt x="1300149" y="241300"/>
                  </a:lnTo>
                  <a:lnTo>
                    <a:pt x="1302397" y="241300"/>
                  </a:lnTo>
                  <a:lnTo>
                    <a:pt x="1302994" y="254000"/>
                  </a:lnTo>
                  <a:lnTo>
                    <a:pt x="1310208" y="254000"/>
                  </a:lnTo>
                  <a:lnTo>
                    <a:pt x="1301064" y="266700"/>
                  </a:lnTo>
                  <a:lnTo>
                    <a:pt x="1307871" y="266700"/>
                  </a:lnTo>
                  <a:lnTo>
                    <a:pt x="1314386" y="254000"/>
                  </a:lnTo>
                  <a:lnTo>
                    <a:pt x="1315224" y="254000"/>
                  </a:lnTo>
                  <a:lnTo>
                    <a:pt x="1316062" y="241300"/>
                  </a:lnTo>
                  <a:close/>
                </a:path>
                <a:path w="1526540" h="1587500">
                  <a:moveTo>
                    <a:pt x="1321028" y="101600"/>
                  </a:moveTo>
                  <a:lnTo>
                    <a:pt x="1318031" y="101600"/>
                  </a:lnTo>
                  <a:lnTo>
                    <a:pt x="1313662" y="114300"/>
                  </a:lnTo>
                  <a:lnTo>
                    <a:pt x="1318145" y="114300"/>
                  </a:lnTo>
                  <a:lnTo>
                    <a:pt x="1321028" y="101600"/>
                  </a:lnTo>
                  <a:close/>
                </a:path>
                <a:path w="1526540" h="1587500">
                  <a:moveTo>
                    <a:pt x="1330629" y="279400"/>
                  </a:moveTo>
                  <a:lnTo>
                    <a:pt x="1327696" y="266700"/>
                  </a:lnTo>
                  <a:lnTo>
                    <a:pt x="1326845" y="266700"/>
                  </a:lnTo>
                  <a:lnTo>
                    <a:pt x="1327683" y="279400"/>
                  </a:lnTo>
                  <a:lnTo>
                    <a:pt x="1330629" y="279400"/>
                  </a:lnTo>
                  <a:close/>
                </a:path>
                <a:path w="1526540" h="1587500">
                  <a:moveTo>
                    <a:pt x="1330807" y="114300"/>
                  </a:moveTo>
                  <a:lnTo>
                    <a:pt x="1325880" y="101600"/>
                  </a:lnTo>
                  <a:lnTo>
                    <a:pt x="1322946" y="101600"/>
                  </a:lnTo>
                  <a:lnTo>
                    <a:pt x="1326070" y="114300"/>
                  </a:lnTo>
                  <a:lnTo>
                    <a:pt x="1330807" y="114300"/>
                  </a:lnTo>
                  <a:close/>
                </a:path>
                <a:path w="1526540" h="1587500">
                  <a:moveTo>
                    <a:pt x="1336941" y="228600"/>
                  </a:moveTo>
                  <a:lnTo>
                    <a:pt x="1333220" y="215900"/>
                  </a:lnTo>
                  <a:lnTo>
                    <a:pt x="1333792" y="215900"/>
                  </a:lnTo>
                  <a:lnTo>
                    <a:pt x="1329169" y="203200"/>
                  </a:lnTo>
                  <a:lnTo>
                    <a:pt x="1327988" y="203200"/>
                  </a:lnTo>
                  <a:lnTo>
                    <a:pt x="1329563" y="215900"/>
                  </a:lnTo>
                  <a:lnTo>
                    <a:pt x="1328940" y="215900"/>
                  </a:lnTo>
                  <a:lnTo>
                    <a:pt x="1327759" y="228600"/>
                  </a:lnTo>
                  <a:lnTo>
                    <a:pt x="1336941" y="228600"/>
                  </a:lnTo>
                  <a:close/>
                </a:path>
                <a:path w="1526540" h="1587500">
                  <a:moveTo>
                    <a:pt x="1337119" y="165100"/>
                  </a:moveTo>
                  <a:lnTo>
                    <a:pt x="1337043" y="161925"/>
                  </a:lnTo>
                  <a:lnTo>
                    <a:pt x="1335697" y="165100"/>
                  </a:lnTo>
                  <a:lnTo>
                    <a:pt x="1337119" y="165100"/>
                  </a:lnTo>
                  <a:close/>
                </a:path>
                <a:path w="1526540" h="1587500">
                  <a:moveTo>
                    <a:pt x="1342986" y="165100"/>
                  </a:moveTo>
                  <a:lnTo>
                    <a:pt x="1338910" y="177800"/>
                  </a:lnTo>
                  <a:lnTo>
                    <a:pt x="1333550" y="177800"/>
                  </a:lnTo>
                  <a:lnTo>
                    <a:pt x="1333550" y="190500"/>
                  </a:lnTo>
                  <a:lnTo>
                    <a:pt x="1330756" y="190500"/>
                  </a:lnTo>
                  <a:lnTo>
                    <a:pt x="1332382" y="203200"/>
                  </a:lnTo>
                  <a:lnTo>
                    <a:pt x="1335747" y="203200"/>
                  </a:lnTo>
                  <a:lnTo>
                    <a:pt x="1334947" y="190500"/>
                  </a:lnTo>
                  <a:lnTo>
                    <a:pt x="1336814" y="190500"/>
                  </a:lnTo>
                  <a:lnTo>
                    <a:pt x="1339621" y="177800"/>
                  </a:lnTo>
                  <a:lnTo>
                    <a:pt x="1342910" y="177800"/>
                  </a:lnTo>
                  <a:lnTo>
                    <a:pt x="1342986" y="165100"/>
                  </a:lnTo>
                  <a:close/>
                </a:path>
                <a:path w="1526540" h="1587500">
                  <a:moveTo>
                    <a:pt x="1346530" y="101600"/>
                  </a:moveTo>
                  <a:lnTo>
                    <a:pt x="1340739" y="101600"/>
                  </a:lnTo>
                  <a:lnTo>
                    <a:pt x="1330807" y="114300"/>
                  </a:lnTo>
                  <a:lnTo>
                    <a:pt x="1345399" y="114300"/>
                  </a:lnTo>
                  <a:lnTo>
                    <a:pt x="1346530" y="101600"/>
                  </a:lnTo>
                  <a:close/>
                </a:path>
                <a:path w="1526540" h="1587500">
                  <a:moveTo>
                    <a:pt x="1351051" y="330200"/>
                  </a:moveTo>
                  <a:lnTo>
                    <a:pt x="1348257" y="317500"/>
                  </a:lnTo>
                  <a:lnTo>
                    <a:pt x="1347558" y="317500"/>
                  </a:lnTo>
                  <a:lnTo>
                    <a:pt x="1350949" y="330200"/>
                  </a:lnTo>
                  <a:close/>
                </a:path>
                <a:path w="1526540" h="1587500">
                  <a:moveTo>
                    <a:pt x="1351064" y="114300"/>
                  </a:moveTo>
                  <a:lnTo>
                    <a:pt x="1345628" y="114300"/>
                  </a:lnTo>
                  <a:lnTo>
                    <a:pt x="1343367" y="127000"/>
                  </a:lnTo>
                  <a:lnTo>
                    <a:pt x="1339456" y="127000"/>
                  </a:lnTo>
                  <a:lnTo>
                    <a:pt x="1340561" y="139700"/>
                  </a:lnTo>
                  <a:lnTo>
                    <a:pt x="1333157" y="139700"/>
                  </a:lnTo>
                  <a:lnTo>
                    <a:pt x="1333538" y="127000"/>
                  </a:lnTo>
                  <a:lnTo>
                    <a:pt x="1329347" y="139700"/>
                  </a:lnTo>
                  <a:lnTo>
                    <a:pt x="1320507" y="139700"/>
                  </a:lnTo>
                  <a:lnTo>
                    <a:pt x="1320507" y="165100"/>
                  </a:lnTo>
                  <a:lnTo>
                    <a:pt x="1316075" y="165100"/>
                  </a:lnTo>
                  <a:lnTo>
                    <a:pt x="1316075" y="152400"/>
                  </a:lnTo>
                  <a:lnTo>
                    <a:pt x="1320507" y="165100"/>
                  </a:lnTo>
                  <a:lnTo>
                    <a:pt x="1320507" y="139700"/>
                  </a:lnTo>
                  <a:lnTo>
                    <a:pt x="1312875" y="139700"/>
                  </a:lnTo>
                  <a:lnTo>
                    <a:pt x="1312303" y="127000"/>
                  </a:lnTo>
                  <a:lnTo>
                    <a:pt x="1310132" y="139700"/>
                  </a:lnTo>
                  <a:lnTo>
                    <a:pt x="1304163" y="139700"/>
                  </a:lnTo>
                  <a:lnTo>
                    <a:pt x="1301711" y="127000"/>
                  </a:lnTo>
                  <a:lnTo>
                    <a:pt x="1301165" y="127000"/>
                  </a:lnTo>
                  <a:lnTo>
                    <a:pt x="1300086" y="139700"/>
                  </a:lnTo>
                  <a:lnTo>
                    <a:pt x="1296289" y="128193"/>
                  </a:lnTo>
                  <a:lnTo>
                    <a:pt x="1296289" y="152400"/>
                  </a:lnTo>
                  <a:lnTo>
                    <a:pt x="1290231" y="165100"/>
                  </a:lnTo>
                  <a:lnTo>
                    <a:pt x="1291043" y="152400"/>
                  </a:lnTo>
                  <a:lnTo>
                    <a:pt x="1296289" y="152400"/>
                  </a:lnTo>
                  <a:lnTo>
                    <a:pt x="1296289" y="128193"/>
                  </a:lnTo>
                  <a:lnTo>
                    <a:pt x="1295895" y="127000"/>
                  </a:lnTo>
                  <a:lnTo>
                    <a:pt x="1298409" y="127000"/>
                  </a:lnTo>
                  <a:lnTo>
                    <a:pt x="1300226" y="114300"/>
                  </a:lnTo>
                  <a:lnTo>
                    <a:pt x="1305394" y="114300"/>
                  </a:lnTo>
                  <a:lnTo>
                    <a:pt x="1304848" y="101600"/>
                  </a:lnTo>
                  <a:lnTo>
                    <a:pt x="1299781" y="101600"/>
                  </a:lnTo>
                  <a:lnTo>
                    <a:pt x="1298727" y="114300"/>
                  </a:lnTo>
                  <a:lnTo>
                    <a:pt x="1295819" y="127000"/>
                  </a:lnTo>
                  <a:lnTo>
                    <a:pt x="1288186" y="139700"/>
                  </a:lnTo>
                  <a:lnTo>
                    <a:pt x="1285544" y="139700"/>
                  </a:lnTo>
                  <a:lnTo>
                    <a:pt x="1280388" y="132435"/>
                  </a:lnTo>
                  <a:lnTo>
                    <a:pt x="1280388" y="203200"/>
                  </a:lnTo>
                  <a:lnTo>
                    <a:pt x="1277924" y="215900"/>
                  </a:lnTo>
                  <a:lnTo>
                    <a:pt x="1276591" y="215900"/>
                  </a:lnTo>
                  <a:lnTo>
                    <a:pt x="1277112" y="203200"/>
                  </a:lnTo>
                  <a:lnTo>
                    <a:pt x="1280388" y="203200"/>
                  </a:lnTo>
                  <a:lnTo>
                    <a:pt x="1280388" y="132435"/>
                  </a:lnTo>
                  <a:lnTo>
                    <a:pt x="1276540" y="127000"/>
                  </a:lnTo>
                  <a:lnTo>
                    <a:pt x="1271219" y="127000"/>
                  </a:lnTo>
                  <a:lnTo>
                    <a:pt x="1271219" y="139700"/>
                  </a:lnTo>
                  <a:lnTo>
                    <a:pt x="1276019" y="139700"/>
                  </a:lnTo>
                  <a:lnTo>
                    <a:pt x="1274851" y="152400"/>
                  </a:lnTo>
                  <a:lnTo>
                    <a:pt x="1267117" y="152400"/>
                  </a:lnTo>
                  <a:lnTo>
                    <a:pt x="1269263" y="139700"/>
                  </a:lnTo>
                  <a:lnTo>
                    <a:pt x="1263180" y="139700"/>
                  </a:lnTo>
                  <a:lnTo>
                    <a:pt x="1261148" y="152400"/>
                  </a:lnTo>
                  <a:lnTo>
                    <a:pt x="1260005" y="152400"/>
                  </a:lnTo>
                  <a:lnTo>
                    <a:pt x="1259014" y="149720"/>
                  </a:lnTo>
                  <a:lnTo>
                    <a:pt x="1259014" y="152400"/>
                  </a:lnTo>
                  <a:lnTo>
                    <a:pt x="1257427" y="165100"/>
                  </a:lnTo>
                  <a:lnTo>
                    <a:pt x="1256169" y="152400"/>
                  </a:lnTo>
                  <a:lnTo>
                    <a:pt x="1259014" y="152400"/>
                  </a:lnTo>
                  <a:lnTo>
                    <a:pt x="1259014" y="149720"/>
                  </a:lnTo>
                  <a:lnTo>
                    <a:pt x="1255318" y="139700"/>
                  </a:lnTo>
                  <a:lnTo>
                    <a:pt x="1253388" y="139700"/>
                  </a:lnTo>
                  <a:lnTo>
                    <a:pt x="1254442" y="127000"/>
                  </a:lnTo>
                  <a:lnTo>
                    <a:pt x="1259027" y="127000"/>
                  </a:lnTo>
                  <a:lnTo>
                    <a:pt x="1256957" y="139700"/>
                  </a:lnTo>
                  <a:lnTo>
                    <a:pt x="1258316" y="139700"/>
                  </a:lnTo>
                  <a:lnTo>
                    <a:pt x="1260894" y="127000"/>
                  </a:lnTo>
                  <a:lnTo>
                    <a:pt x="1270063" y="127000"/>
                  </a:lnTo>
                  <a:lnTo>
                    <a:pt x="1262964" y="114300"/>
                  </a:lnTo>
                  <a:lnTo>
                    <a:pt x="1252093" y="114300"/>
                  </a:lnTo>
                  <a:lnTo>
                    <a:pt x="1252093" y="127000"/>
                  </a:lnTo>
                  <a:lnTo>
                    <a:pt x="1251521" y="139700"/>
                  </a:lnTo>
                  <a:lnTo>
                    <a:pt x="1244650" y="139700"/>
                  </a:lnTo>
                  <a:lnTo>
                    <a:pt x="1246212" y="127000"/>
                  </a:lnTo>
                  <a:lnTo>
                    <a:pt x="1252093" y="127000"/>
                  </a:lnTo>
                  <a:lnTo>
                    <a:pt x="1252093" y="114300"/>
                  </a:lnTo>
                  <a:lnTo>
                    <a:pt x="1240840" y="114300"/>
                  </a:lnTo>
                  <a:lnTo>
                    <a:pt x="1233805" y="127000"/>
                  </a:lnTo>
                  <a:lnTo>
                    <a:pt x="1228217" y="127000"/>
                  </a:lnTo>
                  <a:lnTo>
                    <a:pt x="1226045" y="139700"/>
                  </a:lnTo>
                  <a:lnTo>
                    <a:pt x="1216482" y="139700"/>
                  </a:lnTo>
                  <a:lnTo>
                    <a:pt x="1209471" y="152400"/>
                  </a:lnTo>
                  <a:lnTo>
                    <a:pt x="1223276" y="152400"/>
                  </a:lnTo>
                  <a:lnTo>
                    <a:pt x="1227277" y="165100"/>
                  </a:lnTo>
                  <a:lnTo>
                    <a:pt x="1219962" y="165100"/>
                  </a:lnTo>
                  <a:lnTo>
                    <a:pt x="1225626" y="177800"/>
                  </a:lnTo>
                  <a:lnTo>
                    <a:pt x="1215618" y="177800"/>
                  </a:lnTo>
                  <a:lnTo>
                    <a:pt x="1215618" y="190500"/>
                  </a:lnTo>
                  <a:lnTo>
                    <a:pt x="1209065" y="190500"/>
                  </a:lnTo>
                  <a:lnTo>
                    <a:pt x="1212519" y="203200"/>
                  </a:lnTo>
                  <a:lnTo>
                    <a:pt x="1210665" y="203200"/>
                  </a:lnTo>
                  <a:lnTo>
                    <a:pt x="1204620" y="215900"/>
                  </a:lnTo>
                  <a:lnTo>
                    <a:pt x="1214945" y="215900"/>
                  </a:lnTo>
                  <a:lnTo>
                    <a:pt x="1214526" y="203200"/>
                  </a:lnTo>
                  <a:lnTo>
                    <a:pt x="1218120" y="203200"/>
                  </a:lnTo>
                  <a:lnTo>
                    <a:pt x="1218399" y="215900"/>
                  </a:lnTo>
                  <a:lnTo>
                    <a:pt x="1223797" y="215900"/>
                  </a:lnTo>
                  <a:lnTo>
                    <a:pt x="1223200" y="203200"/>
                  </a:lnTo>
                  <a:lnTo>
                    <a:pt x="1224546" y="203200"/>
                  </a:lnTo>
                  <a:lnTo>
                    <a:pt x="1224546" y="190500"/>
                  </a:lnTo>
                  <a:lnTo>
                    <a:pt x="1225905" y="190500"/>
                  </a:lnTo>
                  <a:lnTo>
                    <a:pt x="1231074" y="177800"/>
                  </a:lnTo>
                  <a:lnTo>
                    <a:pt x="1230007" y="177800"/>
                  </a:lnTo>
                  <a:lnTo>
                    <a:pt x="1230388" y="165100"/>
                  </a:lnTo>
                  <a:lnTo>
                    <a:pt x="1230947" y="165100"/>
                  </a:lnTo>
                  <a:lnTo>
                    <a:pt x="1226007" y="152400"/>
                  </a:lnTo>
                  <a:lnTo>
                    <a:pt x="1233335" y="152400"/>
                  </a:lnTo>
                  <a:lnTo>
                    <a:pt x="1233246" y="139700"/>
                  </a:lnTo>
                  <a:lnTo>
                    <a:pt x="1243952" y="139700"/>
                  </a:lnTo>
                  <a:lnTo>
                    <a:pt x="1244320" y="152400"/>
                  </a:lnTo>
                  <a:lnTo>
                    <a:pt x="1253261" y="152400"/>
                  </a:lnTo>
                  <a:lnTo>
                    <a:pt x="1249133" y="165100"/>
                  </a:lnTo>
                  <a:lnTo>
                    <a:pt x="1247686" y="165100"/>
                  </a:lnTo>
                  <a:lnTo>
                    <a:pt x="1247686" y="190500"/>
                  </a:lnTo>
                  <a:lnTo>
                    <a:pt x="1244193" y="203200"/>
                  </a:lnTo>
                  <a:lnTo>
                    <a:pt x="1240218" y="203200"/>
                  </a:lnTo>
                  <a:lnTo>
                    <a:pt x="1240878" y="190500"/>
                  </a:lnTo>
                  <a:lnTo>
                    <a:pt x="1247686" y="190500"/>
                  </a:lnTo>
                  <a:lnTo>
                    <a:pt x="1247686" y="165100"/>
                  </a:lnTo>
                  <a:lnTo>
                    <a:pt x="1244473" y="165100"/>
                  </a:lnTo>
                  <a:lnTo>
                    <a:pt x="1238148" y="152400"/>
                  </a:lnTo>
                  <a:lnTo>
                    <a:pt x="1235608" y="152400"/>
                  </a:lnTo>
                  <a:lnTo>
                    <a:pt x="1233881" y="165100"/>
                  </a:lnTo>
                  <a:lnTo>
                    <a:pt x="1234452" y="165100"/>
                  </a:lnTo>
                  <a:lnTo>
                    <a:pt x="1234338" y="177800"/>
                  </a:lnTo>
                  <a:lnTo>
                    <a:pt x="1233208" y="177800"/>
                  </a:lnTo>
                  <a:lnTo>
                    <a:pt x="1233754" y="190500"/>
                  </a:lnTo>
                  <a:lnTo>
                    <a:pt x="1232966" y="190500"/>
                  </a:lnTo>
                  <a:lnTo>
                    <a:pt x="1226045" y="203200"/>
                  </a:lnTo>
                  <a:lnTo>
                    <a:pt x="1225118" y="203200"/>
                  </a:lnTo>
                  <a:lnTo>
                    <a:pt x="1224749" y="215900"/>
                  </a:lnTo>
                  <a:lnTo>
                    <a:pt x="1233411" y="215900"/>
                  </a:lnTo>
                  <a:lnTo>
                    <a:pt x="1235392" y="203200"/>
                  </a:lnTo>
                  <a:lnTo>
                    <a:pt x="1237602" y="203200"/>
                  </a:lnTo>
                  <a:lnTo>
                    <a:pt x="1237767" y="215900"/>
                  </a:lnTo>
                  <a:lnTo>
                    <a:pt x="1252220" y="215900"/>
                  </a:lnTo>
                  <a:lnTo>
                    <a:pt x="1249400" y="228600"/>
                  </a:lnTo>
                  <a:lnTo>
                    <a:pt x="1250378" y="228600"/>
                  </a:lnTo>
                  <a:lnTo>
                    <a:pt x="1251585" y="241300"/>
                  </a:lnTo>
                  <a:lnTo>
                    <a:pt x="1252143" y="241300"/>
                  </a:lnTo>
                  <a:lnTo>
                    <a:pt x="1253528" y="254000"/>
                  </a:lnTo>
                  <a:lnTo>
                    <a:pt x="1254201" y="254000"/>
                  </a:lnTo>
                  <a:lnTo>
                    <a:pt x="1252207" y="266700"/>
                  </a:lnTo>
                  <a:lnTo>
                    <a:pt x="1250645" y="266700"/>
                  </a:lnTo>
                  <a:lnTo>
                    <a:pt x="1250175" y="279400"/>
                  </a:lnTo>
                  <a:lnTo>
                    <a:pt x="1254988" y="279400"/>
                  </a:lnTo>
                  <a:lnTo>
                    <a:pt x="1257947" y="266700"/>
                  </a:lnTo>
                  <a:lnTo>
                    <a:pt x="1256906" y="266700"/>
                  </a:lnTo>
                  <a:lnTo>
                    <a:pt x="1255966" y="254000"/>
                  </a:lnTo>
                  <a:lnTo>
                    <a:pt x="1260055" y="254000"/>
                  </a:lnTo>
                  <a:lnTo>
                    <a:pt x="1260055" y="241300"/>
                  </a:lnTo>
                  <a:lnTo>
                    <a:pt x="1262265" y="241300"/>
                  </a:lnTo>
                  <a:lnTo>
                    <a:pt x="1264666" y="228600"/>
                  </a:lnTo>
                  <a:lnTo>
                    <a:pt x="1261440" y="228600"/>
                  </a:lnTo>
                  <a:lnTo>
                    <a:pt x="1264348" y="215900"/>
                  </a:lnTo>
                  <a:lnTo>
                    <a:pt x="1271143" y="215900"/>
                  </a:lnTo>
                  <a:lnTo>
                    <a:pt x="1271346" y="203200"/>
                  </a:lnTo>
                  <a:lnTo>
                    <a:pt x="1274787" y="203200"/>
                  </a:lnTo>
                  <a:lnTo>
                    <a:pt x="1273467" y="190500"/>
                  </a:lnTo>
                  <a:lnTo>
                    <a:pt x="1272120" y="190500"/>
                  </a:lnTo>
                  <a:lnTo>
                    <a:pt x="1269669" y="203200"/>
                  </a:lnTo>
                  <a:lnTo>
                    <a:pt x="1262532" y="203200"/>
                  </a:lnTo>
                  <a:lnTo>
                    <a:pt x="1261046" y="215900"/>
                  </a:lnTo>
                  <a:lnTo>
                    <a:pt x="1260284" y="215900"/>
                  </a:lnTo>
                  <a:lnTo>
                    <a:pt x="1257173" y="228600"/>
                  </a:lnTo>
                  <a:lnTo>
                    <a:pt x="1253540" y="228600"/>
                  </a:lnTo>
                  <a:lnTo>
                    <a:pt x="1254709" y="215900"/>
                  </a:lnTo>
                  <a:lnTo>
                    <a:pt x="1257846" y="215900"/>
                  </a:lnTo>
                  <a:lnTo>
                    <a:pt x="1255534" y="203200"/>
                  </a:lnTo>
                  <a:lnTo>
                    <a:pt x="1260030" y="203200"/>
                  </a:lnTo>
                  <a:lnTo>
                    <a:pt x="1260779" y="190500"/>
                  </a:lnTo>
                  <a:lnTo>
                    <a:pt x="1267333" y="190500"/>
                  </a:lnTo>
                  <a:lnTo>
                    <a:pt x="1265339" y="177800"/>
                  </a:lnTo>
                  <a:lnTo>
                    <a:pt x="1279893" y="177800"/>
                  </a:lnTo>
                  <a:lnTo>
                    <a:pt x="1279220" y="190500"/>
                  </a:lnTo>
                  <a:lnTo>
                    <a:pt x="1276337" y="190500"/>
                  </a:lnTo>
                  <a:lnTo>
                    <a:pt x="1274787" y="203200"/>
                  </a:lnTo>
                  <a:lnTo>
                    <a:pt x="1276578" y="203200"/>
                  </a:lnTo>
                  <a:lnTo>
                    <a:pt x="1276057" y="215900"/>
                  </a:lnTo>
                  <a:lnTo>
                    <a:pt x="1274076" y="215900"/>
                  </a:lnTo>
                  <a:lnTo>
                    <a:pt x="1274114" y="228600"/>
                  </a:lnTo>
                  <a:lnTo>
                    <a:pt x="1272959" y="228600"/>
                  </a:lnTo>
                  <a:lnTo>
                    <a:pt x="1273009" y="241300"/>
                  </a:lnTo>
                  <a:lnTo>
                    <a:pt x="1264691" y="241300"/>
                  </a:lnTo>
                  <a:lnTo>
                    <a:pt x="1265516" y="254000"/>
                  </a:lnTo>
                  <a:lnTo>
                    <a:pt x="1267396" y="254000"/>
                  </a:lnTo>
                  <a:lnTo>
                    <a:pt x="1274267" y="241300"/>
                  </a:lnTo>
                  <a:lnTo>
                    <a:pt x="1279004" y="254000"/>
                  </a:lnTo>
                  <a:lnTo>
                    <a:pt x="1281023" y="254000"/>
                  </a:lnTo>
                  <a:lnTo>
                    <a:pt x="1280541" y="241300"/>
                  </a:lnTo>
                  <a:lnTo>
                    <a:pt x="1283855" y="241300"/>
                  </a:lnTo>
                  <a:lnTo>
                    <a:pt x="1284198" y="228600"/>
                  </a:lnTo>
                  <a:lnTo>
                    <a:pt x="1279220" y="228600"/>
                  </a:lnTo>
                  <a:lnTo>
                    <a:pt x="1279131" y="215900"/>
                  </a:lnTo>
                  <a:lnTo>
                    <a:pt x="1287373" y="215900"/>
                  </a:lnTo>
                  <a:lnTo>
                    <a:pt x="1286116" y="228600"/>
                  </a:lnTo>
                  <a:lnTo>
                    <a:pt x="1291323" y="228600"/>
                  </a:lnTo>
                  <a:lnTo>
                    <a:pt x="1290510" y="215900"/>
                  </a:lnTo>
                  <a:lnTo>
                    <a:pt x="1285316" y="203200"/>
                  </a:lnTo>
                  <a:lnTo>
                    <a:pt x="1282382" y="203200"/>
                  </a:lnTo>
                  <a:lnTo>
                    <a:pt x="1282204" y="190500"/>
                  </a:lnTo>
                  <a:lnTo>
                    <a:pt x="1281391" y="177800"/>
                  </a:lnTo>
                  <a:lnTo>
                    <a:pt x="1286789" y="177800"/>
                  </a:lnTo>
                  <a:lnTo>
                    <a:pt x="1282242" y="190500"/>
                  </a:lnTo>
                  <a:lnTo>
                    <a:pt x="1286725" y="190500"/>
                  </a:lnTo>
                  <a:lnTo>
                    <a:pt x="1288402" y="203200"/>
                  </a:lnTo>
                  <a:lnTo>
                    <a:pt x="1292047" y="203200"/>
                  </a:lnTo>
                  <a:lnTo>
                    <a:pt x="1288122" y="190500"/>
                  </a:lnTo>
                  <a:lnTo>
                    <a:pt x="1291323" y="190500"/>
                  </a:lnTo>
                  <a:lnTo>
                    <a:pt x="1292098" y="177800"/>
                  </a:lnTo>
                  <a:lnTo>
                    <a:pt x="1289799" y="177800"/>
                  </a:lnTo>
                  <a:lnTo>
                    <a:pt x="1290802" y="165100"/>
                  </a:lnTo>
                  <a:lnTo>
                    <a:pt x="1296860" y="165100"/>
                  </a:lnTo>
                  <a:lnTo>
                    <a:pt x="1297444" y="177800"/>
                  </a:lnTo>
                  <a:lnTo>
                    <a:pt x="1294701" y="177800"/>
                  </a:lnTo>
                  <a:lnTo>
                    <a:pt x="1295463" y="190500"/>
                  </a:lnTo>
                  <a:lnTo>
                    <a:pt x="1293634" y="190500"/>
                  </a:lnTo>
                  <a:lnTo>
                    <a:pt x="1292047" y="203200"/>
                  </a:lnTo>
                  <a:lnTo>
                    <a:pt x="1299794" y="203200"/>
                  </a:lnTo>
                  <a:lnTo>
                    <a:pt x="1301242" y="215900"/>
                  </a:lnTo>
                  <a:lnTo>
                    <a:pt x="1301673" y="215900"/>
                  </a:lnTo>
                  <a:lnTo>
                    <a:pt x="1300314" y="203200"/>
                  </a:lnTo>
                  <a:lnTo>
                    <a:pt x="1301165" y="203200"/>
                  </a:lnTo>
                  <a:lnTo>
                    <a:pt x="1304658" y="190500"/>
                  </a:lnTo>
                  <a:lnTo>
                    <a:pt x="1300759" y="190500"/>
                  </a:lnTo>
                  <a:lnTo>
                    <a:pt x="1300314" y="177800"/>
                  </a:lnTo>
                  <a:lnTo>
                    <a:pt x="1306664" y="177800"/>
                  </a:lnTo>
                  <a:lnTo>
                    <a:pt x="1300607" y="165100"/>
                  </a:lnTo>
                  <a:lnTo>
                    <a:pt x="1308354" y="165100"/>
                  </a:lnTo>
                  <a:lnTo>
                    <a:pt x="1305306" y="152400"/>
                  </a:lnTo>
                  <a:lnTo>
                    <a:pt x="1312710" y="152400"/>
                  </a:lnTo>
                  <a:lnTo>
                    <a:pt x="1308354" y="165100"/>
                  </a:lnTo>
                  <a:lnTo>
                    <a:pt x="1308950" y="165100"/>
                  </a:lnTo>
                  <a:lnTo>
                    <a:pt x="1306830" y="177800"/>
                  </a:lnTo>
                  <a:lnTo>
                    <a:pt x="1307439" y="177800"/>
                  </a:lnTo>
                  <a:lnTo>
                    <a:pt x="1306677" y="190500"/>
                  </a:lnTo>
                  <a:lnTo>
                    <a:pt x="1315770" y="190500"/>
                  </a:lnTo>
                  <a:lnTo>
                    <a:pt x="1313840" y="203200"/>
                  </a:lnTo>
                  <a:lnTo>
                    <a:pt x="1316812" y="203200"/>
                  </a:lnTo>
                  <a:lnTo>
                    <a:pt x="1314945" y="215900"/>
                  </a:lnTo>
                  <a:lnTo>
                    <a:pt x="1316342" y="215900"/>
                  </a:lnTo>
                  <a:lnTo>
                    <a:pt x="1319999" y="228600"/>
                  </a:lnTo>
                  <a:lnTo>
                    <a:pt x="1321930" y="215900"/>
                  </a:lnTo>
                  <a:lnTo>
                    <a:pt x="1323060" y="215900"/>
                  </a:lnTo>
                  <a:lnTo>
                    <a:pt x="1323670" y="228600"/>
                  </a:lnTo>
                  <a:lnTo>
                    <a:pt x="1321803" y="228600"/>
                  </a:lnTo>
                  <a:lnTo>
                    <a:pt x="1326362" y="241300"/>
                  </a:lnTo>
                  <a:lnTo>
                    <a:pt x="1323721" y="241300"/>
                  </a:lnTo>
                  <a:lnTo>
                    <a:pt x="1322489" y="254000"/>
                  </a:lnTo>
                  <a:lnTo>
                    <a:pt x="1317028" y="254000"/>
                  </a:lnTo>
                  <a:lnTo>
                    <a:pt x="1319352" y="266700"/>
                  </a:lnTo>
                  <a:lnTo>
                    <a:pt x="1318056" y="266700"/>
                  </a:lnTo>
                  <a:lnTo>
                    <a:pt x="1317193" y="279400"/>
                  </a:lnTo>
                  <a:lnTo>
                    <a:pt x="1319733" y="279400"/>
                  </a:lnTo>
                  <a:lnTo>
                    <a:pt x="1320914" y="292100"/>
                  </a:lnTo>
                  <a:lnTo>
                    <a:pt x="1326540" y="292100"/>
                  </a:lnTo>
                  <a:lnTo>
                    <a:pt x="1326172" y="279400"/>
                  </a:lnTo>
                  <a:lnTo>
                    <a:pt x="1322552" y="279400"/>
                  </a:lnTo>
                  <a:lnTo>
                    <a:pt x="1323213" y="266700"/>
                  </a:lnTo>
                  <a:lnTo>
                    <a:pt x="1326845" y="266700"/>
                  </a:lnTo>
                  <a:lnTo>
                    <a:pt x="1327886" y="254000"/>
                  </a:lnTo>
                  <a:lnTo>
                    <a:pt x="1329601" y="254000"/>
                  </a:lnTo>
                  <a:lnTo>
                    <a:pt x="1330604" y="266700"/>
                  </a:lnTo>
                  <a:lnTo>
                    <a:pt x="1331277" y="266700"/>
                  </a:lnTo>
                  <a:lnTo>
                    <a:pt x="1330629" y="279400"/>
                  </a:lnTo>
                  <a:lnTo>
                    <a:pt x="1334287" y="279400"/>
                  </a:lnTo>
                  <a:lnTo>
                    <a:pt x="1331633" y="266700"/>
                  </a:lnTo>
                  <a:lnTo>
                    <a:pt x="1333119" y="266700"/>
                  </a:lnTo>
                  <a:lnTo>
                    <a:pt x="1332179" y="254000"/>
                  </a:lnTo>
                  <a:lnTo>
                    <a:pt x="1332560" y="254000"/>
                  </a:lnTo>
                  <a:lnTo>
                    <a:pt x="1334160" y="241300"/>
                  </a:lnTo>
                  <a:lnTo>
                    <a:pt x="1331823" y="241300"/>
                  </a:lnTo>
                  <a:lnTo>
                    <a:pt x="1326222" y="228600"/>
                  </a:lnTo>
                  <a:lnTo>
                    <a:pt x="1326413" y="228600"/>
                  </a:lnTo>
                  <a:lnTo>
                    <a:pt x="1325372" y="215900"/>
                  </a:lnTo>
                  <a:lnTo>
                    <a:pt x="1325054" y="215900"/>
                  </a:lnTo>
                  <a:lnTo>
                    <a:pt x="1327988" y="203200"/>
                  </a:lnTo>
                  <a:lnTo>
                    <a:pt x="1325753" y="203200"/>
                  </a:lnTo>
                  <a:lnTo>
                    <a:pt x="1328267" y="190500"/>
                  </a:lnTo>
                  <a:lnTo>
                    <a:pt x="1329093" y="190500"/>
                  </a:lnTo>
                  <a:lnTo>
                    <a:pt x="1329220" y="177800"/>
                  </a:lnTo>
                  <a:lnTo>
                    <a:pt x="1331925" y="177800"/>
                  </a:lnTo>
                  <a:lnTo>
                    <a:pt x="1335697" y="165100"/>
                  </a:lnTo>
                  <a:lnTo>
                    <a:pt x="1331429" y="165100"/>
                  </a:lnTo>
                  <a:lnTo>
                    <a:pt x="1328966" y="177800"/>
                  </a:lnTo>
                  <a:lnTo>
                    <a:pt x="1325892" y="177800"/>
                  </a:lnTo>
                  <a:lnTo>
                    <a:pt x="1324229" y="177800"/>
                  </a:lnTo>
                  <a:lnTo>
                    <a:pt x="1326527" y="190500"/>
                  </a:lnTo>
                  <a:lnTo>
                    <a:pt x="1322006" y="190500"/>
                  </a:lnTo>
                  <a:lnTo>
                    <a:pt x="1323733" y="203200"/>
                  </a:lnTo>
                  <a:lnTo>
                    <a:pt x="1319555" y="203200"/>
                  </a:lnTo>
                  <a:lnTo>
                    <a:pt x="1317802" y="190500"/>
                  </a:lnTo>
                  <a:lnTo>
                    <a:pt x="1317447" y="190500"/>
                  </a:lnTo>
                  <a:lnTo>
                    <a:pt x="1324229" y="177800"/>
                  </a:lnTo>
                  <a:lnTo>
                    <a:pt x="1322197" y="177800"/>
                  </a:lnTo>
                  <a:lnTo>
                    <a:pt x="1322793" y="165100"/>
                  </a:lnTo>
                  <a:lnTo>
                    <a:pt x="1327492" y="165100"/>
                  </a:lnTo>
                  <a:lnTo>
                    <a:pt x="1325892" y="177800"/>
                  </a:lnTo>
                  <a:lnTo>
                    <a:pt x="1328178" y="165100"/>
                  </a:lnTo>
                  <a:lnTo>
                    <a:pt x="1329182" y="165100"/>
                  </a:lnTo>
                  <a:lnTo>
                    <a:pt x="1332026" y="152400"/>
                  </a:lnTo>
                  <a:lnTo>
                    <a:pt x="1336789" y="152400"/>
                  </a:lnTo>
                  <a:lnTo>
                    <a:pt x="1337043" y="161925"/>
                  </a:lnTo>
                  <a:lnTo>
                    <a:pt x="1341056" y="152400"/>
                  </a:lnTo>
                  <a:lnTo>
                    <a:pt x="1345476" y="152400"/>
                  </a:lnTo>
                  <a:lnTo>
                    <a:pt x="1343533" y="165100"/>
                  </a:lnTo>
                  <a:lnTo>
                    <a:pt x="1345895" y="165100"/>
                  </a:lnTo>
                  <a:lnTo>
                    <a:pt x="1348473" y="152400"/>
                  </a:lnTo>
                  <a:lnTo>
                    <a:pt x="1347711" y="152400"/>
                  </a:lnTo>
                  <a:lnTo>
                    <a:pt x="1345336" y="139700"/>
                  </a:lnTo>
                  <a:lnTo>
                    <a:pt x="1345057" y="139700"/>
                  </a:lnTo>
                  <a:lnTo>
                    <a:pt x="1344828" y="127000"/>
                  </a:lnTo>
                  <a:lnTo>
                    <a:pt x="1347660" y="127000"/>
                  </a:lnTo>
                  <a:lnTo>
                    <a:pt x="1351064" y="114300"/>
                  </a:lnTo>
                  <a:close/>
                </a:path>
                <a:path w="1526540" h="1587500">
                  <a:moveTo>
                    <a:pt x="1352029" y="317500"/>
                  </a:moveTo>
                  <a:lnTo>
                    <a:pt x="1350949" y="304800"/>
                  </a:lnTo>
                  <a:lnTo>
                    <a:pt x="1350733" y="304800"/>
                  </a:lnTo>
                  <a:lnTo>
                    <a:pt x="1349883" y="317500"/>
                  </a:lnTo>
                  <a:lnTo>
                    <a:pt x="1352029" y="317500"/>
                  </a:lnTo>
                  <a:close/>
                </a:path>
                <a:path w="1526540" h="1587500">
                  <a:moveTo>
                    <a:pt x="1353997" y="165100"/>
                  </a:moveTo>
                  <a:lnTo>
                    <a:pt x="1352994" y="165100"/>
                  </a:lnTo>
                  <a:lnTo>
                    <a:pt x="1351330" y="177800"/>
                  </a:lnTo>
                  <a:lnTo>
                    <a:pt x="1353286" y="177800"/>
                  </a:lnTo>
                  <a:lnTo>
                    <a:pt x="1353997" y="165100"/>
                  </a:lnTo>
                  <a:close/>
                </a:path>
                <a:path w="1526540" h="1587500">
                  <a:moveTo>
                    <a:pt x="1360297" y="152400"/>
                  </a:moveTo>
                  <a:lnTo>
                    <a:pt x="1357922" y="152400"/>
                  </a:lnTo>
                  <a:lnTo>
                    <a:pt x="1355026" y="165100"/>
                  </a:lnTo>
                  <a:lnTo>
                    <a:pt x="1357033" y="165100"/>
                  </a:lnTo>
                  <a:lnTo>
                    <a:pt x="1360297" y="152400"/>
                  </a:lnTo>
                  <a:close/>
                </a:path>
                <a:path w="1526540" h="1587500">
                  <a:moveTo>
                    <a:pt x="1360639" y="228600"/>
                  </a:moveTo>
                  <a:lnTo>
                    <a:pt x="1358646" y="228600"/>
                  </a:lnTo>
                  <a:lnTo>
                    <a:pt x="1356995" y="241300"/>
                  </a:lnTo>
                  <a:lnTo>
                    <a:pt x="1354302" y="241300"/>
                  </a:lnTo>
                  <a:lnTo>
                    <a:pt x="1353388" y="228600"/>
                  </a:lnTo>
                  <a:lnTo>
                    <a:pt x="1351546" y="228600"/>
                  </a:lnTo>
                  <a:lnTo>
                    <a:pt x="1352473" y="215900"/>
                  </a:lnTo>
                  <a:lnTo>
                    <a:pt x="1358023" y="215900"/>
                  </a:lnTo>
                  <a:lnTo>
                    <a:pt x="1350606" y="203200"/>
                  </a:lnTo>
                  <a:lnTo>
                    <a:pt x="1338249" y="203200"/>
                  </a:lnTo>
                  <a:lnTo>
                    <a:pt x="1337741" y="215900"/>
                  </a:lnTo>
                  <a:lnTo>
                    <a:pt x="1344104" y="215900"/>
                  </a:lnTo>
                  <a:lnTo>
                    <a:pt x="1346022" y="228600"/>
                  </a:lnTo>
                  <a:lnTo>
                    <a:pt x="1349590" y="228600"/>
                  </a:lnTo>
                  <a:lnTo>
                    <a:pt x="1351203" y="241300"/>
                  </a:lnTo>
                  <a:lnTo>
                    <a:pt x="1342390" y="241300"/>
                  </a:lnTo>
                  <a:lnTo>
                    <a:pt x="1341780" y="254000"/>
                  </a:lnTo>
                  <a:lnTo>
                    <a:pt x="1340980" y="254000"/>
                  </a:lnTo>
                  <a:lnTo>
                    <a:pt x="1338605" y="241300"/>
                  </a:lnTo>
                  <a:lnTo>
                    <a:pt x="1337856" y="241300"/>
                  </a:lnTo>
                  <a:lnTo>
                    <a:pt x="1337627" y="254000"/>
                  </a:lnTo>
                  <a:lnTo>
                    <a:pt x="1338008" y="254000"/>
                  </a:lnTo>
                  <a:lnTo>
                    <a:pt x="1333119" y="266700"/>
                  </a:lnTo>
                  <a:lnTo>
                    <a:pt x="1337894" y="266700"/>
                  </a:lnTo>
                  <a:lnTo>
                    <a:pt x="1335900" y="279400"/>
                  </a:lnTo>
                  <a:lnTo>
                    <a:pt x="1333296" y="292100"/>
                  </a:lnTo>
                  <a:lnTo>
                    <a:pt x="1330337" y="292100"/>
                  </a:lnTo>
                  <a:lnTo>
                    <a:pt x="1334312" y="304800"/>
                  </a:lnTo>
                  <a:lnTo>
                    <a:pt x="1336090" y="304800"/>
                  </a:lnTo>
                  <a:lnTo>
                    <a:pt x="1337513" y="317500"/>
                  </a:lnTo>
                  <a:lnTo>
                    <a:pt x="1343647" y="317500"/>
                  </a:lnTo>
                  <a:lnTo>
                    <a:pt x="1346238" y="304800"/>
                  </a:lnTo>
                  <a:lnTo>
                    <a:pt x="1343990" y="304800"/>
                  </a:lnTo>
                  <a:lnTo>
                    <a:pt x="1345933" y="292646"/>
                  </a:lnTo>
                  <a:lnTo>
                    <a:pt x="1345869" y="292100"/>
                  </a:lnTo>
                  <a:lnTo>
                    <a:pt x="1346022" y="292100"/>
                  </a:lnTo>
                  <a:lnTo>
                    <a:pt x="1346009" y="292646"/>
                  </a:lnTo>
                  <a:lnTo>
                    <a:pt x="1349070" y="304800"/>
                  </a:lnTo>
                  <a:lnTo>
                    <a:pt x="1349984" y="304800"/>
                  </a:lnTo>
                  <a:lnTo>
                    <a:pt x="1352524" y="292100"/>
                  </a:lnTo>
                  <a:lnTo>
                    <a:pt x="1351902" y="292100"/>
                  </a:lnTo>
                  <a:lnTo>
                    <a:pt x="1354658" y="279400"/>
                  </a:lnTo>
                  <a:lnTo>
                    <a:pt x="1358569" y="292100"/>
                  </a:lnTo>
                  <a:lnTo>
                    <a:pt x="1357033" y="279400"/>
                  </a:lnTo>
                  <a:lnTo>
                    <a:pt x="1356791" y="279400"/>
                  </a:lnTo>
                  <a:lnTo>
                    <a:pt x="1358773" y="266700"/>
                  </a:lnTo>
                  <a:lnTo>
                    <a:pt x="1355979" y="266700"/>
                  </a:lnTo>
                  <a:lnTo>
                    <a:pt x="1355039" y="256489"/>
                  </a:lnTo>
                  <a:lnTo>
                    <a:pt x="1355039" y="266700"/>
                  </a:lnTo>
                  <a:lnTo>
                    <a:pt x="1351622" y="266700"/>
                  </a:lnTo>
                  <a:lnTo>
                    <a:pt x="1350797" y="264185"/>
                  </a:lnTo>
                  <a:lnTo>
                    <a:pt x="1350314" y="266700"/>
                  </a:lnTo>
                  <a:lnTo>
                    <a:pt x="1350797" y="266700"/>
                  </a:lnTo>
                  <a:lnTo>
                    <a:pt x="1351127" y="279400"/>
                  </a:lnTo>
                  <a:lnTo>
                    <a:pt x="1349476" y="279400"/>
                  </a:lnTo>
                  <a:lnTo>
                    <a:pt x="1345730" y="292100"/>
                  </a:lnTo>
                  <a:lnTo>
                    <a:pt x="1336078" y="292100"/>
                  </a:lnTo>
                  <a:lnTo>
                    <a:pt x="1342644" y="279400"/>
                  </a:lnTo>
                  <a:lnTo>
                    <a:pt x="1341297" y="279400"/>
                  </a:lnTo>
                  <a:lnTo>
                    <a:pt x="1346123" y="266700"/>
                  </a:lnTo>
                  <a:lnTo>
                    <a:pt x="1342796" y="266700"/>
                  </a:lnTo>
                  <a:lnTo>
                    <a:pt x="1343685" y="254000"/>
                  </a:lnTo>
                  <a:lnTo>
                    <a:pt x="1347419" y="254000"/>
                  </a:lnTo>
                  <a:lnTo>
                    <a:pt x="1350797" y="264185"/>
                  </a:lnTo>
                  <a:lnTo>
                    <a:pt x="1352702" y="254000"/>
                  </a:lnTo>
                  <a:lnTo>
                    <a:pt x="1355039" y="266700"/>
                  </a:lnTo>
                  <a:lnTo>
                    <a:pt x="1355039" y="256489"/>
                  </a:lnTo>
                  <a:lnTo>
                    <a:pt x="1354810" y="254000"/>
                  </a:lnTo>
                  <a:lnTo>
                    <a:pt x="1359662" y="254000"/>
                  </a:lnTo>
                  <a:lnTo>
                    <a:pt x="1360119" y="241300"/>
                  </a:lnTo>
                  <a:lnTo>
                    <a:pt x="1359458" y="241300"/>
                  </a:lnTo>
                  <a:lnTo>
                    <a:pt x="1360639" y="228600"/>
                  </a:lnTo>
                  <a:close/>
                </a:path>
                <a:path w="1526540" h="1587500">
                  <a:moveTo>
                    <a:pt x="1360741" y="165100"/>
                  </a:moveTo>
                  <a:lnTo>
                    <a:pt x="1357680" y="165100"/>
                  </a:lnTo>
                  <a:lnTo>
                    <a:pt x="1357109" y="177800"/>
                  </a:lnTo>
                  <a:lnTo>
                    <a:pt x="1353629" y="177800"/>
                  </a:lnTo>
                  <a:lnTo>
                    <a:pt x="1353172" y="190500"/>
                  </a:lnTo>
                  <a:lnTo>
                    <a:pt x="1354328" y="190500"/>
                  </a:lnTo>
                  <a:lnTo>
                    <a:pt x="1357566" y="177800"/>
                  </a:lnTo>
                  <a:lnTo>
                    <a:pt x="1358887" y="177800"/>
                  </a:lnTo>
                  <a:lnTo>
                    <a:pt x="1360741" y="165100"/>
                  </a:lnTo>
                  <a:close/>
                </a:path>
                <a:path w="1526540" h="1587500">
                  <a:moveTo>
                    <a:pt x="1364716" y="228600"/>
                  </a:moveTo>
                  <a:lnTo>
                    <a:pt x="1364005" y="220700"/>
                  </a:lnTo>
                  <a:lnTo>
                    <a:pt x="1360893" y="228600"/>
                  </a:lnTo>
                  <a:lnTo>
                    <a:pt x="1364716" y="228600"/>
                  </a:lnTo>
                  <a:close/>
                </a:path>
                <a:path w="1526540" h="1587500">
                  <a:moveTo>
                    <a:pt x="1365885" y="215900"/>
                  </a:moveTo>
                  <a:lnTo>
                    <a:pt x="1363560" y="215900"/>
                  </a:lnTo>
                  <a:lnTo>
                    <a:pt x="1364005" y="220700"/>
                  </a:lnTo>
                  <a:lnTo>
                    <a:pt x="1365885" y="215900"/>
                  </a:lnTo>
                  <a:close/>
                </a:path>
                <a:path w="1526540" h="1587500">
                  <a:moveTo>
                    <a:pt x="1368755" y="330200"/>
                  </a:moveTo>
                  <a:lnTo>
                    <a:pt x="1365732" y="330200"/>
                  </a:lnTo>
                  <a:lnTo>
                    <a:pt x="1356918" y="330200"/>
                  </a:lnTo>
                  <a:lnTo>
                    <a:pt x="1362849" y="342900"/>
                  </a:lnTo>
                  <a:lnTo>
                    <a:pt x="1365631" y="342900"/>
                  </a:lnTo>
                  <a:lnTo>
                    <a:pt x="1368755" y="330200"/>
                  </a:lnTo>
                  <a:close/>
                </a:path>
                <a:path w="1526540" h="1587500">
                  <a:moveTo>
                    <a:pt x="1370888" y="215900"/>
                  </a:moveTo>
                  <a:lnTo>
                    <a:pt x="1368755" y="215900"/>
                  </a:lnTo>
                  <a:lnTo>
                    <a:pt x="1368628" y="228600"/>
                  </a:lnTo>
                  <a:lnTo>
                    <a:pt x="1368412" y="228600"/>
                  </a:lnTo>
                  <a:lnTo>
                    <a:pt x="1364678" y="241300"/>
                  </a:lnTo>
                  <a:lnTo>
                    <a:pt x="1366621" y="241300"/>
                  </a:lnTo>
                  <a:lnTo>
                    <a:pt x="1369593" y="228600"/>
                  </a:lnTo>
                  <a:lnTo>
                    <a:pt x="1370888" y="215900"/>
                  </a:lnTo>
                  <a:close/>
                </a:path>
                <a:path w="1526540" h="1587500">
                  <a:moveTo>
                    <a:pt x="1375600" y="304800"/>
                  </a:moveTo>
                  <a:lnTo>
                    <a:pt x="1373022" y="292100"/>
                  </a:lnTo>
                  <a:lnTo>
                    <a:pt x="1372857" y="292100"/>
                  </a:lnTo>
                  <a:lnTo>
                    <a:pt x="1373162" y="290537"/>
                  </a:lnTo>
                  <a:lnTo>
                    <a:pt x="1372590" y="292100"/>
                  </a:lnTo>
                  <a:lnTo>
                    <a:pt x="1370888" y="292100"/>
                  </a:lnTo>
                  <a:lnTo>
                    <a:pt x="1369098" y="279400"/>
                  </a:lnTo>
                  <a:lnTo>
                    <a:pt x="1366901" y="266700"/>
                  </a:lnTo>
                  <a:lnTo>
                    <a:pt x="1364780" y="266700"/>
                  </a:lnTo>
                  <a:lnTo>
                    <a:pt x="1363243" y="254000"/>
                  </a:lnTo>
                  <a:lnTo>
                    <a:pt x="1360220" y="254000"/>
                  </a:lnTo>
                  <a:lnTo>
                    <a:pt x="1359458" y="266700"/>
                  </a:lnTo>
                  <a:lnTo>
                    <a:pt x="1363941" y="266700"/>
                  </a:lnTo>
                  <a:lnTo>
                    <a:pt x="1364716" y="279400"/>
                  </a:lnTo>
                  <a:lnTo>
                    <a:pt x="1366824" y="279400"/>
                  </a:lnTo>
                  <a:lnTo>
                    <a:pt x="1366012" y="292100"/>
                  </a:lnTo>
                  <a:lnTo>
                    <a:pt x="1364437" y="279400"/>
                  </a:lnTo>
                  <a:lnTo>
                    <a:pt x="1359776" y="292100"/>
                  </a:lnTo>
                  <a:lnTo>
                    <a:pt x="1358569" y="292100"/>
                  </a:lnTo>
                  <a:lnTo>
                    <a:pt x="1357287" y="292100"/>
                  </a:lnTo>
                  <a:lnTo>
                    <a:pt x="1358023" y="304800"/>
                  </a:lnTo>
                  <a:lnTo>
                    <a:pt x="1359268" y="304800"/>
                  </a:lnTo>
                  <a:lnTo>
                    <a:pt x="1357236" y="317500"/>
                  </a:lnTo>
                  <a:lnTo>
                    <a:pt x="1359890" y="317500"/>
                  </a:lnTo>
                  <a:lnTo>
                    <a:pt x="1361020" y="304800"/>
                  </a:lnTo>
                  <a:lnTo>
                    <a:pt x="1362735" y="304800"/>
                  </a:lnTo>
                  <a:lnTo>
                    <a:pt x="1363573" y="317500"/>
                  </a:lnTo>
                  <a:lnTo>
                    <a:pt x="1363954" y="317500"/>
                  </a:lnTo>
                  <a:lnTo>
                    <a:pt x="1365732" y="330200"/>
                  </a:lnTo>
                  <a:lnTo>
                    <a:pt x="1369568" y="317500"/>
                  </a:lnTo>
                  <a:lnTo>
                    <a:pt x="1367015" y="317500"/>
                  </a:lnTo>
                  <a:lnTo>
                    <a:pt x="1367040" y="304698"/>
                  </a:lnTo>
                  <a:lnTo>
                    <a:pt x="1369225" y="292100"/>
                  </a:lnTo>
                  <a:lnTo>
                    <a:pt x="1370761" y="292100"/>
                  </a:lnTo>
                  <a:lnTo>
                    <a:pt x="1372628" y="304800"/>
                  </a:lnTo>
                  <a:lnTo>
                    <a:pt x="1375600" y="304800"/>
                  </a:lnTo>
                  <a:close/>
                </a:path>
                <a:path w="1526540" h="1587500">
                  <a:moveTo>
                    <a:pt x="1376883" y="139700"/>
                  </a:moveTo>
                  <a:lnTo>
                    <a:pt x="1372260" y="139700"/>
                  </a:lnTo>
                  <a:lnTo>
                    <a:pt x="1362417" y="152400"/>
                  </a:lnTo>
                  <a:lnTo>
                    <a:pt x="1360297" y="152400"/>
                  </a:lnTo>
                  <a:lnTo>
                    <a:pt x="1361262" y="165100"/>
                  </a:lnTo>
                  <a:lnTo>
                    <a:pt x="1362659" y="165100"/>
                  </a:lnTo>
                  <a:lnTo>
                    <a:pt x="1364564" y="152400"/>
                  </a:lnTo>
                  <a:lnTo>
                    <a:pt x="1367586" y="152400"/>
                  </a:lnTo>
                  <a:lnTo>
                    <a:pt x="1367167" y="165100"/>
                  </a:lnTo>
                  <a:lnTo>
                    <a:pt x="1365453" y="165100"/>
                  </a:lnTo>
                  <a:lnTo>
                    <a:pt x="1364843" y="177800"/>
                  </a:lnTo>
                  <a:lnTo>
                    <a:pt x="1362925" y="177800"/>
                  </a:lnTo>
                  <a:lnTo>
                    <a:pt x="1359052" y="190500"/>
                  </a:lnTo>
                  <a:lnTo>
                    <a:pt x="1360030" y="190500"/>
                  </a:lnTo>
                  <a:lnTo>
                    <a:pt x="1365008" y="177800"/>
                  </a:lnTo>
                  <a:lnTo>
                    <a:pt x="1366215" y="177800"/>
                  </a:lnTo>
                  <a:lnTo>
                    <a:pt x="1368107" y="165100"/>
                  </a:lnTo>
                  <a:lnTo>
                    <a:pt x="1369288" y="165100"/>
                  </a:lnTo>
                  <a:lnTo>
                    <a:pt x="1370634" y="152400"/>
                  </a:lnTo>
                  <a:lnTo>
                    <a:pt x="1369949" y="152400"/>
                  </a:lnTo>
                  <a:lnTo>
                    <a:pt x="1376883" y="139700"/>
                  </a:lnTo>
                  <a:close/>
                </a:path>
                <a:path w="1526540" h="1587500">
                  <a:moveTo>
                    <a:pt x="1376921" y="241300"/>
                  </a:moveTo>
                  <a:lnTo>
                    <a:pt x="1374013" y="241300"/>
                  </a:lnTo>
                  <a:lnTo>
                    <a:pt x="1376667" y="228600"/>
                  </a:lnTo>
                  <a:lnTo>
                    <a:pt x="1373378" y="228600"/>
                  </a:lnTo>
                  <a:lnTo>
                    <a:pt x="1371003" y="241300"/>
                  </a:lnTo>
                  <a:lnTo>
                    <a:pt x="1370431" y="241300"/>
                  </a:lnTo>
                  <a:lnTo>
                    <a:pt x="1371206" y="254000"/>
                  </a:lnTo>
                  <a:lnTo>
                    <a:pt x="1376921" y="241300"/>
                  </a:lnTo>
                  <a:close/>
                </a:path>
                <a:path w="1526540" h="1587500">
                  <a:moveTo>
                    <a:pt x="1377175" y="279400"/>
                  </a:moveTo>
                  <a:lnTo>
                    <a:pt x="1375270" y="279400"/>
                  </a:lnTo>
                  <a:lnTo>
                    <a:pt x="1373162" y="290537"/>
                  </a:lnTo>
                  <a:lnTo>
                    <a:pt x="1377175" y="279400"/>
                  </a:lnTo>
                  <a:close/>
                </a:path>
                <a:path w="1526540" h="1587500">
                  <a:moveTo>
                    <a:pt x="1378153" y="241300"/>
                  </a:moveTo>
                  <a:lnTo>
                    <a:pt x="1378102" y="238696"/>
                  </a:lnTo>
                  <a:lnTo>
                    <a:pt x="1376921" y="241300"/>
                  </a:lnTo>
                  <a:lnTo>
                    <a:pt x="1378153" y="241300"/>
                  </a:lnTo>
                  <a:close/>
                </a:path>
                <a:path w="1526540" h="1587500">
                  <a:moveTo>
                    <a:pt x="1385176" y="228600"/>
                  </a:moveTo>
                  <a:lnTo>
                    <a:pt x="1384376" y="215900"/>
                  </a:lnTo>
                  <a:lnTo>
                    <a:pt x="1382623" y="228600"/>
                  </a:lnTo>
                  <a:lnTo>
                    <a:pt x="1380972" y="228600"/>
                  </a:lnTo>
                  <a:lnTo>
                    <a:pt x="1378661" y="215900"/>
                  </a:lnTo>
                  <a:lnTo>
                    <a:pt x="1375968" y="215900"/>
                  </a:lnTo>
                  <a:lnTo>
                    <a:pt x="1377861" y="228600"/>
                  </a:lnTo>
                  <a:lnTo>
                    <a:pt x="1378102" y="238696"/>
                  </a:lnTo>
                  <a:lnTo>
                    <a:pt x="1382636" y="228600"/>
                  </a:lnTo>
                  <a:lnTo>
                    <a:pt x="1385176" y="228600"/>
                  </a:lnTo>
                  <a:close/>
                </a:path>
                <a:path w="1526540" h="1587500">
                  <a:moveTo>
                    <a:pt x="1386014" y="190500"/>
                  </a:moveTo>
                  <a:lnTo>
                    <a:pt x="1379943" y="177800"/>
                  </a:lnTo>
                  <a:lnTo>
                    <a:pt x="1375460" y="177800"/>
                  </a:lnTo>
                  <a:lnTo>
                    <a:pt x="1375918" y="190500"/>
                  </a:lnTo>
                  <a:lnTo>
                    <a:pt x="1386014" y="190500"/>
                  </a:lnTo>
                  <a:close/>
                </a:path>
                <a:path w="1526540" h="1587500">
                  <a:moveTo>
                    <a:pt x="1388567" y="328231"/>
                  </a:moveTo>
                  <a:lnTo>
                    <a:pt x="1386573" y="317500"/>
                  </a:lnTo>
                  <a:lnTo>
                    <a:pt x="1384261" y="317500"/>
                  </a:lnTo>
                  <a:lnTo>
                    <a:pt x="1387563" y="330200"/>
                  </a:lnTo>
                  <a:lnTo>
                    <a:pt x="1388567" y="328231"/>
                  </a:lnTo>
                  <a:close/>
                </a:path>
                <a:path w="1526540" h="1587500">
                  <a:moveTo>
                    <a:pt x="1390129" y="228600"/>
                  </a:moveTo>
                  <a:lnTo>
                    <a:pt x="1387563" y="228600"/>
                  </a:lnTo>
                  <a:lnTo>
                    <a:pt x="1389799" y="215900"/>
                  </a:lnTo>
                  <a:lnTo>
                    <a:pt x="1389507" y="215900"/>
                  </a:lnTo>
                  <a:lnTo>
                    <a:pt x="1386357" y="228600"/>
                  </a:lnTo>
                  <a:lnTo>
                    <a:pt x="1386649" y="228600"/>
                  </a:lnTo>
                  <a:lnTo>
                    <a:pt x="1384706" y="241300"/>
                  </a:lnTo>
                  <a:lnTo>
                    <a:pt x="1386801" y="241300"/>
                  </a:lnTo>
                  <a:lnTo>
                    <a:pt x="1390129" y="228600"/>
                  </a:lnTo>
                  <a:close/>
                </a:path>
                <a:path w="1526540" h="1587500">
                  <a:moveTo>
                    <a:pt x="1399108" y="482041"/>
                  </a:moveTo>
                  <a:lnTo>
                    <a:pt x="1397660" y="469900"/>
                  </a:lnTo>
                  <a:lnTo>
                    <a:pt x="1391920" y="469900"/>
                  </a:lnTo>
                  <a:lnTo>
                    <a:pt x="1399108" y="482041"/>
                  </a:lnTo>
                  <a:close/>
                </a:path>
                <a:path w="1526540" h="1587500">
                  <a:moveTo>
                    <a:pt x="1399438" y="482600"/>
                  </a:moveTo>
                  <a:lnTo>
                    <a:pt x="1399108" y="482041"/>
                  </a:lnTo>
                  <a:lnTo>
                    <a:pt x="1399171" y="482600"/>
                  </a:lnTo>
                  <a:lnTo>
                    <a:pt x="1399438" y="482600"/>
                  </a:lnTo>
                  <a:close/>
                </a:path>
                <a:path w="1526540" h="1587500">
                  <a:moveTo>
                    <a:pt x="1401000" y="406400"/>
                  </a:moveTo>
                  <a:lnTo>
                    <a:pt x="1396492" y="406400"/>
                  </a:lnTo>
                  <a:lnTo>
                    <a:pt x="1399565" y="419100"/>
                  </a:lnTo>
                  <a:lnTo>
                    <a:pt x="1401000" y="406400"/>
                  </a:lnTo>
                  <a:close/>
                </a:path>
                <a:path w="1526540" h="1587500">
                  <a:moveTo>
                    <a:pt x="1401191" y="482600"/>
                  </a:moveTo>
                  <a:lnTo>
                    <a:pt x="1399438" y="482600"/>
                  </a:lnTo>
                  <a:lnTo>
                    <a:pt x="1397965" y="495477"/>
                  </a:lnTo>
                  <a:lnTo>
                    <a:pt x="1396377" y="508000"/>
                  </a:lnTo>
                  <a:lnTo>
                    <a:pt x="1401165" y="508000"/>
                  </a:lnTo>
                  <a:lnTo>
                    <a:pt x="1401191" y="482600"/>
                  </a:lnTo>
                  <a:close/>
                </a:path>
                <a:path w="1526540" h="1587500">
                  <a:moveTo>
                    <a:pt x="1404556" y="469900"/>
                  </a:moveTo>
                  <a:lnTo>
                    <a:pt x="1401953" y="457200"/>
                  </a:lnTo>
                  <a:lnTo>
                    <a:pt x="1397698" y="457200"/>
                  </a:lnTo>
                  <a:lnTo>
                    <a:pt x="1399578" y="469900"/>
                  </a:lnTo>
                  <a:lnTo>
                    <a:pt x="1404556" y="469900"/>
                  </a:lnTo>
                  <a:close/>
                </a:path>
                <a:path w="1526540" h="1587500">
                  <a:moveTo>
                    <a:pt x="1407185" y="419100"/>
                  </a:moveTo>
                  <a:lnTo>
                    <a:pt x="1401838" y="419100"/>
                  </a:lnTo>
                  <a:lnTo>
                    <a:pt x="1398714" y="431800"/>
                  </a:lnTo>
                  <a:lnTo>
                    <a:pt x="1399870" y="431800"/>
                  </a:lnTo>
                  <a:lnTo>
                    <a:pt x="1407185" y="419100"/>
                  </a:lnTo>
                  <a:close/>
                </a:path>
                <a:path w="1526540" h="1587500">
                  <a:moveTo>
                    <a:pt x="1412519" y="419100"/>
                  </a:moveTo>
                  <a:lnTo>
                    <a:pt x="1410462" y="406400"/>
                  </a:lnTo>
                  <a:lnTo>
                    <a:pt x="1409331" y="406400"/>
                  </a:lnTo>
                  <a:lnTo>
                    <a:pt x="1404874" y="393700"/>
                  </a:lnTo>
                  <a:lnTo>
                    <a:pt x="1402676" y="393700"/>
                  </a:lnTo>
                  <a:lnTo>
                    <a:pt x="1403769" y="406400"/>
                  </a:lnTo>
                  <a:lnTo>
                    <a:pt x="1407096" y="406400"/>
                  </a:lnTo>
                  <a:lnTo>
                    <a:pt x="1408734" y="419100"/>
                  </a:lnTo>
                  <a:lnTo>
                    <a:pt x="1412519" y="419100"/>
                  </a:lnTo>
                  <a:close/>
                </a:path>
                <a:path w="1526540" h="1587500">
                  <a:moveTo>
                    <a:pt x="1417256" y="495300"/>
                  </a:moveTo>
                  <a:lnTo>
                    <a:pt x="1415986" y="482600"/>
                  </a:lnTo>
                  <a:lnTo>
                    <a:pt x="1412481" y="469900"/>
                  </a:lnTo>
                  <a:lnTo>
                    <a:pt x="1409255" y="469900"/>
                  </a:lnTo>
                  <a:lnTo>
                    <a:pt x="1412405" y="482600"/>
                  </a:lnTo>
                  <a:lnTo>
                    <a:pt x="1413789" y="482600"/>
                  </a:lnTo>
                  <a:lnTo>
                    <a:pt x="1413967" y="495300"/>
                  </a:lnTo>
                  <a:lnTo>
                    <a:pt x="1412113" y="495300"/>
                  </a:lnTo>
                  <a:lnTo>
                    <a:pt x="1408315" y="508000"/>
                  </a:lnTo>
                  <a:lnTo>
                    <a:pt x="1414284" y="508000"/>
                  </a:lnTo>
                  <a:lnTo>
                    <a:pt x="1415630" y="495300"/>
                  </a:lnTo>
                  <a:lnTo>
                    <a:pt x="1417256" y="495300"/>
                  </a:lnTo>
                  <a:close/>
                </a:path>
                <a:path w="1526540" h="1587500">
                  <a:moveTo>
                    <a:pt x="1427581" y="127000"/>
                  </a:moveTo>
                  <a:lnTo>
                    <a:pt x="1419326" y="127000"/>
                  </a:lnTo>
                  <a:lnTo>
                    <a:pt x="1416354" y="114300"/>
                  </a:lnTo>
                  <a:lnTo>
                    <a:pt x="1410131" y="114300"/>
                  </a:lnTo>
                  <a:lnTo>
                    <a:pt x="1410131" y="139700"/>
                  </a:lnTo>
                  <a:lnTo>
                    <a:pt x="1407426" y="139700"/>
                  </a:lnTo>
                  <a:lnTo>
                    <a:pt x="1408315" y="127000"/>
                  </a:lnTo>
                  <a:lnTo>
                    <a:pt x="1410131" y="139700"/>
                  </a:lnTo>
                  <a:lnTo>
                    <a:pt x="1410131" y="114300"/>
                  </a:lnTo>
                  <a:lnTo>
                    <a:pt x="1399870" y="114300"/>
                  </a:lnTo>
                  <a:lnTo>
                    <a:pt x="1393748" y="127000"/>
                  </a:lnTo>
                  <a:lnTo>
                    <a:pt x="1382991" y="127000"/>
                  </a:lnTo>
                  <a:lnTo>
                    <a:pt x="1377746" y="139700"/>
                  </a:lnTo>
                  <a:lnTo>
                    <a:pt x="1379410" y="139700"/>
                  </a:lnTo>
                  <a:lnTo>
                    <a:pt x="1375384" y="152400"/>
                  </a:lnTo>
                  <a:lnTo>
                    <a:pt x="1374584" y="152400"/>
                  </a:lnTo>
                  <a:lnTo>
                    <a:pt x="1373225" y="165100"/>
                  </a:lnTo>
                  <a:lnTo>
                    <a:pt x="1371854" y="165100"/>
                  </a:lnTo>
                  <a:lnTo>
                    <a:pt x="1370469" y="177800"/>
                  </a:lnTo>
                  <a:lnTo>
                    <a:pt x="1369669" y="177800"/>
                  </a:lnTo>
                  <a:lnTo>
                    <a:pt x="1367421" y="190500"/>
                  </a:lnTo>
                  <a:lnTo>
                    <a:pt x="1370609" y="190500"/>
                  </a:lnTo>
                  <a:lnTo>
                    <a:pt x="1371168" y="177800"/>
                  </a:lnTo>
                  <a:lnTo>
                    <a:pt x="1373454" y="165100"/>
                  </a:lnTo>
                  <a:lnTo>
                    <a:pt x="1380642" y="165100"/>
                  </a:lnTo>
                  <a:lnTo>
                    <a:pt x="1380566" y="177800"/>
                  </a:lnTo>
                  <a:lnTo>
                    <a:pt x="1382318" y="177800"/>
                  </a:lnTo>
                  <a:lnTo>
                    <a:pt x="1382979" y="165100"/>
                  </a:lnTo>
                  <a:lnTo>
                    <a:pt x="1387462" y="165100"/>
                  </a:lnTo>
                  <a:lnTo>
                    <a:pt x="1384198" y="177800"/>
                  </a:lnTo>
                  <a:lnTo>
                    <a:pt x="1388529" y="177800"/>
                  </a:lnTo>
                  <a:lnTo>
                    <a:pt x="1387589" y="165100"/>
                  </a:lnTo>
                  <a:lnTo>
                    <a:pt x="1394218" y="165100"/>
                  </a:lnTo>
                  <a:lnTo>
                    <a:pt x="1393304" y="177800"/>
                  </a:lnTo>
                  <a:lnTo>
                    <a:pt x="1397317" y="177800"/>
                  </a:lnTo>
                  <a:lnTo>
                    <a:pt x="1400416" y="165100"/>
                  </a:lnTo>
                  <a:lnTo>
                    <a:pt x="1404239" y="165100"/>
                  </a:lnTo>
                  <a:lnTo>
                    <a:pt x="1410970" y="177800"/>
                  </a:lnTo>
                  <a:lnTo>
                    <a:pt x="1418882" y="177800"/>
                  </a:lnTo>
                  <a:lnTo>
                    <a:pt x="1418564" y="165100"/>
                  </a:lnTo>
                  <a:lnTo>
                    <a:pt x="1418297" y="165100"/>
                  </a:lnTo>
                  <a:lnTo>
                    <a:pt x="1418018" y="152400"/>
                  </a:lnTo>
                  <a:lnTo>
                    <a:pt x="1425321" y="152400"/>
                  </a:lnTo>
                  <a:lnTo>
                    <a:pt x="1426489" y="139700"/>
                  </a:lnTo>
                  <a:lnTo>
                    <a:pt x="1426298" y="139700"/>
                  </a:lnTo>
                  <a:lnTo>
                    <a:pt x="1427581" y="127000"/>
                  </a:lnTo>
                  <a:close/>
                </a:path>
                <a:path w="1526540" h="1587500">
                  <a:moveTo>
                    <a:pt x="1436179" y="304800"/>
                  </a:moveTo>
                  <a:lnTo>
                    <a:pt x="1424012" y="292100"/>
                  </a:lnTo>
                  <a:lnTo>
                    <a:pt x="1409725" y="292100"/>
                  </a:lnTo>
                  <a:lnTo>
                    <a:pt x="1415084" y="304800"/>
                  </a:lnTo>
                  <a:lnTo>
                    <a:pt x="1436179" y="304800"/>
                  </a:lnTo>
                  <a:close/>
                </a:path>
                <a:path w="1526540" h="1587500">
                  <a:moveTo>
                    <a:pt x="1463751" y="304800"/>
                  </a:moveTo>
                  <a:lnTo>
                    <a:pt x="1453743" y="292100"/>
                  </a:lnTo>
                  <a:lnTo>
                    <a:pt x="1451724" y="304800"/>
                  </a:lnTo>
                  <a:lnTo>
                    <a:pt x="1463751" y="304800"/>
                  </a:lnTo>
                  <a:close/>
                </a:path>
                <a:path w="1526540" h="1587500">
                  <a:moveTo>
                    <a:pt x="1465783" y="228600"/>
                  </a:moveTo>
                  <a:lnTo>
                    <a:pt x="1456893" y="228600"/>
                  </a:lnTo>
                  <a:lnTo>
                    <a:pt x="1457096" y="215900"/>
                  </a:lnTo>
                  <a:lnTo>
                    <a:pt x="1444167" y="215900"/>
                  </a:lnTo>
                  <a:lnTo>
                    <a:pt x="1444167" y="241300"/>
                  </a:lnTo>
                  <a:lnTo>
                    <a:pt x="1441615" y="254000"/>
                  </a:lnTo>
                  <a:lnTo>
                    <a:pt x="1438452" y="254000"/>
                  </a:lnTo>
                  <a:lnTo>
                    <a:pt x="1441335" y="241300"/>
                  </a:lnTo>
                  <a:lnTo>
                    <a:pt x="1444167" y="241300"/>
                  </a:lnTo>
                  <a:lnTo>
                    <a:pt x="1444167" y="215900"/>
                  </a:lnTo>
                  <a:lnTo>
                    <a:pt x="1438160" y="215900"/>
                  </a:lnTo>
                  <a:lnTo>
                    <a:pt x="1439113" y="203200"/>
                  </a:lnTo>
                  <a:lnTo>
                    <a:pt x="1437919" y="203200"/>
                  </a:lnTo>
                  <a:lnTo>
                    <a:pt x="1439481" y="190500"/>
                  </a:lnTo>
                  <a:lnTo>
                    <a:pt x="1442262" y="190500"/>
                  </a:lnTo>
                  <a:lnTo>
                    <a:pt x="1434020" y="177800"/>
                  </a:lnTo>
                  <a:lnTo>
                    <a:pt x="1426083" y="177800"/>
                  </a:lnTo>
                  <a:lnTo>
                    <a:pt x="1431404" y="190500"/>
                  </a:lnTo>
                  <a:lnTo>
                    <a:pt x="1424660" y="190500"/>
                  </a:lnTo>
                  <a:lnTo>
                    <a:pt x="1424368" y="177800"/>
                  </a:lnTo>
                  <a:lnTo>
                    <a:pt x="1423581" y="177800"/>
                  </a:lnTo>
                  <a:lnTo>
                    <a:pt x="1422527" y="203200"/>
                  </a:lnTo>
                  <a:lnTo>
                    <a:pt x="1432433" y="203200"/>
                  </a:lnTo>
                  <a:lnTo>
                    <a:pt x="1434465" y="215900"/>
                  </a:lnTo>
                  <a:lnTo>
                    <a:pt x="1428165" y="215900"/>
                  </a:lnTo>
                  <a:lnTo>
                    <a:pt x="1431505" y="228600"/>
                  </a:lnTo>
                  <a:lnTo>
                    <a:pt x="1427505" y="228600"/>
                  </a:lnTo>
                  <a:lnTo>
                    <a:pt x="1427505" y="241300"/>
                  </a:lnTo>
                  <a:lnTo>
                    <a:pt x="1422793" y="254000"/>
                  </a:lnTo>
                  <a:lnTo>
                    <a:pt x="1419745" y="241300"/>
                  </a:lnTo>
                  <a:lnTo>
                    <a:pt x="1427505" y="241300"/>
                  </a:lnTo>
                  <a:lnTo>
                    <a:pt x="1427505" y="228600"/>
                  </a:lnTo>
                  <a:lnTo>
                    <a:pt x="1414246" y="228600"/>
                  </a:lnTo>
                  <a:lnTo>
                    <a:pt x="1414640" y="241300"/>
                  </a:lnTo>
                  <a:lnTo>
                    <a:pt x="1394955" y="241300"/>
                  </a:lnTo>
                  <a:lnTo>
                    <a:pt x="1397241" y="254000"/>
                  </a:lnTo>
                  <a:lnTo>
                    <a:pt x="1403794" y="254000"/>
                  </a:lnTo>
                  <a:lnTo>
                    <a:pt x="1402854" y="266700"/>
                  </a:lnTo>
                  <a:lnTo>
                    <a:pt x="1397355" y="266700"/>
                  </a:lnTo>
                  <a:lnTo>
                    <a:pt x="1402829" y="279400"/>
                  </a:lnTo>
                  <a:lnTo>
                    <a:pt x="1403210" y="292100"/>
                  </a:lnTo>
                  <a:lnTo>
                    <a:pt x="1394345" y="292100"/>
                  </a:lnTo>
                  <a:lnTo>
                    <a:pt x="1394739" y="304800"/>
                  </a:lnTo>
                  <a:lnTo>
                    <a:pt x="1398905" y="304800"/>
                  </a:lnTo>
                  <a:lnTo>
                    <a:pt x="1395399" y="317500"/>
                  </a:lnTo>
                  <a:lnTo>
                    <a:pt x="1394066" y="304800"/>
                  </a:lnTo>
                  <a:lnTo>
                    <a:pt x="1393101" y="304800"/>
                  </a:lnTo>
                  <a:lnTo>
                    <a:pt x="1392110" y="317500"/>
                  </a:lnTo>
                  <a:lnTo>
                    <a:pt x="1393990" y="317500"/>
                  </a:lnTo>
                  <a:lnTo>
                    <a:pt x="1390421" y="324573"/>
                  </a:lnTo>
                  <a:lnTo>
                    <a:pt x="1390421" y="355600"/>
                  </a:lnTo>
                  <a:lnTo>
                    <a:pt x="1389240" y="368300"/>
                  </a:lnTo>
                  <a:lnTo>
                    <a:pt x="1380020" y="368300"/>
                  </a:lnTo>
                  <a:lnTo>
                    <a:pt x="1385214" y="355600"/>
                  </a:lnTo>
                  <a:lnTo>
                    <a:pt x="1390421" y="355600"/>
                  </a:lnTo>
                  <a:lnTo>
                    <a:pt x="1390421" y="324573"/>
                  </a:lnTo>
                  <a:lnTo>
                    <a:pt x="1388567" y="328231"/>
                  </a:lnTo>
                  <a:lnTo>
                    <a:pt x="1388922" y="330200"/>
                  </a:lnTo>
                  <a:lnTo>
                    <a:pt x="1387563" y="330200"/>
                  </a:lnTo>
                  <a:lnTo>
                    <a:pt x="1377327" y="330200"/>
                  </a:lnTo>
                  <a:lnTo>
                    <a:pt x="1381163" y="317500"/>
                  </a:lnTo>
                  <a:lnTo>
                    <a:pt x="1381544" y="317500"/>
                  </a:lnTo>
                  <a:lnTo>
                    <a:pt x="1384236" y="304800"/>
                  </a:lnTo>
                  <a:lnTo>
                    <a:pt x="1386700" y="304800"/>
                  </a:lnTo>
                  <a:lnTo>
                    <a:pt x="1390561" y="292100"/>
                  </a:lnTo>
                  <a:lnTo>
                    <a:pt x="1392110" y="292100"/>
                  </a:lnTo>
                  <a:lnTo>
                    <a:pt x="1393888" y="279400"/>
                  </a:lnTo>
                  <a:lnTo>
                    <a:pt x="1391589" y="279400"/>
                  </a:lnTo>
                  <a:lnTo>
                    <a:pt x="1390497" y="292100"/>
                  </a:lnTo>
                  <a:lnTo>
                    <a:pt x="1386103" y="292100"/>
                  </a:lnTo>
                  <a:lnTo>
                    <a:pt x="1382306" y="304800"/>
                  </a:lnTo>
                  <a:lnTo>
                    <a:pt x="1380058" y="304800"/>
                  </a:lnTo>
                  <a:lnTo>
                    <a:pt x="1381683" y="291731"/>
                  </a:lnTo>
                  <a:lnTo>
                    <a:pt x="1383093" y="279400"/>
                  </a:lnTo>
                  <a:lnTo>
                    <a:pt x="1382166" y="279400"/>
                  </a:lnTo>
                  <a:lnTo>
                    <a:pt x="1380959" y="292100"/>
                  </a:lnTo>
                  <a:lnTo>
                    <a:pt x="1380032" y="292100"/>
                  </a:lnTo>
                  <a:lnTo>
                    <a:pt x="1378661" y="304800"/>
                  </a:lnTo>
                  <a:lnTo>
                    <a:pt x="1375778" y="304800"/>
                  </a:lnTo>
                  <a:lnTo>
                    <a:pt x="1372260" y="317500"/>
                  </a:lnTo>
                  <a:lnTo>
                    <a:pt x="1377302" y="317500"/>
                  </a:lnTo>
                  <a:lnTo>
                    <a:pt x="1377022" y="330200"/>
                  </a:lnTo>
                  <a:lnTo>
                    <a:pt x="1375422" y="330200"/>
                  </a:lnTo>
                  <a:lnTo>
                    <a:pt x="1372971" y="342900"/>
                  </a:lnTo>
                  <a:lnTo>
                    <a:pt x="1367917" y="342900"/>
                  </a:lnTo>
                  <a:lnTo>
                    <a:pt x="1363827" y="355600"/>
                  </a:lnTo>
                  <a:lnTo>
                    <a:pt x="1366964" y="355600"/>
                  </a:lnTo>
                  <a:lnTo>
                    <a:pt x="1367370" y="368300"/>
                  </a:lnTo>
                  <a:lnTo>
                    <a:pt x="1367663" y="368300"/>
                  </a:lnTo>
                  <a:lnTo>
                    <a:pt x="1364945" y="381000"/>
                  </a:lnTo>
                  <a:lnTo>
                    <a:pt x="1361427" y="368300"/>
                  </a:lnTo>
                  <a:lnTo>
                    <a:pt x="1360182" y="368300"/>
                  </a:lnTo>
                  <a:lnTo>
                    <a:pt x="1360487" y="355600"/>
                  </a:lnTo>
                  <a:lnTo>
                    <a:pt x="1359674" y="355600"/>
                  </a:lnTo>
                  <a:lnTo>
                    <a:pt x="1355585" y="368300"/>
                  </a:lnTo>
                  <a:lnTo>
                    <a:pt x="1359509" y="368300"/>
                  </a:lnTo>
                  <a:lnTo>
                    <a:pt x="1357528" y="381000"/>
                  </a:lnTo>
                  <a:lnTo>
                    <a:pt x="1362329" y="381000"/>
                  </a:lnTo>
                  <a:lnTo>
                    <a:pt x="1354734" y="393700"/>
                  </a:lnTo>
                  <a:lnTo>
                    <a:pt x="1355305" y="393700"/>
                  </a:lnTo>
                  <a:lnTo>
                    <a:pt x="1363218" y="381000"/>
                  </a:lnTo>
                  <a:lnTo>
                    <a:pt x="1361681" y="393700"/>
                  </a:lnTo>
                  <a:lnTo>
                    <a:pt x="1359103" y="393700"/>
                  </a:lnTo>
                  <a:lnTo>
                    <a:pt x="1356550" y="406400"/>
                  </a:lnTo>
                  <a:lnTo>
                    <a:pt x="1360347" y="406400"/>
                  </a:lnTo>
                  <a:lnTo>
                    <a:pt x="1362354" y="419100"/>
                  </a:lnTo>
                  <a:lnTo>
                    <a:pt x="1357249" y="419100"/>
                  </a:lnTo>
                  <a:lnTo>
                    <a:pt x="1352397" y="406400"/>
                  </a:lnTo>
                  <a:lnTo>
                    <a:pt x="1349946" y="393700"/>
                  </a:lnTo>
                  <a:lnTo>
                    <a:pt x="1350772" y="381000"/>
                  </a:lnTo>
                  <a:lnTo>
                    <a:pt x="1353667" y="381000"/>
                  </a:lnTo>
                  <a:lnTo>
                    <a:pt x="1353832" y="368300"/>
                  </a:lnTo>
                  <a:lnTo>
                    <a:pt x="1348536" y="368300"/>
                  </a:lnTo>
                  <a:lnTo>
                    <a:pt x="1346644" y="380631"/>
                  </a:lnTo>
                  <a:lnTo>
                    <a:pt x="1346644" y="393700"/>
                  </a:lnTo>
                  <a:lnTo>
                    <a:pt x="1346530" y="395008"/>
                  </a:lnTo>
                  <a:lnTo>
                    <a:pt x="1347101" y="406400"/>
                  </a:lnTo>
                  <a:lnTo>
                    <a:pt x="1350505" y="406400"/>
                  </a:lnTo>
                  <a:lnTo>
                    <a:pt x="1352194" y="419100"/>
                  </a:lnTo>
                  <a:lnTo>
                    <a:pt x="1349032" y="419100"/>
                  </a:lnTo>
                  <a:lnTo>
                    <a:pt x="1347749" y="431800"/>
                  </a:lnTo>
                  <a:lnTo>
                    <a:pt x="1345996" y="431800"/>
                  </a:lnTo>
                  <a:lnTo>
                    <a:pt x="1346111" y="444500"/>
                  </a:lnTo>
                  <a:lnTo>
                    <a:pt x="1349222" y="457200"/>
                  </a:lnTo>
                  <a:lnTo>
                    <a:pt x="1358265" y="457200"/>
                  </a:lnTo>
                  <a:lnTo>
                    <a:pt x="1367764" y="469900"/>
                  </a:lnTo>
                  <a:lnTo>
                    <a:pt x="1378737" y="469900"/>
                  </a:lnTo>
                  <a:lnTo>
                    <a:pt x="1371904" y="457200"/>
                  </a:lnTo>
                  <a:lnTo>
                    <a:pt x="1372882" y="457200"/>
                  </a:lnTo>
                  <a:lnTo>
                    <a:pt x="1374317" y="444500"/>
                  </a:lnTo>
                  <a:lnTo>
                    <a:pt x="1377670" y="444500"/>
                  </a:lnTo>
                  <a:lnTo>
                    <a:pt x="1374559" y="457200"/>
                  </a:lnTo>
                  <a:lnTo>
                    <a:pt x="1380375" y="457200"/>
                  </a:lnTo>
                  <a:lnTo>
                    <a:pt x="1378737" y="469900"/>
                  </a:lnTo>
                  <a:lnTo>
                    <a:pt x="1380388" y="469900"/>
                  </a:lnTo>
                  <a:lnTo>
                    <a:pt x="1384706" y="457200"/>
                  </a:lnTo>
                  <a:lnTo>
                    <a:pt x="1388808" y="457200"/>
                  </a:lnTo>
                  <a:lnTo>
                    <a:pt x="1391488" y="469900"/>
                  </a:lnTo>
                  <a:lnTo>
                    <a:pt x="1392631" y="457200"/>
                  </a:lnTo>
                  <a:lnTo>
                    <a:pt x="1392021" y="457200"/>
                  </a:lnTo>
                  <a:lnTo>
                    <a:pt x="1385265" y="444500"/>
                  </a:lnTo>
                  <a:lnTo>
                    <a:pt x="1379347" y="444500"/>
                  </a:lnTo>
                  <a:lnTo>
                    <a:pt x="1374635" y="431800"/>
                  </a:lnTo>
                  <a:lnTo>
                    <a:pt x="1375117" y="431800"/>
                  </a:lnTo>
                  <a:lnTo>
                    <a:pt x="1370888" y="422973"/>
                  </a:lnTo>
                  <a:lnTo>
                    <a:pt x="1370888" y="457200"/>
                  </a:lnTo>
                  <a:lnTo>
                    <a:pt x="1360284" y="457200"/>
                  </a:lnTo>
                  <a:lnTo>
                    <a:pt x="1360385" y="444500"/>
                  </a:lnTo>
                  <a:lnTo>
                    <a:pt x="1359966" y="431800"/>
                  </a:lnTo>
                  <a:lnTo>
                    <a:pt x="1364564" y="431800"/>
                  </a:lnTo>
                  <a:lnTo>
                    <a:pt x="1363421" y="444500"/>
                  </a:lnTo>
                  <a:lnTo>
                    <a:pt x="1369720" y="444500"/>
                  </a:lnTo>
                  <a:lnTo>
                    <a:pt x="1370888" y="457200"/>
                  </a:lnTo>
                  <a:lnTo>
                    <a:pt x="1370888" y="422973"/>
                  </a:lnTo>
                  <a:lnTo>
                    <a:pt x="1369034" y="419100"/>
                  </a:lnTo>
                  <a:lnTo>
                    <a:pt x="1365161" y="419100"/>
                  </a:lnTo>
                  <a:lnTo>
                    <a:pt x="1367663" y="406400"/>
                  </a:lnTo>
                  <a:lnTo>
                    <a:pt x="1369161" y="406400"/>
                  </a:lnTo>
                  <a:lnTo>
                    <a:pt x="1370317" y="419100"/>
                  </a:lnTo>
                  <a:lnTo>
                    <a:pt x="1370812" y="419100"/>
                  </a:lnTo>
                  <a:lnTo>
                    <a:pt x="1372997" y="406400"/>
                  </a:lnTo>
                  <a:lnTo>
                    <a:pt x="1379588" y="406400"/>
                  </a:lnTo>
                  <a:lnTo>
                    <a:pt x="1379283" y="419100"/>
                  </a:lnTo>
                  <a:lnTo>
                    <a:pt x="1392161" y="419100"/>
                  </a:lnTo>
                  <a:lnTo>
                    <a:pt x="1392161" y="406400"/>
                  </a:lnTo>
                  <a:lnTo>
                    <a:pt x="1394015" y="406400"/>
                  </a:lnTo>
                  <a:lnTo>
                    <a:pt x="1392199" y="393700"/>
                  </a:lnTo>
                  <a:lnTo>
                    <a:pt x="1394002" y="393700"/>
                  </a:lnTo>
                  <a:lnTo>
                    <a:pt x="1386992" y="381000"/>
                  </a:lnTo>
                  <a:lnTo>
                    <a:pt x="1386522" y="381000"/>
                  </a:lnTo>
                  <a:lnTo>
                    <a:pt x="1386522" y="406400"/>
                  </a:lnTo>
                  <a:lnTo>
                    <a:pt x="1384503" y="406400"/>
                  </a:lnTo>
                  <a:lnTo>
                    <a:pt x="1385608" y="393700"/>
                  </a:lnTo>
                  <a:lnTo>
                    <a:pt x="1385811" y="393700"/>
                  </a:lnTo>
                  <a:lnTo>
                    <a:pt x="1386522" y="406400"/>
                  </a:lnTo>
                  <a:lnTo>
                    <a:pt x="1386522" y="381000"/>
                  </a:lnTo>
                  <a:lnTo>
                    <a:pt x="1383626" y="381000"/>
                  </a:lnTo>
                  <a:lnTo>
                    <a:pt x="1383626" y="393700"/>
                  </a:lnTo>
                  <a:lnTo>
                    <a:pt x="1380451" y="406400"/>
                  </a:lnTo>
                  <a:lnTo>
                    <a:pt x="1377048" y="393700"/>
                  </a:lnTo>
                  <a:lnTo>
                    <a:pt x="1383626" y="393700"/>
                  </a:lnTo>
                  <a:lnTo>
                    <a:pt x="1383626" y="381000"/>
                  </a:lnTo>
                  <a:lnTo>
                    <a:pt x="1380121" y="381000"/>
                  </a:lnTo>
                  <a:lnTo>
                    <a:pt x="1372196" y="381000"/>
                  </a:lnTo>
                  <a:lnTo>
                    <a:pt x="1372844" y="393700"/>
                  </a:lnTo>
                  <a:lnTo>
                    <a:pt x="1371688" y="393700"/>
                  </a:lnTo>
                  <a:lnTo>
                    <a:pt x="1370685" y="406400"/>
                  </a:lnTo>
                  <a:lnTo>
                    <a:pt x="1365084" y="393700"/>
                  </a:lnTo>
                  <a:lnTo>
                    <a:pt x="1366647" y="393700"/>
                  </a:lnTo>
                  <a:lnTo>
                    <a:pt x="1367396" y="381000"/>
                  </a:lnTo>
                  <a:lnTo>
                    <a:pt x="1370888" y="381000"/>
                  </a:lnTo>
                  <a:lnTo>
                    <a:pt x="1373530" y="368300"/>
                  </a:lnTo>
                  <a:lnTo>
                    <a:pt x="1377772" y="368300"/>
                  </a:lnTo>
                  <a:lnTo>
                    <a:pt x="1380121" y="381000"/>
                  </a:lnTo>
                  <a:lnTo>
                    <a:pt x="1390523" y="368300"/>
                  </a:lnTo>
                  <a:lnTo>
                    <a:pt x="1391780" y="368300"/>
                  </a:lnTo>
                  <a:lnTo>
                    <a:pt x="1387170" y="381000"/>
                  </a:lnTo>
                  <a:lnTo>
                    <a:pt x="1390446" y="381000"/>
                  </a:lnTo>
                  <a:lnTo>
                    <a:pt x="1397038" y="368300"/>
                  </a:lnTo>
                  <a:lnTo>
                    <a:pt x="1392580" y="368300"/>
                  </a:lnTo>
                  <a:lnTo>
                    <a:pt x="1393863" y="355600"/>
                  </a:lnTo>
                  <a:lnTo>
                    <a:pt x="1392555" y="355600"/>
                  </a:lnTo>
                  <a:lnTo>
                    <a:pt x="1392275" y="342900"/>
                  </a:lnTo>
                  <a:lnTo>
                    <a:pt x="1397381" y="342900"/>
                  </a:lnTo>
                  <a:lnTo>
                    <a:pt x="1396339" y="355600"/>
                  </a:lnTo>
                  <a:lnTo>
                    <a:pt x="1400403" y="355600"/>
                  </a:lnTo>
                  <a:lnTo>
                    <a:pt x="1399286" y="368300"/>
                  </a:lnTo>
                  <a:lnTo>
                    <a:pt x="1401622" y="368300"/>
                  </a:lnTo>
                  <a:lnTo>
                    <a:pt x="1405153" y="355600"/>
                  </a:lnTo>
                  <a:lnTo>
                    <a:pt x="1408747" y="355600"/>
                  </a:lnTo>
                  <a:lnTo>
                    <a:pt x="1408811" y="342900"/>
                  </a:lnTo>
                  <a:lnTo>
                    <a:pt x="1411541" y="342900"/>
                  </a:lnTo>
                  <a:lnTo>
                    <a:pt x="1410106" y="330200"/>
                  </a:lnTo>
                  <a:lnTo>
                    <a:pt x="1408849" y="330200"/>
                  </a:lnTo>
                  <a:lnTo>
                    <a:pt x="1413002" y="317500"/>
                  </a:lnTo>
                  <a:lnTo>
                    <a:pt x="1403400" y="317500"/>
                  </a:lnTo>
                  <a:lnTo>
                    <a:pt x="1407845" y="304800"/>
                  </a:lnTo>
                  <a:lnTo>
                    <a:pt x="1408938" y="304800"/>
                  </a:lnTo>
                  <a:lnTo>
                    <a:pt x="1404708" y="292100"/>
                  </a:lnTo>
                  <a:lnTo>
                    <a:pt x="1407591" y="292100"/>
                  </a:lnTo>
                  <a:lnTo>
                    <a:pt x="1405432" y="279400"/>
                  </a:lnTo>
                  <a:lnTo>
                    <a:pt x="1403477" y="279400"/>
                  </a:lnTo>
                  <a:lnTo>
                    <a:pt x="1404734" y="266700"/>
                  </a:lnTo>
                  <a:lnTo>
                    <a:pt x="1413167" y="266700"/>
                  </a:lnTo>
                  <a:lnTo>
                    <a:pt x="1413598" y="279400"/>
                  </a:lnTo>
                  <a:lnTo>
                    <a:pt x="1426972" y="279400"/>
                  </a:lnTo>
                  <a:lnTo>
                    <a:pt x="1431137" y="266700"/>
                  </a:lnTo>
                  <a:lnTo>
                    <a:pt x="1432725" y="279400"/>
                  </a:lnTo>
                  <a:lnTo>
                    <a:pt x="1434211" y="279400"/>
                  </a:lnTo>
                  <a:lnTo>
                    <a:pt x="1434249" y="266700"/>
                  </a:lnTo>
                  <a:lnTo>
                    <a:pt x="1440675" y="266700"/>
                  </a:lnTo>
                  <a:lnTo>
                    <a:pt x="1440548" y="279400"/>
                  </a:lnTo>
                  <a:lnTo>
                    <a:pt x="1462011" y="279400"/>
                  </a:lnTo>
                  <a:lnTo>
                    <a:pt x="1461592" y="266700"/>
                  </a:lnTo>
                  <a:lnTo>
                    <a:pt x="1457248" y="266700"/>
                  </a:lnTo>
                  <a:lnTo>
                    <a:pt x="1455889" y="254000"/>
                  </a:lnTo>
                  <a:lnTo>
                    <a:pt x="1460919" y="254000"/>
                  </a:lnTo>
                  <a:lnTo>
                    <a:pt x="1463205" y="241300"/>
                  </a:lnTo>
                  <a:lnTo>
                    <a:pt x="1462011" y="241300"/>
                  </a:lnTo>
                  <a:lnTo>
                    <a:pt x="1465783" y="228600"/>
                  </a:lnTo>
                  <a:close/>
                </a:path>
                <a:path w="1526540" h="1587500">
                  <a:moveTo>
                    <a:pt x="1467218" y="254000"/>
                  </a:moveTo>
                  <a:lnTo>
                    <a:pt x="1466088" y="241300"/>
                  </a:lnTo>
                  <a:lnTo>
                    <a:pt x="1463205" y="241300"/>
                  </a:lnTo>
                  <a:lnTo>
                    <a:pt x="1463700" y="254000"/>
                  </a:lnTo>
                  <a:lnTo>
                    <a:pt x="1467218" y="254000"/>
                  </a:lnTo>
                  <a:close/>
                </a:path>
                <a:path w="1526540" h="1587500">
                  <a:moveTo>
                    <a:pt x="1482166" y="292100"/>
                  </a:moveTo>
                  <a:lnTo>
                    <a:pt x="1471193" y="292100"/>
                  </a:lnTo>
                  <a:lnTo>
                    <a:pt x="1463751" y="304800"/>
                  </a:lnTo>
                  <a:lnTo>
                    <a:pt x="1474609" y="304800"/>
                  </a:lnTo>
                  <a:lnTo>
                    <a:pt x="1482166" y="292100"/>
                  </a:lnTo>
                  <a:close/>
                </a:path>
                <a:path w="1526540" h="1587500">
                  <a:moveTo>
                    <a:pt x="1526197" y="241300"/>
                  </a:moveTo>
                  <a:lnTo>
                    <a:pt x="1520596" y="241300"/>
                  </a:lnTo>
                  <a:lnTo>
                    <a:pt x="1517967" y="254000"/>
                  </a:lnTo>
                  <a:lnTo>
                    <a:pt x="1515249" y="254000"/>
                  </a:lnTo>
                  <a:lnTo>
                    <a:pt x="1511249" y="266700"/>
                  </a:lnTo>
                  <a:lnTo>
                    <a:pt x="1507134" y="266700"/>
                  </a:lnTo>
                  <a:lnTo>
                    <a:pt x="1498142" y="279400"/>
                  </a:lnTo>
                  <a:lnTo>
                    <a:pt x="1491437" y="279400"/>
                  </a:lnTo>
                  <a:lnTo>
                    <a:pt x="1483258" y="292100"/>
                  </a:lnTo>
                  <a:lnTo>
                    <a:pt x="1495450" y="292100"/>
                  </a:lnTo>
                  <a:lnTo>
                    <a:pt x="1500149" y="279400"/>
                  </a:lnTo>
                  <a:lnTo>
                    <a:pt x="1504810" y="279400"/>
                  </a:lnTo>
                  <a:lnTo>
                    <a:pt x="1514576" y="266700"/>
                  </a:lnTo>
                  <a:lnTo>
                    <a:pt x="1515046" y="266700"/>
                  </a:lnTo>
                  <a:lnTo>
                    <a:pt x="1521625" y="254000"/>
                  </a:lnTo>
                  <a:lnTo>
                    <a:pt x="1525600" y="254000"/>
                  </a:lnTo>
                  <a:lnTo>
                    <a:pt x="1526197" y="241300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20" name="object 20"/>
            <p:cNvSpPr/>
            <p:nvPr/>
          </p:nvSpPr>
          <p:spPr>
            <a:xfrm>
              <a:off x="7960893" y="3207943"/>
              <a:ext cx="277495" cy="1175385"/>
            </a:xfrm>
            <a:custGeom>
              <a:avLst/>
              <a:gdLst/>
              <a:ahLst/>
              <a:cxnLst/>
              <a:rect l="l" t="t" r="r" b="b"/>
              <a:pathLst>
                <a:path w="277495" h="1175385">
                  <a:moveTo>
                    <a:pt x="22987" y="725258"/>
                  </a:moveTo>
                  <a:lnTo>
                    <a:pt x="21285" y="719264"/>
                  </a:lnTo>
                  <a:lnTo>
                    <a:pt x="21488" y="713155"/>
                  </a:lnTo>
                  <a:lnTo>
                    <a:pt x="22199" y="706805"/>
                  </a:lnTo>
                  <a:lnTo>
                    <a:pt x="22021" y="700087"/>
                  </a:lnTo>
                  <a:lnTo>
                    <a:pt x="18224" y="706793"/>
                  </a:lnTo>
                  <a:lnTo>
                    <a:pt x="19824" y="713587"/>
                  </a:lnTo>
                  <a:lnTo>
                    <a:pt x="16764" y="718527"/>
                  </a:lnTo>
                  <a:lnTo>
                    <a:pt x="21297" y="725208"/>
                  </a:lnTo>
                  <a:lnTo>
                    <a:pt x="22987" y="725258"/>
                  </a:lnTo>
                  <a:close/>
                </a:path>
                <a:path w="277495" h="1175385">
                  <a:moveTo>
                    <a:pt x="23545" y="773658"/>
                  </a:moveTo>
                  <a:lnTo>
                    <a:pt x="17983" y="772858"/>
                  </a:lnTo>
                  <a:lnTo>
                    <a:pt x="17564" y="768083"/>
                  </a:lnTo>
                  <a:lnTo>
                    <a:pt x="16090" y="763371"/>
                  </a:lnTo>
                  <a:lnTo>
                    <a:pt x="12928" y="768159"/>
                  </a:lnTo>
                  <a:lnTo>
                    <a:pt x="10922" y="767842"/>
                  </a:lnTo>
                  <a:lnTo>
                    <a:pt x="6705" y="767232"/>
                  </a:lnTo>
                  <a:lnTo>
                    <a:pt x="9474" y="770153"/>
                  </a:lnTo>
                  <a:lnTo>
                    <a:pt x="13665" y="768184"/>
                  </a:lnTo>
                  <a:lnTo>
                    <a:pt x="16230" y="774534"/>
                  </a:lnTo>
                  <a:lnTo>
                    <a:pt x="18656" y="780135"/>
                  </a:lnTo>
                  <a:lnTo>
                    <a:pt x="19646" y="780097"/>
                  </a:lnTo>
                  <a:lnTo>
                    <a:pt x="20866" y="774471"/>
                  </a:lnTo>
                  <a:lnTo>
                    <a:pt x="23545" y="773658"/>
                  </a:lnTo>
                  <a:close/>
                </a:path>
                <a:path w="277495" h="1175385">
                  <a:moveTo>
                    <a:pt x="24511" y="353733"/>
                  </a:moveTo>
                  <a:lnTo>
                    <a:pt x="23609" y="352755"/>
                  </a:lnTo>
                  <a:lnTo>
                    <a:pt x="22834" y="351104"/>
                  </a:lnTo>
                  <a:lnTo>
                    <a:pt x="20789" y="358254"/>
                  </a:lnTo>
                  <a:lnTo>
                    <a:pt x="20180" y="365277"/>
                  </a:lnTo>
                  <a:lnTo>
                    <a:pt x="20345" y="372186"/>
                  </a:lnTo>
                  <a:lnTo>
                    <a:pt x="20599" y="379018"/>
                  </a:lnTo>
                  <a:lnTo>
                    <a:pt x="20612" y="380682"/>
                  </a:lnTo>
                  <a:lnTo>
                    <a:pt x="21437" y="382333"/>
                  </a:lnTo>
                  <a:lnTo>
                    <a:pt x="22098" y="384784"/>
                  </a:lnTo>
                  <a:lnTo>
                    <a:pt x="23202" y="383451"/>
                  </a:lnTo>
                  <a:lnTo>
                    <a:pt x="24053" y="382879"/>
                  </a:lnTo>
                  <a:lnTo>
                    <a:pt x="23469" y="379171"/>
                  </a:lnTo>
                  <a:lnTo>
                    <a:pt x="22682" y="375945"/>
                  </a:lnTo>
                  <a:lnTo>
                    <a:pt x="21945" y="371309"/>
                  </a:lnTo>
                  <a:lnTo>
                    <a:pt x="22021" y="369862"/>
                  </a:lnTo>
                  <a:lnTo>
                    <a:pt x="22910" y="363842"/>
                  </a:lnTo>
                  <a:lnTo>
                    <a:pt x="23799" y="359232"/>
                  </a:lnTo>
                  <a:lnTo>
                    <a:pt x="24511" y="353733"/>
                  </a:lnTo>
                  <a:close/>
                </a:path>
                <a:path w="277495" h="1175385">
                  <a:moveTo>
                    <a:pt x="24714" y="819645"/>
                  </a:moveTo>
                  <a:lnTo>
                    <a:pt x="18592" y="816927"/>
                  </a:lnTo>
                  <a:lnTo>
                    <a:pt x="12052" y="813993"/>
                  </a:lnTo>
                  <a:lnTo>
                    <a:pt x="12852" y="809815"/>
                  </a:lnTo>
                  <a:lnTo>
                    <a:pt x="10528" y="808126"/>
                  </a:lnTo>
                  <a:lnTo>
                    <a:pt x="7708" y="815441"/>
                  </a:lnTo>
                  <a:lnTo>
                    <a:pt x="9817" y="816190"/>
                  </a:lnTo>
                  <a:lnTo>
                    <a:pt x="11264" y="820039"/>
                  </a:lnTo>
                  <a:lnTo>
                    <a:pt x="15227" y="816927"/>
                  </a:lnTo>
                  <a:lnTo>
                    <a:pt x="16446" y="817702"/>
                  </a:lnTo>
                  <a:lnTo>
                    <a:pt x="24714" y="819645"/>
                  </a:lnTo>
                  <a:close/>
                </a:path>
                <a:path w="277495" h="1175385">
                  <a:moveTo>
                    <a:pt x="25425" y="819810"/>
                  </a:moveTo>
                  <a:lnTo>
                    <a:pt x="24714" y="819645"/>
                  </a:lnTo>
                  <a:lnTo>
                    <a:pt x="25349" y="819924"/>
                  </a:lnTo>
                  <a:close/>
                </a:path>
                <a:path w="277495" h="1175385">
                  <a:moveTo>
                    <a:pt x="25844" y="797699"/>
                  </a:moveTo>
                  <a:lnTo>
                    <a:pt x="25133" y="796721"/>
                  </a:lnTo>
                  <a:lnTo>
                    <a:pt x="19951" y="795108"/>
                  </a:lnTo>
                  <a:lnTo>
                    <a:pt x="16129" y="794054"/>
                  </a:lnTo>
                  <a:lnTo>
                    <a:pt x="11620" y="792746"/>
                  </a:lnTo>
                  <a:lnTo>
                    <a:pt x="10845" y="790676"/>
                  </a:lnTo>
                  <a:lnTo>
                    <a:pt x="7073" y="789317"/>
                  </a:lnTo>
                  <a:lnTo>
                    <a:pt x="7137" y="784809"/>
                  </a:lnTo>
                  <a:lnTo>
                    <a:pt x="11785" y="785901"/>
                  </a:lnTo>
                  <a:lnTo>
                    <a:pt x="11188" y="784809"/>
                  </a:lnTo>
                  <a:lnTo>
                    <a:pt x="10883" y="784250"/>
                  </a:lnTo>
                  <a:lnTo>
                    <a:pt x="10528" y="783615"/>
                  </a:lnTo>
                  <a:lnTo>
                    <a:pt x="8039" y="784250"/>
                  </a:lnTo>
                  <a:lnTo>
                    <a:pt x="6121" y="783882"/>
                  </a:lnTo>
                  <a:lnTo>
                    <a:pt x="5524" y="780719"/>
                  </a:lnTo>
                  <a:lnTo>
                    <a:pt x="5575" y="777557"/>
                  </a:lnTo>
                  <a:lnTo>
                    <a:pt x="2895" y="772477"/>
                  </a:lnTo>
                  <a:lnTo>
                    <a:pt x="6248" y="768743"/>
                  </a:lnTo>
                  <a:lnTo>
                    <a:pt x="1930" y="766724"/>
                  </a:lnTo>
                  <a:lnTo>
                    <a:pt x="1435" y="770369"/>
                  </a:lnTo>
                  <a:lnTo>
                    <a:pt x="0" y="773925"/>
                  </a:lnTo>
                  <a:lnTo>
                    <a:pt x="2082" y="782688"/>
                  </a:lnTo>
                  <a:lnTo>
                    <a:pt x="4546" y="788200"/>
                  </a:lnTo>
                  <a:lnTo>
                    <a:pt x="7277" y="794562"/>
                  </a:lnTo>
                  <a:lnTo>
                    <a:pt x="9309" y="795108"/>
                  </a:lnTo>
                  <a:lnTo>
                    <a:pt x="15697" y="795680"/>
                  </a:lnTo>
                  <a:lnTo>
                    <a:pt x="20637" y="796544"/>
                  </a:lnTo>
                  <a:lnTo>
                    <a:pt x="25082" y="799198"/>
                  </a:lnTo>
                  <a:lnTo>
                    <a:pt x="25844" y="797699"/>
                  </a:lnTo>
                  <a:close/>
                </a:path>
                <a:path w="277495" h="1175385">
                  <a:moveTo>
                    <a:pt x="31496" y="759256"/>
                  </a:moveTo>
                  <a:lnTo>
                    <a:pt x="31115" y="758545"/>
                  </a:lnTo>
                  <a:lnTo>
                    <a:pt x="30886" y="757377"/>
                  </a:lnTo>
                  <a:lnTo>
                    <a:pt x="28498" y="755599"/>
                  </a:lnTo>
                  <a:lnTo>
                    <a:pt x="26568" y="754646"/>
                  </a:lnTo>
                  <a:lnTo>
                    <a:pt x="24930" y="753681"/>
                  </a:lnTo>
                  <a:lnTo>
                    <a:pt x="26784" y="746290"/>
                  </a:lnTo>
                  <a:lnTo>
                    <a:pt x="25273" y="736511"/>
                  </a:lnTo>
                  <a:lnTo>
                    <a:pt x="22250" y="735190"/>
                  </a:lnTo>
                  <a:lnTo>
                    <a:pt x="18376" y="737362"/>
                  </a:lnTo>
                  <a:lnTo>
                    <a:pt x="23037" y="740117"/>
                  </a:lnTo>
                  <a:lnTo>
                    <a:pt x="22720" y="744956"/>
                  </a:lnTo>
                  <a:lnTo>
                    <a:pt x="23952" y="749617"/>
                  </a:lnTo>
                  <a:lnTo>
                    <a:pt x="21717" y="753846"/>
                  </a:lnTo>
                  <a:lnTo>
                    <a:pt x="31496" y="759256"/>
                  </a:lnTo>
                  <a:close/>
                </a:path>
                <a:path w="277495" h="1175385">
                  <a:moveTo>
                    <a:pt x="31673" y="759345"/>
                  </a:moveTo>
                  <a:lnTo>
                    <a:pt x="31496" y="759256"/>
                  </a:lnTo>
                  <a:lnTo>
                    <a:pt x="31597" y="759421"/>
                  </a:lnTo>
                  <a:close/>
                </a:path>
                <a:path w="277495" h="1175385">
                  <a:moveTo>
                    <a:pt x="35166" y="869594"/>
                  </a:moveTo>
                  <a:lnTo>
                    <a:pt x="32664" y="867308"/>
                  </a:lnTo>
                  <a:lnTo>
                    <a:pt x="31051" y="867740"/>
                  </a:lnTo>
                  <a:lnTo>
                    <a:pt x="29527" y="868680"/>
                  </a:lnTo>
                  <a:lnTo>
                    <a:pt x="35166" y="869594"/>
                  </a:lnTo>
                  <a:close/>
                </a:path>
                <a:path w="277495" h="1175385">
                  <a:moveTo>
                    <a:pt x="35280" y="879640"/>
                  </a:moveTo>
                  <a:lnTo>
                    <a:pt x="34036" y="877697"/>
                  </a:lnTo>
                  <a:lnTo>
                    <a:pt x="32816" y="875550"/>
                  </a:lnTo>
                  <a:lnTo>
                    <a:pt x="30340" y="876757"/>
                  </a:lnTo>
                  <a:lnTo>
                    <a:pt x="33616" y="878649"/>
                  </a:lnTo>
                  <a:lnTo>
                    <a:pt x="35280" y="879640"/>
                  </a:lnTo>
                  <a:close/>
                </a:path>
                <a:path w="277495" h="1175385">
                  <a:moveTo>
                    <a:pt x="41135" y="738809"/>
                  </a:moveTo>
                  <a:lnTo>
                    <a:pt x="40970" y="738492"/>
                  </a:lnTo>
                  <a:lnTo>
                    <a:pt x="40830" y="737781"/>
                  </a:lnTo>
                  <a:lnTo>
                    <a:pt x="36741" y="736460"/>
                  </a:lnTo>
                  <a:lnTo>
                    <a:pt x="36601" y="733983"/>
                  </a:lnTo>
                  <a:lnTo>
                    <a:pt x="38290" y="728853"/>
                  </a:lnTo>
                  <a:lnTo>
                    <a:pt x="38404" y="726782"/>
                  </a:lnTo>
                  <a:lnTo>
                    <a:pt x="38747" y="724789"/>
                  </a:lnTo>
                  <a:lnTo>
                    <a:pt x="37820" y="724573"/>
                  </a:lnTo>
                  <a:lnTo>
                    <a:pt x="35699" y="733742"/>
                  </a:lnTo>
                  <a:lnTo>
                    <a:pt x="33883" y="735418"/>
                  </a:lnTo>
                  <a:lnTo>
                    <a:pt x="30670" y="732155"/>
                  </a:lnTo>
                  <a:lnTo>
                    <a:pt x="30213" y="736396"/>
                  </a:lnTo>
                  <a:lnTo>
                    <a:pt x="41135" y="738809"/>
                  </a:lnTo>
                  <a:close/>
                </a:path>
                <a:path w="277495" h="1175385">
                  <a:moveTo>
                    <a:pt x="41744" y="407797"/>
                  </a:moveTo>
                  <a:lnTo>
                    <a:pt x="38684" y="405396"/>
                  </a:lnTo>
                  <a:lnTo>
                    <a:pt x="38633" y="402437"/>
                  </a:lnTo>
                  <a:lnTo>
                    <a:pt x="39636" y="397700"/>
                  </a:lnTo>
                  <a:lnTo>
                    <a:pt x="39560" y="396354"/>
                  </a:lnTo>
                  <a:lnTo>
                    <a:pt x="36576" y="391617"/>
                  </a:lnTo>
                  <a:lnTo>
                    <a:pt x="36779" y="388531"/>
                  </a:lnTo>
                  <a:lnTo>
                    <a:pt x="39154" y="382219"/>
                  </a:lnTo>
                  <a:lnTo>
                    <a:pt x="38849" y="378536"/>
                  </a:lnTo>
                  <a:lnTo>
                    <a:pt x="35966" y="374611"/>
                  </a:lnTo>
                  <a:lnTo>
                    <a:pt x="35331" y="380149"/>
                  </a:lnTo>
                  <a:lnTo>
                    <a:pt x="34721" y="384517"/>
                  </a:lnTo>
                  <a:lnTo>
                    <a:pt x="34251" y="390423"/>
                  </a:lnTo>
                  <a:lnTo>
                    <a:pt x="34239" y="392518"/>
                  </a:lnTo>
                  <a:lnTo>
                    <a:pt x="37579" y="395986"/>
                  </a:lnTo>
                  <a:lnTo>
                    <a:pt x="36906" y="398703"/>
                  </a:lnTo>
                  <a:lnTo>
                    <a:pt x="36360" y="403517"/>
                  </a:lnTo>
                  <a:lnTo>
                    <a:pt x="36296" y="405612"/>
                  </a:lnTo>
                  <a:lnTo>
                    <a:pt x="37503" y="409943"/>
                  </a:lnTo>
                  <a:lnTo>
                    <a:pt x="39255" y="409562"/>
                  </a:lnTo>
                  <a:lnTo>
                    <a:pt x="41744" y="407797"/>
                  </a:lnTo>
                  <a:close/>
                </a:path>
                <a:path w="277495" h="1175385">
                  <a:moveTo>
                    <a:pt x="50647" y="381863"/>
                  </a:moveTo>
                  <a:lnTo>
                    <a:pt x="49072" y="375666"/>
                  </a:lnTo>
                  <a:lnTo>
                    <a:pt x="45135" y="378167"/>
                  </a:lnTo>
                  <a:lnTo>
                    <a:pt x="50647" y="381863"/>
                  </a:lnTo>
                  <a:close/>
                </a:path>
                <a:path w="277495" h="1175385">
                  <a:moveTo>
                    <a:pt x="51879" y="382689"/>
                  </a:moveTo>
                  <a:lnTo>
                    <a:pt x="50647" y="381863"/>
                  </a:lnTo>
                  <a:lnTo>
                    <a:pt x="50914" y="382930"/>
                  </a:lnTo>
                  <a:lnTo>
                    <a:pt x="51879" y="382689"/>
                  </a:lnTo>
                  <a:close/>
                </a:path>
                <a:path w="277495" h="1175385">
                  <a:moveTo>
                    <a:pt x="55854" y="961301"/>
                  </a:moveTo>
                  <a:lnTo>
                    <a:pt x="55410" y="960259"/>
                  </a:lnTo>
                  <a:lnTo>
                    <a:pt x="54749" y="959942"/>
                  </a:lnTo>
                  <a:lnTo>
                    <a:pt x="54292" y="959548"/>
                  </a:lnTo>
                  <a:lnTo>
                    <a:pt x="53619" y="960043"/>
                  </a:lnTo>
                  <a:lnTo>
                    <a:pt x="53289" y="960310"/>
                  </a:lnTo>
                  <a:lnTo>
                    <a:pt x="55664" y="963828"/>
                  </a:lnTo>
                  <a:lnTo>
                    <a:pt x="55664" y="962025"/>
                  </a:lnTo>
                  <a:lnTo>
                    <a:pt x="55854" y="961301"/>
                  </a:lnTo>
                  <a:close/>
                </a:path>
                <a:path w="277495" h="1175385">
                  <a:moveTo>
                    <a:pt x="61328" y="468287"/>
                  </a:moveTo>
                  <a:lnTo>
                    <a:pt x="60350" y="466496"/>
                  </a:lnTo>
                  <a:lnTo>
                    <a:pt x="49364" y="465429"/>
                  </a:lnTo>
                  <a:lnTo>
                    <a:pt x="54800" y="469569"/>
                  </a:lnTo>
                  <a:lnTo>
                    <a:pt x="61328" y="468287"/>
                  </a:lnTo>
                  <a:close/>
                </a:path>
                <a:path w="277495" h="1175385">
                  <a:moveTo>
                    <a:pt x="61468" y="385813"/>
                  </a:moveTo>
                  <a:lnTo>
                    <a:pt x="61074" y="385178"/>
                  </a:lnTo>
                  <a:lnTo>
                    <a:pt x="60820" y="384771"/>
                  </a:lnTo>
                  <a:lnTo>
                    <a:pt x="58407" y="380949"/>
                  </a:lnTo>
                  <a:lnTo>
                    <a:pt x="53949" y="384771"/>
                  </a:lnTo>
                  <a:lnTo>
                    <a:pt x="50990" y="383235"/>
                  </a:lnTo>
                  <a:lnTo>
                    <a:pt x="50914" y="382930"/>
                  </a:lnTo>
                  <a:lnTo>
                    <a:pt x="45351" y="384327"/>
                  </a:lnTo>
                  <a:lnTo>
                    <a:pt x="49276" y="386562"/>
                  </a:lnTo>
                  <a:lnTo>
                    <a:pt x="46380" y="392366"/>
                  </a:lnTo>
                  <a:lnTo>
                    <a:pt x="51600" y="392366"/>
                  </a:lnTo>
                  <a:lnTo>
                    <a:pt x="50038" y="385178"/>
                  </a:lnTo>
                  <a:lnTo>
                    <a:pt x="61468" y="385813"/>
                  </a:lnTo>
                  <a:close/>
                </a:path>
                <a:path w="277495" h="1175385">
                  <a:moveTo>
                    <a:pt x="63525" y="470877"/>
                  </a:moveTo>
                  <a:lnTo>
                    <a:pt x="62191" y="468122"/>
                  </a:lnTo>
                  <a:lnTo>
                    <a:pt x="61328" y="468287"/>
                  </a:lnTo>
                  <a:lnTo>
                    <a:pt x="62585" y="470585"/>
                  </a:lnTo>
                  <a:lnTo>
                    <a:pt x="63525" y="470877"/>
                  </a:lnTo>
                  <a:close/>
                </a:path>
                <a:path w="277495" h="1175385">
                  <a:moveTo>
                    <a:pt x="68275" y="460121"/>
                  </a:moveTo>
                  <a:lnTo>
                    <a:pt x="67665" y="458825"/>
                  </a:lnTo>
                  <a:lnTo>
                    <a:pt x="60210" y="458254"/>
                  </a:lnTo>
                  <a:lnTo>
                    <a:pt x="53911" y="453047"/>
                  </a:lnTo>
                  <a:lnTo>
                    <a:pt x="46202" y="453440"/>
                  </a:lnTo>
                  <a:lnTo>
                    <a:pt x="62395" y="459816"/>
                  </a:lnTo>
                  <a:lnTo>
                    <a:pt x="64033" y="463804"/>
                  </a:lnTo>
                  <a:lnTo>
                    <a:pt x="65519" y="462534"/>
                  </a:lnTo>
                  <a:lnTo>
                    <a:pt x="68275" y="460121"/>
                  </a:lnTo>
                  <a:close/>
                </a:path>
                <a:path w="277495" h="1175385">
                  <a:moveTo>
                    <a:pt x="68668" y="746455"/>
                  </a:moveTo>
                  <a:lnTo>
                    <a:pt x="68376" y="745934"/>
                  </a:lnTo>
                  <a:lnTo>
                    <a:pt x="68122" y="744982"/>
                  </a:lnTo>
                  <a:lnTo>
                    <a:pt x="65062" y="742632"/>
                  </a:lnTo>
                  <a:lnTo>
                    <a:pt x="62509" y="740905"/>
                  </a:lnTo>
                  <a:lnTo>
                    <a:pt x="60096" y="739203"/>
                  </a:lnTo>
                  <a:lnTo>
                    <a:pt x="60655" y="732459"/>
                  </a:lnTo>
                  <a:lnTo>
                    <a:pt x="63461" y="726135"/>
                  </a:lnTo>
                  <a:lnTo>
                    <a:pt x="62052" y="719035"/>
                  </a:lnTo>
                  <a:lnTo>
                    <a:pt x="53086" y="722337"/>
                  </a:lnTo>
                  <a:lnTo>
                    <a:pt x="57365" y="723671"/>
                  </a:lnTo>
                  <a:lnTo>
                    <a:pt x="59309" y="725131"/>
                  </a:lnTo>
                  <a:lnTo>
                    <a:pt x="59283" y="733145"/>
                  </a:lnTo>
                  <a:lnTo>
                    <a:pt x="55930" y="734021"/>
                  </a:lnTo>
                  <a:lnTo>
                    <a:pt x="54737" y="736282"/>
                  </a:lnTo>
                  <a:lnTo>
                    <a:pt x="51841" y="736930"/>
                  </a:lnTo>
                  <a:lnTo>
                    <a:pt x="50241" y="732904"/>
                  </a:lnTo>
                  <a:lnTo>
                    <a:pt x="46888" y="735584"/>
                  </a:lnTo>
                  <a:lnTo>
                    <a:pt x="53378" y="738593"/>
                  </a:lnTo>
                  <a:lnTo>
                    <a:pt x="52616" y="740333"/>
                  </a:lnTo>
                  <a:lnTo>
                    <a:pt x="51841" y="741946"/>
                  </a:lnTo>
                  <a:lnTo>
                    <a:pt x="50317" y="745959"/>
                  </a:lnTo>
                  <a:lnTo>
                    <a:pt x="50838" y="746633"/>
                  </a:lnTo>
                  <a:lnTo>
                    <a:pt x="54190" y="747572"/>
                  </a:lnTo>
                  <a:lnTo>
                    <a:pt x="54190" y="743153"/>
                  </a:lnTo>
                  <a:lnTo>
                    <a:pt x="57658" y="745540"/>
                  </a:lnTo>
                  <a:lnTo>
                    <a:pt x="60071" y="742149"/>
                  </a:lnTo>
                  <a:lnTo>
                    <a:pt x="68668" y="746455"/>
                  </a:lnTo>
                  <a:close/>
                </a:path>
                <a:path w="277495" h="1175385">
                  <a:moveTo>
                    <a:pt x="69684" y="488010"/>
                  </a:moveTo>
                  <a:lnTo>
                    <a:pt x="69672" y="481634"/>
                  </a:lnTo>
                  <a:lnTo>
                    <a:pt x="67068" y="480491"/>
                  </a:lnTo>
                  <a:lnTo>
                    <a:pt x="63487" y="481088"/>
                  </a:lnTo>
                  <a:lnTo>
                    <a:pt x="62788" y="477964"/>
                  </a:lnTo>
                  <a:lnTo>
                    <a:pt x="55359" y="478904"/>
                  </a:lnTo>
                  <a:lnTo>
                    <a:pt x="57835" y="479475"/>
                  </a:lnTo>
                  <a:lnTo>
                    <a:pt x="59207" y="482930"/>
                  </a:lnTo>
                  <a:lnTo>
                    <a:pt x="63398" y="481037"/>
                  </a:lnTo>
                  <a:lnTo>
                    <a:pt x="65951" y="483108"/>
                  </a:lnTo>
                  <a:lnTo>
                    <a:pt x="67322" y="486638"/>
                  </a:lnTo>
                  <a:lnTo>
                    <a:pt x="63233" y="487476"/>
                  </a:lnTo>
                  <a:lnTo>
                    <a:pt x="62953" y="487781"/>
                  </a:lnTo>
                  <a:lnTo>
                    <a:pt x="62509" y="488073"/>
                  </a:lnTo>
                  <a:lnTo>
                    <a:pt x="62471" y="488670"/>
                  </a:lnTo>
                  <a:lnTo>
                    <a:pt x="62509" y="489407"/>
                  </a:lnTo>
                  <a:lnTo>
                    <a:pt x="61468" y="494741"/>
                  </a:lnTo>
                  <a:lnTo>
                    <a:pt x="60426" y="495325"/>
                  </a:lnTo>
                  <a:lnTo>
                    <a:pt x="53327" y="494030"/>
                  </a:lnTo>
                  <a:lnTo>
                    <a:pt x="50787" y="494042"/>
                  </a:lnTo>
                  <a:lnTo>
                    <a:pt x="48285" y="493839"/>
                  </a:lnTo>
                  <a:lnTo>
                    <a:pt x="48183" y="494893"/>
                  </a:lnTo>
                  <a:lnTo>
                    <a:pt x="62420" y="497598"/>
                  </a:lnTo>
                  <a:lnTo>
                    <a:pt x="62306" y="490766"/>
                  </a:lnTo>
                  <a:lnTo>
                    <a:pt x="69684" y="488010"/>
                  </a:lnTo>
                  <a:close/>
                </a:path>
                <a:path w="277495" h="1175385">
                  <a:moveTo>
                    <a:pt x="73748" y="1159179"/>
                  </a:moveTo>
                  <a:lnTo>
                    <a:pt x="69659" y="1158646"/>
                  </a:lnTo>
                  <a:lnTo>
                    <a:pt x="69075" y="1160945"/>
                  </a:lnTo>
                  <a:lnTo>
                    <a:pt x="68046" y="1162672"/>
                  </a:lnTo>
                  <a:lnTo>
                    <a:pt x="68338" y="1162989"/>
                  </a:lnTo>
                  <a:lnTo>
                    <a:pt x="68643" y="1163294"/>
                  </a:lnTo>
                  <a:lnTo>
                    <a:pt x="68935" y="1163612"/>
                  </a:lnTo>
                  <a:lnTo>
                    <a:pt x="70307" y="1162329"/>
                  </a:lnTo>
                  <a:lnTo>
                    <a:pt x="71704" y="1161059"/>
                  </a:lnTo>
                  <a:lnTo>
                    <a:pt x="73748" y="1159179"/>
                  </a:lnTo>
                  <a:close/>
                </a:path>
                <a:path w="277495" h="1175385">
                  <a:moveTo>
                    <a:pt x="74117" y="512051"/>
                  </a:moveTo>
                  <a:lnTo>
                    <a:pt x="70002" y="515175"/>
                  </a:lnTo>
                  <a:lnTo>
                    <a:pt x="68694" y="514858"/>
                  </a:lnTo>
                  <a:lnTo>
                    <a:pt x="66903" y="514616"/>
                  </a:lnTo>
                  <a:lnTo>
                    <a:pt x="64858" y="513727"/>
                  </a:lnTo>
                  <a:lnTo>
                    <a:pt x="64985" y="512229"/>
                  </a:lnTo>
                  <a:lnTo>
                    <a:pt x="64858" y="511327"/>
                  </a:lnTo>
                  <a:lnTo>
                    <a:pt x="62191" y="511530"/>
                  </a:lnTo>
                  <a:lnTo>
                    <a:pt x="61087" y="513435"/>
                  </a:lnTo>
                  <a:lnTo>
                    <a:pt x="59537" y="515531"/>
                  </a:lnTo>
                  <a:lnTo>
                    <a:pt x="69634" y="516991"/>
                  </a:lnTo>
                  <a:lnTo>
                    <a:pt x="64884" y="523024"/>
                  </a:lnTo>
                  <a:lnTo>
                    <a:pt x="65684" y="523138"/>
                  </a:lnTo>
                  <a:lnTo>
                    <a:pt x="67043" y="523595"/>
                  </a:lnTo>
                  <a:lnTo>
                    <a:pt x="69684" y="519506"/>
                  </a:lnTo>
                  <a:lnTo>
                    <a:pt x="71983" y="515594"/>
                  </a:lnTo>
                  <a:lnTo>
                    <a:pt x="74117" y="512051"/>
                  </a:lnTo>
                  <a:close/>
                </a:path>
                <a:path w="277495" h="1175385">
                  <a:moveTo>
                    <a:pt x="74168" y="453783"/>
                  </a:moveTo>
                  <a:lnTo>
                    <a:pt x="71335" y="453085"/>
                  </a:lnTo>
                  <a:lnTo>
                    <a:pt x="69024" y="453212"/>
                  </a:lnTo>
                  <a:lnTo>
                    <a:pt x="65900" y="448716"/>
                  </a:lnTo>
                  <a:lnTo>
                    <a:pt x="62496" y="450430"/>
                  </a:lnTo>
                  <a:lnTo>
                    <a:pt x="59372" y="449897"/>
                  </a:lnTo>
                  <a:lnTo>
                    <a:pt x="59143" y="450329"/>
                  </a:lnTo>
                  <a:lnTo>
                    <a:pt x="59004" y="450481"/>
                  </a:lnTo>
                  <a:lnTo>
                    <a:pt x="61810" y="453707"/>
                  </a:lnTo>
                  <a:lnTo>
                    <a:pt x="65265" y="452983"/>
                  </a:lnTo>
                  <a:lnTo>
                    <a:pt x="68376" y="453161"/>
                  </a:lnTo>
                  <a:lnTo>
                    <a:pt x="69151" y="458127"/>
                  </a:lnTo>
                  <a:lnTo>
                    <a:pt x="74168" y="453783"/>
                  </a:lnTo>
                  <a:close/>
                </a:path>
                <a:path w="277495" h="1175385">
                  <a:moveTo>
                    <a:pt x="74320" y="880884"/>
                  </a:moveTo>
                  <a:lnTo>
                    <a:pt x="69710" y="880186"/>
                  </a:lnTo>
                  <a:lnTo>
                    <a:pt x="66992" y="882650"/>
                  </a:lnTo>
                  <a:lnTo>
                    <a:pt x="69824" y="881976"/>
                  </a:lnTo>
                  <a:lnTo>
                    <a:pt x="74320" y="880884"/>
                  </a:lnTo>
                  <a:close/>
                </a:path>
                <a:path w="277495" h="1175385">
                  <a:moveTo>
                    <a:pt x="74320" y="464985"/>
                  </a:moveTo>
                  <a:lnTo>
                    <a:pt x="73901" y="464223"/>
                  </a:lnTo>
                  <a:lnTo>
                    <a:pt x="73787" y="463753"/>
                  </a:lnTo>
                  <a:lnTo>
                    <a:pt x="72021" y="465429"/>
                  </a:lnTo>
                  <a:lnTo>
                    <a:pt x="70523" y="467118"/>
                  </a:lnTo>
                  <a:lnTo>
                    <a:pt x="64719" y="471258"/>
                  </a:lnTo>
                  <a:lnTo>
                    <a:pt x="63525" y="470877"/>
                  </a:lnTo>
                  <a:lnTo>
                    <a:pt x="65493" y="474980"/>
                  </a:lnTo>
                  <a:lnTo>
                    <a:pt x="68808" y="471258"/>
                  </a:lnTo>
                  <a:lnTo>
                    <a:pt x="71488" y="468287"/>
                  </a:lnTo>
                  <a:lnTo>
                    <a:pt x="74320" y="464985"/>
                  </a:lnTo>
                  <a:close/>
                </a:path>
                <a:path w="277495" h="1175385">
                  <a:moveTo>
                    <a:pt x="75057" y="1171257"/>
                  </a:moveTo>
                  <a:lnTo>
                    <a:pt x="74561" y="1168107"/>
                  </a:lnTo>
                  <a:lnTo>
                    <a:pt x="70332" y="1174610"/>
                  </a:lnTo>
                  <a:lnTo>
                    <a:pt x="71589" y="1175207"/>
                  </a:lnTo>
                  <a:lnTo>
                    <a:pt x="72771" y="1172933"/>
                  </a:lnTo>
                  <a:lnTo>
                    <a:pt x="75057" y="1171257"/>
                  </a:lnTo>
                  <a:close/>
                </a:path>
                <a:path w="277495" h="1175385">
                  <a:moveTo>
                    <a:pt x="75057" y="897483"/>
                  </a:moveTo>
                  <a:lnTo>
                    <a:pt x="71539" y="898169"/>
                  </a:lnTo>
                  <a:lnTo>
                    <a:pt x="66814" y="899058"/>
                  </a:lnTo>
                  <a:lnTo>
                    <a:pt x="69316" y="899477"/>
                  </a:lnTo>
                  <a:lnTo>
                    <a:pt x="71945" y="900518"/>
                  </a:lnTo>
                  <a:lnTo>
                    <a:pt x="75057" y="897483"/>
                  </a:lnTo>
                  <a:close/>
                </a:path>
                <a:path w="277495" h="1175385">
                  <a:moveTo>
                    <a:pt x="75120" y="951712"/>
                  </a:moveTo>
                  <a:lnTo>
                    <a:pt x="74993" y="951331"/>
                  </a:lnTo>
                  <a:lnTo>
                    <a:pt x="74879" y="950950"/>
                  </a:lnTo>
                  <a:lnTo>
                    <a:pt x="74752" y="950582"/>
                  </a:lnTo>
                  <a:lnTo>
                    <a:pt x="73317" y="951014"/>
                  </a:lnTo>
                  <a:lnTo>
                    <a:pt x="71882" y="951471"/>
                  </a:lnTo>
                  <a:lnTo>
                    <a:pt x="70434" y="951903"/>
                  </a:lnTo>
                  <a:lnTo>
                    <a:pt x="70827" y="953135"/>
                  </a:lnTo>
                  <a:lnTo>
                    <a:pt x="73685" y="952182"/>
                  </a:lnTo>
                  <a:lnTo>
                    <a:pt x="75120" y="951712"/>
                  </a:lnTo>
                  <a:close/>
                </a:path>
                <a:path w="277495" h="1175385">
                  <a:moveTo>
                    <a:pt x="75882" y="831532"/>
                  </a:moveTo>
                  <a:lnTo>
                    <a:pt x="74447" y="831913"/>
                  </a:lnTo>
                  <a:lnTo>
                    <a:pt x="73025" y="832256"/>
                  </a:lnTo>
                  <a:lnTo>
                    <a:pt x="71589" y="832624"/>
                  </a:lnTo>
                  <a:lnTo>
                    <a:pt x="71666" y="832980"/>
                  </a:lnTo>
                  <a:lnTo>
                    <a:pt x="71831" y="833666"/>
                  </a:lnTo>
                  <a:lnTo>
                    <a:pt x="73177" y="833462"/>
                  </a:lnTo>
                  <a:lnTo>
                    <a:pt x="74523" y="833247"/>
                  </a:lnTo>
                  <a:lnTo>
                    <a:pt x="75869" y="833018"/>
                  </a:lnTo>
                  <a:lnTo>
                    <a:pt x="75869" y="832027"/>
                  </a:lnTo>
                  <a:lnTo>
                    <a:pt x="75882" y="831532"/>
                  </a:lnTo>
                  <a:close/>
                </a:path>
                <a:path w="277495" h="1175385">
                  <a:moveTo>
                    <a:pt x="76123" y="842264"/>
                  </a:moveTo>
                  <a:lnTo>
                    <a:pt x="72707" y="839812"/>
                  </a:lnTo>
                  <a:lnTo>
                    <a:pt x="70256" y="840003"/>
                  </a:lnTo>
                  <a:lnTo>
                    <a:pt x="66903" y="842264"/>
                  </a:lnTo>
                  <a:lnTo>
                    <a:pt x="76123" y="842264"/>
                  </a:lnTo>
                  <a:close/>
                </a:path>
                <a:path w="277495" h="1175385">
                  <a:moveTo>
                    <a:pt x="79832" y="308851"/>
                  </a:moveTo>
                  <a:lnTo>
                    <a:pt x="79717" y="309003"/>
                  </a:lnTo>
                  <a:lnTo>
                    <a:pt x="79832" y="308851"/>
                  </a:lnTo>
                  <a:close/>
                </a:path>
                <a:path w="277495" h="1175385">
                  <a:moveTo>
                    <a:pt x="80606" y="1162418"/>
                  </a:moveTo>
                  <a:lnTo>
                    <a:pt x="80124" y="1161859"/>
                  </a:lnTo>
                  <a:lnTo>
                    <a:pt x="79883" y="1161605"/>
                  </a:lnTo>
                  <a:lnTo>
                    <a:pt x="78625" y="1162723"/>
                  </a:lnTo>
                  <a:lnTo>
                    <a:pt x="77368" y="1163853"/>
                  </a:lnTo>
                  <a:lnTo>
                    <a:pt x="76111" y="1164971"/>
                  </a:lnTo>
                  <a:lnTo>
                    <a:pt x="76784" y="1165733"/>
                  </a:lnTo>
                  <a:lnTo>
                    <a:pt x="77114" y="1166088"/>
                  </a:lnTo>
                  <a:lnTo>
                    <a:pt x="78613" y="1165237"/>
                  </a:lnTo>
                  <a:lnTo>
                    <a:pt x="79451" y="1163650"/>
                  </a:lnTo>
                  <a:lnTo>
                    <a:pt x="80606" y="1162418"/>
                  </a:lnTo>
                  <a:close/>
                </a:path>
                <a:path w="277495" h="1175385">
                  <a:moveTo>
                    <a:pt x="82740" y="1173886"/>
                  </a:moveTo>
                  <a:lnTo>
                    <a:pt x="82702" y="1173657"/>
                  </a:lnTo>
                  <a:lnTo>
                    <a:pt x="82588" y="1173784"/>
                  </a:lnTo>
                  <a:lnTo>
                    <a:pt x="82740" y="1173886"/>
                  </a:lnTo>
                  <a:close/>
                </a:path>
                <a:path w="277495" h="1175385">
                  <a:moveTo>
                    <a:pt x="83527" y="290741"/>
                  </a:moveTo>
                  <a:lnTo>
                    <a:pt x="83350" y="290804"/>
                  </a:lnTo>
                  <a:lnTo>
                    <a:pt x="83527" y="290741"/>
                  </a:lnTo>
                  <a:close/>
                </a:path>
                <a:path w="277495" h="1175385">
                  <a:moveTo>
                    <a:pt x="84543" y="295325"/>
                  </a:moveTo>
                  <a:lnTo>
                    <a:pt x="78676" y="291604"/>
                  </a:lnTo>
                  <a:lnTo>
                    <a:pt x="77876" y="291096"/>
                  </a:lnTo>
                  <a:lnTo>
                    <a:pt x="78346" y="290093"/>
                  </a:lnTo>
                  <a:lnTo>
                    <a:pt x="83286" y="290741"/>
                  </a:lnTo>
                  <a:lnTo>
                    <a:pt x="82702" y="290093"/>
                  </a:lnTo>
                  <a:lnTo>
                    <a:pt x="80213" y="287362"/>
                  </a:lnTo>
                  <a:lnTo>
                    <a:pt x="77266" y="286994"/>
                  </a:lnTo>
                  <a:lnTo>
                    <a:pt x="73761" y="290169"/>
                  </a:lnTo>
                  <a:lnTo>
                    <a:pt x="73406" y="290830"/>
                  </a:lnTo>
                  <a:lnTo>
                    <a:pt x="69342" y="293141"/>
                  </a:lnTo>
                  <a:lnTo>
                    <a:pt x="70624" y="297421"/>
                  </a:lnTo>
                  <a:lnTo>
                    <a:pt x="72936" y="295681"/>
                  </a:lnTo>
                  <a:lnTo>
                    <a:pt x="74383" y="291604"/>
                  </a:lnTo>
                  <a:lnTo>
                    <a:pt x="81000" y="295236"/>
                  </a:lnTo>
                  <a:lnTo>
                    <a:pt x="84543" y="295325"/>
                  </a:lnTo>
                  <a:close/>
                </a:path>
                <a:path w="277495" h="1175385">
                  <a:moveTo>
                    <a:pt x="84772" y="1047330"/>
                  </a:moveTo>
                  <a:lnTo>
                    <a:pt x="83820" y="1046403"/>
                  </a:lnTo>
                  <a:lnTo>
                    <a:pt x="82880" y="1045464"/>
                  </a:lnTo>
                  <a:lnTo>
                    <a:pt x="81915" y="1044575"/>
                  </a:lnTo>
                  <a:lnTo>
                    <a:pt x="81635" y="1044549"/>
                  </a:lnTo>
                  <a:lnTo>
                    <a:pt x="80492" y="1044549"/>
                  </a:lnTo>
                  <a:lnTo>
                    <a:pt x="83159" y="1048486"/>
                  </a:lnTo>
                  <a:lnTo>
                    <a:pt x="84239" y="1047724"/>
                  </a:lnTo>
                  <a:lnTo>
                    <a:pt x="84772" y="1047330"/>
                  </a:lnTo>
                  <a:close/>
                </a:path>
                <a:path w="277495" h="1175385">
                  <a:moveTo>
                    <a:pt x="85788" y="295351"/>
                  </a:moveTo>
                  <a:lnTo>
                    <a:pt x="84543" y="295325"/>
                  </a:lnTo>
                  <a:lnTo>
                    <a:pt x="85661" y="296037"/>
                  </a:lnTo>
                  <a:lnTo>
                    <a:pt x="85788" y="295351"/>
                  </a:lnTo>
                  <a:close/>
                </a:path>
                <a:path w="277495" h="1175385">
                  <a:moveTo>
                    <a:pt x="86855" y="1168755"/>
                  </a:moveTo>
                  <a:lnTo>
                    <a:pt x="86029" y="1168019"/>
                  </a:lnTo>
                  <a:lnTo>
                    <a:pt x="85191" y="1168755"/>
                  </a:lnTo>
                  <a:lnTo>
                    <a:pt x="83350" y="1170470"/>
                  </a:lnTo>
                  <a:lnTo>
                    <a:pt x="82511" y="1170889"/>
                  </a:lnTo>
                  <a:lnTo>
                    <a:pt x="82194" y="1172210"/>
                  </a:lnTo>
                  <a:lnTo>
                    <a:pt x="82588" y="1173086"/>
                  </a:lnTo>
                  <a:lnTo>
                    <a:pt x="82702" y="1173657"/>
                  </a:lnTo>
                  <a:lnTo>
                    <a:pt x="86855" y="1168755"/>
                  </a:lnTo>
                  <a:close/>
                </a:path>
                <a:path w="277495" h="1175385">
                  <a:moveTo>
                    <a:pt x="88734" y="328510"/>
                  </a:moveTo>
                  <a:lnTo>
                    <a:pt x="86956" y="327253"/>
                  </a:lnTo>
                  <a:lnTo>
                    <a:pt x="84429" y="326072"/>
                  </a:lnTo>
                  <a:lnTo>
                    <a:pt x="84645" y="325081"/>
                  </a:lnTo>
                  <a:lnTo>
                    <a:pt x="84785" y="324421"/>
                  </a:lnTo>
                  <a:lnTo>
                    <a:pt x="85471" y="321310"/>
                  </a:lnTo>
                  <a:lnTo>
                    <a:pt x="85547" y="320992"/>
                  </a:lnTo>
                  <a:lnTo>
                    <a:pt x="82410" y="321310"/>
                  </a:lnTo>
                  <a:lnTo>
                    <a:pt x="79806" y="320865"/>
                  </a:lnTo>
                  <a:lnTo>
                    <a:pt x="81191" y="324421"/>
                  </a:lnTo>
                  <a:lnTo>
                    <a:pt x="72593" y="324065"/>
                  </a:lnTo>
                  <a:lnTo>
                    <a:pt x="57531" y="320865"/>
                  </a:lnTo>
                  <a:lnTo>
                    <a:pt x="56197" y="320548"/>
                  </a:lnTo>
                  <a:lnTo>
                    <a:pt x="61887" y="312077"/>
                  </a:lnTo>
                  <a:lnTo>
                    <a:pt x="60985" y="311772"/>
                  </a:lnTo>
                  <a:lnTo>
                    <a:pt x="59702" y="310959"/>
                  </a:lnTo>
                  <a:lnTo>
                    <a:pt x="58089" y="312254"/>
                  </a:lnTo>
                  <a:lnTo>
                    <a:pt x="57010" y="313537"/>
                  </a:lnTo>
                  <a:lnTo>
                    <a:pt x="55194" y="316788"/>
                  </a:lnTo>
                  <a:lnTo>
                    <a:pt x="54457" y="318884"/>
                  </a:lnTo>
                  <a:lnTo>
                    <a:pt x="53619" y="320865"/>
                  </a:lnTo>
                  <a:lnTo>
                    <a:pt x="51346" y="320865"/>
                  </a:lnTo>
                  <a:lnTo>
                    <a:pt x="51346" y="322681"/>
                  </a:lnTo>
                  <a:lnTo>
                    <a:pt x="50698" y="328510"/>
                  </a:lnTo>
                  <a:lnTo>
                    <a:pt x="43561" y="328510"/>
                  </a:lnTo>
                  <a:lnTo>
                    <a:pt x="43599" y="328295"/>
                  </a:lnTo>
                  <a:lnTo>
                    <a:pt x="44665" y="322224"/>
                  </a:lnTo>
                  <a:lnTo>
                    <a:pt x="45732" y="321983"/>
                  </a:lnTo>
                  <a:lnTo>
                    <a:pt x="46253" y="321716"/>
                  </a:lnTo>
                  <a:lnTo>
                    <a:pt x="48221" y="321995"/>
                  </a:lnTo>
                  <a:lnTo>
                    <a:pt x="49555" y="322326"/>
                  </a:lnTo>
                  <a:lnTo>
                    <a:pt x="51346" y="322681"/>
                  </a:lnTo>
                  <a:lnTo>
                    <a:pt x="51346" y="320865"/>
                  </a:lnTo>
                  <a:lnTo>
                    <a:pt x="45123" y="320865"/>
                  </a:lnTo>
                  <a:lnTo>
                    <a:pt x="48044" y="312534"/>
                  </a:lnTo>
                  <a:lnTo>
                    <a:pt x="53606" y="311962"/>
                  </a:lnTo>
                  <a:lnTo>
                    <a:pt x="50850" y="309956"/>
                  </a:lnTo>
                  <a:lnTo>
                    <a:pt x="55676" y="305435"/>
                  </a:lnTo>
                  <a:lnTo>
                    <a:pt x="59029" y="298246"/>
                  </a:lnTo>
                  <a:lnTo>
                    <a:pt x="58127" y="294119"/>
                  </a:lnTo>
                  <a:lnTo>
                    <a:pt x="57188" y="294843"/>
                  </a:lnTo>
                  <a:lnTo>
                    <a:pt x="56197" y="295300"/>
                  </a:lnTo>
                  <a:lnTo>
                    <a:pt x="52324" y="300837"/>
                  </a:lnTo>
                  <a:lnTo>
                    <a:pt x="49288" y="305816"/>
                  </a:lnTo>
                  <a:lnTo>
                    <a:pt x="44691" y="311645"/>
                  </a:lnTo>
                  <a:lnTo>
                    <a:pt x="44234" y="312572"/>
                  </a:lnTo>
                  <a:lnTo>
                    <a:pt x="42405" y="318884"/>
                  </a:lnTo>
                  <a:lnTo>
                    <a:pt x="43281" y="324434"/>
                  </a:lnTo>
                  <a:lnTo>
                    <a:pt x="39446" y="328218"/>
                  </a:lnTo>
                  <a:lnTo>
                    <a:pt x="37350" y="328295"/>
                  </a:lnTo>
                  <a:lnTo>
                    <a:pt x="35420" y="327850"/>
                  </a:lnTo>
                  <a:lnTo>
                    <a:pt x="33604" y="329476"/>
                  </a:lnTo>
                  <a:lnTo>
                    <a:pt x="39458" y="330441"/>
                  </a:lnTo>
                  <a:lnTo>
                    <a:pt x="36969" y="333032"/>
                  </a:lnTo>
                  <a:lnTo>
                    <a:pt x="39585" y="338391"/>
                  </a:lnTo>
                  <a:lnTo>
                    <a:pt x="33515" y="337794"/>
                  </a:lnTo>
                  <a:lnTo>
                    <a:pt x="36728" y="338810"/>
                  </a:lnTo>
                  <a:lnTo>
                    <a:pt x="36004" y="345528"/>
                  </a:lnTo>
                  <a:lnTo>
                    <a:pt x="35153" y="346087"/>
                  </a:lnTo>
                  <a:lnTo>
                    <a:pt x="32639" y="345567"/>
                  </a:lnTo>
                  <a:lnTo>
                    <a:pt x="28244" y="344652"/>
                  </a:lnTo>
                  <a:lnTo>
                    <a:pt x="35039" y="316230"/>
                  </a:lnTo>
                  <a:lnTo>
                    <a:pt x="35369" y="313423"/>
                  </a:lnTo>
                  <a:lnTo>
                    <a:pt x="60058" y="284937"/>
                  </a:lnTo>
                  <a:lnTo>
                    <a:pt x="60731" y="284187"/>
                  </a:lnTo>
                  <a:lnTo>
                    <a:pt x="64020" y="279552"/>
                  </a:lnTo>
                  <a:lnTo>
                    <a:pt x="68465" y="278358"/>
                  </a:lnTo>
                  <a:lnTo>
                    <a:pt x="72161" y="276364"/>
                  </a:lnTo>
                  <a:lnTo>
                    <a:pt x="72466" y="275132"/>
                  </a:lnTo>
                  <a:lnTo>
                    <a:pt x="72364" y="273443"/>
                  </a:lnTo>
                  <a:lnTo>
                    <a:pt x="78066" y="268046"/>
                  </a:lnTo>
                  <a:lnTo>
                    <a:pt x="79235" y="261683"/>
                  </a:lnTo>
                  <a:lnTo>
                    <a:pt x="82689" y="251828"/>
                  </a:lnTo>
                  <a:lnTo>
                    <a:pt x="83769" y="247840"/>
                  </a:lnTo>
                  <a:lnTo>
                    <a:pt x="85153" y="243967"/>
                  </a:lnTo>
                  <a:lnTo>
                    <a:pt x="86779" y="237299"/>
                  </a:lnTo>
                  <a:lnTo>
                    <a:pt x="86817" y="230797"/>
                  </a:lnTo>
                  <a:lnTo>
                    <a:pt x="85293" y="224459"/>
                  </a:lnTo>
                  <a:lnTo>
                    <a:pt x="82245" y="218249"/>
                  </a:lnTo>
                  <a:lnTo>
                    <a:pt x="81749" y="220332"/>
                  </a:lnTo>
                  <a:lnTo>
                    <a:pt x="81521" y="222427"/>
                  </a:lnTo>
                  <a:lnTo>
                    <a:pt x="81953" y="227761"/>
                  </a:lnTo>
                  <a:lnTo>
                    <a:pt x="83413" y="231203"/>
                  </a:lnTo>
                  <a:lnTo>
                    <a:pt x="80949" y="241363"/>
                  </a:lnTo>
                  <a:lnTo>
                    <a:pt x="80327" y="248881"/>
                  </a:lnTo>
                  <a:lnTo>
                    <a:pt x="75463" y="258330"/>
                  </a:lnTo>
                  <a:lnTo>
                    <a:pt x="75272" y="261797"/>
                  </a:lnTo>
                  <a:lnTo>
                    <a:pt x="69583" y="269049"/>
                  </a:lnTo>
                  <a:lnTo>
                    <a:pt x="65532" y="273786"/>
                  </a:lnTo>
                  <a:lnTo>
                    <a:pt x="54787" y="281254"/>
                  </a:lnTo>
                  <a:lnTo>
                    <a:pt x="49669" y="285254"/>
                  </a:lnTo>
                  <a:lnTo>
                    <a:pt x="45300" y="290004"/>
                  </a:lnTo>
                  <a:lnTo>
                    <a:pt x="42227" y="295986"/>
                  </a:lnTo>
                  <a:lnTo>
                    <a:pt x="42113" y="296291"/>
                  </a:lnTo>
                  <a:lnTo>
                    <a:pt x="41770" y="296646"/>
                  </a:lnTo>
                  <a:lnTo>
                    <a:pt x="37782" y="297916"/>
                  </a:lnTo>
                  <a:lnTo>
                    <a:pt x="37617" y="301371"/>
                  </a:lnTo>
                  <a:lnTo>
                    <a:pt x="32981" y="309473"/>
                  </a:lnTo>
                  <a:lnTo>
                    <a:pt x="30276" y="314769"/>
                  </a:lnTo>
                  <a:lnTo>
                    <a:pt x="28562" y="323303"/>
                  </a:lnTo>
                  <a:lnTo>
                    <a:pt x="27228" y="325589"/>
                  </a:lnTo>
                  <a:lnTo>
                    <a:pt x="25273" y="334264"/>
                  </a:lnTo>
                  <a:lnTo>
                    <a:pt x="24168" y="339725"/>
                  </a:lnTo>
                  <a:lnTo>
                    <a:pt x="23012" y="346710"/>
                  </a:lnTo>
                  <a:lnTo>
                    <a:pt x="23952" y="348056"/>
                  </a:lnTo>
                  <a:lnTo>
                    <a:pt x="24625" y="350062"/>
                  </a:lnTo>
                  <a:lnTo>
                    <a:pt x="27813" y="345884"/>
                  </a:lnTo>
                  <a:lnTo>
                    <a:pt x="31318" y="345567"/>
                  </a:lnTo>
                  <a:lnTo>
                    <a:pt x="35534" y="346951"/>
                  </a:lnTo>
                  <a:lnTo>
                    <a:pt x="34467" y="353148"/>
                  </a:lnTo>
                  <a:lnTo>
                    <a:pt x="28219" y="353148"/>
                  </a:lnTo>
                  <a:lnTo>
                    <a:pt x="28244" y="353606"/>
                  </a:lnTo>
                  <a:lnTo>
                    <a:pt x="33261" y="354317"/>
                  </a:lnTo>
                  <a:lnTo>
                    <a:pt x="32639" y="360870"/>
                  </a:lnTo>
                  <a:lnTo>
                    <a:pt x="32804" y="361619"/>
                  </a:lnTo>
                  <a:lnTo>
                    <a:pt x="35610" y="365315"/>
                  </a:lnTo>
                  <a:lnTo>
                    <a:pt x="38519" y="362508"/>
                  </a:lnTo>
                  <a:lnTo>
                    <a:pt x="36449" y="358978"/>
                  </a:lnTo>
                  <a:lnTo>
                    <a:pt x="37757" y="352717"/>
                  </a:lnTo>
                  <a:lnTo>
                    <a:pt x="38354" y="349529"/>
                  </a:lnTo>
                  <a:lnTo>
                    <a:pt x="38963" y="346443"/>
                  </a:lnTo>
                  <a:lnTo>
                    <a:pt x="41808" y="346087"/>
                  </a:lnTo>
                  <a:lnTo>
                    <a:pt x="42735" y="345973"/>
                  </a:lnTo>
                  <a:lnTo>
                    <a:pt x="41579" y="344716"/>
                  </a:lnTo>
                  <a:lnTo>
                    <a:pt x="39382" y="343230"/>
                  </a:lnTo>
                  <a:lnTo>
                    <a:pt x="40030" y="340626"/>
                  </a:lnTo>
                  <a:lnTo>
                    <a:pt x="41808" y="339229"/>
                  </a:lnTo>
                  <a:lnTo>
                    <a:pt x="42481" y="338391"/>
                  </a:lnTo>
                  <a:lnTo>
                    <a:pt x="43014" y="337743"/>
                  </a:lnTo>
                  <a:lnTo>
                    <a:pt x="39928" y="335775"/>
                  </a:lnTo>
                  <a:lnTo>
                    <a:pt x="43281" y="330073"/>
                  </a:lnTo>
                  <a:lnTo>
                    <a:pt x="48869" y="331089"/>
                  </a:lnTo>
                  <a:lnTo>
                    <a:pt x="48958" y="331419"/>
                  </a:lnTo>
                  <a:lnTo>
                    <a:pt x="46977" y="345706"/>
                  </a:lnTo>
                  <a:lnTo>
                    <a:pt x="49212" y="347383"/>
                  </a:lnTo>
                  <a:lnTo>
                    <a:pt x="51142" y="347116"/>
                  </a:lnTo>
                  <a:lnTo>
                    <a:pt x="50520" y="342112"/>
                  </a:lnTo>
                  <a:lnTo>
                    <a:pt x="52641" y="339725"/>
                  </a:lnTo>
                  <a:lnTo>
                    <a:pt x="51092" y="335775"/>
                  </a:lnTo>
                  <a:lnTo>
                    <a:pt x="51193" y="335165"/>
                  </a:lnTo>
                  <a:lnTo>
                    <a:pt x="52273" y="333248"/>
                  </a:lnTo>
                  <a:lnTo>
                    <a:pt x="54013" y="331089"/>
                  </a:lnTo>
                  <a:lnTo>
                    <a:pt x="55778" y="331165"/>
                  </a:lnTo>
                  <a:lnTo>
                    <a:pt x="56032" y="331089"/>
                  </a:lnTo>
                  <a:lnTo>
                    <a:pt x="57289" y="330720"/>
                  </a:lnTo>
                  <a:lnTo>
                    <a:pt x="57454" y="330441"/>
                  </a:lnTo>
                  <a:lnTo>
                    <a:pt x="57785" y="330149"/>
                  </a:lnTo>
                  <a:lnTo>
                    <a:pt x="57365" y="330073"/>
                  </a:lnTo>
                  <a:lnTo>
                    <a:pt x="53505" y="329361"/>
                  </a:lnTo>
                  <a:lnTo>
                    <a:pt x="53670" y="328510"/>
                  </a:lnTo>
                  <a:lnTo>
                    <a:pt x="54140" y="326504"/>
                  </a:lnTo>
                  <a:lnTo>
                    <a:pt x="54660" y="323176"/>
                  </a:lnTo>
                  <a:lnTo>
                    <a:pt x="56362" y="322160"/>
                  </a:lnTo>
                  <a:lnTo>
                    <a:pt x="57873" y="322681"/>
                  </a:lnTo>
                  <a:lnTo>
                    <a:pt x="61366" y="323824"/>
                  </a:lnTo>
                  <a:lnTo>
                    <a:pt x="65608" y="323011"/>
                  </a:lnTo>
                  <a:lnTo>
                    <a:pt x="69126" y="327634"/>
                  </a:lnTo>
                  <a:lnTo>
                    <a:pt x="70853" y="327964"/>
                  </a:lnTo>
                  <a:lnTo>
                    <a:pt x="72948" y="329438"/>
                  </a:lnTo>
                  <a:lnTo>
                    <a:pt x="73685" y="330365"/>
                  </a:lnTo>
                  <a:lnTo>
                    <a:pt x="74396" y="331063"/>
                  </a:lnTo>
                  <a:lnTo>
                    <a:pt x="74396" y="331419"/>
                  </a:lnTo>
                  <a:lnTo>
                    <a:pt x="74053" y="332155"/>
                  </a:lnTo>
                  <a:lnTo>
                    <a:pt x="65684" y="331063"/>
                  </a:lnTo>
                  <a:lnTo>
                    <a:pt x="71170" y="334264"/>
                  </a:lnTo>
                  <a:lnTo>
                    <a:pt x="77152" y="335165"/>
                  </a:lnTo>
                  <a:lnTo>
                    <a:pt x="83299" y="335343"/>
                  </a:lnTo>
                  <a:lnTo>
                    <a:pt x="79552" y="332155"/>
                  </a:lnTo>
                  <a:lnTo>
                    <a:pt x="73431" y="326923"/>
                  </a:lnTo>
                  <a:lnTo>
                    <a:pt x="79070" y="325081"/>
                  </a:lnTo>
                  <a:lnTo>
                    <a:pt x="83502" y="328345"/>
                  </a:lnTo>
                  <a:lnTo>
                    <a:pt x="88734" y="328510"/>
                  </a:lnTo>
                  <a:close/>
                </a:path>
                <a:path w="277495" h="1175385">
                  <a:moveTo>
                    <a:pt x="90741" y="203149"/>
                  </a:moveTo>
                  <a:lnTo>
                    <a:pt x="86169" y="203682"/>
                  </a:lnTo>
                  <a:lnTo>
                    <a:pt x="83489" y="197129"/>
                  </a:lnTo>
                  <a:lnTo>
                    <a:pt x="82384" y="197612"/>
                  </a:lnTo>
                  <a:lnTo>
                    <a:pt x="83223" y="209715"/>
                  </a:lnTo>
                  <a:lnTo>
                    <a:pt x="90690" y="204609"/>
                  </a:lnTo>
                  <a:lnTo>
                    <a:pt x="90741" y="203149"/>
                  </a:lnTo>
                  <a:close/>
                </a:path>
                <a:path w="277495" h="1175385">
                  <a:moveTo>
                    <a:pt x="95110" y="311950"/>
                  </a:moveTo>
                  <a:lnTo>
                    <a:pt x="94437" y="311632"/>
                  </a:lnTo>
                  <a:lnTo>
                    <a:pt x="93535" y="311073"/>
                  </a:lnTo>
                  <a:lnTo>
                    <a:pt x="92544" y="310794"/>
                  </a:lnTo>
                  <a:lnTo>
                    <a:pt x="86296" y="308927"/>
                  </a:lnTo>
                  <a:lnTo>
                    <a:pt x="81673" y="303593"/>
                  </a:lnTo>
                  <a:lnTo>
                    <a:pt x="78028" y="302475"/>
                  </a:lnTo>
                  <a:lnTo>
                    <a:pt x="74536" y="300736"/>
                  </a:lnTo>
                  <a:lnTo>
                    <a:pt x="73621" y="301459"/>
                  </a:lnTo>
                  <a:lnTo>
                    <a:pt x="72745" y="301802"/>
                  </a:lnTo>
                  <a:lnTo>
                    <a:pt x="81534" y="307517"/>
                  </a:lnTo>
                  <a:lnTo>
                    <a:pt x="79883" y="308864"/>
                  </a:lnTo>
                  <a:lnTo>
                    <a:pt x="83794" y="309930"/>
                  </a:lnTo>
                  <a:lnTo>
                    <a:pt x="87744" y="311073"/>
                  </a:lnTo>
                  <a:lnTo>
                    <a:pt x="92913" y="312305"/>
                  </a:lnTo>
                  <a:lnTo>
                    <a:pt x="94234" y="311988"/>
                  </a:lnTo>
                  <a:lnTo>
                    <a:pt x="95110" y="311950"/>
                  </a:lnTo>
                  <a:close/>
                </a:path>
                <a:path w="277495" h="1175385">
                  <a:moveTo>
                    <a:pt x="95148" y="302031"/>
                  </a:moveTo>
                  <a:lnTo>
                    <a:pt x="85661" y="296037"/>
                  </a:lnTo>
                  <a:lnTo>
                    <a:pt x="84899" y="300634"/>
                  </a:lnTo>
                  <a:lnTo>
                    <a:pt x="95148" y="302031"/>
                  </a:lnTo>
                  <a:close/>
                </a:path>
                <a:path w="277495" h="1175385">
                  <a:moveTo>
                    <a:pt x="95478" y="311950"/>
                  </a:moveTo>
                  <a:lnTo>
                    <a:pt x="95135" y="311950"/>
                  </a:lnTo>
                  <a:lnTo>
                    <a:pt x="95389" y="312077"/>
                  </a:lnTo>
                  <a:lnTo>
                    <a:pt x="95478" y="311950"/>
                  </a:lnTo>
                  <a:close/>
                </a:path>
                <a:path w="277495" h="1175385">
                  <a:moveTo>
                    <a:pt x="97205" y="697103"/>
                  </a:moveTo>
                  <a:lnTo>
                    <a:pt x="92633" y="697369"/>
                  </a:lnTo>
                  <a:lnTo>
                    <a:pt x="92887" y="698550"/>
                  </a:lnTo>
                  <a:lnTo>
                    <a:pt x="93332" y="699630"/>
                  </a:lnTo>
                  <a:lnTo>
                    <a:pt x="93167" y="701687"/>
                  </a:lnTo>
                  <a:lnTo>
                    <a:pt x="92532" y="702665"/>
                  </a:lnTo>
                  <a:lnTo>
                    <a:pt x="92138" y="703668"/>
                  </a:lnTo>
                  <a:lnTo>
                    <a:pt x="92481" y="703808"/>
                  </a:lnTo>
                  <a:lnTo>
                    <a:pt x="92824" y="703986"/>
                  </a:lnTo>
                  <a:lnTo>
                    <a:pt x="93179" y="704138"/>
                  </a:lnTo>
                  <a:lnTo>
                    <a:pt x="94195" y="702297"/>
                  </a:lnTo>
                  <a:lnTo>
                    <a:pt x="95161" y="700417"/>
                  </a:lnTo>
                  <a:lnTo>
                    <a:pt x="97205" y="697103"/>
                  </a:lnTo>
                  <a:close/>
                </a:path>
                <a:path w="277495" h="1175385">
                  <a:moveTo>
                    <a:pt x="98691" y="697014"/>
                  </a:moveTo>
                  <a:lnTo>
                    <a:pt x="97993" y="695985"/>
                  </a:lnTo>
                  <a:lnTo>
                    <a:pt x="97396" y="696785"/>
                  </a:lnTo>
                  <a:lnTo>
                    <a:pt x="97205" y="697103"/>
                  </a:lnTo>
                  <a:lnTo>
                    <a:pt x="98691" y="697014"/>
                  </a:lnTo>
                  <a:close/>
                </a:path>
                <a:path w="277495" h="1175385">
                  <a:moveTo>
                    <a:pt x="99491" y="745147"/>
                  </a:moveTo>
                  <a:lnTo>
                    <a:pt x="96545" y="742480"/>
                  </a:lnTo>
                  <a:lnTo>
                    <a:pt x="95618" y="743775"/>
                  </a:lnTo>
                  <a:lnTo>
                    <a:pt x="95186" y="745070"/>
                  </a:lnTo>
                  <a:lnTo>
                    <a:pt x="91147" y="746594"/>
                  </a:lnTo>
                  <a:lnTo>
                    <a:pt x="87845" y="748106"/>
                  </a:lnTo>
                  <a:lnTo>
                    <a:pt x="82067" y="748474"/>
                  </a:lnTo>
                  <a:lnTo>
                    <a:pt x="81343" y="750049"/>
                  </a:lnTo>
                  <a:lnTo>
                    <a:pt x="80048" y="750976"/>
                  </a:lnTo>
                  <a:lnTo>
                    <a:pt x="87668" y="751128"/>
                  </a:lnTo>
                  <a:lnTo>
                    <a:pt x="87566" y="748842"/>
                  </a:lnTo>
                  <a:lnTo>
                    <a:pt x="89344" y="748093"/>
                  </a:lnTo>
                  <a:lnTo>
                    <a:pt x="94157" y="747560"/>
                  </a:lnTo>
                  <a:lnTo>
                    <a:pt x="96418" y="746861"/>
                  </a:lnTo>
                  <a:lnTo>
                    <a:pt x="98920" y="746252"/>
                  </a:lnTo>
                  <a:lnTo>
                    <a:pt x="99060" y="745794"/>
                  </a:lnTo>
                  <a:lnTo>
                    <a:pt x="99491" y="745147"/>
                  </a:lnTo>
                  <a:close/>
                </a:path>
                <a:path w="277495" h="1175385">
                  <a:moveTo>
                    <a:pt x="100101" y="692950"/>
                  </a:moveTo>
                  <a:lnTo>
                    <a:pt x="97624" y="687679"/>
                  </a:lnTo>
                  <a:lnTo>
                    <a:pt x="94297" y="690613"/>
                  </a:lnTo>
                  <a:lnTo>
                    <a:pt x="97993" y="695985"/>
                  </a:lnTo>
                  <a:lnTo>
                    <a:pt x="98679" y="695032"/>
                  </a:lnTo>
                  <a:lnTo>
                    <a:pt x="100101" y="692950"/>
                  </a:lnTo>
                  <a:close/>
                </a:path>
                <a:path w="277495" h="1175385">
                  <a:moveTo>
                    <a:pt x="107530" y="294309"/>
                  </a:moveTo>
                  <a:lnTo>
                    <a:pt x="105791" y="293598"/>
                  </a:lnTo>
                  <a:lnTo>
                    <a:pt x="105105" y="293166"/>
                  </a:lnTo>
                  <a:lnTo>
                    <a:pt x="104025" y="292481"/>
                  </a:lnTo>
                  <a:lnTo>
                    <a:pt x="99009" y="291680"/>
                  </a:lnTo>
                  <a:lnTo>
                    <a:pt x="97840" y="291274"/>
                  </a:lnTo>
                  <a:lnTo>
                    <a:pt x="96266" y="290715"/>
                  </a:lnTo>
                  <a:lnTo>
                    <a:pt x="90398" y="286778"/>
                  </a:lnTo>
                  <a:lnTo>
                    <a:pt x="86702" y="285330"/>
                  </a:lnTo>
                  <a:lnTo>
                    <a:pt x="83223" y="283591"/>
                  </a:lnTo>
                  <a:lnTo>
                    <a:pt x="82804" y="284416"/>
                  </a:lnTo>
                  <a:lnTo>
                    <a:pt x="88468" y="288645"/>
                  </a:lnTo>
                  <a:lnTo>
                    <a:pt x="83527" y="290741"/>
                  </a:lnTo>
                  <a:lnTo>
                    <a:pt x="84353" y="290868"/>
                  </a:lnTo>
                  <a:lnTo>
                    <a:pt x="85242" y="291122"/>
                  </a:lnTo>
                  <a:lnTo>
                    <a:pt x="90932" y="291452"/>
                  </a:lnTo>
                  <a:lnTo>
                    <a:pt x="95834" y="291274"/>
                  </a:lnTo>
                  <a:lnTo>
                    <a:pt x="99860" y="295859"/>
                  </a:lnTo>
                  <a:lnTo>
                    <a:pt x="101587" y="295960"/>
                  </a:lnTo>
                  <a:lnTo>
                    <a:pt x="103390" y="293166"/>
                  </a:lnTo>
                  <a:lnTo>
                    <a:pt x="105905" y="295097"/>
                  </a:lnTo>
                  <a:lnTo>
                    <a:pt x="107530" y="294309"/>
                  </a:lnTo>
                  <a:close/>
                </a:path>
                <a:path w="277495" h="1175385">
                  <a:moveTo>
                    <a:pt x="107772" y="294195"/>
                  </a:moveTo>
                  <a:lnTo>
                    <a:pt x="107530" y="294309"/>
                  </a:lnTo>
                  <a:lnTo>
                    <a:pt x="107772" y="294195"/>
                  </a:lnTo>
                  <a:close/>
                </a:path>
                <a:path w="277495" h="1175385">
                  <a:moveTo>
                    <a:pt x="110439" y="691210"/>
                  </a:moveTo>
                  <a:lnTo>
                    <a:pt x="108724" y="691438"/>
                  </a:lnTo>
                  <a:lnTo>
                    <a:pt x="108724" y="691032"/>
                  </a:lnTo>
                  <a:lnTo>
                    <a:pt x="103733" y="693293"/>
                  </a:lnTo>
                  <a:lnTo>
                    <a:pt x="108077" y="697865"/>
                  </a:lnTo>
                  <a:lnTo>
                    <a:pt x="110363" y="691438"/>
                  </a:lnTo>
                  <a:lnTo>
                    <a:pt x="110439" y="691210"/>
                  </a:lnTo>
                  <a:close/>
                </a:path>
                <a:path w="277495" h="1175385">
                  <a:moveTo>
                    <a:pt x="110820" y="284518"/>
                  </a:moveTo>
                  <a:lnTo>
                    <a:pt x="104990" y="283171"/>
                  </a:lnTo>
                  <a:lnTo>
                    <a:pt x="100520" y="282067"/>
                  </a:lnTo>
                  <a:lnTo>
                    <a:pt x="98640" y="282003"/>
                  </a:lnTo>
                  <a:lnTo>
                    <a:pt x="92214" y="276834"/>
                  </a:lnTo>
                  <a:lnTo>
                    <a:pt x="86220" y="277075"/>
                  </a:lnTo>
                  <a:lnTo>
                    <a:pt x="79895" y="278231"/>
                  </a:lnTo>
                  <a:lnTo>
                    <a:pt x="86385" y="279425"/>
                  </a:lnTo>
                  <a:lnTo>
                    <a:pt x="92595" y="281279"/>
                  </a:lnTo>
                  <a:lnTo>
                    <a:pt x="98488" y="283895"/>
                  </a:lnTo>
                  <a:lnTo>
                    <a:pt x="104013" y="287324"/>
                  </a:lnTo>
                  <a:lnTo>
                    <a:pt x="106248" y="285038"/>
                  </a:lnTo>
                  <a:lnTo>
                    <a:pt x="110820" y="284518"/>
                  </a:lnTo>
                  <a:close/>
                </a:path>
                <a:path w="277495" h="1175385">
                  <a:moveTo>
                    <a:pt x="112445" y="690943"/>
                  </a:moveTo>
                  <a:lnTo>
                    <a:pt x="111658" y="690613"/>
                  </a:lnTo>
                  <a:lnTo>
                    <a:pt x="110464" y="691134"/>
                  </a:lnTo>
                  <a:lnTo>
                    <a:pt x="112445" y="690943"/>
                  </a:lnTo>
                  <a:close/>
                </a:path>
                <a:path w="277495" h="1175385">
                  <a:moveTo>
                    <a:pt x="113068" y="683920"/>
                  </a:moveTo>
                  <a:lnTo>
                    <a:pt x="112776" y="683272"/>
                  </a:lnTo>
                  <a:lnTo>
                    <a:pt x="104927" y="684009"/>
                  </a:lnTo>
                  <a:lnTo>
                    <a:pt x="104559" y="687463"/>
                  </a:lnTo>
                  <a:lnTo>
                    <a:pt x="108724" y="691032"/>
                  </a:lnTo>
                  <a:lnTo>
                    <a:pt x="108724" y="685850"/>
                  </a:lnTo>
                  <a:lnTo>
                    <a:pt x="113068" y="683920"/>
                  </a:lnTo>
                  <a:close/>
                </a:path>
                <a:path w="277495" h="1175385">
                  <a:moveTo>
                    <a:pt x="115290" y="143433"/>
                  </a:moveTo>
                  <a:lnTo>
                    <a:pt x="111442" y="141732"/>
                  </a:lnTo>
                  <a:lnTo>
                    <a:pt x="107962" y="139484"/>
                  </a:lnTo>
                  <a:lnTo>
                    <a:pt x="104076" y="135331"/>
                  </a:lnTo>
                  <a:lnTo>
                    <a:pt x="103543" y="134327"/>
                  </a:lnTo>
                  <a:lnTo>
                    <a:pt x="105308" y="133502"/>
                  </a:lnTo>
                  <a:lnTo>
                    <a:pt x="105549" y="131851"/>
                  </a:lnTo>
                  <a:lnTo>
                    <a:pt x="104673" y="131114"/>
                  </a:lnTo>
                  <a:lnTo>
                    <a:pt x="100799" y="131025"/>
                  </a:lnTo>
                  <a:lnTo>
                    <a:pt x="98463" y="131064"/>
                  </a:lnTo>
                  <a:lnTo>
                    <a:pt x="95250" y="131064"/>
                  </a:lnTo>
                  <a:lnTo>
                    <a:pt x="102565" y="136893"/>
                  </a:lnTo>
                  <a:lnTo>
                    <a:pt x="101333" y="140500"/>
                  </a:lnTo>
                  <a:lnTo>
                    <a:pt x="106083" y="142367"/>
                  </a:lnTo>
                  <a:lnTo>
                    <a:pt x="110388" y="144195"/>
                  </a:lnTo>
                  <a:lnTo>
                    <a:pt x="115290" y="143433"/>
                  </a:lnTo>
                  <a:close/>
                </a:path>
                <a:path w="277495" h="1175385">
                  <a:moveTo>
                    <a:pt x="115455" y="160286"/>
                  </a:moveTo>
                  <a:lnTo>
                    <a:pt x="100203" y="156565"/>
                  </a:lnTo>
                  <a:lnTo>
                    <a:pt x="99999" y="157353"/>
                  </a:lnTo>
                  <a:lnTo>
                    <a:pt x="112242" y="164820"/>
                  </a:lnTo>
                  <a:lnTo>
                    <a:pt x="115455" y="160286"/>
                  </a:lnTo>
                  <a:close/>
                </a:path>
                <a:path w="277495" h="1175385">
                  <a:moveTo>
                    <a:pt x="117360" y="818578"/>
                  </a:moveTo>
                  <a:lnTo>
                    <a:pt x="110121" y="818578"/>
                  </a:lnTo>
                  <a:lnTo>
                    <a:pt x="113017" y="819848"/>
                  </a:lnTo>
                  <a:lnTo>
                    <a:pt x="114731" y="821372"/>
                  </a:lnTo>
                  <a:lnTo>
                    <a:pt x="117360" y="818578"/>
                  </a:lnTo>
                  <a:close/>
                </a:path>
                <a:path w="277495" h="1175385">
                  <a:moveTo>
                    <a:pt x="118503" y="690118"/>
                  </a:moveTo>
                  <a:lnTo>
                    <a:pt x="112445" y="690943"/>
                  </a:lnTo>
                  <a:lnTo>
                    <a:pt x="118237" y="693381"/>
                  </a:lnTo>
                  <a:lnTo>
                    <a:pt x="118503" y="690118"/>
                  </a:lnTo>
                  <a:close/>
                </a:path>
                <a:path w="277495" h="1175385">
                  <a:moveTo>
                    <a:pt x="120777" y="64046"/>
                  </a:moveTo>
                  <a:lnTo>
                    <a:pt x="117665" y="59842"/>
                  </a:lnTo>
                  <a:lnTo>
                    <a:pt x="114782" y="59486"/>
                  </a:lnTo>
                  <a:lnTo>
                    <a:pt x="114096" y="59931"/>
                  </a:lnTo>
                  <a:lnTo>
                    <a:pt x="113347" y="60845"/>
                  </a:lnTo>
                  <a:lnTo>
                    <a:pt x="108991" y="60185"/>
                  </a:lnTo>
                  <a:lnTo>
                    <a:pt x="100266" y="58407"/>
                  </a:lnTo>
                  <a:lnTo>
                    <a:pt x="99047" y="57950"/>
                  </a:lnTo>
                  <a:lnTo>
                    <a:pt x="97802" y="57569"/>
                  </a:lnTo>
                  <a:lnTo>
                    <a:pt x="98475" y="59156"/>
                  </a:lnTo>
                  <a:lnTo>
                    <a:pt x="99529" y="59728"/>
                  </a:lnTo>
                  <a:lnTo>
                    <a:pt x="101727" y="61023"/>
                  </a:lnTo>
                  <a:lnTo>
                    <a:pt x="104013" y="62471"/>
                  </a:lnTo>
                  <a:lnTo>
                    <a:pt x="101511" y="66116"/>
                  </a:lnTo>
                  <a:lnTo>
                    <a:pt x="111925" y="68453"/>
                  </a:lnTo>
                  <a:lnTo>
                    <a:pt x="106819" y="62458"/>
                  </a:lnTo>
                  <a:lnTo>
                    <a:pt x="120777" y="64046"/>
                  </a:lnTo>
                  <a:close/>
                </a:path>
                <a:path w="277495" h="1175385">
                  <a:moveTo>
                    <a:pt x="152793" y="1065403"/>
                  </a:moveTo>
                  <a:lnTo>
                    <a:pt x="151815" y="1064094"/>
                  </a:lnTo>
                  <a:lnTo>
                    <a:pt x="150939" y="1062951"/>
                  </a:lnTo>
                  <a:lnTo>
                    <a:pt x="149796" y="1061415"/>
                  </a:lnTo>
                  <a:lnTo>
                    <a:pt x="149225" y="1066380"/>
                  </a:lnTo>
                  <a:lnTo>
                    <a:pt x="152793" y="1065403"/>
                  </a:lnTo>
                  <a:close/>
                </a:path>
                <a:path w="277495" h="1175385">
                  <a:moveTo>
                    <a:pt x="162166" y="1098550"/>
                  </a:moveTo>
                  <a:lnTo>
                    <a:pt x="158597" y="1100366"/>
                  </a:lnTo>
                  <a:lnTo>
                    <a:pt x="162166" y="1103147"/>
                  </a:lnTo>
                  <a:lnTo>
                    <a:pt x="162166" y="1098550"/>
                  </a:lnTo>
                  <a:close/>
                </a:path>
                <a:path w="277495" h="1175385">
                  <a:moveTo>
                    <a:pt x="163055" y="814158"/>
                  </a:moveTo>
                  <a:lnTo>
                    <a:pt x="154711" y="814158"/>
                  </a:lnTo>
                  <a:lnTo>
                    <a:pt x="157848" y="816013"/>
                  </a:lnTo>
                  <a:lnTo>
                    <a:pt x="160362" y="816711"/>
                  </a:lnTo>
                  <a:lnTo>
                    <a:pt x="163055" y="814158"/>
                  </a:lnTo>
                  <a:close/>
                </a:path>
                <a:path w="277495" h="1175385">
                  <a:moveTo>
                    <a:pt x="174320" y="522719"/>
                  </a:moveTo>
                  <a:lnTo>
                    <a:pt x="174244" y="522427"/>
                  </a:lnTo>
                  <a:lnTo>
                    <a:pt x="174053" y="521881"/>
                  </a:lnTo>
                  <a:lnTo>
                    <a:pt x="171081" y="522820"/>
                  </a:lnTo>
                  <a:lnTo>
                    <a:pt x="169595" y="523278"/>
                  </a:lnTo>
                  <a:lnTo>
                    <a:pt x="169748" y="523570"/>
                  </a:lnTo>
                  <a:lnTo>
                    <a:pt x="170065" y="524141"/>
                  </a:lnTo>
                  <a:lnTo>
                    <a:pt x="171488" y="523659"/>
                  </a:lnTo>
                  <a:lnTo>
                    <a:pt x="174320" y="522719"/>
                  </a:lnTo>
                  <a:close/>
                </a:path>
                <a:path w="277495" h="1175385">
                  <a:moveTo>
                    <a:pt x="176898" y="541629"/>
                  </a:moveTo>
                  <a:lnTo>
                    <a:pt x="174942" y="540969"/>
                  </a:lnTo>
                  <a:lnTo>
                    <a:pt x="173126" y="541362"/>
                  </a:lnTo>
                  <a:lnTo>
                    <a:pt x="172135" y="544042"/>
                  </a:lnTo>
                  <a:lnTo>
                    <a:pt x="176898" y="541629"/>
                  </a:lnTo>
                  <a:close/>
                </a:path>
                <a:path w="277495" h="1175385">
                  <a:moveTo>
                    <a:pt x="177126" y="562483"/>
                  </a:moveTo>
                  <a:lnTo>
                    <a:pt x="176860" y="562127"/>
                  </a:lnTo>
                  <a:lnTo>
                    <a:pt x="176593" y="561797"/>
                  </a:lnTo>
                  <a:lnTo>
                    <a:pt x="176339" y="561454"/>
                  </a:lnTo>
                  <a:lnTo>
                    <a:pt x="175361" y="562203"/>
                  </a:lnTo>
                  <a:lnTo>
                    <a:pt x="173431" y="563727"/>
                  </a:lnTo>
                  <a:lnTo>
                    <a:pt x="173964" y="564451"/>
                  </a:lnTo>
                  <a:lnTo>
                    <a:pt x="176072" y="563130"/>
                  </a:lnTo>
                  <a:lnTo>
                    <a:pt x="177126" y="562483"/>
                  </a:lnTo>
                  <a:close/>
                </a:path>
                <a:path w="277495" h="1175385">
                  <a:moveTo>
                    <a:pt x="177165" y="541731"/>
                  </a:moveTo>
                  <a:lnTo>
                    <a:pt x="177025" y="541578"/>
                  </a:lnTo>
                  <a:lnTo>
                    <a:pt x="176898" y="541629"/>
                  </a:lnTo>
                  <a:lnTo>
                    <a:pt x="177165" y="541731"/>
                  </a:lnTo>
                  <a:close/>
                </a:path>
                <a:path w="277495" h="1175385">
                  <a:moveTo>
                    <a:pt x="183908" y="579094"/>
                  </a:moveTo>
                  <a:lnTo>
                    <a:pt x="183781" y="578751"/>
                  </a:lnTo>
                  <a:lnTo>
                    <a:pt x="183502" y="578053"/>
                  </a:lnTo>
                  <a:lnTo>
                    <a:pt x="181597" y="578751"/>
                  </a:lnTo>
                  <a:lnTo>
                    <a:pt x="177761" y="580136"/>
                  </a:lnTo>
                  <a:lnTo>
                    <a:pt x="177876" y="580593"/>
                  </a:lnTo>
                  <a:lnTo>
                    <a:pt x="177965" y="581037"/>
                  </a:lnTo>
                  <a:lnTo>
                    <a:pt x="178079" y="581494"/>
                  </a:lnTo>
                  <a:lnTo>
                    <a:pt x="183908" y="579094"/>
                  </a:lnTo>
                  <a:close/>
                </a:path>
                <a:path w="277495" h="1175385">
                  <a:moveTo>
                    <a:pt x="184175" y="527037"/>
                  </a:moveTo>
                  <a:lnTo>
                    <a:pt x="179514" y="528142"/>
                  </a:lnTo>
                  <a:lnTo>
                    <a:pt x="181698" y="529412"/>
                  </a:lnTo>
                  <a:lnTo>
                    <a:pt x="183210" y="528688"/>
                  </a:lnTo>
                  <a:lnTo>
                    <a:pt x="184175" y="527037"/>
                  </a:lnTo>
                  <a:close/>
                </a:path>
                <a:path w="277495" h="1175385">
                  <a:moveTo>
                    <a:pt x="184416" y="526986"/>
                  </a:moveTo>
                  <a:lnTo>
                    <a:pt x="184289" y="526846"/>
                  </a:lnTo>
                  <a:lnTo>
                    <a:pt x="184175" y="527037"/>
                  </a:lnTo>
                  <a:lnTo>
                    <a:pt x="184416" y="526986"/>
                  </a:lnTo>
                  <a:close/>
                </a:path>
                <a:path w="277495" h="1175385">
                  <a:moveTo>
                    <a:pt x="190449" y="524510"/>
                  </a:moveTo>
                  <a:lnTo>
                    <a:pt x="187807" y="525589"/>
                  </a:lnTo>
                  <a:lnTo>
                    <a:pt x="184569" y="526935"/>
                  </a:lnTo>
                  <a:lnTo>
                    <a:pt x="186359" y="527342"/>
                  </a:lnTo>
                  <a:lnTo>
                    <a:pt x="188379" y="527735"/>
                  </a:lnTo>
                  <a:lnTo>
                    <a:pt x="190449" y="524510"/>
                  </a:lnTo>
                  <a:close/>
                </a:path>
                <a:path w="277495" h="1175385">
                  <a:moveTo>
                    <a:pt x="191211" y="569595"/>
                  </a:moveTo>
                  <a:lnTo>
                    <a:pt x="190982" y="568998"/>
                  </a:lnTo>
                  <a:lnTo>
                    <a:pt x="189712" y="569391"/>
                  </a:lnTo>
                  <a:lnTo>
                    <a:pt x="188455" y="569798"/>
                  </a:lnTo>
                  <a:lnTo>
                    <a:pt x="187198" y="570191"/>
                  </a:lnTo>
                  <a:lnTo>
                    <a:pt x="187401" y="570471"/>
                  </a:lnTo>
                  <a:lnTo>
                    <a:pt x="187591" y="570750"/>
                  </a:lnTo>
                  <a:lnTo>
                    <a:pt x="187794" y="571017"/>
                  </a:lnTo>
                  <a:lnTo>
                    <a:pt x="188937" y="570547"/>
                  </a:lnTo>
                  <a:lnTo>
                    <a:pt x="190068" y="570064"/>
                  </a:lnTo>
                  <a:lnTo>
                    <a:pt x="191211" y="569595"/>
                  </a:lnTo>
                  <a:close/>
                </a:path>
                <a:path w="277495" h="1175385">
                  <a:moveTo>
                    <a:pt x="195376" y="574789"/>
                  </a:moveTo>
                  <a:lnTo>
                    <a:pt x="190449" y="575462"/>
                  </a:lnTo>
                  <a:lnTo>
                    <a:pt x="190601" y="575945"/>
                  </a:lnTo>
                  <a:lnTo>
                    <a:pt x="190868" y="576935"/>
                  </a:lnTo>
                  <a:lnTo>
                    <a:pt x="195376" y="574789"/>
                  </a:lnTo>
                  <a:close/>
                </a:path>
                <a:path w="277495" h="1175385">
                  <a:moveTo>
                    <a:pt x="195440" y="518033"/>
                  </a:moveTo>
                  <a:lnTo>
                    <a:pt x="192989" y="516559"/>
                  </a:lnTo>
                  <a:lnTo>
                    <a:pt x="190779" y="517232"/>
                  </a:lnTo>
                  <a:lnTo>
                    <a:pt x="187871" y="519391"/>
                  </a:lnTo>
                  <a:lnTo>
                    <a:pt x="195440" y="518033"/>
                  </a:lnTo>
                  <a:close/>
                </a:path>
                <a:path w="277495" h="1175385">
                  <a:moveTo>
                    <a:pt x="195821" y="574725"/>
                  </a:moveTo>
                  <a:lnTo>
                    <a:pt x="195376" y="574789"/>
                  </a:lnTo>
                  <a:lnTo>
                    <a:pt x="195821" y="574725"/>
                  </a:lnTo>
                  <a:close/>
                </a:path>
                <a:path w="277495" h="1175385">
                  <a:moveTo>
                    <a:pt x="197815" y="688238"/>
                  </a:moveTo>
                  <a:lnTo>
                    <a:pt x="197789" y="687933"/>
                  </a:lnTo>
                  <a:lnTo>
                    <a:pt x="197675" y="685927"/>
                  </a:lnTo>
                  <a:lnTo>
                    <a:pt x="196532" y="686485"/>
                  </a:lnTo>
                  <a:lnTo>
                    <a:pt x="193941" y="687666"/>
                  </a:lnTo>
                  <a:lnTo>
                    <a:pt x="194665" y="688771"/>
                  </a:lnTo>
                  <a:lnTo>
                    <a:pt x="195808" y="687933"/>
                  </a:lnTo>
                  <a:lnTo>
                    <a:pt x="197815" y="688238"/>
                  </a:lnTo>
                  <a:close/>
                </a:path>
                <a:path w="277495" h="1175385">
                  <a:moveTo>
                    <a:pt x="197878" y="685774"/>
                  </a:moveTo>
                  <a:lnTo>
                    <a:pt x="197662" y="685736"/>
                  </a:lnTo>
                  <a:lnTo>
                    <a:pt x="197675" y="685927"/>
                  </a:lnTo>
                  <a:lnTo>
                    <a:pt x="197802" y="685876"/>
                  </a:lnTo>
                  <a:close/>
                </a:path>
                <a:path w="277495" h="1175385">
                  <a:moveTo>
                    <a:pt x="202069" y="693788"/>
                  </a:moveTo>
                  <a:lnTo>
                    <a:pt x="197561" y="694080"/>
                  </a:lnTo>
                  <a:lnTo>
                    <a:pt x="196989" y="694385"/>
                  </a:lnTo>
                  <a:lnTo>
                    <a:pt x="194386" y="698842"/>
                  </a:lnTo>
                  <a:lnTo>
                    <a:pt x="202069" y="693788"/>
                  </a:lnTo>
                  <a:close/>
                </a:path>
                <a:path w="277495" h="1175385">
                  <a:moveTo>
                    <a:pt x="204241" y="467144"/>
                  </a:moveTo>
                  <a:lnTo>
                    <a:pt x="204050" y="466610"/>
                  </a:lnTo>
                  <a:lnTo>
                    <a:pt x="203047" y="466915"/>
                  </a:lnTo>
                  <a:lnTo>
                    <a:pt x="202057" y="467245"/>
                  </a:lnTo>
                  <a:lnTo>
                    <a:pt x="201041" y="467563"/>
                  </a:lnTo>
                  <a:lnTo>
                    <a:pt x="201142" y="467817"/>
                  </a:lnTo>
                  <a:lnTo>
                    <a:pt x="201218" y="468083"/>
                  </a:lnTo>
                  <a:lnTo>
                    <a:pt x="201307" y="468337"/>
                  </a:lnTo>
                  <a:lnTo>
                    <a:pt x="202285" y="467944"/>
                  </a:lnTo>
                  <a:lnTo>
                    <a:pt x="204241" y="467144"/>
                  </a:lnTo>
                  <a:close/>
                </a:path>
                <a:path w="277495" h="1175385">
                  <a:moveTo>
                    <a:pt x="205613" y="682650"/>
                  </a:moveTo>
                  <a:lnTo>
                    <a:pt x="202044" y="682967"/>
                  </a:lnTo>
                  <a:lnTo>
                    <a:pt x="199605" y="683615"/>
                  </a:lnTo>
                  <a:lnTo>
                    <a:pt x="197878" y="685774"/>
                  </a:lnTo>
                  <a:lnTo>
                    <a:pt x="200571" y="686320"/>
                  </a:lnTo>
                  <a:lnTo>
                    <a:pt x="202768" y="684936"/>
                  </a:lnTo>
                  <a:lnTo>
                    <a:pt x="205613" y="682650"/>
                  </a:lnTo>
                  <a:close/>
                </a:path>
                <a:path w="277495" h="1175385">
                  <a:moveTo>
                    <a:pt x="206565" y="666978"/>
                  </a:moveTo>
                  <a:lnTo>
                    <a:pt x="205841" y="665734"/>
                  </a:lnTo>
                  <a:lnTo>
                    <a:pt x="201472" y="668540"/>
                  </a:lnTo>
                  <a:lnTo>
                    <a:pt x="201650" y="668870"/>
                  </a:lnTo>
                  <a:lnTo>
                    <a:pt x="201841" y="669188"/>
                  </a:lnTo>
                  <a:lnTo>
                    <a:pt x="202018" y="669531"/>
                  </a:lnTo>
                  <a:lnTo>
                    <a:pt x="203542" y="668667"/>
                  </a:lnTo>
                  <a:lnTo>
                    <a:pt x="205054" y="667829"/>
                  </a:lnTo>
                  <a:lnTo>
                    <a:pt x="206565" y="666978"/>
                  </a:lnTo>
                  <a:close/>
                </a:path>
                <a:path w="277495" h="1175385">
                  <a:moveTo>
                    <a:pt x="209283" y="673112"/>
                  </a:moveTo>
                  <a:lnTo>
                    <a:pt x="205232" y="673277"/>
                  </a:lnTo>
                  <a:lnTo>
                    <a:pt x="203542" y="676338"/>
                  </a:lnTo>
                  <a:lnTo>
                    <a:pt x="209283" y="673112"/>
                  </a:lnTo>
                  <a:close/>
                </a:path>
                <a:path w="277495" h="1175385">
                  <a:moveTo>
                    <a:pt x="220103" y="158089"/>
                  </a:moveTo>
                  <a:lnTo>
                    <a:pt x="218998" y="158076"/>
                  </a:lnTo>
                  <a:lnTo>
                    <a:pt x="218363" y="160655"/>
                  </a:lnTo>
                  <a:lnTo>
                    <a:pt x="218668" y="163233"/>
                  </a:lnTo>
                  <a:lnTo>
                    <a:pt x="219532" y="165531"/>
                  </a:lnTo>
                  <a:lnTo>
                    <a:pt x="220103" y="158089"/>
                  </a:lnTo>
                  <a:close/>
                </a:path>
                <a:path w="277495" h="1175385">
                  <a:moveTo>
                    <a:pt x="235292" y="391655"/>
                  </a:moveTo>
                  <a:lnTo>
                    <a:pt x="232194" y="391604"/>
                  </a:lnTo>
                  <a:lnTo>
                    <a:pt x="230022" y="392645"/>
                  </a:lnTo>
                  <a:lnTo>
                    <a:pt x="228600" y="395287"/>
                  </a:lnTo>
                  <a:lnTo>
                    <a:pt x="230898" y="394474"/>
                  </a:lnTo>
                  <a:lnTo>
                    <a:pt x="233997" y="395160"/>
                  </a:lnTo>
                  <a:lnTo>
                    <a:pt x="235292" y="391655"/>
                  </a:lnTo>
                  <a:close/>
                </a:path>
                <a:path w="277495" h="1175385">
                  <a:moveTo>
                    <a:pt x="237350" y="194119"/>
                  </a:moveTo>
                  <a:lnTo>
                    <a:pt x="236943" y="190830"/>
                  </a:lnTo>
                  <a:lnTo>
                    <a:pt x="234543" y="189128"/>
                  </a:lnTo>
                  <a:lnTo>
                    <a:pt x="231127" y="188429"/>
                  </a:lnTo>
                  <a:lnTo>
                    <a:pt x="237350" y="194119"/>
                  </a:lnTo>
                  <a:close/>
                </a:path>
                <a:path w="277495" h="1175385">
                  <a:moveTo>
                    <a:pt x="237528" y="194284"/>
                  </a:moveTo>
                  <a:lnTo>
                    <a:pt x="237350" y="194119"/>
                  </a:lnTo>
                  <a:lnTo>
                    <a:pt x="237388" y="194437"/>
                  </a:lnTo>
                  <a:lnTo>
                    <a:pt x="237528" y="194284"/>
                  </a:lnTo>
                  <a:close/>
                </a:path>
                <a:path w="277495" h="1175385">
                  <a:moveTo>
                    <a:pt x="243230" y="245706"/>
                  </a:moveTo>
                  <a:lnTo>
                    <a:pt x="241160" y="244322"/>
                  </a:lnTo>
                  <a:lnTo>
                    <a:pt x="239115" y="242938"/>
                  </a:lnTo>
                  <a:lnTo>
                    <a:pt x="237045" y="241566"/>
                  </a:lnTo>
                  <a:lnTo>
                    <a:pt x="236499" y="242354"/>
                  </a:lnTo>
                  <a:lnTo>
                    <a:pt x="242379" y="246951"/>
                  </a:lnTo>
                  <a:lnTo>
                    <a:pt x="243230" y="245706"/>
                  </a:lnTo>
                  <a:close/>
                </a:path>
                <a:path w="277495" h="1175385">
                  <a:moveTo>
                    <a:pt x="246938" y="294767"/>
                  </a:moveTo>
                  <a:lnTo>
                    <a:pt x="246684" y="292620"/>
                  </a:lnTo>
                  <a:lnTo>
                    <a:pt x="243827" y="290474"/>
                  </a:lnTo>
                  <a:lnTo>
                    <a:pt x="246938" y="294767"/>
                  </a:lnTo>
                  <a:close/>
                </a:path>
                <a:path w="277495" h="1175385">
                  <a:moveTo>
                    <a:pt x="249745" y="391248"/>
                  </a:moveTo>
                  <a:lnTo>
                    <a:pt x="248437" y="390918"/>
                  </a:lnTo>
                  <a:lnTo>
                    <a:pt x="247243" y="395541"/>
                  </a:lnTo>
                  <a:lnTo>
                    <a:pt x="246672" y="397878"/>
                  </a:lnTo>
                  <a:lnTo>
                    <a:pt x="248018" y="398551"/>
                  </a:lnTo>
                  <a:lnTo>
                    <a:pt x="249745" y="391248"/>
                  </a:lnTo>
                  <a:close/>
                </a:path>
                <a:path w="277495" h="1175385">
                  <a:moveTo>
                    <a:pt x="252793" y="65900"/>
                  </a:moveTo>
                  <a:lnTo>
                    <a:pt x="248208" y="60261"/>
                  </a:lnTo>
                  <a:lnTo>
                    <a:pt x="248615" y="63919"/>
                  </a:lnTo>
                  <a:lnTo>
                    <a:pt x="250507" y="65074"/>
                  </a:lnTo>
                  <a:lnTo>
                    <a:pt x="252793" y="65900"/>
                  </a:lnTo>
                  <a:close/>
                </a:path>
                <a:path w="277495" h="1175385">
                  <a:moveTo>
                    <a:pt x="256692" y="417830"/>
                  </a:moveTo>
                  <a:lnTo>
                    <a:pt x="256616" y="417512"/>
                  </a:lnTo>
                  <a:lnTo>
                    <a:pt x="256527" y="417207"/>
                  </a:lnTo>
                  <a:lnTo>
                    <a:pt x="256451" y="416890"/>
                  </a:lnTo>
                  <a:lnTo>
                    <a:pt x="252857" y="417842"/>
                  </a:lnTo>
                  <a:lnTo>
                    <a:pt x="251040" y="418299"/>
                  </a:lnTo>
                  <a:lnTo>
                    <a:pt x="251142" y="418655"/>
                  </a:lnTo>
                  <a:lnTo>
                    <a:pt x="251218" y="418998"/>
                  </a:lnTo>
                  <a:lnTo>
                    <a:pt x="251320" y="419354"/>
                  </a:lnTo>
                  <a:lnTo>
                    <a:pt x="253111" y="418846"/>
                  </a:lnTo>
                  <a:lnTo>
                    <a:pt x="254889" y="418325"/>
                  </a:lnTo>
                  <a:lnTo>
                    <a:pt x="256692" y="417830"/>
                  </a:lnTo>
                  <a:close/>
                </a:path>
                <a:path w="277495" h="1175385">
                  <a:moveTo>
                    <a:pt x="261137" y="368122"/>
                  </a:moveTo>
                  <a:lnTo>
                    <a:pt x="260794" y="367944"/>
                  </a:lnTo>
                  <a:lnTo>
                    <a:pt x="260096" y="367601"/>
                  </a:lnTo>
                  <a:lnTo>
                    <a:pt x="257771" y="372071"/>
                  </a:lnTo>
                  <a:lnTo>
                    <a:pt x="258864" y="372668"/>
                  </a:lnTo>
                  <a:lnTo>
                    <a:pt x="259626" y="371157"/>
                  </a:lnTo>
                  <a:lnTo>
                    <a:pt x="261137" y="368122"/>
                  </a:lnTo>
                  <a:close/>
                </a:path>
                <a:path w="277495" h="1175385">
                  <a:moveTo>
                    <a:pt x="264452" y="333908"/>
                  </a:moveTo>
                  <a:lnTo>
                    <a:pt x="263931" y="334759"/>
                  </a:lnTo>
                  <a:lnTo>
                    <a:pt x="262470" y="337007"/>
                  </a:lnTo>
                  <a:lnTo>
                    <a:pt x="263715" y="337489"/>
                  </a:lnTo>
                  <a:lnTo>
                    <a:pt x="264452" y="333908"/>
                  </a:lnTo>
                  <a:close/>
                </a:path>
                <a:path w="277495" h="1175385">
                  <a:moveTo>
                    <a:pt x="264477" y="350608"/>
                  </a:moveTo>
                  <a:lnTo>
                    <a:pt x="263461" y="349732"/>
                  </a:lnTo>
                  <a:lnTo>
                    <a:pt x="262280" y="351116"/>
                  </a:lnTo>
                  <a:lnTo>
                    <a:pt x="260756" y="352348"/>
                  </a:lnTo>
                  <a:lnTo>
                    <a:pt x="261175" y="355523"/>
                  </a:lnTo>
                  <a:lnTo>
                    <a:pt x="262610" y="353402"/>
                  </a:lnTo>
                  <a:lnTo>
                    <a:pt x="264477" y="350608"/>
                  </a:lnTo>
                  <a:close/>
                </a:path>
                <a:path w="277495" h="1175385">
                  <a:moveTo>
                    <a:pt x="264642" y="333590"/>
                  </a:moveTo>
                  <a:lnTo>
                    <a:pt x="264515" y="333590"/>
                  </a:lnTo>
                  <a:lnTo>
                    <a:pt x="264452" y="333908"/>
                  </a:lnTo>
                  <a:lnTo>
                    <a:pt x="264642" y="333590"/>
                  </a:lnTo>
                  <a:close/>
                </a:path>
                <a:path w="277495" h="1175385">
                  <a:moveTo>
                    <a:pt x="277444" y="3213"/>
                  </a:moveTo>
                  <a:lnTo>
                    <a:pt x="277126" y="1778"/>
                  </a:lnTo>
                  <a:lnTo>
                    <a:pt x="276745" y="0"/>
                  </a:lnTo>
                  <a:lnTo>
                    <a:pt x="275945" y="393"/>
                  </a:lnTo>
                  <a:lnTo>
                    <a:pt x="275145" y="812"/>
                  </a:lnTo>
                  <a:lnTo>
                    <a:pt x="273659" y="1562"/>
                  </a:lnTo>
                  <a:lnTo>
                    <a:pt x="276034" y="2603"/>
                  </a:lnTo>
                  <a:lnTo>
                    <a:pt x="277444" y="3213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21" name="object 21"/>
            <p:cNvSpPr/>
            <p:nvPr/>
          </p:nvSpPr>
          <p:spPr>
            <a:xfrm>
              <a:off x="7954505" y="2991560"/>
              <a:ext cx="193040" cy="1027430"/>
            </a:xfrm>
            <a:custGeom>
              <a:avLst/>
              <a:gdLst/>
              <a:ahLst/>
              <a:cxnLst/>
              <a:rect l="l" t="t" r="r" b="b"/>
              <a:pathLst>
                <a:path w="193040" h="1027429">
                  <a:moveTo>
                    <a:pt x="23241" y="1021397"/>
                  </a:moveTo>
                  <a:lnTo>
                    <a:pt x="20624" y="1019136"/>
                  </a:lnTo>
                  <a:lnTo>
                    <a:pt x="17538" y="1018108"/>
                  </a:lnTo>
                  <a:lnTo>
                    <a:pt x="12827" y="1018400"/>
                  </a:lnTo>
                  <a:lnTo>
                    <a:pt x="16891" y="1020457"/>
                  </a:lnTo>
                  <a:lnTo>
                    <a:pt x="19799" y="1022261"/>
                  </a:lnTo>
                  <a:lnTo>
                    <a:pt x="23241" y="1021397"/>
                  </a:lnTo>
                  <a:close/>
                </a:path>
                <a:path w="193040" h="1027429">
                  <a:moveTo>
                    <a:pt x="23583" y="1021537"/>
                  </a:moveTo>
                  <a:lnTo>
                    <a:pt x="23444" y="1021346"/>
                  </a:lnTo>
                  <a:lnTo>
                    <a:pt x="23329" y="1021473"/>
                  </a:lnTo>
                  <a:lnTo>
                    <a:pt x="23583" y="1021537"/>
                  </a:lnTo>
                  <a:close/>
                </a:path>
                <a:path w="193040" h="1027429">
                  <a:moveTo>
                    <a:pt x="26847" y="12280"/>
                  </a:moveTo>
                  <a:lnTo>
                    <a:pt x="26441" y="7112"/>
                  </a:lnTo>
                  <a:lnTo>
                    <a:pt x="21450" y="6692"/>
                  </a:lnTo>
                  <a:lnTo>
                    <a:pt x="17056" y="5689"/>
                  </a:lnTo>
                  <a:lnTo>
                    <a:pt x="8559" y="6616"/>
                  </a:lnTo>
                  <a:lnTo>
                    <a:pt x="3886" y="6159"/>
                  </a:lnTo>
                  <a:lnTo>
                    <a:pt x="0" y="8890"/>
                  </a:lnTo>
                  <a:lnTo>
                    <a:pt x="6197" y="9271"/>
                  </a:lnTo>
                  <a:lnTo>
                    <a:pt x="12369" y="9512"/>
                  </a:lnTo>
                  <a:lnTo>
                    <a:pt x="21945" y="8991"/>
                  </a:lnTo>
                  <a:lnTo>
                    <a:pt x="24409" y="10083"/>
                  </a:lnTo>
                  <a:lnTo>
                    <a:pt x="26517" y="12585"/>
                  </a:lnTo>
                  <a:lnTo>
                    <a:pt x="26847" y="12280"/>
                  </a:lnTo>
                  <a:close/>
                </a:path>
                <a:path w="193040" h="1027429">
                  <a:moveTo>
                    <a:pt x="30302" y="979271"/>
                  </a:moveTo>
                  <a:lnTo>
                    <a:pt x="27127" y="977900"/>
                  </a:lnTo>
                  <a:lnTo>
                    <a:pt x="25539" y="977201"/>
                  </a:lnTo>
                  <a:lnTo>
                    <a:pt x="25247" y="978128"/>
                  </a:lnTo>
                  <a:lnTo>
                    <a:pt x="25095" y="978585"/>
                  </a:lnTo>
                  <a:lnTo>
                    <a:pt x="26708" y="979106"/>
                  </a:lnTo>
                  <a:lnTo>
                    <a:pt x="28333" y="979614"/>
                  </a:lnTo>
                  <a:lnTo>
                    <a:pt x="29946" y="980135"/>
                  </a:lnTo>
                  <a:lnTo>
                    <a:pt x="30060" y="979843"/>
                  </a:lnTo>
                  <a:lnTo>
                    <a:pt x="30187" y="979563"/>
                  </a:lnTo>
                  <a:lnTo>
                    <a:pt x="30302" y="979271"/>
                  </a:lnTo>
                  <a:close/>
                </a:path>
                <a:path w="193040" h="1027429">
                  <a:moveTo>
                    <a:pt x="32893" y="1027010"/>
                  </a:moveTo>
                  <a:lnTo>
                    <a:pt x="30899" y="1023569"/>
                  </a:lnTo>
                  <a:lnTo>
                    <a:pt x="27228" y="1022350"/>
                  </a:lnTo>
                  <a:lnTo>
                    <a:pt x="23583" y="1021537"/>
                  </a:lnTo>
                  <a:lnTo>
                    <a:pt x="25908" y="1024597"/>
                  </a:lnTo>
                  <a:lnTo>
                    <a:pt x="29794" y="1025474"/>
                  </a:lnTo>
                  <a:lnTo>
                    <a:pt x="32893" y="1027010"/>
                  </a:lnTo>
                  <a:close/>
                </a:path>
                <a:path w="193040" h="1027429">
                  <a:moveTo>
                    <a:pt x="33197" y="1027163"/>
                  </a:moveTo>
                  <a:lnTo>
                    <a:pt x="32893" y="1027010"/>
                  </a:lnTo>
                  <a:lnTo>
                    <a:pt x="33070" y="1027328"/>
                  </a:lnTo>
                  <a:lnTo>
                    <a:pt x="33197" y="1027163"/>
                  </a:lnTo>
                  <a:close/>
                </a:path>
                <a:path w="193040" h="1027429">
                  <a:moveTo>
                    <a:pt x="36220" y="1007554"/>
                  </a:moveTo>
                  <a:lnTo>
                    <a:pt x="32105" y="1005865"/>
                  </a:lnTo>
                  <a:lnTo>
                    <a:pt x="27889" y="1004303"/>
                  </a:lnTo>
                  <a:lnTo>
                    <a:pt x="21805" y="1001306"/>
                  </a:lnTo>
                  <a:lnTo>
                    <a:pt x="20091" y="1001395"/>
                  </a:lnTo>
                  <a:lnTo>
                    <a:pt x="18262" y="1002271"/>
                  </a:lnTo>
                  <a:lnTo>
                    <a:pt x="26593" y="1005306"/>
                  </a:lnTo>
                  <a:lnTo>
                    <a:pt x="32613" y="1007643"/>
                  </a:lnTo>
                  <a:lnTo>
                    <a:pt x="34366" y="1008761"/>
                  </a:lnTo>
                  <a:lnTo>
                    <a:pt x="36220" y="1007554"/>
                  </a:lnTo>
                  <a:close/>
                </a:path>
                <a:path w="193040" h="1027429">
                  <a:moveTo>
                    <a:pt x="38138" y="975728"/>
                  </a:moveTo>
                  <a:lnTo>
                    <a:pt x="37973" y="975804"/>
                  </a:lnTo>
                  <a:lnTo>
                    <a:pt x="38138" y="975728"/>
                  </a:lnTo>
                  <a:close/>
                </a:path>
                <a:path w="193040" h="1027429">
                  <a:moveTo>
                    <a:pt x="38519" y="1018209"/>
                  </a:moveTo>
                  <a:lnTo>
                    <a:pt x="36068" y="1015580"/>
                  </a:lnTo>
                  <a:lnTo>
                    <a:pt x="34353" y="1013612"/>
                  </a:lnTo>
                  <a:lnTo>
                    <a:pt x="31521" y="1015580"/>
                  </a:lnTo>
                  <a:lnTo>
                    <a:pt x="38519" y="1018209"/>
                  </a:lnTo>
                  <a:close/>
                </a:path>
                <a:path w="193040" h="1027429">
                  <a:moveTo>
                    <a:pt x="47523" y="955192"/>
                  </a:moveTo>
                  <a:lnTo>
                    <a:pt x="47358" y="954874"/>
                  </a:lnTo>
                  <a:lnTo>
                    <a:pt x="47218" y="954163"/>
                  </a:lnTo>
                  <a:lnTo>
                    <a:pt x="43129" y="952842"/>
                  </a:lnTo>
                  <a:lnTo>
                    <a:pt x="42989" y="950366"/>
                  </a:lnTo>
                  <a:lnTo>
                    <a:pt x="44678" y="945235"/>
                  </a:lnTo>
                  <a:lnTo>
                    <a:pt x="44792" y="943165"/>
                  </a:lnTo>
                  <a:lnTo>
                    <a:pt x="45135" y="941171"/>
                  </a:lnTo>
                  <a:lnTo>
                    <a:pt x="44208" y="940955"/>
                  </a:lnTo>
                  <a:lnTo>
                    <a:pt x="42087" y="950125"/>
                  </a:lnTo>
                  <a:lnTo>
                    <a:pt x="40271" y="951801"/>
                  </a:lnTo>
                  <a:lnTo>
                    <a:pt x="37058" y="948537"/>
                  </a:lnTo>
                  <a:lnTo>
                    <a:pt x="36601" y="952779"/>
                  </a:lnTo>
                  <a:lnTo>
                    <a:pt x="47523" y="955192"/>
                  </a:lnTo>
                  <a:close/>
                </a:path>
                <a:path w="193040" h="1027429">
                  <a:moveTo>
                    <a:pt x="49403" y="981773"/>
                  </a:moveTo>
                  <a:lnTo>
                    <a:pt x="48361" y="980516"/>
                  </a:lnTo>
                  <a:lnTo>
                    <a:pt x="47091" y="978979"/>
                  </a:lnTo>
                  <a:lnTo>
                    <a:pt x="42710" y="977734"/>
                  </a:lnTo>
                  <a:lnTo>
                    <a:pt x="42900" y="975690"/>
                  </a:lnTo>
                  <a:lnTo>
                    <a:pt x="43116" y="973416"/>
                  </a:lnTo>
                  <a:lnTo>
                    <a:pt x="38138" y="975728"/>
                  </a:lnTo>
                  <a:lnTo>
                    <a:pt x="41059" y="975690"/>
                  </a:lnTo>
                  <a:lnTo>
                    <a:pt x="42202" y="977163"/>
                  </a:lnTo>
                  <a:lnTo>
                    <a:pt x="42087" y="978979"/>
                  </a:lnTo>
                  <a:lnTo>
                    <a:pt x="41998" y="983970"/>
                  </a:lnTo>
                  <a:lnTo>
                    <a:pt x="42494" y="986434"/>
                  </a:lnTo>
                  <a:lnTo>
                    <a:pt x="43789" y="986815"/>
                  </a:lnTo>
                  <a:lnTo>
                    <a:pt x="44538" y="987298"/>
                  </a:lnTo>
                  <a:lnTo>
                    <a:pt x="43091" y="985291"/>
                  </a:lnTo>
                  <a:lnTo>
                    <a:pt x="42926" y="983145"/>
                  </a:lnTo>
                  <a:lnTo>
                    <a:pt x="43675" y="980516"/>
                  </a:lnTo>
                  <a:lnTo>
                    <a:pt x="49403" y="981773"/>
                  </a:lnTo>
                  <a:close/>
                </a:path>
                <a:path w="193040" h="1027429">
                  <a:moveTo>
                    <a:pt x="51320" y="974598"/>
                  </a:moveTo>
                  <a:lnTo>
                    <a:pt x="49707" y="971384"/>
                  </a:lnTo>
                  <a:lnTo>
                    <a:pt x="50114" y="976401"/>
                  </a:lnTo>
                  <a:lnTo>
                    <a:pt x="51320" y="974598"/>
                  </a:lnTo>
                  <a:close/>
                </a:path>
                <a:path w="193040" h="1027429">
                  <a:moveTo>
                    <a:pt x="52920" y="957529"/>
                  </a:moveTo>
                  <a:lnTo>
                    <a:pt x="47777" y="955395"/>
                  </a:lnTo>
                  <a:lnTo>
                    <a:pt x="48729" y="957326"/>
                  </a:lnTo>
                  <a:lnTo>
                    <a:pt x="50406" y="958227"/>
                  </a:lnTo>
                  <a:lnTo>
                    <a:pt x="52920" y="957529"/>
                  </a:lnTo>
                  <a:close/>
                </a:path>
                <a:path w="193040" h="1027429">
                  <a:moveTo>
                    <a:pt x="53314" y="971435"/>
                  </a:moveTo>
                  <a:lnTo>
                    <a:pt x="49504" y="968756"/>
                  </a:lnTo>
                  <a:lnTo>
                    <a:pt x="49707" y="971296"/>
                  </a:lnTo>
                  <a:lnTo>
                    <a:pt x="53314" y="971435"/>
                  </a:lnTo>
                  <a:close/>
                </a:path>
                <a:path w="193040" h="1027429">
                  <a:moveTo>
                    <a:pt x="53746" y="935405"/>
                  </a:moveTo>
                  <a:lnTo>
                    <a:pt x="52793" y="933310"/>
                  </a:lnTo>
                  <a:lnTo>
                    <a:pt x="48971" y="936269"/>
                  </a:lnTo>
                  <a:lnTo>
                    <a:pt x="51777" y="939266"/>
                  </a:lnTo>
                  <a:lnTo>
                    <a:pt x="52400" y="943241"/>
                  </a:lnTo>
                  <a:lnTo>
                    <a:pt x="53733" y="935647"/>
                  </a:lnTo>
                  <a:lnTo>
                    <a:pt x="53746" y="935405"/>
                  </a:lnTo>
                  <a:close/>
                </a:path>
                <a:path w="193040" h="1027429">
                  <a:moveTo>
                    <a:pt x="65519" y="628002"/>
                  </a:moveTo>
                  <a:lnTo>
                    <a:pt x="60388" y="628002"/>
                  </a:lnTo>
                  <a:lnTo>
                    <a:pt x="60388" y="628650"/>
                  </a:lnTo>
                  <a:lnTo>
                    <a:pt x="65519" y="628650"/>
                  </a:lnTo>
                  <a:lnTo>
                    <a:pt x="65519" y="628002"/>
                  </a:lnTo>
                  <a:close/>
                </a:path>
                <a:path w="193040" h="1027429">
                  <a:moveTo>
                    <a:pt x="65913" y="704583"/>
                  </a:moveTo>
                  <a:lnTo>
                    <a:pt x="63728" y="700112"/>
                  </a:lnTo>
                  <a:lnTo>
                    <a:pt x="59791" y="703135"/>
                  </a:lnTo>
                  <a:lnTo>
                    <a:pt x="56032" y="700138"/>
                  </a:lnTo>
                  <a:lnTo>
                    <a:pt x="52235" y="700011"/>
                  </a:lnTo>
                  <a:lnTo>
                    <a:pt x="52031" y="701332"/>
                  </a:lnTo>
                  <a:lnTo>
                    <a:pt x="65913" y="704583"/>
                  </a:lnTo>
                  <a:close/>
                </a:path>
                <a:path w="193040" h="1027429">
                  <a:moveTo>
                    <a:pt x="66751" y="564502"/>
                  </a:moveTo>
                  <a:lnTo>
                    <a:pt x="62014" y="561276"/>
                  </a:lnTo>
                  <a:lnTo>
                    <a:pt x="61455" y="561213"/>
                  </a:lnTo>
                  <a:lnTo>
                    <a:pt x="59029" y="563295"/>
                  </a:lnTo>
                  <a:lnTo>
                    <a:pt x="66751" y="564502"/>
                  </a:lnTo>
                  <a:close/>
                </a:path>
                <a:path w="193040" h="1027429">
                  <a:moveTo>
                    <a:pt x="67246" y="722083"/>
                  </a:moveTo>
                  <a:lnTo>
                    <a:pt x="63284" y="719150"/>
                  </a:lnTo>
                  <a:lnTo>
                    <a:pt x="59855" y="720331"/>
                  </a:lnTo>
                  <a:lnTo>
                    <a:pt x="56502" y="720928"/>
                  </a:lnTo>
                  <a:lnTo>
                    <a:pt x="59601" y="723074"/>
                  </a:lnTo>
                  <a:lnTo>
                    <a:pt x="62979" y="722388"/>
                  </a:lnTo>
                  <a:lnTo>
                    <a:pt x="67246" y="722083"/>
                  </a:lnTo>
                  <a:close/>
                </a:path>
                <a:path w="193040" h="1027429">
                  <a:moveTo>
                    <a:pt x="68084" y="11963"/>
                  </a:moveTo>
                  <a:lnTo>
                    <a:pt x="66103" y="11188"/>
                  </a:lnTo>
                  <a:lnTo>
                    <a:pt x="63677" y="9080"/>
                  </a:lnTo>
                  <a:lnTo>
                    <a:pt x="60591" y="9372"/>
                  </a:lnTo>
                  <a:lnTo>
                    <a:pt x="60312" y="10629"/>
                  </a:lnTo>
                  <a:lnTo>
                    <a:pt x="68084" y="11963"/>
                  </a:lnTo>
                  <a:close/>
                </a:path>
                <a:path w="193040" h="1027429">
                  <a:moveTo>
                    <a:pt x="68961" y="12115"/>
                  </a:moveTo>
                  <a:lnTo>
                    <a:pt x="68084" y="11963"/>
                  </a:lnTo>
                  <a:lnTo>
                    <a:pt x="68821" y="12255"/>
                  </a:lnTo>
                  <a:lnTo>
                    <a:pt x="68961" y="12115"/>
                  </a:lnTo>
                  <a:close/>
                </a:path>
                <a:path w="193040" h="1027429">
                  <a:moveTo>
                    <a:pt x="69113" y="982218"/>
                  </a:moveTo>
                  <a:lnTo>
                    <a:pt x="69037" y="981964"/>
                  </a:lnTo>
                  <a:lnTo>
                    <a:pt x="67602" y="980922"/>
                  </a:lnTo>
                  <a:lnTo>
                    <a:pt x="64922" y="979043"/>
                  </a:lnTo>
                  <a:lnTo>
                    <a:pt x="64731" y="979347"/>
                  </a:lnTo>
                  <a:lnTo>
                    <a:pt x="64325" y="979944"/>
                  </a:lnTo>
                  <a:lnTo>
                    <a:pt x="65684" y="980922"/>
                  </a:lnTo>
                  <a:lnTo>
                    <a:pt x="68287" y="982814"/>
                  </a:lnTo>
                  <a:lnTo>
                    <a:pt x="68770" y="982497"/>
                  </a:lnTo>
                  <a:lnTo>
                    <a:pt x="68973" y="982421"/>
                  </a:lnTo>
                  <a:lnTo>
                    <a:pt x="69113" y="982218"/>
                  </a:lnTo>
                  <a:close/>
                </a:path>
                <a:path w="193040" h="1027429">
                  <a:moveTo>
                    <a:pt x="70853" y="925029"/>
                  </a:moveTo>
                  <a:lnTo>
                    <a:pt x="64744" y="921778"/>
                  </a:lnTo>
                  <a:lnTo>
                    <a:pt x="61988" y="924534"/>
                  </a:lnTo>
                  <a:lnTo>
                    <a:pt x="61201" y="927735"/>
                  </a:lnTo>
                  <a:lnTo>
                    <a:pt x="62661" y="932548"/>
                  </a:lnTo>
                  <a:lnTo>
                    <a:pt x="63728" y="926236"/>
                  </a:lnTo>
                  <a:lnTo>
                    <a:pt x="65976" y="925855"/>
                  </a:lnTo>
                  <a:lnTo>
                    <a:pt x="67983" y="925537"/>
                  </a:lnTo>
                  <a:lnTo>
                    <a:pt x="70853" y="925029"/>
                  </a:lnTo>
                  <a:close/>
                </a:path>
                <a:path w="193040" h="1027429">
                  <a:moveTo>
                    <a:pt x="72732" y="745020"/>
                  </a:moveTo>
                  <a:lnTo>
                    <a:pt x="71272" y="739406"/>
                  </a:lnTo>
                  <a:lnTo>
                    <a:pt x="70662" y="743445"/>
                  </a:lnTo>
                  <a:lnTo>
                    <a:pt x="68351" y="745756"/>
                  </a:lnTo>
                  <a:lnTo>
                    <a:pt x="64071" y="746239"/>
                  </a:lnTo>
                  <a:lnTo>
                    <a:pt x="67386" y="747839"/>
                  </a:lnTo>
                  <a:lnTo>
                    <a:pt x="70129" y="747115"/>
                  </a:lnTo>
                  <a:lnTo>
                    <a:pt x="72732" y="745020"/>
                  </a:lnTo>
                  <a:close/>
                </a:path>
                <a:path w="193040" h="1027429">
                  <a:moveTo>
                    <a:pt x="72809" y="216992"/>
                  </a:moveTo>
                  <a:lnTo>
                    <a:pt x="71704" y="216433"/>
                  </a:lnTo>
                  <a:lnTo>
                    <a:pt x="70612" y="215900"/>
                  </a:lnTo>
                  <a:lnTo>
                    <a:pt x="69507" y="215341"/>
                  </a:lnTo>
                  <a:lnTo>
                    <a:pt x="69202" y="215912"/>
                  </a:lnTo>
                  <a:lnTo>
                    <a:pt x="69062" y="216192"/>
                  </a:lnTo>
                  <a:lnTo>
                    <a:pt x="70116" y="216814"/>
                  </a:lnTo>
                  <a:lnTo>
                    <a:pt x="71196" y="217424"/>
                  </a:lnTo>
                  <a:lnTo>
                    <a:pt x="72263" y="218046"/>
                  </a:lnTo>
                  <a:lnTo>
                    <a:pt x="72440" y="217690"/>
                  </a:lnTo>
                  <a:lnTo>
                    <a:pt x="72809" y="216992"/>
                  </a:lnTo>
                  <a:close/>
                </a:path>
                <a:path w="193040" h="1027429">
                  <a:moveTo>
                    <a:pt x="73723" y="722312"/>
                  </a:moveTo>
                  <a:lnTo>
                    <a:pt x="71069" y="723976"/>
                  </a:lnTo>
                  <a:lnTo>
                    <a:pt x="71221" y="727722"/>
                  </a:lnTo>
                  <a:lnTo>
                    <a:pt x="73723" y="722312"/>
                  </a:lnTo>
                  <a:close/>
                </a:path>
                <a:path w="193040" h="1027429">
                  <a:moveTo>
                    <a:pt x="74333" y="564388"/>
                  </a:moveTo>
                  <a:lnTo>
                    <a:pt x="73456" y="563880"/>
                  </a:lnTo>
                  <a:lnTo>
                    <a:pt x="72453" y="562991"/>
                  </a:lnTo>
                  <a:lnTo>
                    <a:pt x="70688" y="562571"/>
                  </a:lnTo>
                  <a:lnTo>
                    <a:pt x="69824" y="563473"/>
                  </a:lnTo>
                  <a:lnTo>
                    <a:pt x="69062" y="563905"/>
                  </a:lnTo>
                  <a:lnTo>
                    <a:pt x="69557" y="564921"/>
                  </a:lnTo>
                  <a:lnTo>
                    <a:pt x="74333" y="564388"/>
                  </a:lnTo>
                  <a:close/>
                </a:path>
                <a:path w="193040" h="1027429">
                  <a:moveTo>
                    <a:pt x="74396" y="973963"/>
                  </a:moveTo>
                  <a:lnTo>
                    <a:pt x="73393" y="972908"/>
                  </a:lnTo>
                  <a:lnTo>
                    <a:pt x="72402" y="971854"/>
                  </a:lnTo>
                  <a:lnTo>
                    <a:pt x="71399" y="970813"/>
                  </a:lnTo>
                  <a:lnTo>
                    <a:pt x="71170" y="971029"/>
                  </a:lnTo>
                  <a:lnTo>
                    <a:pt x="70942" y="971270"/>
                  </a:lnTo>
                  <a:lnTo>
                    <a:pt x="70700" y="971486"/>
                  </a:lnTo>
                  <a:lnTo>
                    <a:pt x="72555" y="973734"/>
                  </a:lnTo>
                  <a:lnTo>
                    <a:pt x="73469" y="974864"/>
                  </a:lnTo>
                  <a:lnTo>
                    <a:pt x="73774" y="974547"/>
                  </a:lnTo>
                  <a:lnTo>
                    <a:pt x="74091" y="974255"/>
                  </a:lnTo>
                  <a:lnTo>
                    <a:pt x="74396" y="973963"/>
                  </a:lnTo>
                  <a:close/>
                </a:path>
                <a:path w="193040" h="1027429">
                  <a:moveTo>
                    <a:pt x="74663" y="564349"/>
                  </a:moveTo>
                  <a:lnTo>
                    <a:pt x="74333" y="564388"/>
                  </a:lnTo>
                  <a:lnTo>
                    <a:pt x="74523" y="564502"/>
                  </a:lnTo>
                  <a:lnTo>
                    <a:pt x="74663" y="564349"/>
                  </a:lnTo>
                  <a:close/>
                </a:path>
                <a:path w="193040" h="1027429">
                  <a:moveTo>
                    <a:pt x="75425" y="963142"/>
                  </a:moveTo>
                  <a:lnTo>
                    <a:pt x="75272" y="962939"/>
                  </a:lnTo>
                  <a:lnTo>
                    <a:pt x="75425" y="963142"/>
                  </a:lnTo>
                  <a:close/>
                </a:path>
                <a:path w="193040" h="1027429">
                  <a:moveTo>
                    <a:pt x="76492" y="851649"/>
                  </a:moveTo>
                  <a:lnTo>
                    <a:pt x="74066" y="850404"/>
                  </a:lnTo>
                  <a:lnTo>
                    <a:pt x="74041" y="852652"/>
                  </a:lnTo>
                  <a:lnTo>
                    <a:pt x="74168" y="854837"/>
                  </a:lnTo>
                  <a:lnTo>
                    <a:pt x="76415" y="856157"/>
                  </a:lnTo>
                  <a:lnTo>
                    <a:pt x="76352" y="853948"/>
                  </a:lnTo>
                  <a:lnTo>
                    <a:pt x="76492" y="851649"/>
                  </a:lnTo>
                  <a:close/>
                </a:path>
                <a:path w="193040" h="1027429">
                  <a:moveTo>
                    <a:pt x="77698" y="715073"/>
                  </a:moveTo>
                  <a:lnTo>
                    <a:pt x="75120" y="715645"/>
                  </a:lnTo>
                  <a:lnTo>
                    <a:pt x="75806" y="718451"/>
                  </a:lnTo>
                  <a:lnTo>
                    <a:pt x="77698" y="715073"/>
                  </a:lnTo>
                  <a:close/>
                </a:path>
                <a:path w="193040" h="1027429">
                  <a:moveTo>
                    <a:pt x="77965" y="942517"/>
                  </a:moveTo>
                  <a:lnTo>
                    <a:pt x="75653" y="941501"/>
                  </a:lnTo>
                  <a:lnTo>
                    <a:pt x="74383" y="940968"/>
                  </a:lnTo>
                  <a:lnTo>
                    <a:pt x="74891" y="943965"/>
                  </a:lnTo>
                  <a:lnTo>
                    <a:pt x="77965" y="942517"/>
                  </a:lnTo>
                  <a:close/>
                </a:path>
                <a:path w="193040" h="1027429">
                  <a:moveTo>
                    <a:pt x="80213" y="956906"/>
                  </a:moveTo>
                  <a:lnTo>
                    <a:pt x="74447" y="954913"/>
                  </a:lnTo>
                  <a:lnTo>
                    <a:pt x="71551" y="953935"/>
                  </a:lnTo>
                  <a:lnTo>
                    <a:pt x="71234" y="955014"/>
                  </a:lnTo>
                  <a:lnTo>
                    <a:pt x="74079" y="956246"/>
                  </a:lnTo>
                  <a:lnTo>
                    <a:pt x="76695" y="958469"/>
                  </a:lnTo>
                  <a:lnTo>
                    <a:pt x="80213" y="956906"/>
                  </a:lnTo>
                  <a:close/>
                </a:path>
                <a:path w="193040" h="1027429">
                  <a:moveTo>
                    <a:pt x="81673" y="8356"/>
                  </a:moveTo>
                  <a:lnTo>
                    <a:pt x="77165" y="6680"/>
                  </a:lnTo>
                  <a:lnTo>
                    <a:pt x="77050" y="7010"/>
                  </a:lnTo>
                  <a:lnTo>
                    <a:pt x="76847" y="7670"/>
                  </a:lnTo>
                  <a:lnTo>
                    <a:pt x="79806" y="8763"/>
                  </a:lnTo>
                  <a:lnTo>
                    <a:pt x="81292" y="9296"/>
                  </a:lnTo>
                  <a:lnTo>
                    <a:pt x="81673" y="8356"/>
                  </a:lnTo>
                  <a:close/>
                </a:path>
                <a:path w="193040" h="1027429">
                  <a:moveTo>
                    <a:pt x="83070" y="723557"/>
                  </a:moveTo>
                  <a:lnTo>
                    <a:pt x="82194" y="722757"/>
                  </a:lnTo>
                  <a:lnTo>
                    <a:pt x="81788" y="722122"/>
                  </a:lnTo>
                  <a:lnTo>
                    <a:pt x="81470" y="722223"/>
                  </a:lnTo>
                  <a:lnTo>
                    <a:pt x="81165" y="722337"/>
                  </a:lnTo>
                  <a:lnTo>
                    <a:pt x="80848" y="722439"/>
                  </a:lnTo>
                  <a:lnTo>
                    <a:pt x="80848" y="727875"/>
                  </a:lnTo>
                  <a:lnTo>
                    <a:pt x="81483" y="726732"/>
                  </a:lnTo>
                  <a:lnTo>
                    <a:pt x="82384" y="725436"/>
                  </a:lnTo>
                  <a:lnTo>
                    <a:pt x="83070" y="723557"/>
                  </a:lnTo>
                  <a:close/>
                </a:path>
                <a:path w="193040" h="1027429">
                  <a:moveTo>
                    <a:pt x="85178" y="936167"/>
                  </a:moveTo>
                  <a:lnTo>
                    <a:pt x="80543" y="933856"/>
                  </a:lnTo>
                  <a:lnTo>
                    <a:pt x="80225" y="934885"/>
                  </a:lnTo>
                  <a:lnTo>
                    <a:pt x="80073" y="935405"/>
                  </a:lnTo>
                  <a:lnTo>
                    <a:pt x="84823" y="936955"/>
                  </a:lnTo>
                  <a:lnTo>
                    <a:pt x="84937" y="936688"/>
                  </a:lnTo>
                  <a:lnTo>
                    <a:pt x="85064" y="936434"/>
                  </a:lnTo>
                  <a:lnTo>
                    <a:pt x="85178" y="936167"/>
                  </a:lnTo>
                  <a:close/>
                </a:path>
                <a:path w="193040" h="1027429">
                  <a:moveTo>
                    <a:pt x="86017" y="525221"/>
                  </a:moveTo>
                  <a:lnTo>
                    <a:pt x="84505" y="522376"/>
                  </a:lnTo>
                  <a:lnTo>
                    <a:pt x="82296" y="524725"/>
                  </a:lnTo>
                  <a:lnTo>
                    <a:pt x="80327" y="524941"/>
                  </a:lnTo>
                  <a:lnTo>
                    <a:pt x="86017" y="525221"/>
                  </a:lnTo>
                  <a:close/>
                </a:path>
                <a:path w="193040" h="1027429">
                  <a:moveTo>
                    <a:pt x="86233" y="525233"/>
                  </a:moveTo>
                  <a:lnTo>
                    <a:pt x="86017" y="525221"/>
                  </a:lnTo>
                  <a:lnTo>
                    <a:pt x="86106" y="525386"/>
                  </a:lnTo>
                  <a:lnTo>
                    <a:pt x="86233" y="525233"/>
                  </a:lnTo>
                  <a:close/>
                </a:path>
                <a:path w="193040" h="1027429">
                  <a:moveTo>
                    <a:pt x="87007" y="971410"/>
                  </a:moveTo>
                  <a:lnTo>
                    <a:pt x="86194" y="967460"/>
                  </a:lnTo>
                  <a:lnTo>
                    <a:pt x="83997" y="967155"/>
                  </a:lnTo>
                  <a:lnTo>
                    <a:pt x="81800" y="966939"/>
                  </a:lnTo>
                  <a:lnTo>
                    <a:pt x="78790" y="963968"/>
                  </a:lnTo>
                  <a:lnTo>
                    <a:pt x="76796" y="963701"/>
                  </a:lnTo>
                  <a:lnTo>
                    <a:pt x="75425" y="963142"/>
                  </a:lnTo>
                  <a:lnTo>
                    <a:pt x="78117" y="967003"/>
                  </a:lnTo>
                  <a:lnTo>
                    <a:pt x="81724" y="970013"/>
                  </a:lnTo>
                  <a:lnTo>
                    <a:pt x="87007" y="971410"/>
                  </a:lnTo>
                  <a:close/>
                </a:path>
                <a:path w="193040" h="1027429">
                  <a:moveTo>
                    <a:pt x="87833" y="956983"/>
                  </a:moveTo>
                  <a:lnTo>
                    <a:pt x="86017" y="957567"/>
                  </a:lnTo>
                  <a:lnTo>
                    <a:pt x="84823" y="957859"/>
                  </a:lnTo>
                  <a:lnTo>
                    <a:pt x="82016" y="959040"/>
                  </a:lnTo>
                  <a:lnTo>
                    <a:pt x="80924" y="958507"/>
                  </a:lnTo>
                  <a:lnTo>
                    <a:pt x="80225" y="956906"/>
                  </a:lnTo>
                  <a:lnTo>
                    <a:pt x="80225" y="957567"/>
                  </a:lnTo>
                  <a:lnTo>
                    <a:pt x="79921" y="958608"/>
                  </a:lnTo>
                  <a:lnTo>
                    <a:pt x="80251" y="958862"/>
                  </a:lnTo>
                  <a:lnTo>
                    <a:pt x="81889" y="960221"/>
                  </a:lnTo>
                  <a:lnTo>
                    <a:pt x="83705" y="961351"/>
                  </a:lnTo>
                  <a:lnTo>
                    <a:pt x="85534" y="962621"/>
                  </a:lnTo>
                  <a:lnTo>
                    <a:pt x="87833" y="956983"/>
                  </a:lnTo>
                  <a:close/>
                </a:path>
                <a:path w="193040" h="1027429">
                  <a:moveTo>
                    <a:pt x="88950" y="387896"/>
                  </a:moveTo>
                  <a:lnTo>
                    <a:pt x="87960" y="387642"/>
                  </a:lnTo>
                  <a:lnTo>
                    <a:pt x="86791" y="386943"/>
                  </a:lnTo>
                  <a:lnTo>
                    <a:pt x="85445" y="387477"/>
                  </a:lnTo>
                  <a:lnTo>
                    <a:pt x="85382" y="388988"/>
                  </a:lnTo>
                  <a:lnTo>
                    <a:pt x="84886" y="390588"/>
                  </a:lnTo>
                  <a:lnTo>
                    <a:pt x="88773" y="389229"/>
                  </a:lnTo>
                  <a:lnTo>
                    <a:pt x="88836" y="388785"/>
                  </a:lnTo>
                  <a:lnTo>
                    <a:pt x="88887" y="388340"/>
                  </a:lnTo>
                  <a:lnTo>
                    <a:pt x="88950" y="387896"/>
                  </a:lnTo>
                  <a:close/>
                </a:path>
                <a:path w="193040" h="1027429">
                  <a:moveTo>
                    <a:pt x="90373" y="405612"/>
                  </a:moveTo>
                  <a:lnTo>
                    <a:pt x="87934" y="402209"/>
                  </a:lnTo>
                  <a:lnTo>
                    <a:pt x="84772" y="404710"/>
                  </a:lnTo>
                  <a:lnTo>
                    <a:pt x="87858" y="407250"/>
                  </a:lnTo>
                  <a:lnTo>
                    <a:pt x="90373" y="405612"/>
                  </a:lnTo>
                  <a:close/>
                </a:path>
                <a:path w="193040" h="1027429">
                  <a:moveTo>
                    <a:pt x="91338" y="801065"/>
                  </a:moveTo>
                  <a:lnTo>
                    <a:pt x="90411" y="801154"/>
                  </a:lnTo>
                  <a:lnTo>
                    <a:pt x="88887" y="801293"/>
                  </a:lnTo>
                  <a:lnTo>
                    <a:pt x="87363" y="801458"/>
                  </a:lnTo>
                  <a:lnTo>
                    <a:pt x="87515" y="802284"/>
                  </a:lnTo>
                  <a:lnTo>
                    <a:pt x="88963" y="801827"/>
                  </a:lnTo>
                  <a:lnTo>
                    <a:pt x="91338" y="801065"/>
                  </a:lnTo>
                  <a:close/>
                </a:path>
                <a:path w="193040" h="1027429">
                  <a:moveTo>
                    <a:pt x="92354" y="844118"/>
                  </a:moveTo>
                  <a:lnTo>
                    <a:pt x="89674" y="837996"/>
                  </a:lnTo>
                  <a:lnTo>
                    <a:pt x="88671" y="838504"/>
                  </a:lnTo>
                  <a:lnTo>
                    <a:pt x="89585" y="840587"/>
                  </a:lnTo>
                  <a:lnTo>
                    <a:pt x="89776" y="843114"/>
                  </a:lnTo>
                  <a:lnTo>
                    <a:pt x="92354" y="844118"/>
                  </a:lnTo>
                  <a:close/>
                </a:path>
                <a:path w="193040" h="1027429">
                  <a:moveTo>
                    <a:pt x="93891" y="952944"/>
                  </a:moveTo>
                  <a:lnTo>
                    <a:pt x="93103" y="951166"/>
                  </a:lnTo>
                  <a:lnTo>
                    <a:pt x="91338" y="947343"/>
                  </a:lnTo>
                  <a:lnTo>
                    <a:pt x="84607" y="945997"/>
                  </a:lnTo>
                  <a:lnTo>
                    <a:pt x="86207" y="948994"/>
                  </a:lnTo>
                  <a:lnTo>
                    <a:pt x="84518" y="949744"/>
                  </a:lnTo>
                  <a:lnTo>
                    <a:pt x="81711" y="951026"/>
                  </a:lnTo>
                  <a:lnTo>
                    <a:pt x="82105" y="951496"/>
                  </a:lnTo>
                  <a:lnTo>
                    <a:pt x="82181" y="951712"/>
                  </a:lnTo>
                  <a:lnTo>
                    <a:pt x="82816" y="951801"/>
                  </a:lnTo>
                  <a:lnTo>
                    <a:pt x="83515" y="952042"/>
                  </a:lnTo>
                  <a:lnTo>
                    <a:pt x="86995" y="949591"/>
                  </a:lnTo>
                  <a:lnTo>
                    <a:pt x="89852" y="949782"/>
                  </a:lnTo>
                  <a:lnTo>
                    <a:pt x="92925" y="952855"/>
                  </a:lnTo>
                  <a:lnTo>
                    <a:pt x="93586" y="952855"/>
                  </a:lnTo>
                  <a:lnTo>
                    <a:pt x="93891" y="952944"/>
                  </a:lnTo>
                  <a:close/>
                </a:path>
                <a:path w="193040" h="1027429">
                  <a:moveTo>
                    <a:pt x="93967" y="850023"/>
                  </a:moveTo>
                  <a:lnTo>
                    <a:pt x="92417" y="844232"/>
                  </a:lnTo>
                  <a:lnTo>
                    <a:pt x="91605" y="846340"/>
                  </a:lnTo>
                  <a:lnTo>
                    <a:pt x="91135" y="848461"/>
                  </a:lnTo>
                  <a:lnTo>
                    <a:pt x="93967" y="850023"/>
                  </a:lnTo>
                  <a:close/>
                </a:path>
                <a:path w="193040" h="1027429">
                  <a:moveTo>
                    <a:pt x="94653" y="270103"/>
                  </a:moveTo>
                  <a:lnTo>
                    <a:pt x="90525" y="268262"/>
                  </a:lnTo>
                  <a:lnTo>
                    <a:pt x="90131" y="268706"/>
                  </a:lnTo>
                  <a:lnTo>
                    <a:pt x="89954" y="268922"/>
                  </a:lnTo>
                  <a:lnTo>
                    <a:pt x="90500" y="269316"/>
                  </a:lnTo>
                  <a:lnTo>
                    <a:pt x="91008" y="269862"/>
                  </a:lnTo>
                  <a:lnTo>
                    <a:pt x="92252" y="270268"/>
                  </a:lnTo>
                  <a:lnTo>
                    <a:pt x="92989" y="270103"/>
                  </a:lnTo>
                  <a:lnTo>
                    <a:pt x="94653" y="270103"/>
                  </a:lnTo>
                  <a:close/>
                </a:path>
                <a:path w="193040" h="1027429">
                  <a:moveTo>
                    <a:pt x="95338" y="316661"/>
                  </a:moveTo>
                  <a:lnTo>
                    <a:pt x="93916" y="315671"/>
                  </a:lnTo>
                  <a:lnTo>
                    <a:pt x="92481" y="314655"/>
                  </a:lnTo>
                  <a:lnTo>
                    <a:pt x="91046" y="313664"/>
                  </a:lnTo>
                  <a:lnTo>
                    <a:pt x="90233" y="314642"/>
                  </a:lnTo>
                  <a:lnTo>
                    <a:pt x="91732" y="315620"/>
                  </a:lnTo>
                  <a:lnTo>
                    <a:pt x="93230" y="316585"/>
                  </a:lnTo>
                  <a:lnTo>
                    <a:pt x="94716" y="317563"/>
                  </a:lnTo>
                  <a:lnTo>
                    <a:pt x="95338" y="316661"/>
                  </a:lnTo>
                  <a:close/>
                </a:path>
                <a:path w="193040" h="1027429">
                  <a:moveTo>
                    <a:pt x="96354" y="938364"/>
                  </a:moveTo>
                  <a:lnTo>
                    <a:pt x="95808" y="935126"/>
                  </a:lnTo>
                  <a:lnTo>
                    <a:pt x="92786" y="936739"/>
                  </a:lnTo>
                  <a:lnTo>
                    <a:pt x="89090" y="936447"/>
                  </a:lnTo>
                  <a:lnTo>
                    <a:pt x="87388" y="939800"/>
                  </a:lnTo>
                  <a:lnTo>
                    <a:pt x="93637" y="941603"/>
                  </a:lnTo>
                  <a:lnTo>
                    <a:pt x="89814" y="937780"/>
                  </a:lnTo>
                  <a:lnTo>
                    <a:pt x="96354" y="938364"/>
                  </a:lnTo>
                  <a:close/>
                </a:path>
                <a:path w="193040" h="1027429">
                  <a:moveTo>
                    <a:pt x="96520" y="862139"/>
                  </a:moveTo>
                  <a:lnTo>
                    <a:pt x="94742" y="858278"/>
                  </a:lnTo>
                  <a:lnTo>
                    <a:pt x="93903" y="868375"/>
                  </a:lnTo>
                  <a:lnTo>
                    <a:pt x="95681" y="870356"/>
                  </a:lnTo>
                  <a:lnTo>
                    <a:pt x="96494" y="866127"/>
                  </a:lnTo>
                  <a:lnTo>
                    <a:pt x="96520" y="862139"/>
                  </a:lnTo>
                  <a:close/>
                </a:path>
                <a:path w="193040" h="1027429">
                  <a:moveTo>
                    <a:pt x="99301" y="954786"/>
                  </a:moveTo>
                  <a:lnTo>
                    <a:pt x="94005" y="953109"/>
                  </a:lnTo>
                  <a:lnTo>
                    <a:pt x="92163" y="955827"/>
                  </a:lnTo>
                  <a:lnTo>
                    <a:pt x="91033" y="957529"/>
                  </a:lnTo>
                  <a:lnTo>
                    <a:pt x="93814" y="956919"/>
                  </a:lnTo>
                  <a:lnTo>
                    <a:pt x="99199" y="955789"/>
                  </a:lnTo>
                  <a:lnTo>
                    <a:pt x="99250" y="955103"/>
                  </a:lnTo>
                  <a:lnTo>
                    <a:pt x="99301" y="954786"/>
                  </a:lnTo>
                  <a:close/>
                </a:path>
                <a:path w="193040" h="1027429">
                  <a:moveTo>
                    <a:pt x="100444" y="403237"/>
                  </a:moveTo>
                  <a:lnTo>
                    <a:pt x="97002" y="400431"/>
                  </a:lnTo>
                  <a:lnTo>
                    <a:pt x="96532" y="400926"/>
                  </a:lnTo>
                  <a:lnTo>
                    <a:pt x="96062" y="401396"/>
                  </a:lnTo>
                  <a:lnTo>
                    <a:pt x="95592" y="401891"/>
                  </a:lnTo>
                  <a:lnTo>
                    <a:pt x="96634" y="402513"/>
                  </a:lnTo>
                  <a:lnTo>
                    <a:pt x="97650" y="403212"/>
                  </a:lnTo>
                  <a:lnTo>
                    <a:pt x="99034" y="403885"/>
                  </a:lnTo>
                  <a:lnTo>
                    <a:pt x="99593" y="403504"/>
                  </a:lnTo>
                  <a:lnTo>
                    <a:pt x="100444" y="403237"/>
                  </a:lnTo>
                  <a:close/>
                </a:path>
                <a:path w="193040" h="1027429">
                  <a:moveTo>
                    <a:pt x="100533" y="485432"/>
                  </a:moveTo>
                  <a:lnTo>
                    <a:pt x="99301" y="483057"/>
                  </a:lnTo>
                  <a:lnTo>
                    <a:pt x="97396" y="481596"/>
                  </a:lnTo>
                  <a:lnTo>
                    <a:pt x="94221" y="481228"/>
                  </a:lnTo>
                  <a:lnTo>
                    <a:pt x="97650" y="485838"/>
                  </a:lnTo>
                  <a:lnTo>
                    <a:pt x="95427" y="486257"/>
                  </a:lnTo>
                  <a:lnTo>
                    <a:pt x="93840" y="486537"/>
                  </a:lnTo>
                  <a:lnTo>
                    <a:pt x="90970" y="487083"/>
                  </a:lnTo>
                  <a:lnTo>
                    <a:pt x="94361" y="487857"/>
                  </a:lnTo>
                  <a:lnTo>
                    <a:pt x="99187" y="488988"/>
                  </a:lnTo>
                  <a:lnTo>
                    <a:pt x="97434" y="485978"/>
                  </a:lnTo>
                  <a:lnTo>
                    <a:pt x="99415" y="485927"/>
                  </a:lnTo>
                  <a:lnTo>
                    <a:pt x="100533" y="485432"/>
                  </a:lnTo>
                  <a:close/>
                </a:path>
                <a:path w="193040" h="1027429">
                  <a:moveTo>
                    <a:pt x="102704" y="394919"/>
                  </a:moveTo>
                  <a:lnTo>
                    <a:pt x="101307" y="392391"/>
                  </a:lnTo>
                  <a:lnTo>
                    <a:pt x="98869" y="392049"/>
                  </a:lnTo>
                  <a:lnTo>
                    <a:pt x="96012" y="392734"/>
                  </a:lnTo>
                  <a:lnTo>
                    <a:pt x="102704" y="394919"/>
                  </a:lnTo>
                  <a:close/>
                </a:path>
                <a:path w="193040" h="1027429">
                  <a:moveTo>
                    <a:pt x="104571" y="411873"/>
                  </a:moveTo>
                  <a:lnTo>
                    <a:pt x="95605" y="409613"/>
                  </a:lnTo>
                  <a:lnTo>
                    <a:pt x="97955" y="413118"/>
                  </a:lnTo>
                  <a:lnTo>
                    <a:pt x="99910" y="413410"/>
                  </a:lnTo>
                  <a:lnTo>
                    <a:pt x="104521" y="411911"/>
                  </a:lnTo>
                  <a:close/>
                </a:path>
                <a:path w="193040" h="1027429">
                  <a:moveTo>
                    <a:pt x="105968" y="323316"/>
                  </a:moveTo>
                  <a:lnTo>
                    <a:pt x="103403" y="320535"/>
                  </a:lnTo>
                  <a:lnTo>
                    <a:pt x="99847" y="321246"/>
                  </a:lnTo>
                  <a:lnTo>
                    <a:pt x="101511" y="322033"/>
                  </a:lnTo>
                  <a:lnTo>
                    <a:pt x="102755" y="322719"/>
                  </a:lnTo>
                  <a:lnTo>
                    <a:pt x="104051" y="323215"/>
                  </a:lnTo>
                  <a:lnTo>
                    <a:pt x="104686" y="323443"/>
                  </a:lnTo>
                  <a:lnTo>
                    <a:pt x="105460" y="323291"/>
                  </a:lnTo>
                  <a:lnTo>
                    <a:pt x="105968" y="323316"/>
                  </a:lnTo>
                  <a:close/>
                </a:path>
                <a:path w="193040" h="1027429">
                  <a:moveTo>
                    <a:pt x="106311" y="478675"/>
                  </a:moveTo>
                  <a:lnTo>
                    <a:pt x="104863" y="476999"/>
                  </a:lnTo>
                  <a:lnTo>
                    <a:pt x="103441" y="475322"/>
                  </a:lnTo>
                  <a:lnTo>
                    <a:pt x="101701" y="473303"/>
                  </a:lnTo>
                  <a:lnTo>
                    <a:pt x="99479" y="478993"/>
                  </a:lnTo>
                  <a:lnTo>
                    <a:pt x="105994" y="478993"/>
                  </a:lnTo>
                  <a:lnTo>
                    <a:pt x="106311" y="478675"/>
                  </a:lnTo>
                  <a:close/>
                </a:path>
                <a:path w="193040" h="1027429">
                  <a:moveTo>
                    <a:pt x="111988" y="889482"/>
                  </a:moveTo>
                  <a:lnTo>
                    <a:pt x="111594" y="889317"/>
                  </a:lnTo>
                  <a:lnTo>
                    <a:pt x="111213" y="889139"/>
                  </a:lnTo>
                  <a:lnTo>
                    <a:pt x="110820" y="888974"/>
                  </a:lnTo>
                  <a:lnTo>
                    <a:pt x="109651" y="889965"/>
                  </a:lnTo>
                  <a:lnTo>
                    <a:pt x="107924" y="890676"/>
                  </a:lnTo>
                  <a:lnTo>
                    <a:pt x="108953" y="892860"/>
                  </a:lnTo>
                  <a:lnTo>
                    <a:pt x="109131" y="893279"/>
                  </a:lnTo>
                  <a:lnTo>
                    <a:pt x="110096" y="893305"/>
                  </a:lnTo>
                  <a:lnTo>
                    <a:pt x="111010" y="893622"/>
                  </a:lnTo>
                  <a:lnTo>
                    <a:pt x="111379" y="892035"/>
                  </a:lnTo>
                  <a:lnTo>
                    <a:pt x="111988" y="889482"/>
                  </a:lnTo>
                  <a:close/>
                </a:path>
                <a:path w="193040" h="1027429">
                  <a:moveTo>
                    <a:pt x="112026" y="797217"/>
                  </a:moveTo>
                  <a:lnTo>
                    <a:pt x="111874" y="797356"/>
                  </a:lnTo>
                  <a:lnTo>
                    <a:pt x="112014" y="797356"/>
                  </a:lnTo>
                  <a:lnTo>
                    <a:pt x="112026" y="797217"/>
                  </a:lnTo>
                  <a:close/>
                </a:path>
                <a:path w="193040" h="1027429">
                  <a:moveTo>
                    <a:pt x="113893" y="9385"/>
                  </a:moveTo>
                  <a:lnTo>
                    <a:pt x="107137" y="6883"/>
                  </a:lnTo>
                  <a:lnTo>
                    <a:pt x="100520" y="4013"/>
                  </a:lnTo>
                  <a:lnTo>
                    <a:pt x="93789" y="1485"/>
                  </a:lnTo>
                  <a:lnTo>
                    <a:pt x="86664" y="0"/>
                  </a:lnTo>
                  <a:lnTo>
                    <a:pt x="113347" y="11036"/>
                  </a:lnTo>
                  <a:lnTo>
                    <a:pt x="113893" y="9385"/>
                  </a:lnTo>
                  <a:close/>
                </a:path>
                <a:path w="193040" h="1027429">
                  <a:moveTo>
                    <a:pt x="114808" y="797356"/>
                  </a:moveTo>
                  <a:lnTo>
                    <a:pt x="112014" y="797356"/>
                  </a:lnTo>
                  <a:lnTo>
                    <a:pt x="111709" y="801408"/>
                  </a:lnTo>
                  <a:lnTo>
                    <a:pt x="112064" y="801446"/>
                  </a:lnTo>
                  <a:lnTo>
                    <a:pt x="112395" y="801509"/>
                  </a:lnTo>
                  <a:lnTo>
                    <a:pt x="112737" y="801547"/>
                  </a:lnTo>
                  <a:lnTo>
                    <a:pt x="114808" y="797356"/>
                  </a:lnTo>
                  <a:close/>
                </a:path>
                <a:path w="193040" h="1027429">
                  <a:moveTo>
                    <a:pt x="114973" y="26441"/>
                  </a:moveTo>
                  <a:lnTo>
                    <a:pt x="113957" y="24371"/>
                  </a:lnTo>
                  <a:lnTo>
                    <a:pt x="111899" y="22263"/>
                  </a:lnTo>
                  <a:lnTo>
                    <a:pt x="110769" y="25920"/>
                  </a:lnTo>
                  <a:lnTo>
                    <a:pt x="113855" y="26936"/>
                  </a:lnTo>
                  <a:lnTo>
                    <a:pt x="114858" y="28752"/>
                  </a:lnTo>
                  <a:lnTo>
                    <a:pt x="114973" y="26441"/>
                  </a:lnTo>
                  <a:close/>
                </a:path>
                <a:path w="193040" h="1027429">
                  <a:moveTo>
                    <a:pt x="118351" y="405053"/>
                  </a:moveTo>
                  <a:lnTo>
                    <a:pt x="115608" y="401815"/>
                  </a:lnTo>
                  <a:lnTo>
                    <a:pt x="112839" y="398614"/>
                  </a:lnTo>
                  <a:lnTo>
                    <a:pt x="108369" y="398322"/>
                  </a:lnTo>
                  <a:lnTo>
                    <a:pt x="108470" y="394931"/>
                  </a:lnTo>
                  <a:lnTo>
                    <a:pt x="108483" y="394436"/>
                  </a:lnTo>
                  <a:lnTo>
                    <a:pt x="111594" y="395452"/>
                  </a:lnTo>
                  <a:lnTo>
                    <a:pt x="113906" y="395135"/>
                  </a:lnTo>
                  <a:lnTo>
                    <a:pt x="113830" y="394436"/>
                  </a:lnTo>
                  <a:lnTo>
                    <a:pt x="113576" y="392061"/>
                  </a:lnTo>
                  <a:lnTo>
                    <a:pt x="113538" y="391693"/>
                  </a:lnTo>
                  <a:lnTo>
                    <a:pt x="110731" y="392061"/>
                  </a:lnTo>
                  <a:lnTo>
                    <a:pt x="108445" y="391617"/>
                  </a:lnTo>
                  <a:lnTo>
                    <a:pt x="108292" y="391782"/>
                  </a:lnTo>
                  <a:lnTo>
                    <a:pt x="108445" y="391604"/>
                  </a:lnTo>
                  <a:lnTo>
                    <a:pt x="107213" y="390639"/>
                  </a:lnTo>
                  <a:lnTo>
                    <a:pt x="105981" y="389661"/>
                  </a:lnTo>
                  <a:lnTo>
                    <a:pt x="104762" y="388683"/>
                  </a:lnTo>
                  <a:lnTo>
                    <a:pt x="104952" y="391096"/>
                  </a:lnTo>
                  <a:lnTo>
                    <a:pt x="106299" y="391883"/>
                  </a:lnTo>
                  <a:lnTo>
                    <a:pt x="108127" y="391960"/>
                  </a:lnTo>
                  <a:lnTo>
                    <a:pt x="107975" y="393319"/>
                  </a:lnTo>
                  <a:lnTo>
                    <a:pt x="108254" y="394931"/>
                  </a:lnTo>
                  <a:lnTo>
                    <a:pt x="104914" y="394398"/>
                  </a:lnTo>
                  <a:lnTo>
                    <a:pt x="103822" y="394893"/>
                  </a:lnTo>
                  <a:lnTo>
                    <a:pt x="102997" y="395033"/>
                  </a:lnTo>
                  <a:lnTo>
                    <a:pt x="108242" y="398373"/>
                  </a:lnTo>
                  <a:lnTo>
                    <a:pt x="109766" y="399770"/>
                  </a:lnTo>
                  <a:lnTo>
                    <a:pt x="112509" y="400291"/>
                  </a:lnTo>
                  <a:lnTo>
                    <a:pt x="112572" y="403517"/>
                  </a:lnTo>
                  <a:lnTo>
                    <a:pt x="106108" y="404202"/>
                  </a:lnTo>
                  <a:lnTo>
                    <a:pt x="106121" y="405053"/>
                  </a:lnTo>
                  <a:lnTo>
                    <a:pt x="118351" y="405053"/>
                  </a:lnTo>
                  <a:close/>
                </a:path>
                <a:path w="193040" h="1027429">
                  <a:moveTo>
                    <a:pt x="118745" y="381254"/>
                  </a:moveTo>
                  <a:lnTo>
                    <a:pt x="118567" y="381292"/>
                  </a:lnTo>
                  <a:lnTo>
                    <a:pt x="118745" y="381254"/>
                  </a:lnTo>
                  <a:close/>
                </a:path>
                <a:path w="193040" h="1027429">
                  <a:moveTo>
                    <a:pt x="118872" y="858062"/>
                  </a:moveTo>
                  <a:lnTo>
                    <a:pt x="118529" y="858177"/>
                  </a:lnTo>
                  <a:lnTo>
                    <a:pt x="114731" y="859116"/>
                  </a:lnTo>
                  <a:lnTo>
                    <a:pt x="111442" y="860031"/>
                  </a:lnTo>
                  <a:lnTo>
                    <a:pt x="117830" y="861390"/>
                  </a:lnTo>
                  <a:lnTo>
                    <a:pt x="118872" y="858062"/>
                  </a:lnTo>
                  <a:close/>
                </a:path>
                <a:path w="193040" h="1027429">
                  <a:moveTo>
                    <a:pt x="119367" y="843991"/>
                  </a:moveTo>
                  <a:lnTo>
                    <a:pt x="118110" y="840917"/>
                  </a:lnTo>
                  <a:lnTo>
                    <a:pt x="115176" y="841629"/>
                  </a:lnTo>
                  <a:lnTo>
                    <a:pt x="113779" y="841959"/>
                  </a:lnTo>
                  <a:lnTo>
                    <a:pt x="115938" y="845388"/>
                  </a:lnTo>
                  <a:lnTo>
                    <a:pt x="117741" y="846137"/>
                  </a:lnTo>
                  <a:lnTo>
                    <a:pt x="119367" y="843991"/>
                  </a:lnTo>
                  <a:close/>
                </a:path>
                <a:path w="193040" h="1027429">
                  <a:moveTo>
                    <a:pt x="120230" y="857618"/>
                  </a:moveTo>
                  <a:lnTo>
                    <a:pt x="119341" y="856602"/>
                  </a:lnTo>
                  <a:lnTo>
                    <a:pt x="118872" y="858062"/>
                  </a:lnTo>
                  <a:lnTo>
                    <a:pt x="120230" y="857618"/>
                  </a:lnTo>
                  <a:close/>
                </a:path>
                <a:path w="193040" h="1027429">
                  <a:moveTo>
                    <a:pt x="122389" y="889165"/>
                  </a:moveTo>
                  <a:lnTo>
                    <a:pt x="120992" y="889342"/>
                  </a:lnTo>
                  <a:lnTo>
                    <a:pt x="119087" y="889292"/>
                  </a:lnTo>
                  <a:lnTo>
                    <a:pt x="116078" y="890435"/>
                  </a:lnTo>
                  <a:lnTo>
                    <a:pt x="115100" y="891768"/>
                  </a:lnTo>
                  <a:lnTo>
                    <a:pt x="116865" y="893152"/>
                  </a:lnTo>
                  <a:lnTo>
                    <a:pt x="122148" y="889342"/>
                  </a:lnTo>
                  <a:lnTo>
                    <a:pt x="122389" y="889165"/>
                  </a:lnTo>
                  <a:close/>
                </a:path>
                <a:path w="193040" h="1027429">
                  <a:moveTo>
                    <a:pt x="122770" y="889114"/>
                  </a:moveTo>
                  <a:lnTo>
                    <a:pt x="122656" y="888974"/>
                  </a:lnTo>
                  <a:lnTo>
                    <a:pt x="122389" y="889165"/>
                  </a:lnTo>
                  <a:lnTo>
                    <a:pt x="122770" y="889114"/>
                  </a:lnTo>
                  <a:close/>
                </a:path>
                <a:path w="193040" h="1027429">
                  <a:moveTo>
                    <a:pt x="126301" y="360972"/>
                  </a:moveTo>
                  <a:lnTo>
                    <a:pt x="123342" y="360845"/>
                  </a:lnTo>
                  <a:lnTo>
                    <a:pt x="121475" y="359651"/>
                  </a:lnTo>
                  <a:lnTo>
                    <a:pt x="121856" y="362318"/>
                  </a:lnTo>
                  <a:lnTo>
                    <a:pt x="123558" y="363677"/>
                  </a:lnTo>
                  <a:lnTo>
                    <a:pt x="126047" y="364274"/>
                  </a:lnTo>
                  <a:lnTo>
                    <a:pt x="126301" y="360972"/>
                  </a:lnTo>
                  <a:close/>
                </a:path>
                <a:path w="193040" h="1027429">
                  <a:moveTo>
                    <a:pt x="129209" y="896912"/>
                  </a:moveTo>
                  <a:lnTo>
                    <a:pt x="123190" y="896683"/>
                  </a:lnTo>
                  <a:lnTo>
                    <a:pt x="122910" y="899617"/>
                  </a:lnTo>
                  <a:lnTo>
                    <a:pt x="129044" y="900709"/>
                  </a:lnTo>
                  <a:lnTo>
                    <a:pt x="129171" y="898042"/>
                  </a:lnTo>
                  <a:lnTo>
                    <a:pt x="129209" y="896912"/>
                  </a:lnTo>
                  <a:close/>
                </a:path>
                <a:path w="193040" h="1027429">
                  <a:moveTo>
                    <a:pt x="131152" y="389445"/>
                  </a:moveTo>
                  <a:lnTo>
                    <a:pt x="130886" y="388772"/>
                  </a:lnTo>
                  <a:lnTo>
                    <a:pt x="130797" y="387400"/>
                  </a:lnTo>
                  <a:lnTo>
                    <a:pt x="126403" y="384860"/>
                  </a:lnTo>
                  <a:lnTo>
                    <a:pt x="123888" y="380174"/>
                  </a:lnTo>
                  <a:lnTo>
                    <a:pt x="118922" y="381215"/>
                  </a:lnTo>
                  <a:lnTo>
                    <a:pt x="131152" y="389445"/>
                  </a:lnTo>
                  <a:close/>
                </a:path>
                <a:path w="193040" h="1027429">
                  <a:moveTo>
                    <a:pt x="131330" y="856716"/>
                  </a:moveTo>
                  <a:lnTo>
                    <a:pt x="130441" y="856386"/>
                  </a:lnTo>
                  <a:lnTo>
                    <a:pt x="128257" y="855573"/>
                  </a:lnTo>
                  <a:lnTo>
                    <a:pt x="125298" y="855992"/>
                  </a:lnTo>
                  <a:lnTo>
                    <a:pt x="120230" y="857618"/>
                  </a:lnTo>
                  <a:lnTo>
                    <a:pt x="122999" y="860831"/>
                  </a:lnTo>
                  <a:lnTo>
                    <a:pt x="125882" y="859574"/>
                  </a:lnTo>
                  <a:lnTo>
                    <a:pt x="126809" y="857440"/>
                  </a:lnTo>
                  <a:lnTo>
                    <a:pt x="128701" y="856386"/>
                  </a:lnTo>
                  <a:lnTo>
                    <a:pt x="131330" y="856716"/>
                  </a:lnTo>
                  <a:close/>
                </a:path>
                <a:path w="193040" h="1027429">
                  <a:moveTo>
                    <a:pt x="131533" y="389686"/>
                  </a:moveTo>
                  <a:lnTo>
                    <a:pt x="131381" y="389572"/>
                  </a:lnTo>
                  <a:lnTo>
                    <a:pt x="131152" y="389445"/>
                  </a:lnTo>
                  <a:lnTo>
                    <a:pt x="131254" y="389699"/>
                  </a:lnTo>
                  <a:lnTo>
                    <a:pt x="131533" y="389686"/>
                  </a:lnTo>
                  <a:close/>
                </a:path>
                <a:path w="193040" h="1027429">
                  <a:moveTo>
                    <a:pt x="132461" y="811618"/>
                  </a:moveTo>
                  <a:lnTo>
                    <a:pt x="132295" y="811530"/>
                  </a:lnTo>
                  <a:lnTo>
                    <a:pt x="132448" y="811695"/>
                  </a:lnTo>
                  <a:close/>
                </a:path>
                <a:path w="193040" h="1027429">
                  <a:moveTo>
                    <a:pt x="135966" y="486625"/>
                  </a:moveTo>
                  <a:lnTo>
                    <a:pt x="134429" y="485838"/>
                  </a:lnTo>
                  <a:lnTo>
                    <a:pt x="132892" y="485063"/>
                  </a:lnTo>
                  <a:lnTo>
                    <a:pt x="131356" y="484276"/>
                  </a:lnTo>
                  <a:lnTo>
                    <a:pt x="132283" y="486257"/>
                  </a:lnTo>
                  <a:lnTo>
                    <a:pt x="133908" y="486905"/>
                  </a:lnTo>
                  <a:lnTo>
                    <a:pt x="135966" y="486625"/>
                  </a:lnTo>
                  <a:close/>
                </a:path>
                <a:path w="193040" h="1027429">
                  <a:moveTo>
                    <a:pt x="138226" y="393827"/>
                  </a:moveTo>
                  <a:lnTo>
                    <a:pt x="136842" y="390867"/>
                  </a:lnTo>
                  <a:lnTo>
                    <a:pt x="134518" y="389496"/>
                  </a:lnTo>
                  <a:lnTo>
                    <a:pt x="131533" y="389686"/>
                  </a:lnTo>
                  <a:lnTo>
                    <a:pt x="137922" y="394144"/>
                  </a:lnTo>
                  <a:lnTo>
                    <a:pt x="138226" y="393827"/>
                  </a:lnTo>
                  <a:close/>
                </a:path>
                <a:path w="193040" h="1027429">
                  <a:moveTo>
                    <a:pt x="138557" y="809866"/>
                  </a:moveTo>
                  <a:lnTo>
                    <a:pt x="135712" y="809637"/>
                  </a:lnTo>
                  <a:lnTo>
                    <a:pt x="133146" y="808723"/>
                  </a:lnTo>
                  <a:lnTo>
                    <a:pt x="132461" y="811618"/>
                  </a:lnTo>
                  <a:lnTo>
                    <a:pt x="137820" y="814527"/>
                  </a:lnTo>
                  <a:lnTo>
                    <a:pt x="138557" y="809866"/>
                  </a:lnTo>
                  <a:close/>
                </a:path>
                <a:path w="193040" h="1027429">
                  <a:moveTo>
                    <a:pt x="151676" y="26530"/>
                  </a:moveTo>
                  <a:lnTo>
                    <a:pt x="147853" y="22656"/>
                  </a:lnTo>
                  <a:lnTo>
                    <a:pt x="147891" y="22504"/>
                  </a:lnTo>
                  <a:lnTo>
                    <a:pt x="148615" y="16916"/>
                  </a:lnTo>
                  <a:lnTo>
                    <a:pt x="148031" y="16725"/>
                  </a:lnTo>
                  <a:lnTo>
                    <a:pt x="147561" y="16459"/>
                  </a:lnTo>
                  <a:lnTo>
                    <a:pt x="145542" y="22504"/>
                  </a:lnTo>
                  <a:lnTo>
                    <a:pt x="141617" y="21513"/>
                  </a:lnTo>
                  <a:lnTo>
                    <a:pt x="141478" y="22085"/>
                  </a:lnTo>
                  <a:lnTo>
                    <a:pt x="151676" y="26530"/>
                  </a:lnTo>
                  <a:close/>
                </a:path>
                <a:path w="193040" h="1027429">
                  <a:moveTo>
                    <a:pt x="152361" y="26911"/>
                  </a:moveTo>
                  <a:lnTo>
                    <a:pt x="152234" y="26758"/>
                  </a:lnTo>
                  <a:lnTo>
                    <a:pt x="151676" y="26530"/>
                  </a:lnTo>
                  <a:lnTo>
                    <a:pt x="152057" y="26924"/>
                  </a:lnTo>
                  <a:lnTo>
                    <a:pt x="152361" y="26911"/>
                  </a:lnTo>
                  <a:close/>
                </a:path>
                <a:path w="193040" h="1027429">
                  <a:moveTo>
                    <a:pt x="157835" y="30022"/>
                  </a:moveTo>
                  <a:lnTo>
                    <a:pt x="156654" y="26695"/>
                  </a:lnTo>
                  <a:lnTo>
                    <a:pt x="152361" y="26911"/>
                  </a:lnTo>
                  <a:lnTo>
                    <a:pt x="153771" y="28511"/>
                  </a:lnTo>
                  <a:lnTo>
                    <a:pt x="155244" y="30378"/>
                  </a:lnTo>
                  <a:lnTo>
                    <a:pt x="157835" y="30022"/>
                  </a:lnTo>
                  <a:close/>
                </a:path>
                <a:path w="193040" h="1027429">
                  <a:moveTo>
                    <a:pt x="160820" y="19532"/>
                  </a:moveTo>
                  <a:lnTo>
                    <a:pt x="159854" y="11747"/>
                  </a:lnTo>
                  <a:lnTo>
                    <a:pt x="158076" y="15849"/>
                  </a:lnTo>
                  <a:lnTo>
                    <a:pt x="155435" y="18783"/>
                  </a:lnTo>
                  <a:lnTo>
                    <a:pt x="156946" y="22885"/>
                  </a:lnTo>
                  <a:lnTo>
                    <a:pt x="160820" y="19532"/>
                  </a:lnTo>
                  <a:close/>
                </a:path>
                <a:path w="193040" h="1027429">
                  <a:moveTo>
                    <a:pt x="174205" y="13055"/>
                  </a:moveTo>
                  <a:lnTo>
                    <a:pt x="173723" y="12928"/>
                  </a:lnTo>
                  <a:lnTo>
                    <a:pt x="173164" y="12547"/>
                  </a:lnTo>
                  <a:lnTo>
                    <a:pt x="171551" y="13144"/>
                  </a:lnTo>
                  <a:lnTo>
                    <a:pt x="166268" y="21348"/>
                  </a:lnTo>
                  <a:lnTo>
                    <a:pt x="166027" y="25488"/>
                  </a:lnTo>
                  <a:lnTo>
                    <a:pt x="165811" y="28346"/>
                  </a:lnTo>
                  <a:lnTo>
                    <a:pt x="165633" y="31216"/>
                  </a:lnTo>
                  <a:lnTo>
                    <a:pt x="166039" y="30454"/>
                  </a:lnTo>
                  <a:lnTo>
                    <a:pt x="166674" y="29756"/>
                  </a:lnTo>
                  <a:lnTo>
                    <a:pt x="167589" y="25831"/>
                  </a:lnTo>
                  <a:lnTo>
                    <a:pt x="169545" y="25057"/>
                  </a:lnTo>
                  <a:lnTo>
                    <a:pt x="172389" y="25717"/>
                  </a:lnTo>
                  <a:lnTo>
                    <a:pt x="168668" y="21691"/>
                  </a:lnTo>
                  <a:lnTo>
                    <a:pt x="174205" y="13055"/>
                  </a:lnTo>
                  <a:close/>
                </a:path>
                <a:path w="193040" h="1027429">
                  <a:moveTo>
                    <a:pt x="192887" y="23037"/>
                  </a:moveTo>
                  <a:lnTo>
                    <a:pt x="192633" y="22186"/>
                  </a:lnTo>
                  <a:lnTo>
                    <a:pt x="192633" y="20789"/>
                  </a:lnTo>
                  <a:lnTo>
                    <a:pt x="189407" y="23723"/>
                  </a:lnTo>
                  <a:lnTo>
                    <a:pt x="187096" y="26276"/>
                  </a:lnTo>
                  <a:lnTo>
                    <a:pt x="186690" y="29972"/>
                  </a:lnTo>
                  <a:lnTo>
                    <a:pt x="187096" y="29959"/>
                  </a:lnTo>
                  <a:lnTo>
                    <a:pt x="188048" y="30010"/>
                  </a:lnTo>
                  <a:lnTo>
                    <a:pt x="188595" y="27012"/>
                  </a:lnTo>
                  <a:lnTo>
                    <a:pt x="190690" y="25273"/>
                  </a:lnTo>
                  <a:lnTo>
                    <a:pt x="192887" y="23037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20850" y="2996158"/>
              <a:ext cx="942975" cy="1389380"/>
            </a:xfrm>
            <a:custGeom>
              <a:avLst/>
              <a:gdLst/>
              <a:ahLst/>
              <a:cxnLst/>
              <a:rect l="l" t="t" r="r" b="b"/>
              <a:pathLst>
                <a:path w="942975" h="1389379">
                  <a:moveTo>
                    <a:pt x="3746" y="1379232"/>
                  </a:moveTo>
                  <a:lnTo>
                    <a:pt x="1244" y="1380972"/>
                  </a:lnTo>
                  <a:lnTo>
                    <a:pt x="0" y="1382014"/>
                  </a:lnTo>
                  <a:lnTo>
                    <a:pt x="508" y="1384007"/>
                  </a:lnTo>
                  <a:lnTo>
                    <a:pt x="2273" y="1383411"/>
                  </a:lnTo>
                  <a:lnTo>
                    <a:pt x="2857" y="1381963"/>
                  </a:lnTo>
                  <a:lnTo>
                    <a:pt x="3746" y="1379232"/>
                  </a:lnTo>
                  <a:close/>
                </a:path>
                <a:path w="942975" h="1389379">
                  <a:moveTo>
                    <a:pt x="28308" y="1383398"/>
                  </a:moveTo>
                  <a:lnTo>
                    <a:pt x="27990" y="1383182"/>
                  </a:lnTo>
                  <a:lnTo>
                    <a:pt x="27343" y="1382776"/>
                  </a:lnTo>
                  <a:lnTo>
                    <a:pt x="23469" y="1388681"/>
                  </a:lnTo>
                  <a:lnTo>
                    <a:pt x="23761" y="1388808"/>
                  </a:lnTo>
                  <a:lnTo>
                    <a:pt x="24053" y="1388960"/>
                  </a:lnTo>
                  <a:lnTo>
                    <a:pt x="24345" y="1389087"/>
                  </a:lnTo>
                  <a:lnTo>
                    <a:pt x="25654" y="1387195"/>
                  </a:lnTo>
                  <a:lnTo>
                    <a:pt x="28308" y="1383398"/>
                  </a:lnTo>
                  <a:close/>
                </a:path>
                <a:path w="942975" h="1389379">
                  <a:moveTo>
                    <a:pt x="73901" y="1379905"/>
                  </a:moveTo>
                  <a:lnTo>
                    <a:pt x="72999" y="1379334"/>
                  </a:lnTo>
                  <a:lnTo>
                    <a:pt x="72555" y="1379080"/>
                  </a:lnTo>
                  <a:lnTo>
                    <a:pt x="71589" y="1381721"/>
                  </a:lnTo>
                  <a:lnTo>
                    <a:pt x="71247" y="1382674"/>
                  </a:lnTo>
                  <a:lnTo>
                    <a:pt x="71970" y="1381937"/>
                  </a:lnTo>
                  <a:lnTo>
                    <a:pt x="72936" y="1380909"/>
                  </a:lnTo>
                  <a:lnTo>
                    <a:pt x="73901" y="1379905"/>
                  </a:lnTo>
                  <a:close/>
                </a:path>
                <a:path w="942975" h="1389379">
                  <a:moveTo>
                    <a:pt x="105257" y="6946"/>
                  </a:moveTo>
                  <a:lnTo>
                    <a:pt x="104902" y="6858"/>
                  </a:lnTo>
                  <a:lnTo>
                    <a:pt x="104216" y="6654"/>
                  </a:lnTo>
                  <a:lnTo>
                    <a:pt x="103365" y="9410"/>
                  </a:lnTo>
                  <a:lnTo>
                    <a:pt x="102946" y="10795"/>
                  </a:lnTo>
                  <a:lnTo>
                    <a:pt x="104165" y="11137"/>
                  </a:lnTo>
                  <a:lnTo>
                    <a:pt x="104521" y="9740"/>
                  </a:lnTo>
                  <a:lnTo>
                    <a:pt x="105257" y="6946"/>
                  </a:lnTo>
                  <a:close/>
                </a:path>
                <a:path w="942975" h="1389379">
                  <a:moveTo>
                    <a:pt x="156565" y="1340650"/>
                  </a:moveTo>
                  <a:lnTo>
                    <a:pt x="156146" y="1335963"/>
                  </a:lnTo>
                  <a:lnTo>
                    <a:pt x="152806" y="1334935"/>
                  </a:lnTo>
                  <a:lnTo>
                    <a:pt x="156565" y="1340650"/>
                  </a:lnTo>
                  <a:close/>
                </a:path>
                <a:path w="942975" h="1389379">
                  <a:moveTo>
                    <a:pt x="169278" y="1341120"/>
                  </a:moveTo>
                  <a:lnTo>
                    <a:pt x="165290" y="1335786"/>
                  </a:lnTo>
                  <a:lnTo>
                    <a:pt x="159753" y="1330579"/>
                  </a:lnTo>
                  <a:lnTo>
                    <a:pt x="156616" y="1329474"/>
                  </a:lnTo>
                  <a:lnTo>
                    <a:pt x="158076" y="1331328"/>
                  </a:lnTo>
                  <a:lnTo>
                    <a:pt x="158965" y="1333411"/>
                  </a:lnTo>
                  <a:lnTo>
                    <a:pt x="163499" y="1335976"/>
                  </a:lnTo>
                  <a:lnTo>
                    <a:pt x="163741" y="1338376"/>
                  </a:lnTo>
                  <a:lnTo>
                    <a:pt x="163614" y="1341158"/>
                  </a:lnTo>
                  <a:lnTo>
                    <a:pt x="165481" y="1339164"/>
                  </a:lnTo>
                  <a:lnTo>
                    <a:pt x="167386" y="1341183"/>
                  </a:lnTo>
                  <a:lnTo>
                    <a:pt x="169278" y="1341120"/>
                  </a:lnTo>
                  <a:close/>
                </a:path>
                <a:path w="942975" h="1389379">
                  <a:moveTo>
                    <a:pt x="178600" y="1274000"/>
                  </a:moveTo>
                  <a:lnTo>
                    <a:pt x="177990" y="1266393"/>
                  </a:lnTo>
                  <a:lnTo>
                    <a:pt x="174040" y="1259001"/>
                  </a:lnTo>
                  <a:lnTo>
                    <a:pt x="173913" y="1260627"/>
                  </a:lnTo>
                  <a:lnTo>
                    <a:pt x="173621" y="1261427"/>
                  </a:lnTo>
                  <a:lnTo>
                    <a:pt x="175704" y="1267345"/>
                  </a:lnTo>
                  <a:lnTo>
                    <a:pt x="175971" y="1272692"/>
                  </a:lnTo>
                  <a:lnTo>
                    <a:pt x="174713" y="1279347"/>
                  </a:lnTo>
                  <a:lnTo>
                    <a:pt x="175323" y="1280642"/>
                  </a:lnTo>
                  <a:lnTo>
                    <a:pt x="175552" y="1281887"/>
                  </a:lnTo>
                  <a:lnTo>
                    <a:pt x="178600" y="1274000"/>
                  </a:lnTo>
                  <a:close/>
                </a:path>
                <a:path w="942975" h="1389379">
                  <a:moveTo>
                    <a:pt x="189928" y="1310906"/>
                  </a:moveTo>
                  <a:lnTo>
                    <a:pt x="181114" y="1301369"/>
                  </a:lnTo>
                  <a:lnTo>
                    <a:pt x="181597" y="1307299"/>
                  </a:lnTo>
                  <a:lnTo>
                    <a:pt x="186156" y="1308747"/>
                  </a:lnTo>
                  <a:lnTo>
                    <a:pt x="189103" y="1311605"/>
                  </a:lnTo>
                  <a:lnTo>
                    <a:pt x="189928" y="1310906"/>
                  </a:lnTo>
                  <a:close/>
                </a:path>
                <a:path w="942975" h="1389379">
                  <a:moveTo>
                    <a:pt x="206311" y="266"/>
                  </a:moveTo>
                  <a:lnTo>
                    <a:pt x="202184" y="0"/>
                  </a:lnTo>
                  <a:lnTo>
                    <a:pt x="202184" y="330"/>
                  </a:lnTo>
                  <a:lnTo>
                    <a:pt x="202171" y="660"/>
                  </a:lnTo>
                  <a:lnTo>
                    <a:pt x="202171" y="990"/>
                  </a:lnTo>
                  <a:lnTo>
                    <a:pt x="206146" y="990"/>
                  </a:lnTo>
                  <a:lnTo>
                    <a:pt x="206197" y="749"/>
                  </a:lnTo>
                  <a:lnTo>
                    <a:pt x="206260" y="508"/>
                  </a:lnTo>
                  <a:lnTo>
                    <a:pt x="206311" y="266"/>
                  </a:lnTo>
                  <a:close/>
                </a:path>
                <a:path w="942975" h="1389379">
                  <a:moveTo>
                    <a:pt x="215328" y="3759"/>
                  </a:moveTo>
                  <a:lnTo>
                    <a:pt x="210820" y="2082"/>
                  </a:lnTo>
                  <a:lnTo>
                    <a:pt x="210705" y="2413"/>
                  </a:lnTo>
                  <a:lnTo>
                    <a:pt x="210502" y="3073"/>
                  </a:lnTo>
                  <a:lnTo>
                    <a:pt x="213461" y="4165"/>
                  </a:lnTo>
                  <a:lnTo>
                    <a:pt x="214947" y="4699"/>
                  </a:lnTo>
                  <a:lnTo>
                    <a:pt x="215328" y="3759"/>
                  </a:lnTo>
                  <a:close/>
                </a:path>
                <a:path w="942975" h="1389379">
                  <a:moveTo>
                    <a:pt x="264312" y="706005"/>
                  </a:moveTo>
                  <a:lnTo>
                    <a:pt x="263182" y="705802"/>
                  </a:lnTo>
                  <a:lnTo>
                    <a:pt x="262051" y="705612"/>
                  </a:lnTo>
                  <a:lnTo>
                    <a:pt x="260921" y="705408"/>
                  </a:lnTo>
                  <a:lnTo>
                    <a:pt x="260794" y="706272"/>
                  </a:lnTo>
                  <a:lnTo>
                    <a:pt x="260743" y="706691"/>
                  </a:lnTo>
                  <a:lnTo>
                    <a:pt x="264236" y="706882"/>
                  </a:lnTo>
                  <a:lnTo>
                    <a:pt x="264248" y="706577"/>
                  </a:lnTo>
                  <a:lnTo>
                    <a:pt x="264274" y="706297"/>
                  </a:lnTo>
                  <a:lnTo>
                    <a:pt x="264312" y="706005"/>
                  </a:lnTo>
                  <a:close/>
                </a:path>
                <a:path w="942975" h="1389379">
                  <a:moveTo>
                    <a:pt x="264922" y="698538"/>
                  </a:moveTo>
                  <a:lnTo>
                    <a:pt x="264045" y="698195"/>
                  </a:lnTo>
                  <a:lnTo>
                    <a:pt x="263194" y="697839"/>
                  </a:lnTo>
                  <a:lnTo>
                    <a:pt x="262331" y="697496"/>
                  </a:lnTo>
                  <a:lnTo>
                    <a:pt x="262153" y="698119"/>
                  </a:lnTo>
                  <a:lnTo>
                    <a:pt x="262051" y="698436"/>
                  </a:lnTo>
                  <a:lnTo>
                    <a:pt x="262940" y="698665"/>
                  </a:lnTo>
                  <a:lnTo>
                    <a:pt x="263829" y="698881"/>
                  </a:lnTo>
                  <a:lnTo>
                    <a:pt x="264718" y="699109"/>
                  </a:lnTo>
                  <a:lnTo>
                    <a:pt x="264845" y="698728"/>
                  </a:lnTo>
                  <a:lnTo>
                    <a:pt x="264922" y="698538"/>
                  </a:lnTo>
                  <a:close/>
                </a:path>
                <a:path w="942975" h="1389379">
                  <a:moveTo>
                    <a:pt x="270522" y="718515"/>
                  </a:moveTo>
                  <a:lnTo>
                    <a:pt x="270395" y="718451"/>
                  </a:lnTo>
                  <a:lnTo>
                    <a:pt x="266877" y="716445"/>
                  </a:lnTo>
                  <a:lnTo>
                    <a:pt x="263804" y="712203"/>
                  </a:lnTo>
                  <a:lnTo>
                    <a:pt x="258483" y="712228"/>
                  </a:lnTo>
                  <a:lnTo>
                    <a:pt x="261581" y="714425"/>
                  </a:lnTo>
                  <a:lnTo>
                    <a:pt x="264845" y="716318"/>
                  </a:lnTo>
                  <a:lnTo>
                    <a:pt x="269036" y="718502"/>
                  </a:lnTo>
                  <a:lnTo>
                    <a:pt x="270141" y="718451"/>
                  </a:lnTo>
                  <a:lnTo>
                    <a:pt x="270522" y="718515"/>
                  </a:lnTo>
                  <a:close/>
                </a:path>
                <a:path w="942975" h="1389379">
                  <a:moveTo>
                    <a:pt x="271132" y="718629"/>
                  </a:moveTo>
                  <a:lnTo>
                    <a:pt x="270522" y="718515"/>
                  </a:lnTo>
                  <a:lnTo>
                    <a:pt x="270979" y="718781"/>
                  </a:lnTo>
                  <a:lnTo>
                    <a:pt x="271132" y="718629"/>
                  </a:lnTo>
                  <a:close/>
                </a:path>
                <a:path w="942975" h="1389379">
                  <a:moveTo>
                    <a:pt x="272973" y="710780"/>
                  </a:moveTo>
                  <a:lnTo>
                    <a:pt x="269519" y="708888"/>
                  </a:lnTo>
                  <a:lnTo>
                    <a:pt x="267804" y="707961"/>
                  </a:lnTo>
                  <a:lnTo>
                    <a:pt x="267500" y="708736"/>
                  </a:lnTo>
                  <a:lnTo>
                    <a:pt x="267360" y="709129"/>
                  </a:lnTo>
                  <a:lnTo>
                    <a:pt x="270637" y="711085"/>
                  </a:lnTo>
                  <a:lnTo>
                    <a:pt x="272275" y="712089"/>
                  </a:lnTo>
                  <a:lnTo>
                    <a:pt x="272973" y="710780"/>
                  </a:lnTo>
                  <a:close/>
                </a:path>
                <a:path w="942975" h="1389379">
                  <a:moveTo>
                    <a:pt x="277990" y="681901"/>
                  </a:moveTo>
                  <a:lnTo>
                    <a:pt x="275501" y="682040"/>
                  </a:lnTo>
                  <a:lnTo>
                    <a:pt x="275005" y="681304"/>
                  </a:lnTo>
                  <a:lnTo>
                    <a:pt x="273304" y="678776"/>
                  </a:lnTo>
                  <a:lnTo>
                    <a:pt x="269963" y="681469"/>
                  </a:lnTo>
                  <a:lnTo>
                    <a:pt x="273050" y="681304"/>
                  </a:lnTo>
                  <a:lnTo>
                    <a:pt x="275348" y="683945"/>
                  </a:lnTo>
                  <a:lnTo>
                    <a:pt x="277812" y="682040"/>
                  </a:lnTo>
                  <a:lnTo>
                    <a:pt x="277990" y="681901"/>
                  </a:lnTo>
                  <a:close/>
                </a:path>
                <a:path w="942975" h="1389379">
                  <a:moveTo>
                    <a:pt x="278307" y="672553"/>
                  </a:moveTo>
                  <a:lnTo>
                    <a:pt x="277202" y="671042"/>
                  </a:lnTo>
                  <a:lnTo>
                    <a:pt x="275704" y="670471"/>
                  </a:lnTo>
                  <a:lnTo>
                    <a:pt x="273723" y="672134"/>
                  </a:lnTo>
                  <a:lnTo>
                    <a:pt x="278307" y="672553"/>
                  </a:lnTo>
                  <a:close/>
                </a:path>
                <a:path w="942975" h="1389379">
                  <a:moveTo>
                    <a:pt x="278536" y="672579"/>
                  </a:moveTo>
                  <a:lnTo>
                    <a:pt x="278307" y="672553"/>
                  </a:lnTo>
                  <a:lnTo>
                    <a:pt x="278422" y="672706"/>
                  </a:lnTo>
                  <a:lnTo>
                    <a:pt x="278536" y="672579"/>
                  </a:lnTo>
                  <a:close/>
                </a:path>
                <a:path w="942975" h="1389379">
                  <a:moveTo>
                    <a:pt x="285115" y="5143"/>
                  </a:moveTo>
                  <a:lnTo>
                    <a:pt x="284010" y="4254"/>
                  </a:lnTo>
                  <a:lnTo>
                    <a:pt x="283616" y="4851"/>
                  </a:lnTo>
                  <a:lnTo>
                    <a:pt x="283057" y="5410"/>
                  </a:lnTo>
                  <a:lnTo>
                    <a:pt x="282879" y="6070"/>
                  </a:lnTo>
                  <a:lnTo>
                    <a:pt x="282702" y="6692"/>
                  </a:lnTo>
                  <a:lnTo>
                    <a:pt x="282930" y="7429"/>
                  </a:lnTo>
                  <a:lnTo>
                    <a:pt x="282981" y="8115"/>
                  </a:lnTo>
                  <a:lnTo>
                    <a:pt x="283248" y="8140"/>
                  </a:lnTo>
                  <a:lnTo>
                    <a:pt x="283768" y="8216"/>
                  </a:lnTo>
                  <a:lnTo>
                    <a:pt x="284213" y="7188"/>
                  </a:lnTo>
                  <a:lnTo>
                    <a:pt x="285115" y="5143"/>
                  </a:lnTo>
                  <a:close/>
                </a:path>
                <a:path w="942975" h="1389379">
                  <a:moveTo>
                    <a:pt x="287540" y="677672"/>
                  </a:moveTo>
                  <a:lnTo>
                    <a:pt x="284810" y="674954"/>
                  </a:lnTo>
                  <a:lnTo>
                    <a:pt x="281813" y="673481"/>
                  </a:lnTo>
                  <a:lnTo>
                    <a:pt x="278638" y="672744"/>
                  </a:lnTo>
                  <a:lnTo>
                    <a:pt x="279996" y="674979"/>
                  </a:lnTo>
                  <a:lnTo>
                    <a:pt x="284048" y="677379"/>
                  </a:lnTo>
                  <a:lnTo>
                    <a:pt x="287540" y="677672"/>
                  </a:lnTo>
                  <a:close/>
                </a:path>
                <a:path w="942975" h="1389379">
                  <a:moveTo>
                    <a:pt x="292773" y="669937"/>
                  </a:moveTo>
                  <a:lnTo>
                    <a:pt x="291820" y="669137"/>
                  </a:lnTo>
                  <a:lnTo>
                    <a:pt x="290855" y="668337"/>
                  </a:lnTo>
                  <a:lnTo>
                    <a:pt x="289890" y="667524"/>
                  </a:lnTo>
                  <a:lnTo>
                    <a:pt x="289687" y="667766"/>
                  </a:lnTo>
                  <a:lnTo>
                    <a:pt x="289496" y="668020"/>
                  </a:lnTo>
                  <a:lnTo>
                    <a:pt x="289293" y="668261"/>
                  </a:lnTo>
                  <a:lnTo>
                    <a:pt x="290245" y="669086"/>
                  </a:lnTo>
                  <a:lnTo>
                    <a:pt x="292150" y="670712"/>
                  </a:lnTo>
                  <a:lnTo>
                    <a:pt x="292354" y="670458"/>
                  </a:lnTo>
                  <a:lnTo>
                    <a:pt x="292569" y="670204"/>
                  </a:lnTo>
                  <a:lnTo>
                    <a:pt x="292773" y="669937"/>
                  </a:lnTo>
                  <a:close/>
                </a:path>
                <a:path w="942975" h="1389379">
                  <a:moveTo>
                    <a:pt x="297980" y="586714"/>
                  </a:moveTo>
                  <a:lnTo>
                    <a:pt x="297789" y="585279"/>
                  </a:lnTo>
                  <a:lnTo>
                    <a:pt x="295516" y="582193"/>
                  </a:lnTo>
                  <a:lnTo>
                    <a:pt x="296075" y="591299"/>
                  </a:lnTo>
                  <a:lnTo>
                    <a:pt x="297980" y="586714"/>
                  </a:lnTo>
                  <a:close/>
                </a:path>
                <a:path w="942975" h="1389379">
                  <a:moveTo>
                    <a:pt x="298323" y="614565"/>
                  </a:moveTo>
                  <a:lnTo>
                    <a:pt x="295122" y="612990"/>
                  </a:lnTo>
                  <a:lnTo>
                    <a:pt x="292836" y="618401"/>
                  </a:lnTo>
                  <a:lnTo>
                    <a:pt x="292582" y="623570"/>
                  </a:lnTo>
                  <a:lnTo>
                    <a:pt x="292633" y="628662"/>
                  </a:lnTo>
                  <a:lnTo>
                    <a:pt x="292277" y="628942"/>
                  </a:lnTo>
                  <a:lnTo>
                    <a:pt x="291363" y="629323"/>
                  </a:lnTo>
                  <a:lnTo>
                    <a:pt x="291338" y="631444"/>
                  </a:lnTo>
                  <a:lnTo>
                    <a:pt x="291592" y="633171"/>
                  </a:lnTo>
                  <a:lnTo>
                    <a:pt x="291769" y="635279"/>
                  </a:lnTo>
                  <a:lnTo>
                    <a:pt x="289775" y="635127"/>
                  </a:lnTo>
                  <a:lnTo>
                    <a:pt x="286956" y="634936"/>
                  </a:lnTo>
                  <a:lnTo>
                    <a:pt x="286816" y="635368"/>
                  </a:lnTo>
                  <a:lnTo>
                    <a:pt x="286727" y="635584"/>
                  </a:lnTo>
                  <a:lnTo>
                    <a:pt x="292785" y="638644"/>
                  </a:lnTo>
                  <a:lnTo>
                    <a:pt x="294132" y="639292"/>
                  </a:lnTo>
                  <a:lnTo>
                    <a:pt x="295656" y="640041"/>
                  </a:lnTo>
                  <a:lnTo>
                    <a:pt x="297154" y="640791"/>
                  </a:lnTo>
                  <a:lnTo>
                    <a:pt x="296202" y="638924"/>
                  </a:lnTo>
                  <a:lnTo>
                    <a:pt x="294627" y="638289"/>
                  </a:lnTo>
                  <a:lnTo>
                    <a:pt x="292773" y="638517"/>
                  </a:lnTo>
                  <a:lnTo>
                    <a:pt x="292773" y="636981"/>
                  </a:lnTo>
                  <a:lnTo>
                    <a:pt x="292735" y="635304"/>
                  </a:lnTo>
                  <a:lnTo>
                    <a:pt x="292735" y="631952"/>
                  </a:lnTo>
                  <a:lnTo>
                    <a:pt x="292773" y="628561"/>
                  </a:lnTo>
                  <a:lnTo>
                    <a:pt x="293712" y="625233"/>
                  </a:lnTo>
                  <a:lnTo>
                    <a:pt x="294982" y="621741"/>
                  </a:lnTo>
                  <a:lnTo>
                    <a:pt x="296138" y="616407"/>
                  </a:lnTo>
                  <a:lnTo>
                    <a:pt x="296265" y="614921"/>
                  </a:lnTo>
                  <a:lnTo>
                    <a:pt x="298323" y="614565"/>
                  </a:lnTo>
                  <a:close/>
                </a:path>
                <a:path w="942975" h="1389379">
                  <a:moveTo>
                    <a:pt x="299148" y="652843"/>
                  </a:moveTo>
                  <a:lnTo>
                    <a:pt x="297256" y="649262"/>
                  </a:lnTo>
                  <a:lnTo>
                    <a:pt x="293306" y="648601"/>
                  </a:lnTo>
                  <a:lnTo>
                    <a:pt x="289598" y="647395"/>
                  </a:lnTo>
                  <a:lnTo>
                    <a:pt x="293928" y="650405"/>
                  </a:lnTo>
                  <a:lnTo>
                    <a:pt x="290334" y="657085"/>
                  </a:lnTo>
                  <a:lnTo>
                    <a:pt x="285178" y="655269"/>
                  </a:lnTo>
                  <a:lnTo>
                    <a:pt x="284810" y="656183"/>
                  </a:lnTo>
                  <a:lnTo>
                    <a:pt x="296722" y="662559"/>
                  </a:lnTo>
                  <a:lnTo>
                    <a:pt x="297167" y="661809"/>
                  </a:lnTo>
                  <a:lnTo>
                    <a:pt x="293458" y="658596"/>
                  </a:lnTo>
                  <a:lnTo>
                    <a:pt x="295059" y="651865"/>
                  </a:lnTo>
                  <a:lnTo>
                    <a:pt x="299148" y="652843"/>
                  </a:lnTo>
                  <a:close/>
                </a:path>
                <a:path w="942975" h="1389379">
                  <a:moveTo>
                    <a:pt x="301967" y="677595"/>
                  </a:moveTo>
                  <a:lnTo>
                    <a:pt x="301955" y="673214"/>
                  </a:lnTo>
                  <a:lnTo>
                    <a:pt x="301142" y="672566"/>
                  </a:lnTo>
                  <a:lnTo>
                    <a:pt x="295275" y="672452"/>
                  </a:lnTo>
                  <a:lnTo>
                    <a:pt x="301967" y="677595"/>
                  </a:lnTo>
                  <a:close/>
                </a:path>
                <a:path w="942975" h="1389379">
                  <a:moveTo>
                    <a:pt x="302691" y="557110"/>
                  </a:moveTo>
                  <a:lnTo>
                    <a:pt x="294208" y="554075"/>
                  </a:lnTo>
                  <a:lnTo>
                    <a:pt x="297827" y="556907"/>
                  </a:lnTo>
                  <a:lnTo>
                    <a:pt x="300913" y="559371"/>
                  </a:lnTo>
                  <a:lnTo>
                    <a:pt x="301866" y="559206"/>
                  </a:lnTo>
                  <a:lnTo>
                    <a:pt x="302691" y="557110"/>
                  </a:lnTo>
                  <a:close/>
                </a:path>
                <a:path w="942975" h="1389379">
                  <a:moveTo>
                    <a:pt x="304723" y="668197"/>
                  </a:moveTo>
                  <a:lnTo>
                    <a:pt x="303898" y="666051"/>
                  </a:lnTo>
                  <a:lnTo>
                    <a:pt x="302031" y="664984"/>
                  </a:lnTo>
                  <a:lnTo>
                    <a:pt x="299250" y="665086"/>
                  </a:lnTo>
                  <a:lnTo>
                    <a:pt x="301142" y="666140"/>
                  </a:lnTo>
                  <a:lnTo>
                    <a:pt x="303009" y="667219"/>
                  </a:lnTo>
                  <a:lnTo>
                    <a:pt x="304723" y="668197"/>
                  </a:lnTo>
                  <a:close/>
                </a:path>
                <a:path w="942975" h="1389379">
                  <a:moveTo>
                    <a:pt x="305498" y="656996"/>
                  </a:moveTo>
                  <a:lnTo>
                    <a:pt x="304368" y="653656"/>
                  </a:lnTo>
                  <a:lnTo>
                    <a:pt x="302272" y="652487"/>
                  </a:lnTo>
                  <a:lnTo>
                    <a:pt x="299377" y="652970"/>
                  </a:lnTo>
                  <a:lnTo>
                    <a:pt x="300761" y="655142"/>
                  </a:lnTo>
                  <a:lnTo>
                    <a:pt x="302691" y="656577"/>
                  </a:lnTo>
                  <a:lnTo>
                    <a:pt x="305498" y="656996"/>
                  </a:lnTo>
                  <a:close/>
                </a:path>
                <a:path w="942975" h="1389379">
                  <a:moveTo>
                    <a:pt x="305981" y="569518"/>
                  </a:moveTo>
                  <a:lnTo>
                    <a:pt x="305943" y="569226"/>
                  </a:lnTo>
                  <a:lnTo>
                    <a:pt x="305917" y="568947"/>
                  </a:lnTo>
                  <a:lnTo>
                    <a:pt x="305866" y="568667"/>
                  </a:lnTo>
                  <a:lnTo>
                    <a:pt x="304774" y="568439"/>
                  </a:lnTo>
                  <a:lnTo>
                    <a:pt x="303695" y="568223"/>
                  </a:lnTo>
                  <a:lnTo>
                    <a:pt x="302590" y="567994"/>
                  </a:lnTo>
                  <a:lnTo>
                    <a:pt x="302564" y="569772"/>
                  </a:lnTo>
                  <a:lnTo>
                    <a:pt x="302564" y="570661"/>
                  </a:lnTo>
                  <a:lnTo>
                    <a:pt x="305981" y="569518"/>
                  </a:lnTo>
                  <a:close/>
                </a:path>
                <a:path w="942975" h="1389379">
                  <a:moveTo>
                    <a:pt x="306882" y="540473"/>
                  </a:moveTo>
                  <a:lnTo>
                    <a:pt x="302374" y="543814"/>
                  </a:lnTo>
                  <a:lnTo>
                    <a:pt x="306349" y="544918"/>
                  </a:lnTo>
                  <a:lnTo>
                    <a:pt x="306793" y="542785"/>
                  </a:lnTo>
                  <a:lnTo>
                    <a:pt x="306882" y="540473"/>
                  </a:lnTo>
                  <a:close/>
                </a:path>
                <a:path w="942975" h="1389379">
                  <a:moveTo>
                    <a:pt x="310210" y="552818"/>
                  </a:moveTo>
                  <a:lnTo>
                    <a:pt x="310070" y="551942"/>
                  </a:lnTo>
                  <a:lnTo>
                    <a:pt x="309803" y="550379"/>
                  </a:lnTo>
                  <a:lnTo>
                    <a:pt x="308381" y="551091"/>
                  </a:lnTo>
                  <a:lnTo>
                    <a:pt x="307187" y="551675"/>
                  </a:lnTo>
                  <a:lnTo>
                    <a:pt x="306006" y="552284"/>
                  </a:lnTo>
                  <a:lnTo>
                    <a:pt x="306387" y="553034"/>
                  </a:lnTo>
                  <a:lnTo>
                    <a:pt x="307632" y="552970"/>
                  </a:lnTo>
                  <a:lnTo>
                    <a:pt x="310210" y="552818"/>
                  </a:lnTo>
                  <a:close/>
                </a:path>
                <a:path w="942975" h="1389379">
                  <a:moveTo>
                    <a:pt x="310476" y="576961"/>
                  </a:moveTo>
                  <a:lnTo>
                    <a:pt x="310172" y="576605"/>
                  </a:lnTo>
                  <a:lnTo>
                    <a:pt x="306743" y="577037"/>
                  </a:lnTo>
                  <a:lnTo>
                    <a:pt x="304076" y="577354"/>
                  </a:lnTo>
                  <a:lnTo>
                    <a:pt x="309092" y="579793"/>
                  </a:lnTo>
                  <a:lnTo>
                    <a:pt x="310476" y="576961"/>
                  </a:lnTo>
                  <a:close/>
                </a:path>
                <a:path w="942975" h="1389379">
                  <a:moveTo>
                    <a:pt x="312661" y="623214"/>
                  </a:moveTo>
                  <a:lnTo>
                    <a:pt x="308889" y="620547"/>
                  </a:lnTo>
                  <a:lnTo>
                    <a:pt x="306984" y="619213"/>
                  </a:lnTo>
                  <a:lnTo>
                    <a:pt x="307682" y="622249"/>
                  </a:lnTo>
                  <a:lnTo>
                    <a:pt x="310527" y="622223"/>
                  </a:lnTo>
                  <a:lnTo>
                    <a:pt x="312661" y="623214"/>
                  </a:lnTo>
                  <a:close/>
                </a:path>
                <a:path w="942975" h="1389379">
                  <a:moveTo>
                    <a:pt x="318935" y="1229982"/>
                  </a:moveTo>
                  <a:lnTo>
                    <a:pt x="318846" y="1227315"/>
                  </a:lnTo>
                  <a:lnTo>
                    <a:pt x="316141" y="1228686"/>
                  </a:lnTo>
                  <a:lnTo>
                    <a:pt x="316014" y="1232966"/>
                  </a:lnTo>
                  <a:lnTo>
                    <a:pt x="317779" y="1231696"/>
                  </a:lnTo>
                  <a:lnTo>
                    <a:pt x="318935" y="1229982"/>
                  </a:lnTo>
                  <a:close/>
                </a:path>
                <a:path w="942975" h="1389379">
                  <a:moveTo>
                    <a:pt x="320624" y="1252601"/>
                  </a:moveTo>
                  <a:lnTo>
                    <a:pt x="319824" y="1252550"/>
                  </a:lnTo>
                  <a:lnTo>
                    <a:pt x="319417" y="1252512"/>
                  </a:lnTo>
                  <a:lnTo>
                    <a:pt x="319544" y="1254252"/>
                  </a:lnTo>
                  <a:lnTo>
                    <a:pt x="319671" y="1256144"/>
                  </a:lnTo>
                  <a:lnTo>
                    <a:pt x="320179" y="1254290"/>
                  </a:lnTo>
                  <a:lnTo>
                    <a:pt x="320395" y="1253439"/>
                  </a:lnTo>
                  <a:lnTo>
                    <a:pt x="320624" y="1252601"/>
                  </a:lnTo>
                  <a:close/>
                </a:path>
                <a:path w="942975" h="1389379">
                  <a:moveTo>
                    <a:pt x="325170" y="555675"/>
                  </a:moveTo>
                  <a:lnTo>
                    <a:pt x="323088" y="554405"/>
                  </a:lnTo>
                  <a:lnTo>
                    <a:pt x="322046" y="553758"/>
                  </a:lnTo>
                  <a:lnTo>
                    <a:pt x="321868" y="554062"/>
                  </a:lnTo>
                  <a:lnTo>
                    <a:pt x="321513" y="554621"/>
                  </a:lnTo>
                  <a:lnTo>
                    <a:pt x="322541" y="555282"/>
                  </a:lnTo>
                  <a:lnTo>
                    <a:pt x="323570" y="555955"/>
                  </a:lnTo>
                  <a:lnTo>
                    <a:pt x="324599" y="556615"/>
                  </a:lnTo>
                  <a:lnTo>
                    <a:pt x="324789" y="556310"/>
                  </a:lnTo>
                  <a:lnTo>
                    <a:pt x="325170" y="555675"/>
                  </a:lnTo>
                  <a:close/>
                </a:path>
                <a:path w="942975" h="1389379">
                  <a:moveTo>
                    <a:pt x="344881" y="1210678"/>
                  </a:moveTo>
                  <a:lnTo>
                    <a:pt x="344716" y="1210259"/>
                  </a:lnTo>
                  <a:lnTo>
                    <a:pt x="344551" y="1209573"/>
                  </a:lnTo>
                  <a:lnTo>
                    <a:pt x="342163" y="1211160"/>
                  </a:lnTo>
                  <a:lnTo>
                    <a:pt x="341033" y="1211922"/>
                  </a:lnTo>
                  <a:lnTo>
                    <a:pt x="341426" y="1212684"/>
                  </a:lnTo>
                  <a:lnTo>
                    <a:pt x="342569" y="1212049"/>
                  </a:lnTo>
                  <a:lnTo>
                    <a:pt x="343712" y="1211402"/>
                  </a:lnTo>
                  <a:lnTo>
                    <a:pt x="344830" y="1210729"/>
                  </a:lnTo>
                  <a:close/>
                </a:path>
                <a:path w="942975" h="1389379">
                  <a:moveTo>
                    <a:pt x="352386" y="1243952"/>
                  </a:moveTo>
                  <a:lnTo>
                    <a:pt x="351231" y="1243952"/>
                  </a:lnTo>
                  <a:lnTo>
                    <a:pt x="350469" y="1242631"/>
                  </a:lnTo>
                  <a:lnTo>
                    <a:pt x="346240" y="1246873"/>
                  </a:lnTo>
                  <a:lnTo>
                    <a:pt x="342861" y="1249083"/>
                  </a:lnTo>
                  <a:lnTo>
                    <a:pt x="337146" y="1251140"/>
                  </a:lnTo>
                  <a:lnTo>
                    <a:pt x="335749" y="1252283"/>
                  </a:lnTo>
                  <a:lnTo>
                    <a:pt x="334492" y="1253998"/>
                  </a:lnTo>
                  <a:lnTo>
                    <a:pt x="342963" y="1251851"/>
                  </a:lnTo>
                  <a:lnTo>
                    <a:pt x="344043" y="1250746"/>
                  </a:lnTo>
                  <a:lnTo>
                    <a:pt x="344932" y="1249641"/>
                  </a:lnTo>
                  <a:lnTo>
                    <a:pt x="348081" y="1247089"/>
                  </a:lnTo>
                  <a:lnTo>
                    <a:pt x="350253" y="1245539"/>
                  </a:lnTo>
                  <a:lnTo>
                    <a:pt x="352386" y="1243952"/>
                  </a:lnTo>
                  <a:close/>
                </a:path>
                <a:path w="942975" h="1389379">
                  <a:moveTo>
                    <a:pt x="355358" y="1193419"/>
                  </a:moveTo>
                  <a:lnTo>
                    <a:pt x="351586" y="1194142"/>
                  </a:lnTo>
                  <a:lnTo>
                    <a:pt x="349948" y="1196695"/>
                  </a:lnTo>
                  <a:lnTo>
                    <a:pt x="353301" y="1194676"/>
                  </a:lnTo>
                  <a:lnTo>
                    <a:pt x="355358" y="1193419"/>
                  </a:lnTo>
                  <a:close/>
                </a:path>
                <a:path w="942975" h="1389379">
                  <a:moveTo>
                    <a:pt x="359346" y="1232484"/>
                  </a:moveTo>
                  <a:lnTo>
                    <a:pt x="358305" y="1229067"/>
                  </a:lnTo>
                  <a:lnTo>
                    <a:pt x="354609" y="1232471"/>
                  </a:lnTo>
                  <a:lnTo>
                    <a:pt x="356590" y="1232103"/>
                  </a:lnTo>
                  <a:lnTo>
                    <a:pt x="359346" y="1232484"/>
                  </a:lnTo>
                  <a:close/>
                </a:path>
                <a:path w="942975" h="1389379">
                  <a:moveTo>
                    <a:pt x="368541" y="1207808"/>
                  </a:moveTo>
                  <a:lnTo>
                    <a:pt x="368401" y="1207185"/>
                  </a:lnTo>
                  <a:lnTo>
                    <a:pt x="368350" y="1206830"/>
                  </a:lnTo>
                  <a:lnTo>
                    <a:pt x="367398" y="1207096"/>
                  </a:lnTo>
                  <a:lnTo>
                    <a:pt x="365493" y="1207604"/>
                  </a:lnTo>
                  <a:lnTo>
                    <a:pt x="365594" y="1207935"/>
                  </a:lnTo>
                  <a:lnTo>
                    <a:pt x="365683" y="1208252"/>
                  </a:lnTo>
                  <a:lnTo>
                    <a:pt x="365772" y="1208595"/>
                  </a:lnTo>
                  <a:lnTo>
                    <a:pt x="366687" y="1208354"/>
                  </a:lnTo>
                  <a:lnTo>
                    <a:pt x="367601" y="1208125"/>
                  </a:lnTo>
                  <a:lnTo>
                    <a:pt x="368490" y="1207833"/>
                  </a:lnTo>
                  <a:close/>
                </a:path>
                <a:path w="942975" h="1389379">
                  <a:moveTo>
                    <a:pt x="369417" y="1186103"/>
                  </a:moveTo>
                  <a:lnTo>
                    <a:pt x="365798" y="1184643"/>
                  </a:lnTo>
                  <a:lnTo>
                    <a:pt x="364083" y="1187361"/>
                  </a:lnTo>
                  <a:lnTo>
                    <a:pt x="362089" y="1189621"/>
                  </a:lnTo>
                  <a:lnTo>
                    <a:pt x="363245" y="1189672"/>
                  </a:lnTo>
                  <a:lnTo>
                    <a:pt x="364363" y="1189469"/>
                  </a:lnTo>
                  <a:lnTo>
                    <a:pt x="366737" y="1188110"/>
                  </a:lnTo>
                  <a:lnTo>
                    <a:pt x="368046" y="1187056"/>
                  </a:lnTo>
                  <a:lnTo>
                    <a:pt x="369417" y="1186103"/>
                  </a:lnTo>
                  <a:close/>
                </a:path>
                <a:path w="942975" h="1389379">
                  <a:moveTo>
                    <a:pt x="369684" y="1174686"/>
                  </a:moveTo>
                  <a:lnTo>
                    <a:pt x="369582" y="1174369"/>
                  </a:lnTo>
                  <a:lnTo>
                    <a:pt x="369404" y="1173708"/>
                  </a:lnTo>
                  <a:lnTo>
                    <a:pt x="368249" y="1174089"/>
                  </a:lnTo>
                  <a:lnTo>
                    <a:pt x="367093" y="1174483"/>
                  </a:lnTo>
                  <a:lnTo>
                    <a:pt x="365937" y="1174864"/>
                  </a:lnTo>
                  <a:lnTo>
                    <a:pt x="366090" y="1175346"/>
                  </a:lnTo>
                  <a:lnTo>
                    <a:pt x="366141" y="1175575"/>
                  </a:lnTo>
                  <a:lnTo>
                    <a:pt x="368503" y="1174991"/>
                  </a:lnTo>
                  <a:lnTo>
                    <a:pt x="369684" y="1174686"/>
                  </a:lnTo>
                  <a:close/>
                </a:path>
                <a:path w="942975" h="1389379">
                  <a:moveTo>
                    <a:pt x="384492" y="1165085"/>
                  </a:moveTo>
                  <a:lnTo>
                    <a:pt x="375386" y="1165974"/>
                  </a:lnTo>
                  <a:lnTo>
                    <a:pt x="376758" y="1168577"/>
                  </a:lnTo>
                  <a:lnTo>
                    <a:pt x="383908" y="1168577"/>
                  </a:lnTo>
                  <a:lnTo>
                    <a:pt x="384492" y="1165085"/>
                  </a:lnTo>
                  <a:close/>
                </a:path>
                <a:path w="942975" h="1389379">
                  <a:moveTo>
                    <a:pt x="384683" y="1165072"/>
                  </a:moveTo>
                  <a:lnTo>
                    <a:pt x="384530" y="1164920"/>
                  </a:lnTo>
                  <a:lnTo>
                    <a:pt x="384492" y="1165085"/>
                  </a:lnTo>
                  <a:lnTo>
                    <a:pt x="384657" y="1165072"/>
                  </a:lnTo>
                  <a:close/>
                </a:path>
                <a:path w="942975" h="1389379">
                  <a:moveTo>
                    <a:pt x="454050" y="675309"/>
                  </a:moveTo>
                  <a:lnTo>
                    <a:pt x="454012" y="675132"/>
                  </a:lnTo>
                  <a:lnTo>
                    <a:pt x="453859" y="675106"/>
                  </a:lnTo>
                  <a:lnTo>
                    <a:pt x="454050" y="675309"/>
                  </a:lnTo>
                  <a:close/>
                </a:path>
                <a:path w="942975" h="1389379">
                  <a:moveTo>
                    <a:pt x="455028" y="670471"/>
                  </a:moveTo>
                  <a:lnTo>
                    <a:pt x="454850" y="670445"/>
                  </a:lnTo>
                  <a:lnTo>
                    <a:pt x="454926" y="670623"/>
                  </a:lnTo>
                  <a:lnTo>
                    <a:pt x="455028" y="670471"/>
                  </a:lnTo>
                  <a:close/>
                </a:path>
                <a:path w="942975" h="1389379">
                  <a:moveTo>
                    <a:pt x="457111" y="675614"/>
                  </a:moveTo>
                  <a:lnTo>
                    <a:pt x="454926" y="670623"/>
                  </a:lnTo>
                  <a:lnTo>
                    <a:pt x="452678" y="671741"/>
                  </a:lnTo>
                  <a:lnTo>
                    <a:pt x="453694" y="673595"/>
                  </a:lnTo>
                  <a:lnTo>
                    <a:pt x="454012" y="675132"/>
                  </a:lnTo>
                  <a:lnTo>
                    <a:pt x="457111" y="675614"/>
                  </a:lnTo>
                  <a:close/>
                </a:path>
                <a:path w="942975" h="1389379">
                  <a:moveTo>
                    <a:pt x="458965" y="671106"/>
                  </a:moveTo>
                  <a:lnTo>
                    <a:pt x="457809" y="668248"/>
                  </a:lnTo>
                  <a:lnTo>
                    <a:pt x="457911" y="667283"/>
                  </a:lnTo>
                  <a:lnTo>
                    <a:pt x="451472" y="661771"/>
                  </a:lnTo>
                  <a:lnTo>
                    <a:pt x="453440" y="664578"/>
                  </a:lnTo>
                  <a:lnTo>
                    <a:pt x="455536" y="666965"/>
                  </a:lnTo>
                  <a:lnTo>
                    <a:pt x="455028" y="670471"/>
                  </a:lnTo>
                  <a:lnTo>
                    <a:pt x="458965" y="671106"/>
                  </a:lnTo>
                  <a:close/>
                </a:path>
                <a:path w="942975" h="1389379">
                  <a:moveTo>
                    <a:pt x="472084" y="646252"/>
                  </a:moveTo>
                  <a:lnTo>
                    <a:pt x="469455" y="647306"/>
                  </a:lnTo>
                  <a:lnTo>
                    <a:pt x="468096" y="647839"/>
                  </a:lnTo>
                  <a:lnTo>
                    <a:pt x="469163" y="648830"/>
                  </a:lnTo>
                  <a:lnTo>
                    <a:pt x="469823" y="649427"/>
                  </a:lnTo>
                  <a:lnTo>
                    <a:pt x="470776" y="650303"/>
                  </a:lnTo>
                  <a:lnTo>
                    <a:pt x="472084" y="646252"/>
                  </a:lnTo>
                  <a:close/>
                </a:path>
                <a:path w="942975" h="1389379">
                  <a:moveTo>
                    <a:pt x="494347" y="702297"/>
                  </a:moveTo>
                  <a:lnTo>
                    <a:pt x="488353" y="703199"/>
                  </a:lnTo>
                  <a:lnTo>
                    <a:pt x="488848" y="708317"/>
                  </a:lnTo>
                  <a:lnTo>
                    <a:pt x="486702" y="711187"/>
                  </a:lnTo>
                  <a:lnTo>
                    <a:pt x="490258" y="709549"/>
                  </a:lnTo>
                  <a:lnTo>
                    <a:pt x="491629" y="706018"/>
                  </a:lnTo>
                  <a:lnTo>
                    <a:pt x="494347" y="702297"/>
                  </a:lnTo>
                  <a:close/>
                </a:path>
                <a:path w="942975" h="1389379">
                  <a:moveTo>
                    <a:pt x="498614" y="643928"/>
                  </a:moveTo>
                  <a:lnTo>
                    <a:pt x="497624" y="643724"/>
                  </a:lnTo>
                  <a:lnTo>
                    <a:pt x="496100" y="644118"/>
                  </a:lnTo>
                  <a:lnTo>
                    <a:pt x="495134" y="642772"/>
                  </a:lnTo>
                  <a:lnTo>
                    <a:pt x="495604" y="640892"/>
                  </a:lnTo>
                  <a:lnTo>
                    <a:pt x="493547" y="642137"/>
                  </a:lnTo>
                  <a:lnTo>
                    <a:pt x="495719" y="644867"/>
                  </a:lnTo>
                  <a:lnTo>
                    <a:pt x="498614" y="643928"/>
                  </a:lnTo>
                  <a:close/>
                </a:path>
                <a:path w="942975" h="1389379">
                  <a:moveTo>
                    <a:pt x="500367" y="705599"/>
                  </a:moveTo>
                  <a:lnTo>
                    <a:pt x="498297" y="701738"/>
                  </a:lnTo>
                  <a:lnTo>
                    <a:pt x="497878" y="701878"/>
                  </a:lnTo>
                  <a:lnTo>
                    <a:pt x="496963" y="705472"/>
                  </a:lnTo>
                  <a:lnTo>
                    <a:pt x="500367" y="705599"/>
                  </a:lnTo>
                  <a:close/>
                </a:path>
                <a:path w="942975" h="1389379">
                  <a:moveTo>
                    <a:pt x="512381" y="692607"/>
                  </a:moveTo>
                  <a:lnTo>
                    <a:pt x="512140" y="692200"/>
                  </a:lnTo>
                  <a:lnTo>
                    <a:pt x="511911" y="691794"/>
                  </a:lnTo>
                  <a:lnTo>
                    <a:pt x="511670" y="691388"/>
                  </a:lnTo>
                  <a:lnTo>
                    <a:pt x="510451" y="691997"/>
                  </a:lnTo>
                  <a:lnTo>
                    <a:pt x="507987" y="693254"/>
                  </a:lnTo>
                  <a:lnTo>
                    <a:pt x="508304" y="693801"/>
                  </a:lnTo>
                  <a:lnTo>
                    <a:pt x="508927" y="694905"/>
                  </a:lnTo>
                  <a:lnTo>
                    <a:pt x="510082" y="694143"/>
                  </a:lnTo>
                  <a:lnTo>
                    <a:pt x="511225" y="693369"/>
                  </a:lnTo>
                  <a:lnTo>
                    <a:pt x="512381" y="692607"/>
                  </a:lnTo>
                  <a:close/>
                </a:path>
                <a:path w="942975" h="1389379">
                  <a:moveTo>
                    <a:pt x="530872" y="660158"/>
                  </a:moveTo>
                  <a:lnTo>
                    <a:pt x="526097" y="657745"/>
                  </a:lnTo>
                  <a:lnTo>
                    <a:pt x="517994" y="657174"/>
                  </a:lnTo>
                  <a:lnTo>
                    <a:pt x="516547" y="659104"/>
                  </a:lnTo>
                  <a:lnTo>
                    <a:pt x="519277" y="662647"/>
                  </a:lnTo>
                  <a:lnTo>
                    <a:pt x="523163" y="657694"/>
                  </a:lnTo>
                  <a:lnTo>
                    <a:pt x="525183" y="663511"/>
                  </a:lnTo>
                  <a:lnTo>
                    <a:pt x="528574" y="663562"/>
                  </a:lnTo>
                  <a:lnTo>
                    <a:pt x="530872" y="660158"/>
                  </a:lnTo>
                  <a:close/>
                </a:path>
                <a:path w="942975" h="1389379">
                  <a:moveTo>
                    <a:pt x="864844" y="23101"/>
                  </a:moveTo>
                  <a:lnTo>
                    <a:pt x="863765" y="22682"/>
                  </a:lnTo>
                  <a:lnTo>
                    <a:pt x="861364" y="28613"/>
                  </a:lnTo>
                  <a:lnTo>
                    <a:pt x="864336" y="26835"/>
                  </a:lnTo>
                  <a:lnTo>
                    <a:pt x="863942" y="24714"/>
                  </a:lnTo>
                  <a:lnTo>
                    <a:pt x="864844" y="23101"/>
                  </a:lnTo>
                  <a:close/>
                </a:path>
                <a:path w="942975" h="1389379">
                  <a:moveTo>
                    <a:pt x="883640" y="31115"/>
                  </a:moveTo>
                  <a:lnTo>
                    <a:pt x="882078" y="32626"/>
                  </a:lnTo>
                  <a:lnTo>
                    <a:pt x="881227" y="34658"/>
                  </a:lnTo>
                  <a:lnTo>
                    <a:pt x="880973" y="36944"/>
                  </a:lnTo>
                  <a:lnTo>
                    <a:pt x="882103" y="37338"/>
                  </a:lnTo>
                  <a:lnTo>
                    <a:pt x="883170" y="33007"/>
                  </a:lnTo>
                  <a:lnTo>
                    <a:pt x="883640" y="31115"/>
                  </a:lnTo>
                  <a:close/>
                </a:path>
                <a:path w="942975" h="1389379">
                  <a:moveTo>
                    <a:pt x="888098" y="90106"/>
                  </a:moveTo>
                  <a:lnTo>
                    <a:pt x="886447" y="86982"/>
                  </a:lnTo>
                  <a:lnTo>
                    <a:pt x="886244" y="89446"/>
                  </a:lnTo>
                  <a:lnTo>
                    <a:pt x="886129" y="90716"/>
                  </a:lnTo>
                  <a:lnTo>
                    <a:pt x="885952" y="93002"/>
                  </a:lnTo>
                  <a:lnTo>
                    <a:pt x="888098" y="90106"/>
                  </a:lnTo>
                  <a:close/>
                </a:path>
                <a:path w="942975" h="1389379">
                  <a:moveTo>
                    <a:pt x="901598" y="78790"/>
                  </a:moveTo>
                  <a:lnTo>
                    <a:pt x="898588" y="79565"/>
                  </a:lnTo>
                  <a:lnTo>
                    <a:pt x="900645" y="82499"/>
                  </a:lnTo>
                  <a:lnTo>
                    <a:pt x="901598" y="78790"/>
                  </a:lnTo>
                  <a:close/>
                </a:path>
                <a:path w="942975" h="1389379">
                  <a:moveTo>
                    <a:pt x="902246" y="76822"/>
                  </a:moveTo>
                  <a:lnTo>
                    <a:pt x="902131" y="76669"/>
                  </a:lnTo>
                  <a:lnTo>
                    <a:pt x="901598" y="78790"/>
                  </a:lnTo>
                  <a:lnTo>
                    <a:pt x="902246" y="76822"/>
                  </a:lnTo>
                  <a:close/>
                </a:path>
                <a:path w="942975" h="1389379">
                  <a:moveTo>
                    <a:pt x="904113" y="34696"/>
                  </a:moveTo>
                  <a:lnTo>
                    <a:pt x="902754" y="31546"/>
                  </a:lnTo>
                  <a:lnTo>
                    <a:pt x="901839" y="34340"/>
                  </a:lnTo>
                  <a:lnTo>
                    <a:pt x="901103" y="36880"/>
                  </a:lnTo>
                  <a:lnTo>
                    <a:pt x="899198" y="41884"/>
                  </a:lnTo>
                  <a:lnTo>
                    <a:pt x="898029" y="44386"/>
                  </a:lnTo>
                  <a:lnTo>
                    <a:pt x="896937" y="46913"/>
                  </a:lnTo>
                  <a:lnTo>
                    <a:pt x="901712" y="41605"/>
                  </a:lnTo>
                  <a:lnTo>
                    <a:pt x="904113" y="34696"/>
                  </a:lnTo>
                  <a:close/>
                </a:path>
                <a:path w="942975" h="1389379">
                  <a:moveTo>
                    <a:pt x="908697" y="85344"/>
                  </a:moveTo>
                  <a:lnTo>
                    <a:pt x="908558" y="80187"/>
                  </a:lnTo>
                  <a:lnTo>
                    <a:pt x="906970" y="87109"/>
                  </a:lnTo>
                  <a:lnTo>
                    <a:pt x="901839" y="100787"/>
                  </a:lnTo>
                  <a:lnTo>
                    <a:pt x="900125" y="108280"/>
                  </a:lnTo>
                  <a:lnTo>
                    <a:pt x="904087" y="100876"/>
                  </a:lnTo>
                  <a:lnTo>
                    <a:pt x="907084" y="92735"/>
                  </a:lnTo>
                  <a:lnTo>
                    <a:pt x="908697" y="85344"/>
                  </a:lnTo>
                  <a:close/>
                </a:path>
                <a:path w="942975" h="1389379">
                  <a:moveTo>
                    <a:pt x="913206" y="106730"/>
                  </a:moveTo>
                  <a:lnTo>
                    <a:pt x="912304" y="103809"/>
                  </a:lnTo>
                  <a:lnTo>
                    <a:pt x="912317" y="99860"/>
                  </a:lnTo>
                  <a:lnTo>
                    <a:pt x="909967" y="109804"/>
                  </a:lnTo>
                  <a:lnTo>
                    <a:pt x="913206" y="106730"/>
                  </a:lnTo>
                  <a:close/>
                </a:path>
                <a:path w="942975" h="1389379">
                  <a:moveTo>
                    <a:pt x="915479" y="43738"/>
                  </a:moveTo>
                  <a:lnTo>
                    <a:pt x="915352" y="39687"/>
                  </a:lnTo>
                  <a:lnTo>
                    <a:pt x="909154" y="36931"/>
                  </a:lnTo>
                  <a:lnTo>
                    <a:pt x="905827" y="49809"/>
                  </a:lnTo>
                  <a:lnTo>
                    <a:pt x="902500" y="57531"/>
                  </a:lnTo>
                  <a:lnTo>
                    <a:pt x="905383" y="55638"/>
                  </a:lnTo>
                  <a:lnTo>
                    <a:pt x="905624" y="52603"/>
                  </a:lnTo>
                  <a:lnTo>
                    <a:pt x="905929" y="49758"/>
                  </a:lnTo>
                  <a:lnTo>
                    <a:pt x="909129" y="47955"/>
                  </a:lnTo>
                  <a:lnTo>
                    <a:pt x="907973" y="42684"/>
                  </a:lnTo>
                  <a:lnTo>
                    <a:pt x="913003" y="40944"/>
                  </a:lnTo>
                  <a:lnTo>
                    <a:pt x="912888" y="42811"/>
                  </a:lnTo>
                  <a:lnTo>
                    <a:pt x="912964" y="44094"/>
                  </a:lnTo>
                  <a:lnTo>
                    <a:pt x="912368" y="47193"/>
                  </a:lnTo>
                  <a:lnTo>
                    <a:pt x="911809" y="49060"/>
                  </a:lnTo>
                  <a:lnTo>
                    <a:pt x="911326" y="50927"/>
                  </a:lnTo>
                  <a:lnTo>
                    <a:pt x="914971" y="47828"/>
                  </a:lnTo>
                  <a:lnTo>
                    <a:pt x="915479" y="43738"/>
                  </a:lnTo>
                  <a:close/>
                </a:path>
                <a:path w="942975" h="1389379">
                  <a:moveTo>
                    <a:pt x="916355" y="54749"/>
                  </a:moveTo>
                  <a:lnTo>
                    <a:pt x="910628" y="56134"/>
                  </a:lnTo>
                  <a:lnTo>
                    <a:pt x="912215" y="61912"/>
                  </a:lnTo>
                  <a:lnTo>
                    <a:pt x="909497" y="65100"/>
                  </a:lnTo>
                  <a:lnTo>
                    <a:pt x="910170" y="65519"/>
                  </a:lnTo>
                  <a:lnTo>
                    <a:pt x="910526" y="65722"/>
                  </a:lnTo>
                  <a:lnTo>
                    <a:pt x="912456" y="62064"/>
                  </a:lnTo>
                  <a:lnTo>
                    <a:pt x="916355" y="54749"/>
                  </a:lnTo>
                  <a:close/>
                </a:path>
                <a:path w="942975" h="1389379">
                  <a:moveTo>
                    <a:pt x="918083" y="65836"/>
                  </a:moveTo>
                  <a:lnTo>
                    <a:pt x="916355" y="62331"/>
                  </a:lnTo>
                  <a:lnTo>
                    <a:pt x="912939" y="69621"/>
                  </a:lnTo>
                  <a:lnTo>
                    <a:pt x="914857" y="67487"/>
                  </a:lnTo>
                  <a:lnTo>
                    <a:pt x="918083" y="65836"/>
                  </a:lnTo>
                  <a:close/>
                </a:path>
                <a:path w="942975" h="1389379">
                  <a:moveTo>
                    <a:pt x="920064" y="43840"/>
                  </a:moveTo>
                  <a:lnTo>
                    <a:pt x="919238" y="42887"/>
                  </a:lnTo>
                  <a:lnTo>
                    <a:pt x="918756" y="41808"/>
                  </a:lnTo>
                  <a:lnTo>
                    <a:pt x="917740" y="45085"/>
                  </a:lnTo>
                  <a:lnTo>
                    <a:pt x="916762" y="47764"/>
                  </a:lnTo>
                  <a:lnTo>
                    <a:pt x="915860" y="51866"/>
                  </a:lnTo>
                  <a:lnTo>
                    <a:pt x="916279" y="53340"/>
                  </a:lnTo>
                  <a:lnTo>
                    <a:pt x="916355" y="54749"/>
                  </a:lnTo>
                  <a:lnTo>
                    <a:pt x="917562" y="51320"/>
                  </a:lnTo>
                  <a:lnTo>
                    <a:pt x="918845" y="47955"/>
                  </a:lnTo>
                  <a:lnTo>
                    <a:pt x="919886" y="44488"/>
                  </a:lnTo>
                  <a:lnTo>
                    <a:pt x="920064" y="43840"/>
                  </a:lnTo>
                  <a:close/>
                </a:path>
                <a:path w="942975" h="1389379">
                  <a:moveTo>
                    <a:pt x="922248" y="54305"/>
                  </a:moveTo>
                  <a:lnTo>
                    <a:pt x="916368" y="62306"/>
                  </a:lnTo>
                  <a:lnTo>
                    <a:pt x="920597" y="61137"/>
                  </a:lnTo>
                  <a:lnTo>
                    <a:pt x="921943" y="57899"/>
                  </a:lnTo>
                  <a:lnTo>
                    <a:pt x="922248" y="54305"/>
                  </a:lnTo>
                  <a:close/>
                </a:path>
                <a:path w="942975" h="1389379">
                  <a:moveTo>
                    <a:pt x="922413" y="54076"/>
                  </a:moveTo>
                  <a:lnTo>
                    <a:pt x="922274" y="53949"/>
                  </a:lnTo>
                  <a:lnTo>
                    <a:pt x="922248" y="54305"/>
                  </a:lnTo>
                  <a:lnTo>
                    <a:pt x="922413" y="54076"/>
                  </a:lnTo>
                  <a:close/>
                </a:path>
                <a:path w="942975" h="1389379">
                  <a:moveTo>
                    <a:pt x="926452" y="16129"/>
                  </a:moveTo>
                  <a:lnTo>
                    <a:pt x="925461" y="10502"/>
                  </a:lnTo>
                  <a:lnTo>
                    <a:pt x="922743" y="13868"/>
                  </a:lnTo>
                  <a:lnTo>
                    <a:pt x="921321" y="21374"/>
                  </a:lnTo>
                  <a:lnTo>
                    <a:pt x="922731" y="25704"/>
                  </a:lnTo>
                  <a:lnTo>
                    <a:pt x="924445" y="20891"/>
                  </a:lnTo>
                  <a:lnTo>
                    <a:pt x="926452" y="16129"/>
                  </a:lnTo>
                  <a:close/>
                </a:path>
                <a:path w="942975" h="1389379">
                  <a:moveTo>
                    <a:pt x="927341" y="46609"/>
                  </a:moveTo>
                  <a:lnTo>
                    <a:pt x="926528" y="42100"/>
                  </a:lnTo>
                  <a:lnTo>
                    <a:pt x="924191" y="45707"/>
                  </a:lnTo>
                  <a:lnTo>
                    <a:pt x="922680" y="49644"/>
                  </a:lnTo>
                  <a:lnTo>
                    <a:pt x="922426" y="53784"/>
                  </a:lnTo>
                  <a:lnTo>
                    <a:pt x="926071" y="49784"/>
                  </a:lnTo>
                  <a:lnTo>
                    <a:pt x="927341" y="46609"/>
                  </a:lnTo>
                  <a:close/>
                </a:path>
                <a:path w="942975" h="1389379">
                  <a:moveTo>
                    <a:pt x="929093" y="70459"/>
                  </a:moveTo>
                  <a:lnTo>
                    <a:pt x="928128" y="59664"/>
                  </a:lnTo>
                  <a:lnTo>
                    <a:pt x="926807" y="59474"/>
                  </a:lnTo>
                  <a:lnTo>
                    <a:pt x="926490" y="63246"/>
                  </a:lnTo>
                  <a:lnTo>
                    <a:pt x="926211" y="67017"/>
                  </a:lnTo>
                  <a:lnTo>
                    <a:pt x="927938" y="70561"/>
                  </a:lnTo>
                  <a:lnTo>
                    <a:pt x="929093" y="70459"/>
                  </a:lnTo>
                  <a:close/>
                </a:path>
                <a:path w="942975" h="1389379">
                  <a:moveTo>
                    <a:pt x="934237" y="14757"/>
                  </a:moveTo>
                  <a:lnTo>
                    <a:pt x="929347" y="20840"/>
                  </a:lnTo>
                  <a:lnTo>
                    <a:pt x="929144" y="22440"/>
                  </a:lnTo>
                  <a:lnTo>
                    <a:pt x="932281" y="26441"/>
                  </a:lnTo>
                  <a:lnTo>
                    <a:pt x="934237" y="14757"/>
                  </a:lnTo>
                  <a:close/>
                </a:path>
                <a:path w="942975" h="1389379">
                  <a:moveTo>
                    <a:pt x="936028" y="43014"/>
                  </a:moveTo>
                  <a:lnTo>
                    <a:pt x="931913" y="46113"/>
                  </a:lnTo>
                  <a:lnTo>
                    <a:pt x="931760" y="47269"/>
                  </a:lnTo>
                  <a:lnTo>
                    <a:pt x="934059" y="51701"/>
                  </a:lnTo>
                  <a:lnTo>
                    <a:pt x="936028" y="43014"/>
                  </a:lnTo>
                  <a:close/>
                </a:path>
                <a:path w="942975" h="1389379">
                  <a:moveTo>
                    <a:pt x="942835" y="57150"/>
                  </a:moveTo>
                  <a:lnTo>
                    <a:pt x="942784" y="54940"/>
                  </a:lnTo>
                  <a:lnTo>
                    <a:pt x="941844" y="52641"/>
                  </a:lnTo>
                  <a:lnTo>
                    <a:pt x="940993" y="54737"/>
                  </a:lnTo>
                  <a:lnTo>
                    <a:pt x="939114" y="56718"/>
                  </a:lnTo>
                  <a:lnTo>
                    <a:pt x="941171" y="59715"/>
                  </a:lnTo>
                  <a:lnTo>
                    <a:pt x="942835" y="57150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23" name="object 23"/>
            <p:cNvSpPr/>
            <p:nvPr/>
          </p:nvSpPr>
          <p:spPr>
            <a:xfrm>
              <a:off x="7374534" y="2875952"/>
              <a:ext cx="1114425" cy="1296035"/>
            </a:xfrm>
            <a:custGeom>
              <a:avLst/>
              <a:gdLst/>
              <a:ahLst/>
              <a:cxnLst/>
              <a:rect l="l" t="t" r="r" b="b"/>
              <a:pathLst>
                <a:path w="1114425" h="1296035">
                  <a:moveTo>
                    <a:pt x="4381" y="135077"/>
                  </a:moveTo>
                  <a:lnTo>
                    <a:pt x="3378" y="134251"/>
                  </a:lnTo>
                  <a:lnTo>
                    <a:pt x="2882" y="133832"/>
                  </a:lnTo>
                  <a:lnTo>
                    <a:pt x="1028" y="136626"/>
                  </a:lnTo>
                  <a:lnTo>
                    <a:pt x="114" y="138023"/>
                  </a:lnTo>
                  <a:lnTo>
                    <a:pt x="393" y="138201"/>
                  </a:lnTo>
                  <a:lnTo>
                    <a:pt x="660" y="138391"/>
                  </a:lnTo>
                  <a:lnTo>
                    <a:pt x="927" y="138595"/>
                  </a:lnTo>
                  <a:lnTo>
                    <a:pt x="4381" y="135077"/>
                  </a:lnTo>
                  <a:close/>
                </a:path>
                <a:path w="1114425" h="1296035">
                  <a:moveTo>
                    <a:pt x="4457" y="125958"/>
                  </a:moveTo>
                  <a:lnTo>
                    <a:pt x="3073" y="126606"/>
                  </a:lnTo>
                  <a:lnTo>
                    <a:pt x="1536" y="127342"/>
                  </a:lnTo>
                  <a:lnTo>
                    <a:pt x="0" y="128066"/>
                  </a:lnTo>
                  <a:lnTo>
                    <a:pt x="177" y="128384"/>
                  </a:lnTo>
                  <a:lnTo>
                    <a:pt x="368" y="128701"/>
                  </a:lnTo>
                  <a:lnTo>
                    <a:pt x="546" y="129019"/>
                  </a:lnTo>
                  <a:lnTo>
                    <a:pt x="2324" y="128574"/>
                  </a:lnTo>
                  <a:lnTo>
                    <a:pt x="4013" y="128016"/>
                  </a:lnTo>
                  <a:lnTo>
                    <a:pt x="4457" y="125958"/>
                  </a:lnTo>
                  <a:close/>
                </a:path>
                <a:path w="1114425" h="1296035">
                  <a:moveTo>
                    <a:pt x="4749" y="125768"/>
                  </a:moveTo>
                  <a:lnTo>
                    <a:pt x="4508" y="125768"/>
                  </a:lnTo>
                  <a:lnTo>
                    <a:pt x="4749" y="125768"/>
                  </a:lnTo>
                  <a:close/>
                </a:path>
                <a:path w="1114425" h="1296035">
                  <a:moveTo>
                    <a:pt x="13258" y="121437"/>
                  </a:moveTo>
                  <a:lnTo>
                    <a:pt x="9626" y="121183"/>
                  </a:lnTo>
                  <a:lnTo>
                    <a:pt x="7150" y="123774"/>
                  </a:lnTo>
                  <a:lnTo>
                    <a:pt x="4749" y="125768"/>
                  </a:lnTo>
                  <a:lnTo>
                    <a:pt x="8204" y="125806"/>
                  </a:lnTo>
                  <a:lnTo>
                    <a:pt x="10922" y="123723"/>
                  </a:lnTo>
                  <a:lnTo>
                    <a:pt x="13258" y="121437"/>
                  </a:lnTo>
                  <a:close/>
                </a:path>
                <a:path w="1114425" h="1296035">
                  <a:moveTo>
                    <a:pt x="13449" y="121450"/>
                  </a:moveTo>
                  <a:lnTo>
                    <a:pt x="13258" y="121437"/>
                  </a:lnTo>
                  <a:lnTo>
                    <a:pt x="13449" y="121450"/>
                  </a:lnTo>
                  <a:close/>
                </a:path>
                <a:path w="1114425" h="1296035">
                  <a:moveTo>
                    <a:pt x="193459" y="250939"/>
                  </a:moveTo>
                  <a:lnTo>
                    <a:pt x="193192" y="248081"/>
                  </a:lnTo>
                  <a:lnTo>
                    <a:pt x="189763" y="254317"/>
                  </a:lnTo>
                  <a:lnTo>
                    <a:pt x="191465" y="252539"/>
                  </a:lnTo>
                  <a:lnTo>
                    <a:pt x="193459" y="250939"/>
                  </a:lnTo>
                  <a:close/>
                </a:path>
                <a:path w="1114425" h="1296035">
                  <a:moveTo>
                    <a:pt x="194195" y="262763"/>
                  </a:moveTo>
                  <a:lnTo>
                    <a:pt x="192595" y="263448"/>
                  </a:lnTo>
                  <a:lnTo>
                    <a:pt x="191274" y="264617"/>
                  </a:lnTo>
                  <a:lnTo>
                    <a:pt x="192227" y="267195"/>
                  </a:lnTo>
                  <a:lnTo>
                    <a:pt x="194195" y="262763"/>
                  </a:lnTo>
                  <a:close/>
                </a:path>
                <a:path w="1114425" h="1296035">
                  <a:moveTo>
                    <a:pt x="194475" y="262648"/>
                  </a:moveTo>
                  <a:lnTo>
                    <a:pt x="194310" y="262509"/>
                  </a:lnTo>
                  <a:lnTo>
                    <a:pt x="194195" y="262763"/>
                  </a:lnTo>
                  <a:lnTo>
                    <a:pt x="194475" y="262648"/>
                  </a:lnTo>
                  <a:close/>
                </a:path>
                <a:path w="1114425" h="1296035">
                  <a:moveTo>
                    <a:pt x="281876" y="14732"/>
                  </a:moveTo>
                  <a:lnTo>
                    <a:pt x="281724" y="14706"/>
                  </a:lnTo>
                  <a:lnTo>
                    <a:pt x="281876" y="14732"/>
                  </a:lnTo>
                  <a:close/>
                </a:path>
                <a:path w="1114425" h="1296035">
                  <a:moveTo>
                    <a:pt x="296481" y="16802"/>
                  </a:moveTo>
                  <a:lnTo>
                    <a:pt x="292963" y="13462"/>
                  </a:lnTo>
                  <a:lnTo>
                    <a:pt x="289941" y="12954"/>
                  </a:lnTo>
                  <a:lnTo>
                    <a:pt x="284962" y="14287"/>
                  </a:lnTo>
                  <a:lnTo>
                    <a:pt x="283324" y="14465"/>
                  </a:lnTo>
                  <a:lnTo>
                    <a:pt x="281876" y="14732"/>
                  </a:lnTo>
                  <a:lnTo>
                    <a:pt x="296481" y="16802"/>
                  </a:lnTo>
                  <a:close/>
                </a:path>
                <a:path w="1114425" h="1296035">
                  <a:moveTo>
                    <a:pt x="299046" y="122809"/>
                  </a:moveTo>
                  <a:lnTo>
                    <a:pt x="297751" y="123075"/>
                  </a:lnTo>
                  <a:lnTo>
                    <a:pt x="298208" y="126530"/>
                  </a:lnTo>
                  <a:lnTo>
                    <a:pt x="298475" y="126530"/>
                  </a:lnTo>
                  <a:lnTo>
                    <a:pt x="299046" y="126504"/>
                  </a:lnTo>
                  <a:lnTo>
                    <a:pt x="299046" y="122809"/>
                  </a:lnTo>
                  <a:close/>
                </a:path>
                <a:path w="1114425" h="1296035">
                  <a:moveTo>
                    <a:pt x="311302" y="16319"/>
                  </a:moveTo>
                  <a:lnTo>
                    <a:pt x="303212" y="13919"/>
                  </a:lnTo>
                  <a:lnTo>
                    <a:pt x="305638" y="16319"/>
                  </a:lnTo>
                  <a:lnTo>
                    <a:pt x="308368" y="17449"/>
                  </a:lnTo>
                  <a:lnTo>
                    <a:pt x="311302" y="16319"/>
                  </a:lnTo>
                  <a:close/>
                </a:path>
                <a:path w="1114425" h="1296035">
                  <a:moveTo>
                    <a:pt x="311569" y="16217"/>
                  </a:moveTo>
                  <a:lnTo>
                    <a:pt x="311302" y="16319"/>
                  </a:lnTo>
                  <a:lnTo>
                    <a:pt x="311569" y="16217"/>
                  </a:lnTo>
                  <a:close/>
                </a:path>
                <a:path w="1114425" h="1296035">
                  <a:moveTo>
                    <a:pt x="314515" y="6769"/>
                  </a:moveTo>
                  <a:lnTo>
                    <a:pt x="313016" y="1727"/>
                  </a:lnTo>
                  <a:lnTo>
                    <a:pt x="308876" y="609"/>
                  </a:lnTo>
                  <a:lnTo>
                    <a:pt x="304406" y="0"/>
                  </a:lnTo>
                  <a:lnTo>
                    <a:pt x="305117" y="939"/>
                  </a:lnTo>
                  <a:lnTo>
                    <a:pt x="305650" y="2197"/>
                  </a:lnTo>
                  <a:lnTo>
                    <a:pt x="309143" y="4241"/>
                  </a:lnTo>
                  <a:lnTo>
                    <a:pt x="311873" y="5448"/>
                  </a:lnTo>
                  <a:lnTo>
                    <a:pt x="314515" y="6769"/>
                  </a:lnTo>
                  <a:close/>
                </a:path>
                <a:path w="1114425" h="1296035">
                  <a:moveTo>
                    <a:pt x="316471" y="141122"/>
                  </a:moveTo>
                  <a:lnTo>
                    <a:pt x="314756" y="141249"/>
                  </a:lnTo>
                  <a:lnTo>
                    <a:pt x="314490" y="144437"/>
                  </a:lnTo>
                  <a:lnTo>
                    <a:pt x="313677" y="147650"/>
                  </a:lnTo>
                  <a:lnTo>
                    <a:pt x="316471" y="151549"/>
                  </a:lnTo>
                  <a:lnTo>
                    <a:pt x="316471" y="141122"/>
                  </a:lnTo>
                  <a:close/>
                </a:path>
                <a:path w="1114425" h="1296035">
                  <a:moveTo>
                    <a:pt x="332968" y="126009"/>
                  </a:moveTo>
                  <a:lnTo>
                    <a:pt x="332232" y="123317"/>
                  </a:lnTo>
                  <a:lnTo>
                    <a:pt x="331584" y="120688"/>
                  </a:lnTo>
                  <a:lnTo>
                    <a:pt x="329463" y="127787"/>
                  </a:lnTo>
                  <a:lnTo>
                    <a:pt x="332968" y="126009"/>
                  </a:lnTo>
                  <a:close/>
                </a:path>
                <a:path w="1114425" h="1296035">
                  <a:moveTo>
                    <a:pt x="336804" y="115671"/>
                  </a:moveTo>
                  <a:lnTo>
                    <a:pt x="335432" y="113233"/>
                  </a:lnTo>
                  <a:lnTo>
                    <a:pt x="332587" y="114960"/>
                  </a:lnTo>
                  <a:lnTo>
                    <a:pt x="332193" y="117894"/>
                  </a:lnTo>
                  <a:lnTo>
                    <a:pt x="331571" y="120688"/>
                  </a:lnTo>
                  <a:lnTo>
                    <a:pt x="335915" y="117322"/>
                  </a:lnTo>
                  <a:lnTo>
                    <a:pt x="336804" y="115671"/>
                  </a:lnTo>
                  <a:close/>
                </a:path>
                <a:path w="1114425" h="1296035">
                  <a:moveTo>
                    <a:pt x="345478" y="113334"/>
                  </a:moveTo>
                  <a:lnTo>
                    <a:pt x="344411" y="112471"/>
                  </a:lnTo>
                  <a:lnTo>
                    <a:pt x="341642" y="114655"/>
                  </a:lnTo>
                  <a:lnTo>
                    <a:pt x="338150" y="116243"/>
                  </a:lnTo>
                  <a:lnTo>
                    <a:pt x="338251" y="122047"/>
                  </a:lnTo>
                  <a:lnTo>
                    <a:pt x="345478" y="113334"/>
                  </a:lnTo>
                  <a:close/>
                </a:path>
                <a:path w="1114425" h="1296035">
                  <a:moveTo>
                    <a:pt x="347713" y="172351"/>
                  </a:moveTo>
                  <a:lnTo>
                    <a:pt x="346163" y="168668"/>
                  </a:lnTo>
                  <a:lnTo>
                    <a:pt x="341477" y="175526"/>
                  </a:lnTo>
                  <a:lnTo>
                    <a:pt x="334784" y="181038"/>
                  </a:lnTo>
                  <a:lnTo>
                    <a:pt x="335546" y="190055"/>
                  </a:lnTo>
                  <a:lnTo>
                    <a:pt x="336816" y="190449"/>
                  </a:lnTo>
                  <a:lnTo>
                    <a:pt x="337794" y="187947"/>
                  </a:lnTo>
                  <a:lnTo>
                    <a:pt x="338696" y="185394"/>
                  </a:lnTo>
                  <a:lnTo>
                    <a:pt x="340855" y="180441"/>
                  </a:lnTo>
                  <a:lnTo>
                    <a:pt x="342303" y="178092"/>
                  </a:lnTo>
                  <a:lnTo>
                    <a:pt x="344068" y="173291"/>
                  </a:lnTo>
                  <a:lnTo>
                    <a:pt x="347713" y="172351"/>
                  </a:lnTo>
                  <a:close/>
                </a:path>
                <a:path w="1114425" h="1296035">
                  <a:moveTo>
                    <a:pt x="406412" y="92316"/>
                  </a:moveTo>
                  <a:lnTo>
                    <a:pt x="405117" y="91579"/>
                  </a:lnTo>
                  <a:lnTo>
                    <a:pt x="402170" y="92481"/>
                  </a:lnTo>
                  <a:lnTo>
                    <a:pt x="402869" y="94843"/>
                  </a:lnTo>
                  <a:lnTo>
                    <a:pt x="403860" y="97370"/>
                  </a:lnTo>
                  <a:lnTo>
                    <a:pt x="406412" y="92316"/>
                  </a:lnTo>
                  <a:close/>
                </a:path>
                <a:path w="1114425" h="1296035">
                  <a:moveTo>
                    <a:pt x="429044" y="100495"/>
                  </a:moveTo>
                  <a:lnTo>
                    <a:pt x="426580" y="100495"/>
                  </a:lnTo>
                  <a:lnTo>
                    <a:pt x="426364" y="102374"/>
                  </a:lnTo>
                  <a:lnTo>
                    <a:pt x="426783" y="104609"/>
                  </a:lnTo>
                  <a:lnTo>
                    <a:pt x="427545" y="103200"/>
                  </a:lnTo>
                  <a:lnTo>
                    <a:pt x="429044" y="100495"/>
                  </a:lnTo>
                  <a:close/>
                </a:path>
                <a:path w="1114425" h="1296035">
                  <a:moveTo>
                    <a:pt x="456730" y="89484"/>
                  </a:moveTo>
                  <a:lnTo>
                    <a:pt x="456171" y="88252"/>
                  </a:lnTo>
                  <a:lnTo>
                    <a:pt x="450875" y="89674"/>
                  </a:lnTo>
                  <a:lnTo>
                    <a:pt x="446532" y="92722"/>
                  </a:lnTo>
                  <a:lnTo>
                    <a:pt x="442925" y="97091"/>
                  </a:lnTo>
                  <a:lnTo>
                    <a:pt x="456730" y="89484"/>
                  </a:lnTo>
                  <a:close/>
                </a:path>
                <a:path w="1114425" h="1296035">
                  <a:moveTo>
                    <a:pt x="476580" y="399211"/>
                  </a:moveTo>
                  <a:lnTo>
                    <a:pt x="473087" y="400151"/>
                  </a:lnTo>
                  <a:lnTo>
                    <a:pt x="470966" y="397929"/>
                  </a:lnTo>
                  <a:lnTo>
                    <a:pt x="468757" y="395871"/>
                  </a:lnTo>
                  <a:lnTo>
                    <a:pt x="468757" y="402107"/>
                  </a:lnTo>
                  <a:lnTo>
                    <a:pt x="464337" y="400253"/>
                  </a:lnTo>
                  <a:lnTo>
                    <a:pt x="464337" y="405790"/>
                  </a:lnTo>
                  <a:lnTo>
                    <a:pt x="467436" y="406882"/>
                  </a:lnTo>
                  <a:lnTo>
                    <a:pt x="469417" y="403377"/>
                  </a:lnTo>
                  <a:lnTo>
                    <a:pt x="473837" y="404850"/>
                  </a:lnTo>
                  <a:lnTo>
                    <a:pt x="471855" y="401548"/>
                  </a:lnTo>
                  <a:lnTo>
                    <a:pt x="475703" y="401104"/>
                  </a:lnTo>
                  <a:lnTo>
                    <a:pt x="476580" y="399211"/>
                  </a:lnTo>
                  <a:close/>
                </a:path>
                <a:path w="1114425" h="1296035">
                  <a:moveTo>
                    <a:pt x="477240" y="80175"/>
                  </a:moveTo>
                  <a:lnTo>
                    <a:pt x="477177" y="79832"/>
                  </a:lnTo>
                  <a:lnTo>
                    <a:pt x="477100" y="79489"/>
                  </a:lnTo>
                  <a:lnTo>
                    <a:pt x="477037" y="79146"/>
                  </a:lnTo>
                  <a:lnTo>
                    <a:pt x="475526" y="79336"/>
                  </a:lnTo>
                  <a:lnTo>
                    <a:pt x="472516" y="79692"/>
                  </a:lnTo>
                  <a:lnTo>
                    <a:pt x="472592" y="80200"/>
                  </a:lnTo>
                  <a:lnTo>
                    <a:pt x="472681" y="80708"/>
                  </a:lnTo>
                  <a:lnTo>
                    <a:pt x="472757" y="81203"/>
                  </a:lnTo>
                  <a:lnTo>
                    <a:pt x="477240" y="80175"/>
                  </a:lnTo>
                  <a:close/>
                </a:path>
                <a:path w="1114425" h="1296035">
                  <a:moveTo>
                    <a:pt x="508063" y="386816"/>
                  </a:moveTo>
                  <a:lnTo>
                    <a:pt x="505180" y="381012"/>
                  </a:lnTo>
                  <a:lnTo>
                    <a:pt x="504405" y="381444"/>
                  </a:lnTo>
                  <a:lnTo>
                    <a:pt x="504037" y="381660"/>
                  </a:lnTo>
                  <a:lnTo>
                    <a:pt x="506247" y="385381"/>
                  </a:lnTo>
                  <a:lnTo>
                    <a:pt x="507365" y="387235"/>
                  </a:lnTo>
                  <a:lnTo>
                    <a:pt x="507822" y="386969"/>
                  </a:lnTo>
                  <a:lnTo>
                    <a:pt x="508063" y="386816"/>
                  </a:lnTo>
                  <a:close/>
                </a:path>
                <a:path w="1114425" h="1296035">
                  <a:moveTo>
                    <a:pt x="509295" y="423062"/>
                  </a:moveTo>
                  <a:lnTo>
                    <a:pt x="509104" y="423087"/>
                  </a:lnTo>
                  <a:lnTo>
                    <a:pt x="509295" y="423062"/>
                  </a:lnTo>
                  <a:close/>
                </a:path>
                <a:path w="1114425" h="1296035">
                  <a:moveTo>
                    <a:pt x="514413" y="382955"/>
                  </a:moveTo>
                  <a:lnTo>
                    <a:pt x="512927" y="378167"/>
                  </a:lnTo>
                  <a:lnTo>
                    <a:pt x="511835" y="378510"/>
                  </a:lnTo>
                  <a:lnTo>
                    <a:pt x="512305" y="380111"/>
                  </a:lnTo>
                  <a:lnTo>
                    <a:pt x="512762" y="381711"/>
                  </a:lnTo>
                  <a:lnTo>
                    <a:pt x="513232" y="383311"/>
                  </a:lnTo>
                  <a:lnTo>
                    <a:pt x="513626" y="383197"/>
                  </a:lnTo>
                  <a:lnTo>
                    <a:pt x="514019" y="383070"/>
                  </a:lnTo>
                  <a:lnTo>
                    <a:pt x="514413" y="382955"/>
                  </a:lnTo>
                  <a:close/>
                </a:path>
                <a:path w="1114425" h="1296035">
                  <a:moveTo>
                    <a:pt x="515988" y="412546"/>
                  </a:moveTo>
                  <a:lnTo>
                    <a:pt x="511352" y="412038"/>
                  </a:lnTo>
                  <a:lnTo>
                    <a:pt x="509663" y="413258"/>
                  </a:lnTo>
                  <a:lnTo>
                    <a:pt x="510324" y="416966"/>
                  </a:lnTo>
                  <a:lnTo>
                    <a:pt x="511771" y="416471"/>
                  </a:lnTo>
                  <a:lnTo>
                    <a:pt x="513422" y="416255"/>
                  </a:lnTo>
                  <a:lnTo>
                    <a:pt x="515416" y="414870"/>
                  </a:lnTo>
                  <a:lnTo>
                    <a:pt x="515607" y="413448"/>
                  </a:lnTo>
                  <a:lnTo>
                    <a:pt x="515988" y="412546"/>
                  </a:lnTo>
                  <a:close/>
                </a:path>
                <a:path w="1114425" h="1296035">
                  <a:moveTo>
                    <a:pt x="516255" y="412407"/>
                  </a:moveTo>
                  <a:lnTo>
                    <a:pt x="516064" y="412407"/>
                  </a:lnTo>
                  <a:lnTo>
                    <a:pt x="515988" y="412546"/>
                  </a:lnTo>
                  <a:lnTo>
                    <a:pt x="516178" y="412559"/>
                  </a:lnTo>
                  <a:lnTo>
                    <a:pt x="516255" y="412407"/>
                  </a:lnTo>
                  <a:close/>
                </a:path>
                <a:path w="1114425" h="1296035">
                  <a:moveTo>
                    <a:pt x="518807" y="419328"/>
                  </a:moveTo>
                  <a:lnTo>
                    <a:pt x="517067" y="417372"/>
                  </a:lnTo>
                  <a:lnTo>
                    <a:pt x="509295" y="423062"/>
                  </a:lnTo>
                  <a:lnTo>
                    <a:pt x="512495" y="422516"/>
                  </a:lnTo>
                  <a:lnTo>
                    <a:pt x="516648" y="423786"/>
                  </a:lnTo>
                  <a:lnTo>
                    <a:pt x="517258" y="422516"/>
                  </a:lnTo>
                  <a:lnTo>
                    <a:pt x="518807" y="419328"/>
                  </a:lnTo>
                  <a:close/>
                </a:path>
                <a:path w="1114425" h="1296035">
                  <a:moveTo>
                    <a:pt x="521652" y="408978"/>
                  </a:moveTo>
                  <a:lnTo>
                    <a:pt x="519620" y="408863"/>
                  </a:lnTo>
                  <a:lnTo>
                    <a:pt x="517753" y="408266"/>
                  </a:lnTo>
                  <a:lnTo>
                    <a:pt x="516255" y="412407"/>
                  </a:lnTo>
                  <a:lnTo>
                    <a:pt x="521347" y="412115"/>
                  </a:lnTo>
                  <a:lnTo>
                    <a:pt x="521652" y="408978"/>
                  </a:lnTo>
                  <a:close/>
                </a:path>
                <a:path w="1114425" h="1296035">
                  <a:moveTo>
                    <a:pt x="545909" y="422338"/>
                  </a:moveTo>
                  <a:lnTo>
                    <a:pt x="544957" y="420662"/>
                  </a:lnTo>
                  <a:lnTo>
                    <a:pt x="543915" y="418846"/>
                  </a:lnTo>
                  <a:lnTo>
                    <a:pt x="543598" y="419100"/>
                  </a:lnTo>
                  <a:lnTo>
                    <a:pt x="542988" y="419633"/>
                  </a:lnTo>
                  <a:lnTo>
                    <a:pt x="543750" y="420344"/>
                  </a:lnTo>
                  <a:lnTo>
                    <a:pt x="545909" y="422338"/>
                  </a:lnTo>
                  <a:close/>
                </a:path>
                <a:path w="1114425" h="1296035">
                  <a:moveTo>
                    <a:pt x="595401" y="418312"/>
                  </a:moveTo>
                  <a:lnTo>
                    <a:pt x="590575" y="416509"/>
                  </a:lnTo>
                  <a:lnTo>
                    <a:pt x="589432" y="419773"/>
                  </a:lnTo>
                  <a:lnTo>
                    <a:pt x="591286" y="419315"/>
                  </a:lnTo>
                  <a:lnTo>
                    <a:pt x="592785" y="418960"/>
                  </a:lnTo>
                  <a:lnTo>
                    <a:pt x="595401" y="418312"/>
                  </a:lnTo>
                  <a:close/>
                </a:path>
                <a:path w="1114425" h="1296035">
                  <a:moveTo>
                    <a:pt x="600951" y="438492"/>
                  </a:moveTo>
                  <a:lnTo>
                    <a:pt x="600710" y="438378"/>
                  </a:lnTo>
                  <a:lnTo>
                    <a:pt x="600468" y="438251"/>
                  </a:lnTo>
                  <a:lnTo>
                    <a:pt x="600214" y="438137"/>
                  </a:lnTo>
                  <a:lnTo>
                    <a:pt x="598843" y="440232"/>
                  </a:lnTo>
                  <a:lnTo>
                    <a:pt x="599287" y="440448"/>
                  </a:lnTo>
                  <a:lnTo>
                    <a:pt x="599732" y="440677"/>
                  </a:lnTo>
                  <a:lnTo>
                    <a:pt x="600176" y="440893"/>
                  </a:lnTo>
                  <a:lnTo>
                    <a:pt x="600430" y="440093"/>
                  </a:lnTo>
                  <a:lnTo>
                    <a:pt x="600697" y="439305"/>
                  </a:lnTo>
                  <a:lnTo>
                    <a:pt x="600951" y="438492"/>
                  </a:lnTo>
                  <a:close/>
                </a:path>
                <a:path w="1114425" h="1296035">
                  <a:moveTo>
                    <a:pt x="606196" y="455587"/>
                  </a:moveTo>
                  <a:lnTo>
                    <a:pt x="605294" y="454050"/>
                  </a:lnTo>
                  <a:lnTo>
                    <a:pt x="605802" y="451764"/>
                  </a:lnTo>
                  <a:lnTo>
                    <a:pt x="602462" y="450583"/>
                  </a:lnTo>
                  <a:lnTo>
                    <a:pt x="605116" y="456133"/>
                  </a:lnTo>
                  <a:lnTo>
                    <a:pt x="605485" y="455955"/>
                  </a:lnTo>
                  <a:lnTo>
                    <a:pt x="605840" y="455764"/>
                  </a:lnTo>
                  <a:lnTo>
                    <a:pt x="606196" y="455587"/>
                  </a:lnTo>
                  <a:close/>
                </a:path>
                <a:path w="1114425" h="1296035">
                  <a:moveTo>
                    <a:pt x="626960" y="486879"/>
                  </a:moveTo>
                  <a:lnTo>
                    <a:pt x="626491" y="485305"/>
                  </a:lnTo>
                  <a:lnTo>
                    <a:pt x="625538" y="482295"/>
                  </a:lnTo>
                  <a:lnTo>
                    <a:pt x="624636" y="482600"/>
                  </a:lnTo>
                  <a:lnTo>
                    <a:pt x="625068" y="484073"/>
                  </a:lnTo>
                  <a:lnTo>
                    <a:pt x="625944" y="486968"/>
                  </a:lnTo>
                  <a:lnTo>
                    <a:pt x="626198" y="487045"/>
                  </a:lnTo>
                  <a:lnTo>
                    <a:pt x="626389" y="487146"/>
                  </a:lnTo>
                  <a:lnTo>
                    <a:pt x="626541" y="487121"/>
                  </a:lnTo>
                  <a:lnTo>
                    <a:pt x="626694" y="487083"/>
                  </a:lnTo>
                  <a:lnTo>
                    <a:pt x="626960" y="486879"/>
                  </a:lnTo>
                  <a:close/>
                </a:path>
                <a:path w="1114425" h="1296035">
                  <a:moveTo>
                    <a:pt x="712876" y="248653"/>
                  </a:moveTo>
                  <a:lnTo>
                    <a:pt x="712774" y="247942"/>
                  </a:lnTo>
                  <a:lnTo>
                    <a:pt x="710577" y="243954"/>
                  </a:lnTo>
                  <a:lnTo>
                    <a:pt x="711669" y="254368"/>
                  </a:lnTo>
                  <a:lnTo>
                    <a:pt x="712876" y="248653"/>
                  </a:lnTo>
                  <a:close/>
                </a:path>
                <a:path w="1114425" h="1296035">
                  <a:moveTo>
                    <a:pt x="715365" y="1200315"/>
                  </a:moveTo>
                  <a:lnTo>
                    <a:pt x="712965" y="1195666"/>
                  </a:lnTo>
                  <a:lnTo>
                    <a:pt x="709942" y="1193101"/>
                  </a:lnTo>
                  <a:lnTo>
                    <a:pt x="706551" y="1192822"/>
                  </a:lnTo>
                  <a:lnTo>
                    <a:pt x="707136" y="1198930"/>
                  </a:lnTo>
                  <a:lnTo>
                    <a:pt x="707809" y="1199489"/>
                  </a:lnTo>
                  <a:lnTo>
                    <a:pt x="715365" y="1200315"/>
                  </a:lnTo>
                  <a:close/>
                </a:path>
                <a:path w="1114425" h="1296035">
                  <a:moveTo>
                    <a:pt x="721144" y="249580"/>
                  </a:moveTo>
                  <a:lnTo>
                    <a:pt x="718794" y="254063"/>
                  </a:lnTo>
                  <a:lnTo>
                    <a:pt x="718616" y="255651"/>
                  </a:lnTo>
                  <a:lnTo>
                    <a:pt x="720305" y="259181"/>
                  </a:lnTo>
                  <a:lnTo>
                    <a:pt x="720458" y="257695"/>
                  </a:lnTo>
                  <a:lnTo>
                    <a:pt x="720178" y="256197"/>
                  </a:lnTo>
                  <a:lnTo>
                    <a:pt x="720394" y="252996"/>
                  </a:lnTo>
                  <a:lnTo>
                    <a:pt x="720839" y="251294"/>
                  </a:lnTo>
                  <a:lnTo>
                    <a:pt x="721144" y="249580"/>
                  </a:lnTo>
                  <a:close/>
                </a:path>
                <a:path w="1114425" h="1296035">
                  <a:moveTo>
                    <a:pt x="721144" y="249567"/>
                  </a:moveTo>
                  <a:lnTo>
                    <a:pt x="721067" y="247878"/>
                  </a:lnTo>
                  <a:lnTo>
                    <a:pt x="721042" y="246189"/>
                  </a:lnTo>
                  <a:lnTo>
                    <a:pt x="720813" y="243484"/>
                  </a:lnTo>
                  <a:lnTo>
                    <a:pt x="720559" y="242481"/>
                  </a:lnTo>
                  <a:lnTo>
                    <a:pt x="720382" y="241477"/>
                  </a:lnTo>
                  <a:lnTo>
                    <a:pt x="719226" y="242722"/>
                  </a:lnTo>
                  <a:lnTo>
                    <a:pt x="719048" y="243865"/>
                  </a:lnTo>
                  <a:lnTo>
                    <a:pt x="718972" y="246087"/>
                  </a:lnTo>
                  <a:lnTo>
                    <a:pt x="718832" y="247269"/>
                  </a:lnTo>
                  <a:lnTo>
                    <a:pt x="719429" y="248818"/>
                  </a:lnTo>
                  <a:lnTo>
                    <a:pt x="720483" y="249123"/>
                  </a:lnTo>
                  <a:lnTo>
                    <a:pt x="721144" y="249567"/>
                  </a:lnTo>
                  <a:close/>
                </a:path>
                <a:path w="1114425" h="1296035">
                  <a:moveTo>
                    <a:pt x="727227" y="344817"/>
                  </a:moveTo>
                  <a:lnTo>
                    <a:pt x="726579" y="338848"/>
                  </a:lnTo>
                  <a:lnTo>
                    <a:pt x="725690" y="340868"/>
                  </a:lnTo>
                  <a:lnTo>
                    <a:pt x="725004" y="342900"/>
                  </a:lnTo>
                  <a:lnTo>
                    <a:pt x="727227" y="344817"/>
                  </a:lnTo>
                  <a:close/>
                </a:path>
                <a:path w="1114425" h="1296035">
                  <a:moveTo>
                    <a:pt x="731608" y="1212977"/>
                  </a:moveTo>
                  <a:lnTo>
                    <a:pt x="723671" y="1219377"/>
                  </a:lnTo>
                  <a:lnTo>
                    <a:pt x="729640" y="1218412"/>
                  </a:lnTo>
                  <a:lnTo>
                    <a:pt x="730440" y="1217764"/>
                  </a:lnTo>
                  <a:lnTo>
                    <a:pt x="731608" y="1212977"/>
                  </a:lnTo>
                  <a:close/>
                </a:path>
                <a:path w="1114425" h="1296035">
                  <a:moveTo>
                    <a:pt x="739127" y="343306"/>
                  </a:moveTo>
                  <a:lnTo>
                    <a:pt x="736473" y="343230"/>
                  </a:lnTo>
                  <a:lnTo>
                    <a:pt x="736917" y="345452"/>
                  </a:lnTo>
                  <a:lnTo>
                    <a:pt x="735863" y="347522"/>
                  </a:lnTo>
                  <a:lnTo>
                    <a:pt x="739063" y="346837"/>
                  </a:lnTo>
                  <a:lnTo>
                    <a:pt x="738619" y="344678"/>
                  </a:lnTo>
                  <a:lnTo>
                    <a:pt x="739127" y="343306"/>
                  </a:lnTo>
                  <a:close/>
                </a:path>
                <a:path w="1114425" h="1296035">
                  <a:moveTo>
                    <a:pt x="739330" y="343319"/>
                  </a:moveTo>
                  <a:lnTo>
                    <a:pt x="739317" y="343115"/>
                  </a:lnTo>
                  <a:lnTo>
                    <a:pt x="739178" y="343166"/>
                  </a:lnTo>
                  <a:lnTo>
                    <a:pt x="739127" y="343306"/>
                  </a:lnTo>
                  <a:lnTo>
                    <a:pt x="739330" y="343319"/>
                  </a:lnTo>
                  <a:close/>
                </a:path>
                <a:path w="1114425" h="1296035">
                  <a:moveTo>
                    <a:pt x="745185" y="321703"/>
                  </a:moveTo>
                  <a:lnTo>
                    <a:pt x="744804" y="321602"/>
                  </a:lnTo>
                  <a:lnTo>
                    <a:pt x="744016" y="321424"/>
                  </a:lnTo>
                  <a:lnTo>
                    <a:pt x="743559" y="323469"/>
                  </a:lnTo>
                  <a:lnTo>
                    <a:pt x="743318" y="324497"/>
                  </a:lnTo>
                  <a:lnTo>
                    <a:pt x="743673" y="324612"/>
                  </a:lnTo>
                  <a:lnTo>
                    <a:pt x="744372" y="324866"/>
                  </a:lnTo>
                  <a:lnTo>
                    <a:pt x="744651" y="323811"/>
                  </a:lnTo>
                  <a:lnTo>
                    <a:pt x="745185" y="321703"/>
                  </a:lnTo>
                  <a:close/>
                </a:path>
                <a:path w="1114425" h="1296035">
                  <a:moveTo>
                    <a:pt x="749490" y="334175"/>
                  </a:moveTo>
                  <a:lnTo>
                    <a:pt x="745744" y="338607"/>
                  </a:lnTo>
                  <a:lnTo>
                    <a:pt x="741299" y="337743"/>
                  </a:lnTo>
                  <a:lnTo>
                    <a:pt x="741870" y="331647"/>
                  </a:lnTo>
                  <a:lnTo>
                    <a:pt x="741997" y="328714"/>
                  </a:lnTo>
                  <a:lnTo>
                    <a:pt x="742188" y="325983"/>
                  </a:lnTo>
                  <a:lnTo>
                    <a:pt x="736879" y="324853"/>
                  </a:lnTo>
                  <a:lnTo>
                    <a:pt x="737184" y="328002"/>
                  </a:lnTo>
                  <a:lnTo>
                    <a:pt x="735368" y="328714"/>
                  </a:lnTo>
                  <a:lnTo>
                    <a:pt x="732955" y="329133"/>
                  </a:lnTo>
                  <a:lnTo>
                    <a:pt x="736752" y="330428"/>
                  </a:lnTo>
                  <a:lnTo>
                    <a:pt x="739317" y="343115"/>
                  </a:lnTo>
                  <a:lnTo>
                    <a:pt x="743661" y="341426"/>
                  </a:lnTo>
                  <a:lnTo>
                    <a:pt x="744969" y="346430"/>
                  </a:lnTo>
                  <a:lnTo>
                    <a:pt x="746493" y="341426"/>
                  </a:lnTo>
                  <a:lnTo>
                    <a:pt x="747356" y="338607"/>
                  </a:lnTo>
                  <a:lnTo>
                    <a:pt x="749490" y="334175"/>
                  </a:lnTo>
                  <a:close/>
                </a:path>
                <a:path w="1114425" h="1296035">
                  <a:moveTo>
                    <a:pt x="750989" y="331076"/>
                  </a:moveTo>
                  <a:lnTo>
                    <a:pt x="749973" y="322643"/>
                  </a:lnTo>
                  <a:lnTo>
                    <a:pt x="747979" y="327812"/>
                  </a:lnTo>
                  <a:lnTo>
                    <a:pt x="749592" y="333946"/>
                  </a:lnTo>
                  <a:lnTo>
                    <a:pt x="750989" y="331076"/>
                  </a:lnTo>
                  <a:close/>
                </a:path>
                <a:path w="1114425" h="1296035">
                  <a:moveTo>
                    <a:pt x="758774" y="321411"/>
                  </a:moveTo>
                  <a:lnTo>
                    <a:pt x="755510" y="325272"/>
                  </a:lnTo>
                  <a:lnTo>
                    <a:pt x="755599" y="329755"/>
                  </a:lnTo>
                  <a:lnTo>
                    <a:pt x="756361" y="334365"/>
                  </a:lnTo>
                  <a:lnTo>
                    <a:pt x="758774" y="321411"/>
                  </a:lnTo>
                  <a:close/>
                </a:path>
                <a:path w="1114425" h="1296035">
                  <a:moveTo>
                    <a:pt x="776503" y="345541"/>
                  </a:moveTo>
                  <a:lnTo>
                    <a:pt x="772642" y="344144"/>
                  </a:lnTo>
                  <a:lnTo>
                    <a:pt x="769315" y="347395"/>
                  </a:lnTo>
                  <a:lnTo>
                    <a:pt x="766813" y="347103"/>
                  </a:lnTo>
                  <a:lnTo>
                    <a:pt x="764019" y="347776"/>
                  </a:lnTo>
                  <a:lnTo>
                    <a:pt x="763143" y="348259"/>
                  </a:lnTo>
                  <a:lnTo>
                    <a:pt x="762241" y="348615"/>
                  </a:lnTo>
                  <a:lnTo>
                    <a:pt x="762685" y="349872"/>
                  </a:lnTo>
                  <a:lnTo>
                    <a:pt x="767803" y="349999"/>
                  </a:lnTo>
                  <a:lnTo>
                    <a:pt x="772934" y="350215"/>
                  </a:lnTo>
                  <a:lnTo>
                    <a:pt x="776503" y="345541"/>
                  </a:lnTo>
                  <a:close/>
                </a:path>
                <a:path w="1114425" h="1296035">
                  <a:moveTo>
                    <a:pt x="787895" y="97612"/>
                  </a:moveTo>
                  <a:lnTo>
                    <a:pt x="783323" y="96545"/>
                  </a:lnTo>
                  <a:lnTo>
                    <a:pt x="779322" y="95478"/>
                  </a:lnTo>
                  <a:lnTo>
                    <a:pt x="772261" y="94157"/>
                  </a:lnTo>
                  <a:lnTo>
                    <a:pt x="769175" y="93891"/>
                  </a:lnTo>
                  <a:lnTo>
                    <a:pt x="763981" y="93649"/>
                  </a:lnTo>
                  <a:lnTo>
                    <a:pt x="762254" y="94576"/>
                  </a:lnTo>
                  <a:lnTo>
                    <a:pt x="761441" y="97104"/>
                  </a:lnTo>
                  <a:lnTo>
                    <a:pt x="761885" y="97650"/>
                  </a:lnTo>
                  <a:lnTo>
                    <a:pt x="762355" y="98425"/>
                  </a:lnTo>
                  <a:lnTo>
                    <a:pt x="763333" y="99263"/>
                  </a:lnTo>
                  <a:lnTo>
                    <a:pt x="764006" y="99123"/>
                  </a:lnTo>
                  <a:lnTo>
                    <a:pt x="764387" y="99174"/>
                  </a:lnTo>
                  <a:lnTo>
                    <a:pt x="764374" y="95796"/>
                  </a:lnTo>
                  <a:lnTo>
                    <a:pt x="766699" y="95504"/>
                  </a:lnTo>
                  <a:lnTo>
                    <a:pt x="773176" y="96761"/>
                  </a:lnTo>
                  <a:lnTo>
                    <a:pt x="777062" y="97726"/>
                  </a:lnTo>
                  <a:lnTo>
                    <a:pt x="783183" y="99161"/>
                  </a:lnTo>
                  <a:lnTo>
                    <a:pt x="785431" y="99923"/>
                  </a:lnTo>
                  <a:lnTo>
                    <a:pt x="787895" y="97612"/>
                  </a:lnTo>
                  <a:close/>
                </a:path>
                <a:path w="1114425" h="1296035">
                  <a:moveTo>
                    <a:pt x="811784" y="114084"/>
                  </a:moveTo>
                  <a:lnTo>
                    <a:pt x="809371" y="112153"/>
                  </a:lnTo>
                  <a:lnTo>
                    <a:pt x="808164" y="111175"/>
                  </a:lnTo>
                  <a:lnTo>
                    <a:pt x="807643" y="111848"/>
                  </a:lnTo>
                  <a:lnTo>
                    <a:pt x="808824" y="112852"/>
                  </a:lnTo>
                  <a:lnTo>
                    <a:pt x="811187" y="114833"/>
                  </a:lnTo>
                  <a:lnTo>
                    <a:pt x="811593" y="114338"/>
                  </a:lnTo>
                  <a:lnTo>
                    <a:pt x="811784" y="114084"/>
                  </a:lnTo>
                  <a:close/>
                </a:path>
                <a:path w="1114425" h="1296035">
                  <a:moveTo>
                    <a:pt x="816000" y="1294892"/>
                  </a:moveTo>
                  <a:lnTo>
                    <a:pt x="815898" y="1294574"/>
                  </a:lnTo>
                  <a:lnTo>
                    <a:pt x="815721" y="1293914"/>
                  </a:lnTo>
                  <a:lnTo>
                    <a:pt x="814565" y="1294295"/>
                  </a:lnTo>
                  <a:lnTo>
                    <a:pt x="813409" y="1294688"/>
                  </a:lnTo>
                  <a:lnTo>
                    <a:pt x="812253" y="1295069"/>
                  </a:lnTo>
                  <a:lnTo>
                    <a:pt x="812406" y="1295552"/>
                  </a:lnTo>
                  <a:lnTo>
                    <a:pt x="812457" y="1295781"/>
                  </a:lnTo>
                  <a:lnTo>
                    <a:pt x="814819" y="1295196"/>
                  </a:lnTo>
                  <a:lnTo>
                    <a:pt x="816000" y="1294892"/>
                  </a:lnTo>
                  <a:close/>
                </a:path>
                <a:path w="1114425" h="1296035">
                  <a:moveTo>
                    <a:pt x="854202" y="110756"/>
                  </a:moveTo>
                  <a:lnTo>
                    <a:pt x="853808" y="109804"/>
                  </a:lnTo>
                  <a:lnTo>
                    <a:pt x="849833" y="108026"/>
                  </a:lnTo>
                  <a:lnTo>
                    <a:pt x="853033" y="115316"/>
                  </a:lnTo>
                  <a:lnTo>
                    <a:pt x="854202" y="110756"/>
                  </a:lnTo>
                  <a:close/>
                </a:path>
                <a:path w="1114425" h="1296035">
                  <a:moveTo>
                    <a:pt x="864438" y="116522"/>
                  </a:moveTo>
                  <a:lnTo>
                    <a:pt x="864057" y="113487"/>
                  </a:lnTo>
                  <a:lnTo>
                    <a:pt x="860958" y="108889"/>
                  </a:lnTo>
                  <a:lnTo>
                    <a:pt x="862799" y="115544"/>
                  </a:lnTo>
                  <a:lnTo>
                    <a:pt x="858329" y="111264"/>
                  </a:lnTo>
                  <a:lnTo>
                    <a:pt x="857453" y="113080"/>
                  </a:lnTo>
                  <a:lnTo>
                    <a:pt x="863053" y="119761"/>
                  </a:lnTo>
                  <a:lnTo>
                    <a:pt x="864438" y="116522"/>
                  </a:lnTo>
                  <a:close/>
                </a:path>
                <a:path w="1114425" h="1296035">
                  <a:moveTo>
                    <a:pt x="873010" y="113296"/>
                  </a:moveTo>
                  <a:lnTo>
                    <a:pt x="872845" y="113372"/>
                  </a:lnTo>
                  <a:lnTo>
                    <a:pt x="873010" y="113296"/>
                  </a:lnTo>
                  <a:close/>
                </a:path>
                <a:path w="1114425" h="1296035">
                  <a:moveTo>
                    <a:pt x="874014" y="110274"/>
                  </a:moveTo>
                  <a:lnTo>
                    <a:pt x="870927" y="110464"/>
                  </a:lnTo>
                  <a:lnTo>
                    <a:pt x="869480" y="109308"/>
                  </a:lnTo>
                  <a:lnTo>
                    <a:pt x="869848" y="110718"/>
                  </a:lnTo>
                  <a:lnTo>
                    <a:pt x="870496" y="113284"/>
                  </a:lnTo>
                  <a:lnTo>
                    <a:pt x="872883" y="113284"/>
                  </a:lnTo>
                  <a:lnTo>
                    <a:pt x="874014" y="110274"/>
                  </a:lnTo>
                  <a:close/>
                </a:path>
                <a:path w="1114425" h="1296035">
                  <a:moveTo>
                    <a:pt x="877239" y="114973"/>
                  </a:moveTo>
                  <a:lnTo>
                    <a:pt x="876871" y="113258"/>
                  </a:lnTo>
                  <a:lnTo>
                    <a:pt x="876554" y="111633"/>
                  </a:lnTo>
                  <a:lnTo>
                    <a:pt x="873010" y="113296"/>
                  </a:lnTo>
                  <a:lnTo>
                    <a:pt x="874166" y="113728"/>
                  </a:lnTo>
                  <a:lnTo>
                    <a:pt x="877239" y="114973"/>
                  </a:lnTo>
                  <a:close/>
                </a:path>
                <a:path w="1114425" h="1296035">
                  <a:moveTo>
                    <a:pt x="880935" y="476377"/>
                  </a:moveTo>
                  <a:lnTo>
                    <a:pt x="880605" y="476288"/>
                  </a:lnTo>
                  <a:lnTo>
                    <a:pt x="880287" y="476173"/>
                  </a:lnTo>
                  <a:lnTo>
                    <a:pt x="879944" y="476072"/>
                  </a:lnTo>
                  <a:lnTo>
                    <a:pt x="879398" y="477367"/>
                  </a:lnTo>
                  <a:lnTo>
                    <a:pt x="878268" y="479945"/>
                  </a:lnTo>
                  <a:lnTo>
                    <a:pt x="878509" y="480060"/>
                  </a:lnTo>
                  <a:lnTo>
                    <a:pt x="878763" y="480161"/>
                  </a:lnTo>
                  <a:lnTo>
                    <a:pt x="879005" y="480275"/>
                  </a:lnTo>
                  <a:lnTo>
                    <a:pt x="879652" y="478980"/>
                  </a:lnTo>
                  <a:lnTo>
                    <a:pt x="880287" y="477672"/>
                  </a:lnTo>
                  <a:lnTo>
                    <a:pt x="880935" y="476377"/>
                  </a:lnTo>
                  <a:close/>
                </a:path>
                <a:path w="1114425" h="1296035">
                  <a:moveTo>
                    <a:pt x="889000" y="489927"/>
                  </a:moveTo>
                  <a:lnTo>
                    <a:pt x="886345" y="490956"/>
                  </a:lnTo>
                  <a:lnTo>
                    <a:pt x="885190" y="492734"/>
                  </a:lnTo>
                  <a:lnTo>
                    <a:pt x="885685" y="495058"/>
                  </a:lnTo>
                  <a:lnTo>
                    <a:pt x="887857" y="491667"/>
                  </a:lnTo>
                  <a:lnTo>
                    <a:pt x="889000" y="489927"/>
                  </a:lnTo>
                  <a:close/>
                </a:path>
                <a:path w="1114425" h="1296035">
                  <a:moveTo>
                    <a:pt x="898156" y="257848"/>
                  </a:moveTo>
                  <a:lnTo>
                    <a:pt x="897991" y="255485"/>
                  </a:lnTo>
                  <a:lnTo>
                    <a:pt x="895896" y="252349"/>
                  </a:lnTo>
                  <a:lnTo>
                    <a:pt x="894384" y="260794"/>
                  </a:lnTo>
                  <a:lnTo>
                    <a:pt x="898156" y="257848"/>
                  </a:lnTo>
                  <a:close/>
                </a:path>
                <a:path w="1114425" h="1296035">
                  <a:moveTo>
                    <a:pt x="900963" y="155740"/>
                  </a:moveTo>
                  <a:lnTo>
                    <a:pt x="898779" y="156768"/>
                  </a:lnTo>
                  <a:lnTo>
                    <a:pt x="898829" y="159359"/>
                  </a:lnTo>
                  <a:lnTo>
                    <a:pt x="899591" y="158076"/>
                  </a:lnTo>
                  <a:lnTo>
                    <a:pt x="900963" y="155740"/>
                  </a:lnTo>
                  <a:close/>
                </a:path>
                <a:path w="1114425" h="1296035">
                  <a:moveTo>
                    <a:pt x="902436" y="508177"/>
                  </a:moveTo>
                  <a:lnTo>
                    <a:pt x="902195" y="508469"/>
                  </a:lnTo>
                  <a:lnTo>
                    <a:pt x="902347" y="508609"/>
                  </a:lnTo>
                  <a:lnTo>
                    <a:pt x="902436" y="508177"/>
                  </a:lnTo>
                  <a:close/>
                </a:path>
                <a:path w="1114425" h="1296035">
                  <a:moveTo>
                    <a:pt x="904125" y="506107"/>
                  </a:moveTo>
                  <a:lnTo>
                    <a:pt x="903693" y="502005"/>
                  </a:lnTo>
                  <a:lnTo>
                    <a:pt x="902436" y="508177"/>
                  </a:lnTo>
                  <a:lnTo>
                    <a:pt x="904125" y="506107"/>
                  </a:lnTo>
                  <a:close/>
                </a:path>
                <a:path w="1114425" h="1296035">
                  <a:moveTo>
                    <a:pt x="907440" y="152095"/>
                  </a:moveTo>
                  <a:lnTo>
                    <a:pt x="906818" y="151117"/>
                  </a:lnTo>
                  <a:lnTo>
                    <a:pt x="904214" y="151625"/>
                  </a:lnTo>
                  <a:lnTo>
                    <a:pt x="902119" y="152819"/>
                  </a:lnTo>
                  <a:lnTo>
                    <a:pt x="901255" y="155435"/>
                  </a:lnTo>
                  <a:lnTo>
                    <a:pt x="907440" y="152095"/>
                  </a:lnTo>
                  <a:close/>
                </a:path>
                <a:path w="1114425" h="1296035">
                  <a:moveTo>
                    <a:pt x="910691" y="251739"/>
                  </a:moveTo>
                  <a:lnTo>
                    <a:pt x="909472" y="252539"/>
                  </a:lnTo>
                  <a:lnTo>
                    <a:pt x="908735" y="254063"/>
                  </a:lnTo>
                  <a:lnTo>
                    <a:pt x="906424" y="254838"/>
                  </a:lnTo>
                  <a:lnTo>
                    <a:pt x="904862" y="254114"/>
                  </a:lnTo>
                  <a:lnTo>
                    <a:pt x="903274" y="253847"/>
                  </a:lnTo>
                  <a:lnTo>
                    <a:pt x="902563" y="254787"/>
                  </a:lnTo>
                  <a:lnTo>
                    <a:pt x="901306" y="255816"/>
                  </a:lnTo>
                  <a:lnTo>
                    <a:pt x="899769" y="260692"/>
                  </a:lnTo>
                  <a:lnTo>
                    <a:pt x="899007" y="264375"/>
                  </a:lnTo>
                  <a:lnTo>
                    <a:pt x="898105" y="268008"/>
                  </a:lnTo>
                  <a:lnTo>
                    <a:pt x="899160" y="268579"/>
                  </a:lnTo>
                  <a:lnTo>
                    <a:pt x="901954" y="262216"/>
                  </a:lnTo>
                  <a:lnTo>
                    <a:pt x="908545" y="258610"/>
                  </a:lnTo>
                  <a:lnTo>
                    <a:pt x="910691" y="251739"/>
                  </a:lnTo>
                  <a:close/>
                </a:path>
                <a:path w="1114425" h="1296035">
                  <a:moveTo>
                    <a:pt x="914806" y="256743"/>
                  </a:moveTo>
                  <a:lnTo>
                    <a:pt x="914120" y="256374"/>
                  </a:lnTo>
                  <a:lnTo>
                    <a:pt x="913765" y="256197"/>
                  </a:lnTo>
                  <a:lnTo>
                    <a:pt x="909916" y="263410"/>
                  </a:lnTo>
                  <a:lnTo>
                    <a:pt x="910170" y="263626"/>
                  </a:lnTo>
                  <a:lnTo>
                    <a:pt x="910717" y="264058"/>
                  </a:lnTo>
                  <a:lnTo>
                    <a:pt x="914806" y="256743"/>
                  </a:lnTo>
                  <a:close/>
                </a:path>
                <a:path w="1114425" h="1296035">
                  <a:moveTo>
                    <a:pt x="921550" y="261556"/>
                  </a:moveTo>
                  <a:lnTo>
                    <a:pt x="921232" y="261302"/>
                  </a:lnTo>
                  <a:lnTo>
                    <a:pt x="920940" y="261035"/>
                  </a:lnTo>
                  <a:lnTo>
                    <a:pt x="920635" y="260769"/>
                  </a:lnTo>
                  <a:lnTo>
                    <a:pt x="919911" y="261480"/>
                  </a:lnTo>
                  <a:lnTo>
                    <a:pt x="918451" y="262890"/>
                  </a:lnTo>
                  <a:lnTo>
                    <a:pt x="919251" y="263639"/>
                  </a:lnTo>
                  <a:lnTo>
                    <a:pt x="919670" y="264007"/>
                  </a:lnTo>
                  <a:lnTo>
                    <a:pt x="921550" y="261556"/>
                  </a:lnTo>
                  <a:close/>
                </a:path>
                <a:path w="1114425" h="1296035">
                  <a:moveTo>
                    <a:pt x="925499" y="264617"/>
                  </a:moveTo>
                  <a:lnTo>
                    <a:pt x="923163" y="268414"/>
                  </a:lnTo>
                  <a:lnTo>
                    <a:pt x="922070" y="270217"/>
                  </a:lnTo>
                  <a:lnTo>
                    <a:pt x="918425" y="272008"/>
                  </a:lnTo>
                  <a:lnTo>
                    <a:pt x="917295" y="275640"/>
                  </a:lnTo>
                  <a:lnTo>
                    <a:pt x="915962" y="279146"/>
                  </a:lnTo>
                  <a:lnTo>
                    <a:pt x="922058" y="270306"/>
                  </a:lnTo>
                  <a:lnTo>
                    <a:pt x="924928" y="269494"/>
                  </a:lnTo>
                  <a:lnTo>
                    <a:pt x="924788" y="266801"/>
                  </a:lnTo>
                  <a:lnTo>
                    <a:pt x="925499" y="264617"/>
                  </a:lnTo>
                  <a:close/>
                </a:path>
                <a:path w="1114425" h="1296035">
                  <a:moveTo>
                    <a:pt x="926566" y="135940"/>
                  </a:moveTo>
                  <a:lnTo>
                    <a:pt x="924052" y="135572"/>
                  </a:lnTo>
                  <a:lnTo>
                    <a:pt x="922477" y="136588"/>
                  </a:lnTo>
                  <a:lnTo>
                    <a:pt x="922909" y="139941"/>
                  </a:lnTo>
                  <a:lnTo>
                    <a:pt x="926566" y="135940"/>
                  </a:lnTo>
                  <a:close/>
                </a:path>
                <a:path w="1114425" h="1296035">
                  <a:moveTo>
                    <a:pt x="926769" y="135978"/>
                  </a:moveTo>
                  <a:lnTo>
                    <a:pt x="926655" y="135851"/>
                  </a:lnTo>
                  <a:lnTo>
                    <a:pt x="926769" y="135978"/>
                  </a:lnTo>
                  <a:close/>
                </a:path>
                <a:path w="1114425" h="1296035">
                  <a:moveTo>
                    <a:pt x="935697" y="125425"/>
                  </a:moveTo>
                  <a:lnTo>
                    <a:pt x="926998" y="135699"/>
                  </a:lnTo>
                  <a:lnTo>
                    <a:pt x="932497" y="133375"/>
                  </a:lnTo>
                  <a:lnTo>
                    <a:pt x="935405" y="130276"/>
                  </a:lnTo>
                  <a:lnTo>
                    <a:pt x="935697" y="125425"/>
                  </a:lnTo>
                  <a:close/>
                </a:path>
                <a:path w="1114425" h="1296035">
                  <a:moveTo>
                    <a:pt x="979652" y="132232"/>
                  </a:moveTo>
                  <a:lnTo>
                    <a:pt x="976757" y="128308"/>
                  </a:lnTo>
                  <a:lnTo>
                    <a:pt x="976439" y="128600"/>
                  </a:lnTo>
                  <a:lnTo>
                    <a:pt x="976109" y="128879"/>
                  </a:lnTo>
                  <a:lnTo>
                    <a:pt x="975791" y="129171"/>
                  </a:lnTo>
                  <a:lnTo>
                    <a:pt x="976960" y="130302"/>
                  </a:lnTo>
                  <a:lnTo>
                    <a:pt x="978128" y="131419"/>
                  </a:lnTo>
                  <a:lnTo>
                    <a:pt x="979309" y="132537"/>
                  </a:lnTo>
                  <a:lnTo>
                    <a:pt x="979652" y="132232"/>
                  </a:lnTo>
                  <a:close/>
                </a:path>
                <a:path w="1114425" h="1296035">
                  <a:moveTo>
                    <a:pt x="1009040" y="80543"/>
                  </a:moveTo>
                  <a:lnTo>
                    <a:pt x="1006779" y="78168"/>
                  </a:lnTo>
                  <a:lnTo>
                    <a:pt x="1006576" y="78371"/>
                  </a:lnTo>
                  <a:lnTo>
                    <a:pt x="1006348" y="78574"/>
                  </a:lnTo>
                  <a:lnTo>
                    <a:pt x="1006132" y="78778"/>
                  </a:lnTo>
                  <a:lnTo>
                    <a:pt x="1006881" y="79578"/>
                  </a:lnTo>
                  <a:lnTo>
                    <a:pt x="1007605" y="80378"/>
                  </a:lnTo>
                  <a:lnTo>
                    <a:pt x="1008341" y="81178"/>
                  </a:lnTo>
                  <a:lnTo>
                    <a:pt x="1008570" y="80975"/>
                  </a:lnTo>
                  <a:lnTo>
                    <a:pt x="1008799" y="80759"/>
                  </a:lnTo>
                  <a:lnTo>
                    <a:pt x="1009040" y="80543"/>
                  </a:lnTo>
                  <a:close/>
                </a:path>
                <a:path w="1114425" h="1296035">
                  <a:moveTo>
                    <a:pt x="1024813" y="67386"/>
                  </a:moveTo>
                  <a:lnTo>
                    <a:pt x="1023213" y="66128"/>
                  </a:lnTo>
                  <a:lnTo>
                    <a:pt x="1020064" y="63601"/>
                  </a:lnTo>
                  <a:lnTo>
                    <a:pt x="1019378" y="64427"/>
                  </a:lnTo>
                  <a:lnTo>
                    <a:pt x="1023708" y="68554"/>
                  </a:lnTo>
                  <a:lnTo>
                    <a:pt x="1024813" y="67386"/>
                  </a:lnTo>
                  <a:close/>
                </a:path>
                <a:path w="1114425" h="1296035">
                  <a:moveTo>
                    <a:pt x="1027747" y="60375"/>
                  </a:moveTo>
                  <a:lnTo>
                    <a:pt x="1026261" y="59512"/>
                  </a:lnTo>
                  <a:lnTo>
                    <a:pt x="1026363" y="56934"/>
                  </a:lnTo>
                  <a:lnTo>
                    <a:pt x="1023175" y="56984"/>
                  </a:lnTo>
                  <a:lnTo>
                    <a:pt x="1025867" y="59931"/>
                  </a:lnTo>
                  <a:lnTo>
                    <a:pt x="1026998" y="61175"/>
                  </a:lnTo>
                  <a:lnTo>
                    <a:pt x="1027506" y="60642"/>
                  </a:lnTo>
                  <a:lnTo>
                    <a:pt x="1027747" y="60375"/>
                  </a:lnTo>
                  <a:close/>
                </a:path>
                <a:path w="1114425" h="1296035">
                  <a:moveTo>
                    <a:pt x="1037043" y="102590"/>
                  </a:moveTo>
                  <a:lnTo>
                    <a:pt x="1031405" y="108724"/>
                  </a:lnTo>
                  <a:lnTo>
                    <a:pt x="1031786" y="109067"/>
                  </a:lnTo>
                  <a:lnTo>
                    <a:pt x="1032573" y="109728"/>
                  </a:lnTo>
                  <a:lnTo>
                    <a:pt x="1034503" y="107721"/>
                  </a:lnTo>
                  <a:lnTo>
                    <a:pt x="1036688" y="105905"/>
                  </a:lnTo>
                  <a:lnTo>
                    <a:pt x="1037043" y="102590"/>
                  </a:lnTo>
                  <a:close/>
                </a:path>
                <a:path w="1114425" h="1296035">
                  <a:moveTo>
                    <a:pt x="1037767" y="121704"/>
                  </a:moveTo>
                  <a:lnTo>
                    <a:pt x="1026972" y="118249"/>
                  </a:lnTo>
                  <a:lnTo>
                    <a:pt x="1029881" y="121767"/>
                  </a:lnTo>
                  <a:lnTo>
                    <a:pt x="1033437" y="123050"/>
                  </a:lnTo>
                  <a:lnTo>
                    <a:pt x="1037767" y="121704"/>
                  </a:lnTo>
                  <a:close/>
                </a:path>
                <a:path w="1114425" h="1296035">
                  <a:moveTo>
                    <a:pt x="1056132" y="96989"/>
                  </a:moveTo>
                  <a:lnTo>
                    <a:pt x="1054557" y="94310"/>
                  </a:lnTo>
                  <a:lnTo>
                    <a:pt x="1053198" y="98107"/>
                  </a:lnTo>
                  <a:lnTo>
                    <a:pt x="1051229" y="99504"/>
                  </a:lnTo>
                  <a:lnTo>
                    <a:pt x="1050493" y="101384"/>
                  </a:lnTo>
                  <a:lnTo>
                    <a:pt x="1050556" y="103581"/>
                  </a:lnTo>
                  <a:lnTo>
                    <a:pt x="1051674" y="104038"/>
                  </a:lnTo>
                  <a:lnTo>
                    <a:pt x="1053515" y="98425"/>
                  </a:lnTo>
                  <a:lnTo>
                    <a:pt x="1055535" y="98005"/>
                  </a:lnTo>
                  <a:lnTo>
                    <a:pt x="1056132" y="96989"/>
                  </a:lnTo>
                  <a:close/>
                </a:path>
                <a:path w="1114425" h="1296035">
                  <a:moveTo>
                    <a:pt x="1057541" y="30124"/>
                  </a:moveTo>
                  <a:lnTo>
                    <a:pt x="1057402" y="27305"/>
                  </a:lnTo>
                  <a:lnTo>
                    <a:pt x="1057300" y="25755"/>
                  </a:lnTo>
                  <a:lnTo>
                    <a:pt x="1054493" y="25514"/>
                  </a:lnTo>
                  <a:lnTo>
                    <a:pt x="1053261" y="25387"/>
                  </a:lnTo>
                  <a:lnTo>
                    <a:pt x="1052499" y="29527"/>
                  </a:lnTo>
                  <a:lnTo>
                    <a:pt x="1047724" y="27571"/>
                  </a:lnTo>
                  <a:lnTo>
                    <a:pt x="1050467" y="30467"/>
                  </a:lnTo>
                  <a:lnTo>
                    <a:pt x="1048537" y="33426"/>
                  </a:lnTo>
                  <a:lnTo>
                    <a:pt x="1047851" y="36385"/>
                  </a:lnTo>
                  <a:lnTo>
                    <a:pt x="1049591" y="33909"/>
                  </a:lnTo>
                  <a:lnTo>
                    <a:pt x="1054506" y="34632"/>
                  </a:lnTo>
                  <a:lnTo>
                    <a:pt x="1053833" y="30124"/>
                  </a:lnTo>
                  <a:lnTo>
                    <a:pt x="1057541" y="30124"/>
                  </a:lnTo>
                  <a:close/>
                </a:path>
                <a:path w="1114425" h="1296035">
                  <a:moveTo>
                    <a:pt x="1104633" y="210654"/>
                  </a:moveTo>
                  <a:lnTo>
                    <a:pt x="1102868" y="208254"/>
                  </a:lnTo>
                  <a:lnTo>
                    <a:pt x="1101661" y="206527"/>
                  </a:lnTo>
                  <a:lnTo>
                    <a:pt x="1097254" y="200875"/>
                  </a:lnTo>
                  <a:lnTo>
                    <a:pt x="1090955" y="192938"/>
                  </a:lnTo>
                  <a:lnTo>
                    <a:pt x="1090612" y="193243"/>
                  </a:lnTo>
                  <a:lnTo>
                    <a:pt x="1092962" y="198564"/>
                  </a:lnTo>
                  <a:lnTo>
                    <a:pt x="1100188" y="207784"/>
                  </a:lnTo>
                  <a:lnTo>
                    <a:pt x="1104633" y="210654"/>
                  </a:lnTo>
                  <a:close/>
                </a:path>
                <a:path w="1114425" h="1296035">
                  <a:moveTo>
                    <a:pt x="1114272" y="209727"/>
                  </a:moveTo>
                  <a:lnTo>
                    <a:pt x="1112405" y="208864"/>
                  </a:lnTo>
                  <a:lnTo>
                    <a:pt x="1111592" y="205155"/>
                  </a:lnTo>
                  <a:lnTo>
                    <a:pt x="1108316" y="207124"/>
                  </a:lnTo>
                  <a:lnTo>
                    <a:pt x="1114272" y="209727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24" name="object 24"/>
            <p:cNvSpPr/>
            <p:nvPr/>
          </p:nvSpPr>
          <p:spPr>
            <a:xfrm>
              <a:off x="7440460" y="2904400"/>
              <a:ext cx="1303020" cy="1378585"/>
            </a:xfrm>
            <a:custGeom>
              <a:avLst/>
              <a:gdLst/>
              <a:ahLst/>
              <a:cxnLst/>
              <a:rect l="l" t="t" r="r" b="b"/>
              <a:pathLst>
                <a:path w="1303020" h="1378585">
                  <a:moveTo>
                    <a:pt x="3327" y="227444"/>
                  </a:moveTo>
                  <a:lnTo>
                    <a:pt x="2705" y="225691"/>
                  </a:lnTo>
                  <a:lnTo>
                    <a:pt x="2578" y="224307"/>
                  </a:lnTo>
                  <a:lnTo>
                    <a:pt x="355" y="224612"/>
                  </a:lnTo>
                  <a:lnTo>
                    <a:pt x="0" y="225933"/>
                  </a:lnTo>
                  <a:lnTo>
                    <a:pt x="660" y="227965"/>
                  </a:lnTo>
                  <a:lnTo>
                    <a:pt x="3327" y="227444"/>
                  </a:lnTo>
                  <a:close/>
                </a:path>
                <a:path w="1303020" h="1378585">
                  <a:moveTo>
                    <a:pt x="15798" y="148412"/>
                  </a:moveTo>
                  <a:lnTo>
                    <a:pt x="15709" y="146735"/>
                  </a:lnTo>
                  <a:lnTo>
                    <a:pt x="11899" y="147345"/>
                  </a:lnTo>
                  <a:lnTo>
                    <a:pt x="15646" y="151790"/>
                  </a:lnTo>
                  <a:lnTo>
                    <a:pt x="15798" y="148412"/>
                  </a:lnTo>
                  <a:close/>
                </a:path>
                <a:path w="1303020" h="1378585">
                  <a:moveTo>
                    <a:pt x="38874" y="184607"/>
                  </a:moveTo>
                  <a:lnTo>
                    <a:pt x="37198" y="185534"/>
                  </a:lnTo>
                  <a:lnTo>
                    <a:pt x="38277" y="187807"/>
                  </a:lnTo>
                  <a:lnTo>
                    <a:pt x="38722" y="185394"/>
                  </a:lnTo>
                  <a:lnTo>
                    <a:pt x="38874" y="184607"/>
                  </a:lnTo>
                  <a:close/>
                </a:path>
                <a:path w="1303020" h="1378585">
                  <a:moveTo>
                    <a:pt x="45580" y="282257"/>
                  </a:moveTo>
                  <a:lnTo>
                    <a:pt x="41097" y="278701"/>
                  </a:lnTo>
                  <a:lnTo>
                    <a:pt x="39433" y="278790"/>
                  </a:lnTo>
                  <a:lnTo>
                    <a:pt x="35267" y="282587"/>
                  </a:lnTo>
                  <a:lnTo>
                    <a:pt x="38862" y="286550"/>
                  </a:lnTo>
                  <a:lnTo>
                    <a:pt x="42151" y="281330"/>
                  </a:lnTo>
                  <a:lnTo>
                    <a:pt x="45580" y="282257"/>
                  </a:lnTo>
                  <a:close/>
                </a:path>
                <a:path w="1303020" h="1378585">
                  <a:moveTo>
                    <a:pt x="47498" y="287185"/>
                  </a:moveTo>
                  <a:lnTo>
                    <a:pt x="39522" y="286207"/>
                  </a:lnTo>
                  <a:lnTo>
                    <a:pt x="37299" y="289191"/>
                  </a:lnTo>
                  <a:lnTo>
                    <a:pt x="41490" y="290957"/>
                  </a:lnTo>
                  <a:lnTo>
                    <a:pt x="44538" y="289229"/>
                  </a:lnTo>
                  <a:lnTo>
                    <a:pt x="47498" y="287185"/>
                  </a:lnTo>
                  <a:close/>
                </a:path>
                <a:path w="1303020" h="1378585">
                  <a:moveTo>
                    <a:pt x="50165" y="152323"/>
                  </a:moveTo>
                  <a:lnTo>
                    <a:pt x="49593" y="151498"/>
                  </a:lnTo>
                  <a:lnTo>
                    <a:pt x="49326" y="151091"/>
                  </a:lnTo>
                  <a:lnTo>
                    <a:pt x="46139" y="151155"/>
                  </a:lnTo>
                  <a:lnTo>
                    <a:pt x="45935" y="154101"/>
                  </a:lnTo>
                  <a:lnTo>
                    <a:pt x="44589" y="155930"/>
                  </a:lnTo>
                  <a:lnTo>
                    <a:pt x="44869" y="156210"/>
                  </a:lnTo>
                  <a:lnTo>
                    <a:pt x="45123" y="156489"/>
                  </a:lnTo>
                  <a:lnTo>
                    <a:pt x="45402" y="156768"/>
                  </a:lnTo>
                  <a:lnTo>
                    <a:pt x="50165" y="152323"/>
                  </a:lnTo>
                  <a:close/>
                </a:path>
                <a:path w="1303020" h="1378585">
                  <a:moveTo>
                    <a:pt x="53365" y="266395"/>
                  </a:moveTo>
                  <a:lnTo>
                    <a:pt x="49949" y="265950"/>
                  </a:lnTo>
                  <a:lnTo>
                    <a:pt x="49758" y="266979"/>
                  </a:lnTo>
                  <a:lnTo>
                    <a:pt x="52857" y="268325"/>
                  </a:lnTo>
                  <a:lnTo>
                    <a:pt x="53365" y="266395"/>
                  </a:lnTo>
                  <a:close/>
                </a:path>
                <a:path w="1303020" h="1378585">
                  <a:moveTo>
                    <a:pt x="53505" y="266407"/>
                  </a:moveTo>
                  <a:lnTo>
                    <a:pt x="53390" y="266268"/>
                  </a:lnTo>
                  <a:lnTo>
                    <a:pt x="53365" y="266395"/>
                  </a:lnTo>
                  <a:lnTo>
                    <a:pt x="53505" y="266407"/>
                  </a:lnTo>
                  <a:close/>
                </a:path>
                <a:path w="1303020" h="1378585">
                  <a:moveTo>
                    <a:pt x="97282" y="97116"/>
                  </a:moveTo>
                  <a:lnTo>
                    <a:pt x="96278" y="94475"/>
                  </a:lnTo>
                  <a:lnTo>
                    <a:pt x="95580" y="96189"/>
                  </a:lnTo>
                  <a:lnTo>
                    <a:pt x="94869" y="97891"/>
                  </a:lnTo>
                  <a:lnTo>
                    <a:pt x="94234" y="99441"/>
                  </a:lnTo>
                  <a:lnTo>
                    <a:pt x="96202" y="98628"/>
                  </a:lnTo>
                  <a:lnTo>
                    <a:pt x="97282" y="97116"/>
                  </a:lnTo>
                  <a:close/>
                </a:path>
                <a:path w="1303020" h="1378585">
                  <a:moveTo>
                    <a:pt x="118643" y="42430"/>
                  </a:moveTo>
                  <a:lnTo>
                    <a:pt x="118351" y="42278"/>
                  </a:lnTo>
                  <a:lnTo>
                    <a:pt x="118071" y="42100"/>
                  </a:lnTo>
                  <a:lnTo>
                    <a:pt x="117779" y="41948"/>
                  </a:lnTo>
                  <a:lnTo>
                    <a:pt x="116141" y="44500"/>
                  </a:lnTo>
                  <a:lnTo>
                    <a:pt x="116484" y="44704"/>
                  </a:lnTo>
                  <a:lnTo>
                    <a:pt x="117182" y="45085"/>
                  </a:lnTo>
                  <a:lnTo>
                    <a:pt x="117665" y="44196"/>
                  </a:lnTo>
                  <a:lnTo>
                    <a:pt x="118643" y="42430"/>
                  </a:lnTo>
                  <a:close/>
                </a:path>
                <a:path w="1303020" h="1378585">
                  <a:moveTo>
                    <a:pt x="395249" y="410451"/>
                  </a:moveTo>
                  <a:lnTo>
                    <a:pt x="391693" y="410197"/>
                  </a:lnTo>
                  <a:lnTo>
                    <a:pt x="391718" y="409879"/>
                  </a:lnTo>
                  <a:lnTo>
                    <a:pt x="391845" y="407962"/>
                  </a:lnTo>
                  <a:lnTo>
                    <a:pt x="391972" y="406031"/>
                  </a:lnTo>
                  <a:lnTo>
                    <a:pt x="390169" y="406184"/>
                  </a:lnTo>
                  <a:lnTo>
                    <a:pt x="388429" y="407962"/>
                  </a:lnTo>
                  <a:lnTo>
                    <a:pt x="386562" y="406222"/>
                  </a:lnTo>
                  <a:lnTo>
                    <a:pt x="385483" y="409905"/>
                  </a:lnTo>
                  <a:lnTo>
                    <a:pt x="389077" y="409892"/>
                  </a:lnTo>
                  <a:lnTo>
                    <a:pt x="391147" y="411365"/>
                  </a:lnTo>
                  <a:lnTo>
                    <a:pt x="388480" y="415023"/>
                  </a:lnTo>
                  <a:lnTo>
                    <a:pt x="390740" y="414642"/>
                  </a:lnTo>
                  <a:lnTo>
                    <a:pt x="395249" y="413931"/>
                  </a:lnTo>
                  <a:lnTo>
                    <a:pt x="395249" y="410451"/>
                  </a:lnTo>
                  <a:close/>
                </a:path>
                <a:path w="1303020" h="1378585">
                  <a:moveTo>
                    <a:pt x="398564" y="429183"/>
                  </a:moveTo>
                  <a:lnTo>
                    <a:pt x="397065" y="429361"/>
                  </a:lnTo>
                  <a:lnTo>
                    <a:pt x="395554" y="429564"/>
                  </a:lnTo>
                  <a:lnTo>
                    <a:pt x="394157" y="429729"/>
                  </a:lnTo>
                  <a:lnTo>
                    <a:pt x="394042" y="431761"/>
                  </a:lnTo>
                  <a:lnTo>
                    <a:pt x="394004" y="432625"/>
                  </a:lnTo>
                  <a:lnTo>
                    <a:pt x="398564" y="433768"/>
                  </a:lnTo>
                  <a:lnTo>
                    <a:pt x="398564" y="429183"/>
                  </a:lnTo>
                  <a:close/>
                </a:path>
                <a:path w="1303020" h="1378585">
                  <a:moveTo>
                    <a:pt x="411162" y="396697"/>
                  </a:moveTo>
                  <a:lnTo>
                    <a:pt x="406158" y="394982"/>
                  </a:lnTo>
                  <a:lnTo>
                    <a:pt x="406146" y="396138"/>
                  </a:lnTo>
                  <a:lnTo>
                    <a:pt x="406146" y="398475"/>
                  </a:lnTo>
                  <a:lnTo>
                    <a:pt x="407936" y="398106"/>
                  </a:lnTo>
                  <a:lnTo>
                    <a:pt x="410933" y="400799"/>
                  </a:lnTo>
                  <a:lnTo>
                    <a:pt x="411162" y="396697"/>
                  </a:lnTo>
                  <a:close/>
                </a:path>
                <a:path w="1303020" h="1378585">
                  <a:moveTo>
                    <a:pt x="447357" y="93078"/>
                  </a:moveTo>
                  <a:lnTo>
                    <a:pt x="447014" y="93027"/>
                  </a:lnTo>
                  <a:lnTo>
                    <a:pt x="446659" y="93002"/>
                  </a:lnTo>
                  <a:lnTo>
                    <a:pt x="446303" y="92951"/>
                  </a:lnTo>
                  <a:lnTo>
                    <a:pt x="446163" y="94348"/>
                  </a:lnTo>
                  <a:lnTo>
                    <a:pt x="446036" y="95745"/>
                  </a:lnTo>
                  <a:lnTo>
                    <a:pt x="445897" y="97142"/>
                  </a:lnTo>
                  <a:lnTo>
                    <a:pt x="446176" y="97167"/>
                  </a:lnTo>
                  <a:lnTo>
                    <a:pt x="446455" y="97205"/>
                  </a:lnTo>
                  <a:lnTo>
                    <a:pt x="446722" y="97231"/>
                  </a:lnTo>
                  <a:lnTo>
                    <a:pt x="447154" y="94462"/>
                  </a:lnTo>
                  <a:lnTo>
                    <a:pt x="447357" y="93078"/>
                  </a:lnTo>
                  <a:close/>
                </a:path>
                <a:path w="1303020" h="1378585">
                  <a:moveTo>
                    <a:pt x="447827" y="399605"/>
                  </a:moveTo>
                  <a:lnTo>
                    <a:pt x="445274" y="399084"/>
                  </a:lnTo>
                  <a:lnTo>
                    <a:pt x="444220" y="401510"/>
                  </a:lnTo>
                  <a:lnTo>
                    <a:pt x="446265" y="401586"/>
                  </a:lnTo>
                  <a:lnTo>
                    <a:pt x="447624" y="402183"/>
                  </a:lnTo>
                  <a:lnTo>
                    <a:pt x="447827" y="399605"/>
                  </a:lnTo>
                  <a:close/>
                </a:path>
                <a:path w="1303020" h="1378585">
                  <a:moveTo>
                    <a:pt x="450329" y="383959"/>
                  </a:moveTo>
                  <a:lnTo>
                    <a:pt x="450138" y="383959"/>
                  </a:lnTo>
                  <a:lnTo>
                    <a:pt x="450265" y="384111"/>
                  </a:lnTo>
                  <a:lnTo>
                    <a:pt x="450329" y="383959"/>
                  </a:lnTo>
                  <a:close/>
                </a:path>
                <a:path w="1303020" h="1378585">
                  <a:moveTo>
                    <a:pt x="455726" y="380530"/>
                  </a:moveTo>
                  <a:lnTo>
                    <a:pt x="453694" y="380415"/>
                  </a:lnTo>
                  <a:lnTo>
                    <a:pt x="451827" y="379818"/>
                  </a:lnTo>
                  <a:lnTo>
                    <a:pt x="450329" y="383959"/>
                  </a:lnTo>
                  <a:lnTo>
                    <a:pt x="455422" y="383667"/>
                  </a:lnTo>
                  <a:lnTo>
                    <a:pt x="455726" y="380530"/>
                  </a:lnTo>
                  <a:close/>
                </a:path>
                <a:path w="1303020" h="1378585">
                  <a:moveTo>
                    <a:pt x="460248" y="412902"/>
                  </a:moveTo>
                  <a:lnTo>
                    <a:pt x="456476" y="412419"/>
                  </a:lnTo>
                  <a:lnTo>
                    <a:pt x="456311" y="415010"/>
                  </a:lnTo>
                  <a:lnTo>
                    <a:pt x="455777" y="417245"/>
                  </a:lnTo>
                  <a:lnTo>
                    <a:pt x="458749" y="417169"/>
                  </a:lnTo>
                  <a:lnTo>
                    <a:pt x="460248" y="417144"/>
                  </a:lnTo>
                  <a:lnTo>
                    <a:pt x="460248" y="412902"/>
                  </a:lnTo>
                  <a:close/>
                </a:path>
                <a:path w="1303020" h="1378585">
                  <a:moveTo>
                    <a:pt x="465886" y="431584"/>
                  </a:moveTo>
                  <a:lnTo>
                    <a:pt x="464947" y="429298"/>
                  </a:lnTo>
                  <a:lnTo>
                    <a:pt x="463448" y="427824"/>
                  </a:lnTo>
                  <a:lnTo>
                    <a:pt x="460756" y="428129"/>
                  </a:lnTo>
                  <a:lnTo>
                    <a:pt x="462470" y="429272"/>
                  </a:lnTo>
                  <a:lnTo>
                    <a:pt x="465886" y="431584"/>
                  </a:lnTo>
                  <a:close/>
                </a:path>
                <a:path w="1303020" h="1378585">
                  <a:moveTo>
                    <a:pt x="553923" y="512343"/>
                  </a:moveTo>
                  <a:lnTo>
                    <a:pt x="552627" y="512114"/>
                  </a:lnTo>
                  <a:lnTo>
                    <a:pt x="552475" y="513219"/>
                  </a:lnTo>
                  <a:lnTo>
                    <a:pt x="552259" y="514324"/>
                  </a:lnTo>
                  <a:lnTo>
                    <a:pt x="552234" y="515416"/>
                  </a:lnTo>
                  <a:lnTo>
                    <a:pt x="552234" y="515645"/>
                  </a:lnTo>
                  <a:lnTo>
                    <a:pt x="552996" y="515861"/>
                  </a:lnTo>
                  <a:lnTo>
                    <a:pt x="553694" y="516267"/>
                  </a:lnTo>
                  <a:lnTo>
                    <a:pt x="553847" y="513549"/>
                  </a:lnTo>
                  <a:lnTo>
                    <a:pt x="553923" y="512343"/>
                  </a:lnTo>
                  <a:close/>
                </a:path>
                <a:path w="1303020" h="1378585">
                  <a:moveTo>
                    <a:pt x="559384" y="354076"/>
                  </a:moveTo>
                  <a:lnTo>
                    <a:pt x="553885" y="350888"/>
                  </a:lnTo>
                  <a:lnTo>
                    <a:pt x="554799" y="353568"/>
                  </a:lnTo>
                  <a:lnTo>
                    <a:pt x="556971" y="354025"/>
                  </a:lnTo>
                  <a:lnTo>
                    <a:pt x="559384" y="354076"/>
                  </a:lnTo>
                  <a:close/>
                </a:path>
                <a:path w="1303020" h="1378585">
                  <a:moveTo>
                    <a:pt x="574890" y="1375486"/>
                  </a:moveTo>
                  <a:lnTo>
                    <a:pt x="573405" y="1373822"/>
                  </a:lnTo>
                  <a:lnTo>
                    <a:pt x="571627" y="1372349"/>
                  </a:lnTo>
                  <a:lnTo>
                    <a:pt x="570598" y="1373073"/>
                  </a:lnTo>
                  <a:lnTo>
                    <a:pt x="574586" y="1378026"/>
                  </a:lnTo>
                  <a:lnTo>
                    <a:pt x="574890" y="1375486"/>
                  </a:lnTo>
                  <a:close/>
                </a:path>
                <a:path w="1303020" h="1378585">
                  <a:moveTo>
                    <a:pt x="582764" y="195554"/>
                  </a:moveTo>
                  <a:lnTo>
                    <a:pt x="581647" y="191008"/>
                  </a:lnTo>
                  <a:lnTo>
                    <a:pt x="580504" y="190449"/>
                  </a:lnTo>
                  <a:lnTo>
                    <a:pt x="578218" y="189357"/>
                  </a:lnTo>
                  <a:lnTo>
                    <a:pt x="578243" y="192493"/>
                  </a:lnTo>
                  <a:lnTo>
                    <a:pt x="579755" y="194564"/>
                  </a:lnTo>
                  <a:lnTo>
                    <a:pt x="582764" y="195554"/>
                  </a:lnTo>
                  <a:close/>
                </a:path>
                <a:path w="1303020" h="1378585">
                  <a:moveTo>
                    <a:pt x="683539" y="716178"/>
                  </a:moveTo>
                  <a:lnTo>
                    <a:pt x="682383" y="715416"/>
                  </a:lnTo>
                  <a:lnTo>
                    <a:pt x="680059" y="713917"/>
                  </a:lnTo>
                  <a:lnTo>
                    <a:pt x="679538" y="714540"/>
                  </a:lnTo>
                  <a:lnTo>
                    <a:pt x="679284" y="714870"/>
                  </a:lnTo>
                  <a:lnTo>
                    <a:pt x="680529" y="715581"/>
                  </a:lnTo>
                  <a:lnTo>
                    <a:pt x="683006" y="717029"/>
                  </a:lnTo>
                  <a:lnTo>
                    <a:pt x="683539" y="716178"/>
                  </a:lnTo>
                  <a:close/>
                </a:path>
                <a:path w="1303020" h="1378585">
                  <a:moveTo>
                    <a:pt x="707821" y="1357147"/>
                  </a:moveTo>
                  <a:lnTo>
                    <a:pt x="707466" y="1355737"/>
                  </a:lnTo>
                  <a:lnTo>
                    <a:pt x="707339" y="1354366"/>
                  </a:lnTo>
                  <a:lnTo>
                    <a:pt x="706107" y="1361236"/>
                  </a:lnTo>
                  <a:lnTo>
                    <a:pt x="706640" y="1360322"/>
                  </a:lnTo>
                  <a:lnTo>
                    <a:pt x="707491" y="1359458"/>
                  </a:lnTo>
                  <a:lnTo>
                    <a:pt x="707821" y="1357147"/>
                  </a:lnTo>
                  <a:close/>
                </a:path>
                <a:path w="1303020" h="1378585">
                  <a:moveTo>
                    <a:pt x="731139" y="1345692"/>
                  </a:moveTo>
                  <a:lnTo>
                    <a:pt x="728268" y="1344917"/>
                  </a:lnTo>
                  <a:lnTo>
                    <a:pt x="727837" y="1347165"/>
                  </a:lnTo>
                  <a:lnTo>
                    <a:pt x="726998" y="1348943"/>
                  </a:lnTo>
                  <a:lnTo>
                    <a:pt x="728383" y="1347863"/>
                  </a:lnTo>
                  <a:lnTo>
                    <a:pt x="731139" y="1345692"/>
                  </a:lnTo>
                  <a:close/>
                </a:path>
                <a:path w="1303020" h="1378585">
                  <a:moveTo>
                    <a:pt x="798334" y="1029487"/>
                  </a:moveTo>
                  <a:lnTo>
                    <a:pt x="796442" y="1029335"/>
                  </a:lnTo>
                  <a:lnTo>
                    <a:pt x="794842" y="1029220"/>
                  </a:lnTo>
                  <a:lnTo>
                    <a:pt x="793254" y="1029093"/>
                  </a:lnTo>
                  <a:lnTo>
                    <a:pt x="792886" y="1030262"/>
                  </a:lnTo>
                  <a:lnTo>
                    <a:pt x="792492" y="1031430"/>
                  </a:lnTo>
                  <a:lnTo>
                    <a:pt x="792124" y="1032573"/>
                  </a:lnTo>
                  <a:lnTo>
                    <a:pt x="794143" y="1031633"/>
                  </a:lnTo>
                  <a:lnTo>
                    <a:pt x="797598" y="1033424"/>
                  </a:lnTo>
                  <a:lnTo>
                    <a:pt x="798334" y="1029487"/>
                  </a:lnTo>
                  <a:close/>
                </a:path>
                <a:path w="1303020" h="1378585">
                  <a:moveTo>
                    <a:pt x="804303" y="1025525"/>
                  </a:moveTo>
                  <a:lnTo>
                    <a:pt x="803198" y="1024712"/>
                  </a:lnTo>
                  <a:lnTo>
                    <a:pt x="802271" y="1023912"/>
                  </a:lnTo>
                  <a:lnTo>
                    <a:pt x="801217" y="1023302"/>
                  </a:lnTo>
                  <a:lnTo>
                    <a:pt x="800074" y="1022616"/>
                  </a:lnTo>
                  <a:lnTo>
                    <a:pt x="798817" y="1022134"/>
                  </a:lnTo>
                  <a:lnTo>
                    <a:pt x="797928" y="1021715"/>
                  </a:lnTo>
                  <a:lnTo>
                    <a:pt x="802271" y="1027201"/>
                  </a:lnTo>
                  <a:lnTo>
                    <a:pt x="803198" y="1026426"/>
                  </a:lnTo>
                  <a:lnTo>
                    <a:pt x="804303" y="1025525"/>
                  </a:lnTo>
                  <a:close/>
                </a:path>
                <a:path w="1303020" h="1378585">
                  <a:moveTo>
                    <a:pt x="979144" y="49466"/>
                  </a:moveTo>
                  <a:lnTo>
                    <a:pt x="977684" y="49428"/>
                  </a:lnTo>
                  <a:lnTo>
                    <a:pt x="975791" y="48806"/>
                  </a:lnTo>
                  <a:lnTo>
                    <a:pt x="973810" y="50279"/>
                  </a:lnTo>
                  <a:lnTo>
                    <a:pt x="974217" y="52019"/>
                  </a:lnTo>
                  <a:lnTo>
                    <a:pt x="975791" y="52806"/>
                  </a:lnTo>
                  <a:lnTo>
                    <a:pt x="979144" y="49466"/>
                  </a:lnTo>
                  <a:close/>
                </a:path>
                <a:path w="1303020" h="1378585">
                  <a:moveTo>
                    <a:pt x="984948" y="43599"/>
                  </a:moveTo>
                  <a:lnTo>
                    <a:pt x="979474" y="44132"/>
                  </a:lnTo>
                  <a:lnTo>
                    <a:pt x="979017" y="44691"/>
                  </a:lnTo>
                  <a:lnTo>
                    <a:pt x="979144" y="49466"/>
                  </a:lnTo>
                  <a:lnTo>
                    <a:pt x="980909" y="47663"/>
                  </a:lnTo>
                  <a:lnTo>
                    <a:pt x="982675" y="45897"/>
                  </a:lnTo>
                  <a:lnTo>
                    <a:pt x="984948" y="43599"/>
                  </a:lnTo>
                  <a:close/>
                </a:path>
                <a:path w="1303020" h="1378585">
                  <a:moveTo>
                    <a:pt x="988187" y="51244"/>
                  </a:moveTo>
                  <a:lnTo>
                    <a:pt x="986853" y="47447"/>
                  </a:lnTo>
                  <a:lnTo>
                    <a:pt x="982103" y="50647"/>
                  </a:lnTo>
                  <a:lnTo>
                    <a:pt x="982599" y="51650"/>
                  </a:lnTo>
                  <a:lnTo>
                    <a:pt x="983297" y="53022"/>
                  </a:lnTo>
                  <a:lnTo>
                    <a:pt x="985621" y="51955"/>
                  </a:lnTo>
                  <a:lnTo>
                    <a:pt x="988187" y="51244"/>
                  </a:lnTo>
                  <a:close/>
                </a:path>
                <a:path w="1303020" h="1378585">
                  <a:moveTo>
                    <a:pt x="992695" y="42151"/>
                  </a:moveTo>
                  <a:lnTo>
                    <a:pt x="990320" y="42341"/>
                  </a:lnTo>
                  <a:lnTo>
                    <a:pt x="990028" y="44411"/>
                  </a:lnTo>
                  <a:lnTo>
                    <a:pt x="989114" y="46456"/>
                  </a:lnTo>
                  <a:lnTo>
                    <a:pt x="992492" y="46266"/>
                  </a:lnTo>
                  <a:lnTo>
                    <a:pt x="992200" y="43802"/>
                  </a:lnTo>
                  <a:lnTo>
                    <a:pt x="992695" y="42151"/>
                  </a:lnTo>
                  <a:close/>
                </a:path>
                <a:path w="1303020" h="1378585">
                  <a:moveTo>
                    <a:pt x="992898" y="42138"/>
                  </a:moveTo>
                  <a:lnTo>
                    <a:pt x="992746" y="41973"/>
                  </a:lnTo>
                  <a:lnTo>
                    <a:pt x="992695" y="42151"/>
                  </a:lnTo>
                  <a:lnTo>
                    <a:pt x="992898" y="42138"/>
                  </a:lnTo>
                  <a:close/>
                </a:path>
                <a:path w="1303020" h="1378585">
                  <a:moveTo>
                    <a:pt x="993965" y="51841"/>
                  </a:moveTo>
                  <a:lnTo>
                    <a:pt x="993698" y="50304"/>
                  </a:lnTo>
                  <a:lnTo>
                    <a:pt x="993495" y="49276"/>
                  </a:lnTo>
                  <a:lnTo>
                    <a:pt x="993317" y="48247"/>
                  </a:lnTo>
                  <a:lnTo>
                    <a:pt x="991450" y="49707"/>
                  </a:lnTo>
                  <a:lnTo>
                    <a:pt x="991374" y="50952"/>
                  </a:lnTo>
                  <a:lnTo>
                    <a:pt x="993965" y="51841"/>
                  </a:lnTo>
                  <a:close/>
                </a:path>
                <a:path w="1303020" h="1378585">
                  <a:moveTo>
                    <a:pt x="1018387" y="4648"/>
                  </a:moveTo>
                  <a:lnTo>
                    <a:pt x="1017409" y="4559"/>
                  </a:lnTo>
                  <a:lnTo>
                    <a:pt x="1015288" y="4368"/>
                  </a:lnTo>
                  <a:lnTo>
                    <a:pt x="1016165" y="2082"/>
                  </a:lnTo>
                  <a:lnTo>
                    <a:pt x="1016152" y="254"/>
                  </a:lnTo>
                  <a:lnTo>
                    <a:pt x="1015428" y="241"/>
                  </a:lnTo>
                  <a:lnTo>
                    <a:pt x="1014488" y="0"/>
                  </a:lnTo>
                  <a:lnTo>
                    <a:pt x="1011720" y="3200"/>
                  </a:lnTo>
                  <a:lnTo>
                    <a:pt x="1009396" y="6159"/>
                  </a:lnTo>
                  <a:lnTo>
                    <a:pt x="1005878" y="10515"/>
                  </a:lnTo>
                  <a:lnTo>
                    <a:pt x="1004519" y="11163"/>
                  </a:lnTo>
                  <a:lnTo>
                    <a:pt x="1002766" y="10147"/>
                  </a:lnTo>
                  <a:lnTo>
                    <a:pt x="1002271" y="15455"/>
                  </a:lnTo>
                  <a:lnTo>
                    <a:pt x="1005128" y="15811"/>
                  </a:lnTo>
                  <a:lnTo>
                    <a:pt x="1005090" y="14681"/>
                  </a:lnTo>
                  <a:lnTo>
                    <a:pt x="1004811" y="13741"/>
                  </a:lnTo>
                  <a:lnTo>
                    <a:pt x="1007084" y="11163"/>
                  </a:lnTo>
                  <a:lnTo>
                    <a:pt x="1008087" y="10020"/>
                  </a:lnTo>
                  <a:lnTo>
                    <a:pt x="1011732" y="11087"/>
                  </a:lnTo>
                  <a:lnTo>
                    <a:pt x="1009561" y="13131"/>
                  </a:lnTo>
                  <a:lnTo>
                    <a:pt x="1009370" y="14681"/>
                  </a:lnTo>
                  <a:lnTo>
                    <a:pt x="1011936" y="15557"/>
                  </a:lnTo>
                  <a:lnTo>
                    <a:pt x="1013333" y="11087"/>
                  </a:lnTo>
                  <a:lnTo>
                    <a:pt x="1013358" y="10693"/>
                  </a:lnTo>
                  <a:lnTo>
                    <a:pt x="1013396" y="10515"/>
                  </a:lnTo>
                  <a:lnTo>
                    <a:pt x="1012685" y="10020"/>
                  </a:lnTo>
                  <a:lnTo>
                    <a:pt x="1010348" y="8382"/>
                  </a:lnTo>
                  <a:lnTo>
                    <a:pt x="1010412" y="7683"/>
                  </a:lnTo>
                  <a:lnTo>
                    <a:pt x="1014260" y="4559"/>
                  </a:lnTo>
                  <a:lnTo>
                    <a:pt x="1016368" y="7010"/>
                  </a:lnTo>
                  <a:lnTo>
                    <a:pt x="1014171" y="8775"/>
                  </a:lnTo>
                  <a:lnTo>
                    <a:pt x="1013434" y="10515"/>
                  </a:lnTo>
                  <a:lnTo>
                    <a:pt x="1013460" y="10693"/>
                  </a:lnTo>
                  <a:lnTo>
                    <a:pt x="1017231" y="10515"/>
                  </a:lnTo>
                  <a:lnTo>
                    <a:pt x="1017333" y="7010"/>
                  </a:lnTo>
                  <a:lnTo>
                    <a:pt x="1018387" y="4648"/>
                  </a:lnTo>
                  <a:close/>
                </a:path>
                <a:path w="1303020" h="1378585">
                  <a:moveTo>
                    <a:pt x="1036167" y="12179"/>
                  </a:moveTo>
                  <a:lnTo>
                    <a:pt x="1036104" y="9664"/>
                  </a:lnTo>
                  <a:lnTo>
                    <a:pt x="1033678" y="7950"/>
                  </a:lnTo>
                  <a:lnTo>
                    <a:pt x="1033322" y="9842"/>
                  </a:lnTo>
                  <a:lnTo>
                    <a:pt x="1032941" y="11709"/>
                  </a:lnTo>
                  <a:lnTo>
                    <a:pt x="1032573" y="13601"/>
                  </a:lnTo>
                  <a:lnTo>
                    <a:pt x="1036015" y="14757"/>
                  </a:lnTo>
                  <a:lnTo>
                    <a:pt x="1036167" y="12179"/>
                  </a:lnTo>
                  <a:close/>
                </a:path>
                <a:path w="1303020" h="1378585">
                  <a:moveTo>
                    <a:pt x="1230718" y="165100"/>
                  </a:moveTo>
                  <a:lnTo>
                    <a:pt x="1230388" y="165036"/>
                  </a:lnTo>
                  <a:lnTo>
                    <a:pt x="1230718" y="165100"/>
                  </a:lnTo>
                  <a:close/>
                </a:path>
                <a:path w="1303020" h="1378585">
                  <a:moveTo>
                    <a:pt x="1244434" y="158318"/>
                  </a:moveTo>
                  <a:lnTo>
                    <a:pt x="1238694" y="161112"/>
                  </a:lnTo>
                  <a:lnTo>
                    <a:pt x="1236306" y="157403"/>
                  </a:lnTo>
                  <a:lnTo>
                    <a:pt x="1235075" y="157010"/>
                  </a:lnTo>
                  <a:lnTo>
                    <a:pt x="1235798" y="161378"/>
                  </a:lnTo>
                  <a:lnTo>
                    <a:pt x="1235544" y="165023"/>
                  </a:lnTo>
                  <a:lnTo>
                    <a:pt x="1230718" y="165100"/>
                  </a:lnTo>
                  <a:lnTo>
                    <a:pt x="1236395" y="166090"/>
                  </a:lnTo>
                  <a:lnTo>
                    <a:pt x="1241348" y="163982"/>
                  </a:lnTo>
                  <a:lnTo>
                    <a:pt x="1242910" y="161112"/>
                  </a:lnTo>
                  <a:lnTo>
                    <a:pt x="1244434" y="158318"/>
                  </a:lnTo>
                  <a:close/>
                </a:path>
                <a:path w="1303020" h="1378585">
                  <a:moveTo>
                    <a:pt x="1302880" y="332143"/>
                  </a:moveTo>
                  <a:lnTo>
                    <a:pt x="1301089" y="333654"/>
                  </a:lnTo>
                  <a:lnTo>
                    <a:pt x="1299070" y="335038"/>
                  </a:lnTo>
                  <a:lnTo>
                    <a:pt x="1299464" y="337858"/>
                  </a:lnTo>
                  <a:lnTo>
                    <a:pt x="1302880" y="332143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0418" y="1603789"/>
              <a:ext cx="6139501" cy="5732975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08626" y="5771253"/>
            <a:ext cx="105714" cy="92175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3363622" y="5954823"/>
            <a:ext cx="31524" cy="11614"/>
          </a:xfrm>
          <a:custGeom>
            <a:avLst/>
            <a:gdLst/>
            <a:ahLst/>
            <a:cxnLst/>
            <a:rect l="l" t="t" r="r" b="b"/>
            <a:pathLst>
              <a:path w="48260" h="17779">
                <a:moveTo>
                  <a:pt x="6375" y="0"/>
                </a:moveTo>
                <a:lnTo>
                  <a:pt x="45440" y="3987"/>
                </a:lnTo>
                <a:lnTo>
                  <a:pt x="47828" y="17551"/>
                </a:lnTo>
                <a:lnTo>
                  <a:pt x="0" y="4787"/>
                </a:lnTo>
                <a:lnTo>
                  <a:pt x="6375" y="0"/>
                </a:lnTo>
                <a:close/>
              </a:path>
            </a:pathLst>
          </a:custGeom>
          <a:ln w="3987">
            <a:solidFill>
              <a:srgbClr val="8E8677"/>
            </a:solidFill>
          </a:ln>
        </p:spPr>
        <p:txBody>
          <a:bodyPr wrap="square" lIns="0" tIns="0" rIns="0" bIns="0" rtlCol="0"/>
          <a:lstStyle/>
          <a:p>
            <a:endParaRPr sz="1176"/>
          </a:p>
        </p:txBody>
      </p:sp>
      <p:sp>
        <p:nvSpPr>
          <p:cNvPr id="28" name="object 28"/>
          <p:cNvSpPr txBox="1"/>
          <p:nvPr/>
        </p:nvSpPr>
        <p:spPr>
          <a:xfrm>
            <a:off x="2123033" y="3120994"/>
            <a:ext cx="540062" cy="144539"/>
          </a:xfrm>
          <a:prstGeom prst="rect">
            <a:avLst/>
          </a:prstGeom>
        </p:spPr>
        <p:txBody>
          <a:bodyPr vert="horz" wrap="square" lIns="0" tIns="8711" rIns="0" bIns="0" rtlCol="0">
            <a:spAutoFit/>
          </a:bodyPr>
          <a:lstStyle/>
          <a:p>
            <a:pPr marL="8296">
              <a:spcBef>
                <a:spcPts val="69"/>
              </a:spcBef>
            </a:pPr>
            <a:r>
              <a:rPr sz="882" b="1" spc="-52" dirty="0">
                <a:latin typeface="Book Antiqua"/>
                <a:cs typeface="Book Antiqua"/>
              </a:rPr>
              <a:t>TUSCANY</a:t>
            </a:r>
            <a:endParaRPr sz="882" dirty="0">
              <a:latin typeface="Book Antiqua"/>
              <a:cs typeface="Book Antiqu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62601" y="2910357"/>
            <a:ext cx="514760" cy="138126"/>
          </a:xfrm>
          <a:custGeom>
            <a:avLst/>
            <a:gdLst/>
            <a:ahLst/>
            <a:cxnLst/>
            <a:rect l="l" t="t" r="r" b="b"/>
            <a:pathLst>
              <a:path w="788034" h="211454">
                <a:moveTo>
                  <a:pt x="787996" y="0"/>
                </a:moveTo>
                <a:lnTo>
                  <a:pt x="0" y="0"/>
                </a:lnTo>
                <a:lnTo>
                  <a:pt x="0" y="211277"/>
                </a:lnTo>
                <a:lnTo>
                  <a:pt x="787996" y="211277"/>
                </a:lnTo>
                <a:lnTo>
                  <a:pt x="787996" y="0"/>
                </a:lnTo>
                <a:close/>
              </a:path>
            </a:pathLst>
          </a:custGeom>
          <a:solidFill>
            <a:srgbClr val="7B5152"/>
          </a:solidFill>
        </p:spPr>
        <p:txBody>
          <a:bodyPr wrap="square" lIns="0" tIns="0" rIns="0" bIns="0" rtlCol="0"/>
          <a:lstStyle/>
          <a:p>
            <a:endParaRPr sz="1176"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7351694" y="2888189"/>
            <a:ext cx="642102" cy="229528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spcBef>
                <a:spcPts val="65"/>
              </a:spcBef>
            </a:pPr>
            <a:r>
              <a:rPr sz="1437" spc="-69" dirty="0">
                <a:solidFill>
                  <a:srgbClr val="FFFFFF"/>
                </a:solidFill>
              </a:rPr>
              <a:t>Flo</a:t>
            </a:r>
            <a:r>
              <a:rPr sz="1437" spc="-74" dirty="0">
                <a:solidFill>
                  <a:srgbClr val="FFFFFF"/>
                </a:solidFill>
              </a:rPr>
              <a:t>r</a:t>
            </a:r>
            <a:r>
              <a:rPr sz="1437" spc="-98" dirty="0">
                <a:solidFill>
                  <a:srgbClr val="FFFFFF"/>
                </a:solidFill>
              </a:rPr>
              <a:t>en</a:t>
            </a:r>
            <a:r>
              <a:rPr sz="1437" spc="-88" dirty="0">
                <a:solidFill>
                  <a:srgbClr val="FFFFFF"/>
                </a:solidFill>
              </a:rPr>
              <a:t>c</a:t>
            </a:r>
            <a:r>
              <a:rPr sz="1437" spc="-121" dirty="0">
                <a:solidFill>
                  <a:srgbClr val="FFFFFF"/>
                </a:solidFill>
              </a:rPr>
              <a:t>e</a:t>
            </a:r>
            <a:endParaRPr sz="1437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823427"/>
            <a:ext cx="1133860" cy="7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0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3392" cy="7562850"/>
            <a:chOff x="0" y="0"/>
            <a:chExt cx="16370287" cy="9144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6370287" cy="9144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85725" y="241844"/>
              <a:ext cx="12700" cy="4572000"/>
            </a:xfrm>
            <a:custGeom>
              <a:avLst/>
              <a:gdLst/>
              <a:ahLst/>
              <a:cxnLst/>
              <a:rect l="l" t="t" r="r" b="b"/>
              <a:pathLst>
                <a:path w="12700" h="4572000">
                  <a:moveTo>
                    <a:pt x="0" y="4572000"/>
                  </a:moveTo>
                  <a:lnTo>
                    <a:pt x="12700" y="4572000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066866" y="1146343"/>
            <a:ext cx="294571" cy="320411"/>
            <a:chOff x="15411170" y="550658"/>
            <a:chExt cx="450953" cy="490511"/>
          </a:xfrm>
        </p:grpSpPr>
        <p:sp>
          <p:nvSpPr>
            <p:cNvPr id="13" name="object 13"/>
            <p:cNvSpPr/>
            <p:nvPr/>
          </p:nvSpPr>
          <p:spPr>
            <a:xfrm>
              <a:off x="15601519" y="658431"/>
              <a:ext cx="90170" cy="381635"/>
            </a:xfrm>
            <a:custGeom>
              <a:avLst/>
              <a:gdLst/>
              <a:ahLst/>
              <a:cxnLst/>
              <a:rect l="l" t="t" r="r" b="b"/>
              <a:pathLst>
                <a:path w="90169" h="381634">
                  <a:moveTo>
                    <a:pt x="7607" y="230263"/>
                  </a:moveTo>
                  <a:lnTo>
                    <a:pt x="7137" y="227266"/>
                  </a:lnTo>
                  <a:lnTo>
                    <a:pt x="5905" y="229438"/>
                  </a:lnTo>
                  <a:lnTo>
                    <a:pt x="6426" y="231648"/>
                  </a:lnTo>
                  <a:lnTo>
                    <a:pt x="5435" y="233248"/>
                  </a:lnTo>
                  <a:lnTo>
                    <a:pt x="6908" y="235419"/>
                  </a:lnTo>
                  <a:lnTo>
                    <a:pt x="7099" y="235432"/>
                  </a:lnTo>
                  <a:lnTo>
                    <a:pt x="7454" y="235432"/>
                  </a:lnTo>
                  <a:lnTo>
                    <a:pt x="6108" y="232841"/>
                  </a:lnTo>
                  <a:lnTo>
                    <a:pt x="7607" y="230263"/>
                  </a:lnTo>
                  <a:close/>
                </a:path>
                <a:path w="90169" h="381634">
                  <a:moveTo>
                    <a:pt x="7632" y="251142"/>
                  </a:moveTo>
                  <a:lnTo>
                    <a:pt x="5829" y="250888"/>
                  </a:lnTo>
                  <a:lnTo>
                    <a:pt x="5702" y="249339"/>
                  </a:lnTo>
                  <a:lnTo>
                    <a:pt x="5219" y="247802"/>
                  </a:lnTo>
                  <a:lnTo>
                    <a:pt x="4191" y="249364"/>
                  </a:lnTo>
                  <a:lnTo>
                    <a:pt x="2997" y="249174"/>
                  </a:lnTo>
                  <a:lnTo>
                    <a:pt x="2171" y="249059"/>
                  </a:lnTo>
                  <a:lnTo>
                    <a:pt x="3073" y="250012"/>
                  </a:lnTo>
                  <a:lnTo>
                    <a:pt x="4432" y="249364"/>
                  </a:lnTo>
                  <a:lnTo>
                    <a:pt x="5257" y="251434"/>
                  </a:lnTo>
                  <a:lnTo>
                    <a:pt x="5664" y="252336"/>
                  </a:lnTo>
                  <a:lnTo>
                    <a:pt x="6057" y="253250"/>
                  </a:lnTo>
                  <a:lnTo>
                    <a:pt x="6375" y="253238"/>
                  </a:lnTo>
                  <a:lnTo>
                    <a:pt x="6769" y="251409"/>
                  </a:lnTo>
                  <a:lnTo>
                    <a:pt x="6921" y="251371"/>
                  </a:lnTo>
                  <a:lnTo>
                    <a:pt x="7378" y="251231"/>
                  </a:lnTo>
                  <a:lnTo>
                    <a:pt x="7505" y="251180"/>
                  </a:lnTo>
                  <a:lnTo>
                    <a:pt x="7632" y="251142"/>
                  </a:lnTo>
                  <a:close/>
                </a:path>
                <a:path w="90169" h="381634">
                  <a:moveTo>
                    <a:pt x="7950" y="114833"/>
                  </a:moveTo>
                  <a:lnTo>
                    <a:pt x="7658" y="114515"/>
                  </a:lnTo>
                  <a:lnTo>
                    <a:pt x="7404" y="113982"/>
                  </a:lnTo>
                  <a:lnTo>
                    <a:pt x="6108" y="117106"/>
                  </a:lnTo>
                  <a:lnTo>
                    <a:pt x="6654" y="120103"/>
                  </a:lnTo>
                  <a:lnTo>
                    <a:pt x="6680" y="123583"/>
                  </a:lnTo>
                  <a:lnTo>
                    <a:pt x="6946" y="124117"/>
                  </a:lnTo>
                  <a:lnTo>
                    <a:pt x="7162" y="124917"/>
                  </a:lnTo>
                  <a:lnTo>
                    <a:pt x="7518" y="124485"/>
                  </a:lnTo>
                  <a:lnTo>
                    <a:pt x="7797" y="124294"/>
                  </a:lnTo>
                  <a:lnTo>
                    <a:pt x="7607" y="123101"/>
                  </a:lnTo>
                  <a:lnTo>
                    <a:pt x="7353" y="122047"/>
                  </a:lnTo>
                  <a:lnTo>
                    <a:pt x="7112" y="120548"/>
                  </a:lnTo>
                  <a:lnTo>
                    <a:pt x="7137" y="120065"/>
                  </a:lnTo>
                  <a:lnTo>
                    <a:pt x="7429" y="118122"/>
                  </a:lnTo>
                  <a:lnTo>
                    <a:pt x="7708" y="116624"/>
                  </a:lnTo>
                  <a:lnTo>
                    <a:pt x="7950" y="114833"/>
                  </a:lnTo>
                  <a:close/>
                </a:path>
                <a:path w="90169" h="381634">
                  <a:moveTo>
                    <a:pt x="8013" y="266077"/>
                  </a:moveTo>
                  <a:lnTo>
                    <a:pt x="6032" y="265188"/>
                  </a:lnTo>
                  <a:lnTo>
                    <a:pt x="3898" y="264236"/>
                  </a:lnTo>
                  <a:lnTo>
                    <a:pt x="4152" y="262890"/>
                  </a:lnTo>
                  <a:lnTo>
                    <a:pt x="3403" y="262331"/>
                  </a:lnTo>
                  <a:lnTo>
                    <a:pt x="2489" y="264706"/>
                  </a:lnTo>
                  <a:lnTo>
                    <a:pt x="3175" y="264960"/>
                  </a:lnTo>
                  <a:lnTo>
                    <a:pt x="3644" y="266204"/>
                  </a:lnTo>
                  <a:lnTo>
                    <a:pt x="4927" y="265188"/>
                  </a:lnTo>
                  <a:lnTo>
                    <a:pt x="5334" y="265442"/>
                  </a:lnTo>
                  <a:lnTo>
                    <a:pt x="8013" y="266077"/>
                  </a:lnTo>
                  <a:close/>
                </a:path>
                <a:path w="90169" h="381634">
                  <a:moveTo>
                    <a:pt x="8242" y="266128"/>
                  </a:moveTo>
                  <a:lnTo>
                    <a:pt x="8013" y="266077"/>
                  </a:lnTo>
                  <a:lnTo>
                    <a:pt x="8216" y="266166"/>
                  </a:lnTo>
                  <a:close/>
                </a:path>
                <a:path w="90169" h="381634">
                  <a:moveTo>
                    <a:pt x="8382" y="258953"/>
                  </a:moveTo>
                  <a:lnTo>
                    <a:pt x="8153" y="258635"/>
                  </a:lnTo>
                  <a:lnTo>
                    <a:pt x="6477" y="258102"/>
                  </a:lnTo>
                  <a:lnTo>
                    <a:pt x="5232" y="257771"/>
                  </a:lnTo>
                  <a:lnTo>
                    <a:pt x="3771" y="257340"/>
                  </a:lnTo>
                  <a:lnTo>
                    <a:pt x="3517" y="256667"/>
                  </a:lnTo>
                  <a:lnTo>
                    <a:pt x="2298" y="256222"/>
                  </a:lnTo>
                  <a:lnTo>
                    <a:pt x="2311" y="254762"/>
                  </a:lnTo>
                  <a:lnTo>
                    <a:pt x="3822" y="255130"/>
                  </a:lnTo>
                  <a:lnTo>
                    <a:pt x="3619" y="254762"/>
                  </a:lnTo>
                  <a:lnTo>
                    <a:pt x="3517" y="254584"/>
                  </a:lnTo>
                  <a:lnTo>
                    <a:pt x="3416" y="254381"/>
                  </a:lnTo>
                  <a:lnTo>
                    <a:pt x="2603" y="254584"/>
                  </a:lnTo>
                  <a:lnTo>
                    <a:pt x="1981" y="254469"/>
                  </a:lnTo>
                  <a:lnTo>
                    <a:pt x="1905" y="254076"/>
                  </a:lnTo>
                  <a:lnTo>
                    <a:pt x="1803" y="252412"/>
                  </a:lnTo>
                  <a:lnTo>
                    <a:pt x="939" y="250761"/>
                  </a:lnTo>
                  <a:lnTo>
                    <a:pt x="2032" y="249555"/>
                  </a:lnTo>
                  <a:lnTo>
                    <a:pt x="622" y="248894"/>
                  </a:lnTo>
                  <a:lnTo>
                    <a:pt x="457" y="250075"/>
                  </a:lnTo>
                  <a:lnTo>
                    <a:pt x="0" y="251231"/>
                  </a:lnTo>
                  <a:lnTo>
                    <a:pt x="673" y="254076"/>
                  </a:lnTo>
                  <a:lnTo>
                    <a:pt x="1473" y="255866"/>
                  </a:lnTo>
                  <a:lnTo>
                    <a:pt x="2362" y="257937"/>
                  </a:lnTo>
                  <a:lnTo>
                    <a:pt x="3022" y="258102"/>
                  </a:lnTo>
                  <a:lnTo>
                    <a:pt x="5092" y="258292"/>
                  </a:lnTo>
                  <a:lnTo>
                    <a:pt x="6692" y="258572"/>
                  </a:lnTo>
                  <a:lnTo>
                    <a:pt x="8140" y="259435"/>
                  </a:lnTo>
                  <a:lnTo>
                    <a:pt x="8382" y="258953"/>
                  </a:lnTo>
                  <a:close/>
                </a:path>
                <a:path w="90169" h="381634">
                  <a:moveTo>
                    <a:pt x="10223" y="246468"/>
                  </a:moveTo>
                  <a:lnTo>
                    <a:pt x="10096" y="246240"/>
                  </a:lnTo>
                  <a:lnTo>
                    <a:pt x="10020" y="245872"/>
                  </a:lnTo>
                  <a:lnTo>
                    <a:pt x="9245" y="245287"/>
                  </a:lnTo>
                  <a:lnTo>
                    <a:pt x="8623" y="244983"/>
                  </a:lnTo>
                  <a:lnTo>
                    <a:pt x="8089" y="244665"/>
                  </a:lnTo>
                  <a:lnTo>
                    <a:pt x="8686" y="242265"/>
                  </a:lnTo>
                  <a:lnTo>
                    <a:pt x="8191" y="239090"/>
                  </a:lnTo>
                  <a:lnTo>
                    <a:pt x="7213" y="238671"/>
                  </a:lnTo>
                  <a:lnTo>
                    <a:pt x="5956" y="239369"/>
                  </a:lnTo>
                  <a:lnTo>
                    <a:pt x="7467" y="240271"/>
                  </a:lnTo>
                  <a:lnTo>
                    <a:pt x="7480" y="242265"/>
                  </a:lnTo>
                  <a:lnTo>
                    <a:pt x="7772" y="243344"/>
                  </a:lnTo>
                  <a:lnTo>
                    <a:pt x="7035" y="244729"/>
                  </a:lnTo>
                  <a:lnTo>
                    <a:pt x="10223" y="246468"/>
                  </a:lnTo>
                  <a:close/>
                </a:path>
                <a:path w="90169" h="381634">
                  <a:moveTo>
                    <a:pt x="11404" y="282295"/>
                  </a:moveTo>
                  <a:lnTo>
                    <a:pt x="10591" y="281546"/>
                  </a:lnTo>
                  <a:lnTo>
                    <a:pt x="10071" y="281686"/>
                  </a:lnTo>
                  <a:lnTo>
                    <a:pt x="9588" y="281990"/>
                  </a:lnTo>
                  <a:lnTo>
                    <a:pt x="11404" y="282295"/>
                  </a:lnTo>
                  <a:close/>
                </a:path>
                <a:path w="90169" h="381634">
                  <a:moveTo>
                    <a:pt x="11455" y="285559"/>
                  </a:moveTo>
                  <a:lnTo>
                    <a:pt x="11049" y="284924"/>
                  </a:lnTo>
                  <a:lnTo>
                    <a:pt x="10655" y="284226"/>
                  </a:lnTo>
                  <a:lnTo>
                    <a:pt x="9842" y="284619"/>
                  </a:lnTo>
                  <a:lnTo>
                    <a:pt x="10363" y="284924"/>
                  </a:lnTo>
                  <a:lnTo>
                    <a:pt x="11455" y="285559"/>
                  </a:lnTo>
                  <a:close/>
                </a:path>
                <a:path w="90169" h="381634">
                  <a:moveTo>
                    <a:pt x="13335" y="239839"/>
                  </a:moveTo>
                  <a:lnTo>
                    <a:pt x="13246" y="239496"/>
                  </a:lnTo>
                  <a:lnTo>
                    <a:pt x="11912" y="239064"/>
                  </a:lnTo>
                  <a:lnTo>
                    <a:pt x="11874" y="238264"/>
                  </a:lnTo>
                  <a:lnTo>
                    <a:pt x="12420" y="236601"/>
                  </a:lnTo>
                  <a:lnTo>
                    <a:pt x="12458" y="235927"/>
                  </a:lnTo>
                  <a:lnTo>
                    <a:pt x="12560" y="235280"/>
                  </a:lnTo>
                  <a:lnTo>
                    <a:pt x="12357" y="235242"/>
                  </a:lnTo>
                  <a:lnTo>
                    <a:pt x="11582" y="238188"/>
                  </a:lnTo>
                  <a:lnTo>
                    <a:pt x="10985" y="238734"/>
                  </a:lnTo>
                  <a:lnTo>
                    <a:pt x="9944" y="237667"/>
                  </a:lnTo>
                  <a:lnTo>
                    <a:pt x="9791" y="239052"/>
                  </a:lnTo>
                  <a:lnTo>
                    <a:pt x="12204" y="239572"/>
                  </a:lnTo>
                  <a:lnTo>
                    <a:pt x="13335" y="239839"/>
                  </a:lnTo>
                  <a:close/>
                </a:path>
                <a:path w="90169" h="381634">
                  <a:moveTo>
                    <a:pt x="13538" y="132384"/>
                  </a:moveTo>
                  <a:lnTo>
                    <a:pt x="12547" y="131610"/>
                  </a:lnTo>
                  <a:lnTo>
                    <a:pt x="12534" y="130644"/>
                  </a:lnTo>
                  <a:lnTo>
                    <a:pt x="12852" y="129108"/>
                  </a:lnTo>
                  <a:lnTo>
                    <a:pt x="12827" y="128676"/>
                  </a:lnTo>
                  <a:lnTo>
                    <a:pt x="11861" y="127127"/>
                  </a:lnTo>
                  <a:lnTo>
                    <a:pt x="11925" y="126136"/>
                  </a:lnTo>
                  <a:lnTo>
                    <a:pt x="12700" y="124079"/>
                  </a:lnTo>
                  <a:lnTo>
                    <a:pt x="12598" y="122885"/>
                  </a:lnTo>
                  <a:lnTo>
                    <a:pt x="11658" y="121615"/>
                  </a:lnTo>
                  <a:lnTo>
                    <a:pt x="11455" y="123405"/>
                  </a:lnTo>
                  <a:lnTo>
                    <a:pt x="11252" y="124828"/>
                  </a:lnTo>
                  <a:lnTo>
                    <a:pt x="11099" y="126746"/>
                  </a:lnTo>
                  <a:lnTo>
                    <a:pt x="11099" y="127419"/>
                  </a:lnTo>
                  <a:lnTo>
                    <a:pt x="12192" y="128549"/>
                  </a:lnTo>
                  <a:lnTo>
                    <a:pt x="11963" y="129425"/>
                  </a:lnTo>
                  <a:lnTo>
                    <a:pt x="11785" y="131000"/>
                  </a:lnTo>
                  <a:lnTo>
                    <a:pt x="11772" y="131673"/>
                  </a:lnTo>
                  <a:lnTo>
                    <a:pt x="12166" y="133083"/>
                  </a:lnTo>
                  <a:lnTo>
                    <a:pt x="12725" y="132956"/>
                  </a:lnTo>
                  <a:lnTo>
                    <a:pt x="13538" y="132384"/>
                  </a:lnTo>
                  <a:close/>
                </a:path>
                <a:path w="90169" h="381634">
                  <a:moveTo>
                    <a:pt x="16433" y="123952"/>
                  </a:moveTo>
                  <a:lnTo>
                    <a:pt x="15925" y="121958"/>
                  </a:lnTo>
                  <a:lnTo>
                    <a:pt x="14655" y="122758"/>
                  </a:lnTo>
                  <a:lnTo>
                    <a:pt x="16433" y="123952"/>
                  </a:lnTo>
                  <a:close/>
                </a:path>
                <a:path w="90169" h="381634">
                  <a:moveTo>
                    <a:pt x="16840" y="124231"/>
                  </a:moveTo>
                  <a:lnTo>
                    <a:pt x="16433" y="123952"/>
                  </a:lnTo>
                  <a:lnTo>
                    <a:pt x="16522" y="124307"/>
                  </a:lnTo>
                  <a:lnTo>
                    <a:pt x="16840" y="124231"/>
                  </a:lnTo>
                  <a:close/>
                </a:path>
                <a:path w="90169" h="381634">
                  <a:moveTo>
                    <a:pt x="18122" y="312064"/>
                  </a:moveTo>
                  <a:lnTo>
                    <a:pt x="18046" y="311886"/>
                  </a:lnTo>
                  <a:lnTo>
                    <a:pt x="17983" y="311721"/>
                  </a:lnTo>
                  <a:lnTo>
                    <a:pt x="17767" y="311619"/>
                  </a:lnTo>
                  <a:lnTo>
                    <a:pt x="17614" y="311492"/>
                  </a:lnTo>
                  <a:lnTo>
                    <a:pt x="17284" y="311746"/>
                  </a:lnTo>
                  <a:lnTo>
                    <a:pt x="17475" y="312013"/>
                  </a:lnTo>
                  <a:lnTo>
                    <a:pt x="17665" y="312293"/>
                  </a:lnTo>
                  <a:lnTo>
                    <a:pt x="18059" y="312889"/>
                  </a:lnTo>
                  <a:lnTo>
                    <a:pt x="18059" y="312293"/>
                  </a:lnTo>
                  <a:lnTo>
                    <a:pt x="18122" y="312064"/>
                  </a:lnTo>
                  <a:close/>
                </a:path>
                <a:path w="90169" h="381634">
                  <a:moveTo>
                    <a:pt x="19900" y="152019"/>
                  </a:moveTo>
                  <a:lnTo>
                    <a:pt x="19583" y="151434"/>
                  </a:lnTo>
                  <a:lnTo>
                    <a:pt x="16014" y="151091"/>
                  </a:lnTo>
                  <a:lnTo>
                    <a:pt x="17780" y="152425"/>
                  </a:lnTo>
                  <a:lnTo>
                    <a:pt x="19900" y="152019"/>
                  </a:lnTo>
                  <a:close/>
                </a:path>
                <a:path w="90169" h="381634">
                  <a:moveTo>
                    <a:pt x="19951" y="125247"/>
                  </a:moveTo>
                  <a:lnTo>
                    <a:pt x="19824" y="125044"/>
                  </a:lnTo>
                  <a:lnTo>
                    <a:pt x="19735" y="124904"/>
                  </a:lnTo>
                  <a:lnTo>
                    <a:pt x="18961" y="123672"/>
                  </a:lnTo>
                  <a:lnTo>
                    <a:pt x="17513" y="124904"/>
                  </a:lnTo>
                  <a:lnTo>
                    <a:pt x="16548" y="124409"/>
                  </a:lnTo>
                  <a:lnTo>
                    <a:pt x="14719" y="124764"/>
                  </a:lnTo>
                  <a:lnTo>
                    <a:pt x="15989" y="125488"/>
                  </a:lnTo>
                  <a:lnTo>
                    <a:pt x="15049" y="127368"/>
                  </a:lnTo>
                  <a:lnTo>
                    <a:pt x="16751" y="127381"/>
                  </a:lnTo>
                  <a:lnTo>
                    <a:pt x="16243" y="125044"/>
                  </a:lnTo>
                  <a:lnTo>
                    <a:pt x="19951" y="125247"/>
                  </a:lnTo>
                  <a:close/>
                </a:path>
                <a:path w="90169" h="381634">
                  <a:moveTo>
                    <a:pt x="20612" y="152857"/>
                  </a:moveTo>
                  <a:lnTo>
                    <a:pt x="20180" y="151955"/>
                  </a:lnTo>
                  <a:lnTo>
                    <a:pt x="19900" y="152019"/>
                  </a:lnTo>
                  <a:lnTo>
                    <a:pt x="20307" y="152755"/>
                  </a:lnTo>
                  <a:lnTo>
                    <a:pt x="20612" y="152857"/>
                  </a:lnTo>
                  <a:close/>
                </a:path>
                <a:path w="90169" h="381634">
                  <a:moveTo>
                    <a:pt x="22148" y="149364"/>
                  </a:moveTo>
                  <a:lnTo>
                    <a:pt x="21945" y="148945"/>
                  </a:lnTo>
                  <a:lnTo>
                    <a:pt x="19532" y="148755"/>
                  </a:lnTo>
                  <a:lnTo>
                    <a:pt x="17487" y="147066"/>
                  </a:lnTo>
                  <a:lnTo>
                    <a:pt x="14986" y="147193"/>
                  </a:lnTo>
                  <a:lnTo>
                    <a:pt x="20243" y="149263"/>
                  </a:lnTo>
                  <a:lnTo>
                    <a:pt x="20777" y="150558"/>
                  </a:lnTo>
                  <a:lnTo>
                    <a:pt x="22148" y="149364"/>
                  </a:lnTo>
                  <a:close/>
                </a:path>
                <a:path w="90169" h="381634">
                  <a:moveTo>
                    <a:pt x="22275" y="242328"/>
                  </a:moveTo>
                  <a:lnTo>
                    <a:pt x="22186" y="242150"/>
                  </a:lnTo>
                  <a:lnTo>
                    <a:pt x="22098" y="241846"/>
                  </a:lnTo>
                  <a:lnTo>
                    <a:pt x="21107" y="241084"/>
                  </a:lnTo>
                  <a:lnTo>
                    <a:pt x="20281" y="240525"/>
                  </a:lnTo>
                  <a:lnTo>
                    <a:pt x="19494" y="239966"/>
                  </a:lnTo>
                  <a:lnTo>
                    <a:pt x="19685" y="237782"/>
                  </a:lnTo>
                  <a:lnTo>
                    <a:pt x="20586" y="235724"/>
                  </a:lnTo>
                  <a:lnTo>
                    <a:pt x="20129" y="233426"/>
                  </a:lnTo>
                  <a:lnTo>
                    <a:pt x="17221" y="234492"/>
                  </a:lnTo>
                  <a:lnTo>
                    <a:pt x="18605" y="234924"/>
                  </a:lnTo>
                  <a:lnTo>
                    <a:pt x="19240" y="235394"/>
                  </a:lnTo>
                  <a:lnTo>
                    <a:pt x="19240" y="237998"/>
                  </a:lnTo>
                  <a:lnTo>
                    <a:pt x="18148" y="238277"/>
                  </a:lnTo>
                  <a:lnTo>
                    <a:pt x="17754" y="239014"/>
                  </a:lnTo>
                  <a:lnTo>
                    <a:pt x="16814" y="239229"/>
                  </a:lnTo>
                  <a:lnTo>
                    <a:pt x="16294" y="237921"/>
                  </a:lnTo>
                  <a:lnTo>
                    <a:pt x="15214" y="238785"/>
                  </a:lnTo>
                  <a:lnTo>
                    <a:pt x="16586" y="239433"/>
                  </a:lnTo>
                  <a:lnTo>
                    <a:pt x="17322" y="239763"/>
                  </a:lnTo>
                  <a:lnTo>
                    <a:pt x="17068" y="240334"/>
                  </a:lnTo>
                  <a:lnTo>
                    <a:pt x="16814" y="240855"/>
                  </a:lnTo>
                  <a:lnTo>
                    <a:pt x="16319" y="242163"/>
                  </a:lnTo>
                  <a:lnTo>
                    <a:pt x="16497" y="242379"/>
                  </a:lnTo>
                  <a:lnTo>
                    <a:pt x="17576" y="242684"/>
                  </a:lnTo>
                  <a:lnTo>
                    <a:pt x="17576" y="241249"/>
                  </a:lnTo>
                  <a:lnTo>
                    <a:pt x="18707" y="242023"/>
                  </a:lnTo>
                  <a:lnTo>
                    <a:pt x="18986" y="241642"/>
                  </a:lnTo>
                  <a:lnTo>
                    <a:pt x="19202" y="241312"/>
                  </a:lnTo>
                  <a:lnTo>
                    <a:pt x="19494" y="240919"/>
                  </a:lnTo>
                  <a:lnTo>
                    <a:pt x="22275" y="242328"/>
                  </a:lnTo>
                  <a:close/>
                </a:path>
                <a:path w="90169" h="381634">
                  <a:moveTo>
                    <a:pt x="22339" y="152971"/>
                  </a:moveTo>
                  <a:lnTo>
                    <a:pt x="21005" y="152971"/>
                  </a:lnTo>
                  <a:lnTo>
                    <a:pt x="20662" y="152971"/>
                  </a:lnTo>
                  <a:lnTo>
                    <a:pt x="21247" y="154190"/>
                  </a:lnTo>
                  <a:lnTo>
                    <a:pt x="22339" y="152971"/>
                  </a:lnTo>
                  <a:close/>
                </a:path>
                <a:path w="90169" h="381634">
                  <a:moveTo>
                    <a:pt x="22618" y="156349"/>
                  </a:moveTo>
                  <a:lnTo>
                    <a:pt x="21767" y="155981"/>
                  </a:lnTo>
                  <a:lnTo>
                    <a:pt x="20599" y="156171"/>
                  </a:lnTo>
                  <a:lnTo>
                    <a:pt x="20383" y="155155"/>
                  </a:lnTo>
                  <a:lnTo>
                    <a:pt x="17970" y="155460"/>
                  </a:lnTo>
                  <a:lnTo>
                    <a:pt x="18770" y="155651"/>
                  </a:lnTo>
                  <a:lnTo>
                    <a:pt x="19215" y="156768"/>
                  </a:lnTo>
                  <a:lnTo>
                    <a:pt x="20574" y="156159"/>
                  </a:lnTo>
                  <a:lnTo>
                    <a:pt x="21412" y="156832"/>
                  </a:lnTo>
                  <a:lnTo>
                    <a:pt x="21856" y="157975"/>
                  </a:lnTo>
                  <a:lnTo>
                    <a:pt x="20624" y="158229"/>
                  </a:lnTo>
                  <a:lnTo>
                    <a:pt x="20434" y="158343"/>
                  </a:lnTo>
                  <a:lnTo>
                    <a:pt x="20294" y="158445"/>
                  </a:lnTo>
                  <a:lnTo>
                    <a:pt x="20281" y="158635"/>
                  </a:lnTo>
                  <a:lnTo>
                    <a:pt x="20294" y="158877"/>
                  </a:lnTo>
                  <a:lnTo>
                    <a:pt x="20243" y="159092"/>
                  </a:lnTo>
                  <a:lnTo>
                    <a:pt x="19951" y="160604"/>
                  </a:lnTo>
                  <a:lnTo>
                    <a:pt x="19608" y="160794"/>
                  </a:lnTo>
                  <a:lnTo>
                    <a:pt x="17310" y="160375"/>
                  </a:lnTo>
                  <a:lnTo>
                    <a:pt x="16484" y="160375"/>
                  </a:lnTo>
                  <a:lnTo>
                    <a:pt x="15671" y="160312"/>
                  </a:lnTo>
                  <a:lnTo>
                    <a:pt x="15633" y="160655"/>
                  </a:lnTo>
                  <a:lnTo>
                    <a:pt x="20256" y="161531"/>
                  </a:lnTo>
                  <a:lnTo>
                    <a:pt x="20218" y="159321"/>
                  </a:lnTo>
                  <a:lnTo>
                    <a:pt x="22618" y="158419"/>
                  </a:lnTo>
                  <a:lnTo>
                    <a:pt x="22618" y="156349"/>
                  </a:lnTo>
                  <a:close/>
                </a:path>
                <a:path w="90169" h="381634">
                  <a:moveTo>
                    <a:pt x="23939" y="376301"/>
                  </a:moveTo>
                  <a:lnTo>
                    <a:pt x="22606" y="376123"/>
                  </a:lnTo>
                  <a:lnTo>
                    <a:pt x="22415" y="376872"/>
                  </a:lnTo>
                  <a:lnTo>
                    <a:pt x="22085" y="377431"/>
                  </a:lnTo>
                  <a:lnTo>
                    <a:pt x="22377" y="377736"/>
                  </a:lnTo>
                  <a:lnTo>
                    <a:pt x="22821" y="377317"/>
                  </a:lnTo>
                  <a:lnTo>
                    <a:pt x="23279" y="376910"/>
                  </a:lnTo>
                  <a:lnTo>
                    <a:pt x="23939" y="376301"/>
                  </a:lnTo>
                  <a:close/>
                </a:path>
                <a:path w="90169" h="381634">
                  <a:moveTo>
                    <a:pt x="24066" y="166217"/>
                  </a:moveTo>
                  <a:lnTo>
                    <a:pt x="22707" y="167246"/>
                  </a:lnTo>
                  <a:lnTo>
                    <a:pt x="22288" y="167144"/>
                  </a:lnTo>
                  <a:lnTo>
                    <a:pt x="21704" y="167055"/>
                  </a:lnTo>
                  <a:lnTo>
                    <a:pt x="21043" y="166776"/>
                  </a:lnTo>
                  <a:lnTo>
                    <a:pt x="21043" y="165989"/>
                  </a:lnTo>
                  <a:lnTo>
                    <a:pt x="20180" y="166052"/>
                  </a:lnTo>
                  <a:lnTo>
                    <a:pt x="19748" y="166776"/>
                  </a:lnTo>
                  <a:lnTo>
                    <a:pt x="19316" y="167360"/>
                  </a:lnTo>
                  <a:lnTo>
                    <a:pt x="22593" y="167830"/>
                  </a:lnTo>
                  <a:lnTo>
                    <a:pt x="21056" y="169786"/>
                  </a:lnTo>
                  <a:lnTo>
                    <a:pt x="21310" y="169824"/>
                  </a:lnTo>
                  <a:lnTo>
                    <a:pt x="21755" y="169976"/>
                  </a:lnTo>
                  <a:lnTo>
                    <a:pt x="22606" y="168643"/>
                  </a:lnTo>
                  <a:lnTo>
                    <a:pt x="23444" y="167246"/>
                  </a:lnTo>
                  <a:lnTo>
                    <a:pt x="24066" y="166217"/>
                  </a:lnTo>
                  <a:close/>
                </a:path>
                <a:path w="90169" h="381634">
                  <a:moveTo>
                    <a:pt x="24066" y="147307"/>
                  </a:moveTo>
                  <a:lnTo>
                    <a:pt x="23139" y="147078"/>
                  </a:lnTo>
                  <a:lnTo>
                    <a:pt x="22390" y="147116"/>
                  </a:lnTo>
                  <a:lnTo>
                    <a:pt x="22174" y="146786"/>
                  </a:lnTo>
                  <a:lnTo>
                    <a:pt x="21386" y="145656"/>
                  </a:lnTo>
                  <a:lnTo>
                    <a:pt x="20281" y="146215"/>
                  </a:lnTo>
                  <a:lnTo>
                    <a:pt x="19316" y="146050"/>
                  </a:lnTo>
                  <a:lnTo>
                    <a:pt x="19189" y="146189"/>
                  </a:lnTo>
                  <a:lnTo>
                    <a:pt x="19735" y="146926"/>
                  </a:lnTo>
                  <a:lnTo>
                    <a:pt x="20053" y="147281"/>
                  </a:lnTo>
                  <a:lnTo>
                    <a:pt x="21183" y="147040"/>
                  </a:lnTo>
                  <a:lnTo>
                    <a:pt x="22186" y="147104"/>
                  </a:lnTo>
                  <a:lnTo>
                    <a:pt x="22440" y="148717"/>
                  </a:lnTo>
                  <a:lnTo>
                    <a:pt x="24066" y="147307"/>
                  </a:lnTo>
                  <a:close/>
                </a:path>
                <a:path w="90169" h="381634">
                  <a:moveTo>
                    <a:pt x="24117" y="285953"/>
                  </a:moveTo>
                  <a:lnTo>
                    <a:pt x="22618" y="285724"/>
                  </a:lnTo>
                  <a:lnTo>
                    <a:pt x="21742" y="286524"/>
                  </a:lnTo>
                  <a:lnTo>
                    <a:pt x="22656" y="286308"/>
                  </a:lnTo>
                  <a:lnTo>
                    <a:pt x="24117" y="285953"/>
                  </a:lnTo>
                  <a:close/>
                </a:path>
                <a:path w="90169" h="381634">
                  <a:moveTo>
                    <a:pt x="24117" y="150939"/>
                  </a:moveTo>
                  <a:lnTo>
                    <a:pt x="23977" y="150685"/>
                  </a:lnTo>
                  <a:lnTo>
                    <a:pt x="23939" y="150545"/>
                  </a:lnTo>
                  <a:lnTo>
                    <a:pt x="23368" y="151091"/>
                  </a:lnTo>
                  <a:lnTo>
                    <a:pt x="22885" y="151638"/>
                  </a:lnTo>
                  <a:lnTo>
                    <a:pt x="21158" y="152857"/>
                  </a:lnTo>
                  <a:lnTo>
                    <a:pt x="22453" y="152857"/>
                  </a:lnTo>
                  <a:lnTo>
                    <a:pt x="23253" y="151955"/>
                  </a:lnTo>
                  <a:lnTo>
                    <a:pt x="24117" y="150939"/>
                  </a:lnTo>
                  <a:close/>
                </a:path>
                <a:path w="90169" h="381634">
                  <a:moveTo>
                    <a:pt x="24358" y="380212"/>
                  </a:moveTo>
                  <a:lnTo>
                    <a:pt x="24193" y="379196"/>
                  </a:lnTo>
                  <a:lnTo>
                    <a:pt x="23736" y="379895"/>
                  </a:lnTo>
                  <a:lnTo>
                    <a:pt x="23279" y="380606"/>
                  </a:lnTo>
                  <a:lnTo>
                    <a:pt x="22821" y="381304"/>
                  </a:lnTo>
                  <a:lnTo>
                    <a:pt x="22961" y="381368"/>
                  </a:lnTo>
                  <a:lnTo>
                    <a:pt x="23088" y="381431"/>
                  </a:lnTo>
                  <a:lnTo>
                    <a:pt x="23228" y="381495"/>
                  </a:lnTo>
                  <a:lnTo>
                    <a:pt x="23609" y="380758"/>
                  </a:lnTo>
                  <a:lnTo>
                    <a:pt x="24358" y="380212"/>
                  </a:lnTo>
                  <a:close/>
                </a:path>
                <a:path w="90169" h="381634">
                  <a:moveTo>
                    <a:pt x="24358" y="291350"/>
                  </a:moveTo>
                  <a:lnTo>
                    <a:pt x="23215" y="291566"/>
                  </a:lnTo>
                  <a:lnTo>
                    <a:pt x="22440" y="291719"/>
                  </a:lnTo>
                  <a:lnTo>
                    <a:pt x="21678" y="291858"/>
                  </a:lnTo>
                  <a:lnTo>
                    <a:pt x="22491" y="291998"/>
                  </a:lnTo>
                  <a:lnTo>
                    <a:pt x="23342" y="292328"/>
                  </a:lnTo>
                  <a:lnTo>
                    <a:pt x="24358" y="291350"/>
                  </a:lnTo>
                  <a:close/>
                </a:path>
                <a:path w="90169" h="381634">
                  <a:moveTo>
                    <a:pt x="24384" y="308952"/>
                  </a:moveTo>
                  <a:lnTo>
                    <a:pt x="24345" y="308825"/>
                  </a:lnTo>
                  <a:lnTo>
                    <a:pt x="24269" y="308584"/>
                  </a:lnTo>
                  <a:lnTo>
                    <a:pt x="23799" y="308724"/>
                  </a:lnTo>
                  <a:lnTo>
                    <a:pt x="23329" y="308876"/>
                  </a:lnTo>
                  <a:lnTo>
                    <a:pt x="22860" y="309016"/>
                  </a:lnTo>
                  <a:lnTo>
                    <a:pt x="22910" y="309143"/>
                  </a:lnTo>
                  <a:lnTo>
                    <a:pt x="22948" y="309283"/>
                  </a:lnTo>
                  <a:lnTo>
                    <a:pt x="22987" y="309410"/>
                  </a:lnTo>
                  <a:lnTo>
                    <a:pt x="23456" y="309257"/>
                  </a:lnTo>
                  <a:lnTo>
                    <a:pt x="23914" y="309105"/>
                  </a:lnTo>
                  <a:lnTo>
                    <a:pt x="24384" y="308952"/>
                  </a:lnTo>
                  <a:close/>
                </a:path>
                <a:path w="90169" h="381634">
                  <a:moveTo>
                    <a:pt x="24625" y="269938"/>
                  </a:moveTo>
                  <a:lnTo>
                    <a:pt x="24168" y="270065"/>
                  </a:lnTo>
                  <a:lnTo>
                    <a:pt x="23698" y="270179"/>
                  </a:lnTo>
                  <a:lnTo>
                    <a:pt x="23241" y="270294"/>
                  </a:lnTo>
                  <a:lnTo>
                    <a:pt x="23317" y="270637"/>
                  </a:lnTo>
                  <a:lnTo>
                    <a:pt x="23749" y="270560"/>
                  </a:lnTo>
                  <a:lnTo>
                    <a:pt x="24193" y="270497"/>
                  </a:lnTo>
                  <a:lnTo>
                    <a:pt x="24625" y="270421"/>
                  </a:lnTo>
                  <a:lnTo>
                    <a:pt x="24625" y="269938"/>
                  </a:lnTo>
                  <a:close/>
                </a:path>
                <a:path w="90169" h="381634">
                  <a:moveTo>
                    <a:pt x="24688" y="273418"/>
                  </a:moveTo>
                  <a:lnTo>
                    <a:pt x="23583" y="272618"/>
                  </a:lnTo>
                  <a:lnTo>
                    <a:pt x="22796" y="272681"/>
                  </a:lnTo>
                  <a:lnTo>
                    <a:pt x="21704" y="273418"/>
                  </a:lnTo>
                  <a:lnTo>
                    <a:pt x="24688" y="273418"/>
                  </a:lnTo>
                  <a:close/>
                </a:path>
                <a:path w="90169" h="381634">
                  <a:moveTo>
                    <a:pt x="26162" y="377355"/>
                  </a:moveTo>
                  <a:lnTo>
                    <a:pt x="26009" y="377164"/>
                  </a:lnTo>
                  <a:lnTo>
                    <a:pt x="25107" y="377825"/>
                  </a:lnTo>
                  <a:lnTo>
                    <a:pt x="24701" y="378180"/>
                  </a:lnTo>
                  <a:lnTo>
                    <a:pt x="25031" y="378548"/>
                  </a:lnTo>
                  <a:lnTo>
                    <a:pt x="25514" y="378269"/>
                  </a:lnTo>
                  <a:lnTo>
                    <a:pt x="25781" y="377748"/>
                  </a:lnTo>
                  <a:lnTo>
                    <a:pt x="26162" y="377355"/>
                  </a:lnTo>
                  <a:close/>
                </a:path>
                <a:path w="90169" h="381634">
                  <a:moveTo>
                    <a:pt x="27444" y="95872"/>
                  </a:moveTo>
                  <a:lnTo>
                    <a:pt x="25539" y="94665"/>
                  </a:lnTo>
                  <a:lnTo>
                    <a:pt x="25273" y="94500"/>
                  </a:lnTo>
                  <a:lnTo>
                    <a:pt x="25412" y="94170"/>
                  </a:lnTo>
                  <a:lnTo>
                    <a:pt x="27025" y="94373"/>
                  </a:lnTo>
                  <a:lnTo>
                    <a:pt x="26835" y="94170"/>
                  </a:lnTo>
                  <a:lnTo>
                    <a:pt x="26022" y="93281"/>
                  </a:lnTo>
                  <a:lnTo>
                    <a:pt x="25069" y="93167"/>
                  </a:lnTo>
                  <a:lnTo>
                    <a:pt x="23926" y="94195"/>
                  </a:lnTo>
                  <a:lnTo>
                    <a:pt x="23812" y="94411"/>
                  </a:lnTo>
                  <a:lnTo>
                    <a:pt x="22504" y="95161"/>
                  </a:lnTo>
                  <a:lnTo>
                    <a:pt x="22910" y="96545"/>
                  </a:lnTo>
                  <a:lnTo>
                    <a:pt x="23660" y="95986"/>
                  </a:lnTo>
                  <a:lnTo>
                    <a:pt x="24130" y="94665"/>
                  </a:lnTo>
                  <a:lnTo>
                    <a:pt x="26276" y="95846"/>
                  </a:lnTo>
                  <a:lnTo>
                    <a:pt x="27444" y="95872"/>
                  </a:lnTo>
                  <a:close/>
                </a:path>
                <a:path w="90169" h="381634">
                  <a:moveTo>
                    <a:pt x="27508" y="339991"/>
                  </a:moveTo>
                  <a:lnTo>
                    <a:pt x="26898" y="339382"/>
                  </a:lnTo>
                  <a:lnTo>
                    <a:pt x="26581" y="339102"/>
                  </a:lnTo>
                  <a:lnTo>
                    <a:pt x="26123" y="339090"/>
                  </a:lnTo>
                  <a:lnTo>
                    <a:pt x="26479" y="339610"/>
                  </a:lnTo>
                  <a:lnTo>
                    <a:pt x="26987" y="340372"/>
                  </a:lnTo>
                  <a:lnTo>
                    <a:pt x="27343" y="340118"/>
                  </a:lnTo>
                  <a:lnTo>
                    <a:pt x="27508" y="339991"/>
                  </a:lnTo>
                  <a:close/>
                </a:path>
                <a:path w="90169" h="381634">
                  <a:moveTo>
                    <a:pt x="27838" y="95885"/>
                  </a:moveTo>
                  <a:lnTo>
                    <a:pt x="27444" y="95872"/>
                  </a:lnTo>
                  <a:lnTo>
                    <a:pt x="27800" y="96100"/>
                  </a:lnTo>
                  <a:lnTo>
                    <a:pt x="27838" y="95885"/>
                  </a:lnTo>
                  <a:close/>
                </a:path>
                <a:path w="90169" h="381634">
                  <a:moveTo>
                    <a:pt x="28181" y="379412"/>
                  </a:moveTo>
                  <a:lnTo>
                    <a:pt x="27914" y="379171"/>
                  </a:lnTo>
                  <a:lnTo>
                    <a:pt x="27038" y="379971"/>
                  </a:lnTo>
                  <a:lnTo>
                    <a:pt x="26771" y="380111"/>
                  </a:lnTo>
                  <a:lnTo>
                    <a:pt x="26797" y="380822"/>
                  </a:lnTo>
                  <a:lnTo>
                    <a:pt x="26835" y="380987"/>
                  </a:lnTo>
                  <a:lnTo>
                    <a:pt x="28181" y="379412"/>
                  </a:lnTo>
                  <a:close/>
                </a:path>
                <a:path w="90169" h="381634">
                  <a:moveTo>
                    <a:pt x="28790" y="106641"/>
                  </a:moveTo>
                  <a:lnTo>
                    <a:pt x="28219" y="106235"/>
                  </a:lnTo>
                  <a:lnTo>
                    <a:pt x="27393" y="105854"/>
                  </a:lnTo>
                  <a:lnTo>
                    <a:pt x="27470" y="105524"/>
                  </a:lnTo>
                  <a:lnTo>
                    <a:pt x="27508" y="105321"/>
                  </a:lnTo>
                  <a:lnTo>
                    <a:pt x="27736" y="104305"/>
                  </a:lnTo>
                  <a:lnTo>
                    <a:pt x="26746" y="104305"/>
                  </a:lnTo>
                  <a:lnTo>
                    <a:pt x="25895" y="104152"/>
                  </a:lnTo>
                  <a:lnTo>
                    <a:pt x="26339" y="105321"/>
                  </a:lnTo>
                  <a:lnTo>
                    <a:pt x="23558" y="105194"/>
                  </a:lnTo>
                  <a:lnTo>
                    <a:pt x="21717" y="104851"/>
                  </a:lnTo>
                  <a:lnTo>
                    <a:pt x="21031" y="104724"/>
                  </a:lnTo>
                  <a:lnTo>
                    <a:pt x="20447" y="104584"/>
                  </a:lnTo>
                  <a:lnTo>
                    <a:pt x="19812" y="104432"/>
                  </a:lnTo>
                  <a:lnTo>
                    <a:pt x="18643" y="104152"/>
                  </a:lnTo>
                  <a:lnTo>
                    <a:pt x="18224" y="104051"/>
                  </a:lnTo>
                  <a:lnTo>
                    <a:pt x="19964" y="101473"/>
                  </a:lnTo>
                  <a:lnTo>
                    <a:pt x="19964" y="101269"/>
                  </a:lnTo>
                  <a:lnTo>
                    <a:pt x="19723" y="101168"/>
                  </a:lnTo>
                  <a:lnTo>
                    <a:pt x="19367" y="100939"/>
                  </a:lnTo>
                  <a:lnTo>
                    <a:pt x="18846" y="101358"/>
                  </a:lnTo>
                  <a:lnTo>
                    <a:pt x="18491" y="101777"/>
                  </a:lnTo>
                  <a:lnTo>
                    <a:pt x="17907" y="102831"/>
                  </a:lnTo>
                  <a:lnTo>
                    <a:pt x="17678" y="103517"/>
                  </a:lnTo>
                  <a:lnTo>
                    <a:pt x="17399" y="104152"/>
                  </a:lnTo>
                  <a:lnTo>
                    <a:pt x="16573" y="104152"/>
                  </a:lnTo>
                  <a:lnTo>
                    <a:pt x="16573" y="105524"/>
                  </a:lnTo>
                  <a:lnTo>
                    <a:pt x="16446" y="106641"/>
                  </a:lnTo>
                  <a:lnTo>
                    <a:pt x="14135" y="106641"/>
                  </a:lnTo>
                  <a:lnTo>
                    <a:pt x="14490" y="104597"/>
                  </a:lnTo>
                  <a:lnTo>
                    <a:pt x="14833" y="104521"/>
                  </a:lnTo>
                  <a:lnTo>
                    <a:pt x="14998" y="104432"/>
                  </a:lnTo>
                  <a:lnTo>
                    <a:pt x="15621" y="104521"/>
                  </a:lnTo>
                  <a:lnTo>
                    <a:pt x="16535" y="104724"/>
                  </a:lnTo>
                  <a:lnTo>
                    <a:pt x="16573" y="105524"/>
                  </a:lnTo>
                  <a:lnTo>
                    <a:pt x="16573" y="104152"/>
                  </a:lnTo>
                  <a:lnTo>
                    <a:pt x="14643" y="104152"/>
                  </a:lnTo>
                  <a:lnTo>
                    <a:pt x="15582" y="101460"/>
                  </a:lnTo>
                  <a:lnTo>
                    <a:pt x="17386" y="101269"/>
                  </a:lnTo>
                  <a:lnTo>
                    <a:pt x="16497" y="100622"/>
                  </a:lnTo>
                  <a:lnTo>
                    <a:pt x="18059" y="99148"/>
                  </a:lnTo>
                  <a:lnTo>
                    <a:pt x="19037" y="97078"/>
                  </a:lnTo>
                  <a:lnTo>
                    <a:pt x="18910" y="95707"/>
                  </a:lnTo>
                  <a:lnTo>
                    <a:pt x="18859" y="95478"/>
                  </a:lnTo>
                  <a:lnTo>
                    <a:pt x="18554" y="95707"/>
                  </a:lnTo>
                  <a:lnTo>
                    <a:pt x="18237" y="95859"/>
                  </a:lnTo>
                  <a:lnTo>
                    <a:pt x="16865" y="97828"/>
                  </a:lnTo>
                  <a:lnTo>
                    <a:pt x="15989" y="99275"/>
                  </a:lnTo>
                  <a:lnTo>
                    <a:pt x="14478" y="101206"/>
                  </a:lnTo>
                  <a:lnTo>
                    <a:pt x="14363" y="101460"/>
                  </a:lnTo>
                  <a:lnTo>
                    <a:pt x="13957" y="102831"/>
                  </a:lnTo>
                  <a:lnTo>
                    <a:pt x="13843" y="104051"/>
                  </a:lnTo>
                  <a:lnTo>
                    <a:pt x="14033" y="105321"/>
                  </a:lnTo>
                  <a:lnTo>
                    <a:pt x="12788" y="106553"/>
                  </a:lnTo>
                  <a:lnTo>
                    <a:pt x="12115" y="106578"/>
                  </a:lnTo>
                  <a:lnTo>
                    <a:pt x="11493" y="106426"/>
                  </a:lnTo>
                  <a:lnTo>
                    <a:pt x="10896" y="106959"/>
                  </a:lnTo>
                  <a:lnTo>
                    <a:pt x="12649" y="107238"/>
                  </a:lnTo>
                  <a:lnTo>
                    <a:pt x="12700" y="107365"/>
                  </a:lnTo>
                  <a:lnTo>
                    <a:pt x="11988" y="108115"/>
                  </a:lnTo>
                  <a:lnTo>
                    <a:pt x="12839" y="109855"/>
                  </a:lnTo>
                  <a:lnTo>
                    <a:pt x="10871" y="109651"/>
                  </a:lnTo>
                  <a:lnTo>
                    <a:pt x="11912" y="109982"/>
                  </a:lnTo>
                  <a:lnTo>
                    <a:pt x="11709" y="111887"/>
                  </a:lnTo>
                  <a:lnTo>
                    <a:pt x="11582" y="112229"/>
                  </a:lnTo>
                  <a:lnTo>
                    <a:pt x="11404" y="112344"/>
                  </a:lnTo>
                  <a:lnTo>
                    <a:pt x="10591" y="112179"/>
                  </a:lnTo>
                  <a:lnTo>
                    <a:pt x="9220" y="111899"/>
                  </a:lnTo>
                  <a:lnTo>
                    <a:pt x="9347" y="108178"/>
                  </a:lnTo>
                  <a:lnTo>
                    <a:pt x="10058" y="105994"/>
                  </a:lnTo>
                  <a:lnTo>
                    <a:pt x="11303" y="102831"/>
                  </a:lnTo>
                  <a:lnTo>
                    <a:pt x="11417" y="102184"/>
                  </a:lnTo>
                  <a:lnTo>
                    <a:pt x="19481" y="92494"/>
                  </a:lnTo>
                  <a:lnTo>
                    <a:pt x="19697" y="92252"/>
                  </a:lnTo>
                  <a:lnTo>
                    <a:pt x="20777" y="90754"/>
                  </a:lnTo>
                  <a:lnTo>
                    <a:pt x="22212" y="90360"/>
                  </a:lnTo>
                  <a:lnTo>
                    <a:pt x="23418" y="89712"/>
                  </a:lnTo>
                  <a:lnTo>
                    <a:pt x="23482" y="88760"/>
                  </a:lnTo>
                  <a:lnTo>
                    <a:pt x="25336" y="87020"/>
                  </a:lnTo>
                  <a:lnTo>
                    <a:pt x="25717" y="84950"/>
                  </a:lnTo>
                  <a:lnTo>
                    <a:pt x="26835" y="81749"/>
                  </a:lnTo>
                  <a:lnTo>
                    <a:pt x="27178" y="80454"/>
                  </a:lnTo>
                  <a:lnTo>
                    <a:pt x="28689" y="76263"/>
                  </a:lnTo>
                  <a:lnTo>
                    <a:pt x="28346" y="73507"/>
                  </a:lnTo>
                  <a:lnTo>
                    <a:pt x="26695" y="70853"/>
                  </a:lnTo>
                  <a:lnTo>
                    <a:pt x="26530" y="71526"/>
                  </a:lnTo>
                  <a:lnTo>
                    <a:pt x="26555" y="73507"/>
                  </a:lnTo>
                  <a:lnTo>
                    <a:pt x="26593" y="73939"/>
                  </a:lnTo>
                  <a:lnTo>
                    <a:pt x="27063" y="75057"/>
                  </a:lnTo>
                  <a:lnTo>
                    <a:pt x="26263" y="78346"/>
                  </a:lnTo>
                  <a:lnTo>
                    <a:pt x="26060" y="80797"/>
                  </a:lnTo>
                  <a:lnTo>
                    <a:pt x="24485" y="83858"/>
                  </a:lnTo>
                  <a:lnTo>
                    <a:pt x="24422" y="84988"/>
                  </a:lnTo>
                  <a:lnTo>
                    <a:pt x="22580" y="87337"/>
                  </a:lnTo>
                  <a:lnTo>
                    <a:pt x="21259" y="88874"/>
                  </a:lnTo>
                  <a:lnTo>
                    <a:pt x="17233" y="91694"/>
                  </a:lnTo>
                  <a:lnTo>
                    <a:pt x="14668" y="93167"/>
                  </a:lnTo>
                  <a:lnTo>
                    <a:pt x="13665" y="96189"/>
                  </a:lnTo>
                  <a:lnTo>
                    <a:pt x="12255" y="96710"/>
                  </a:lnTo>
                  <a:lnTo>
                    <a:pt x="12204" y="97828"/>
                  </a:lnTo>
                  <a:lnTo>
                    <a:pt x="10617" y="100622"/>
                  </a:lnTo>
                  <a:lnTo>
                    <a:pt x="9817" y="102184"/>
                  </a:lnTo>
                  <a:lnTo>
                    <a:pt x="9283" y="104851"/>
                  </a:lnTo>
                  <a:lnTo>
                    <a:pt x="9156" y="105117"/>
                  </a:lnTo>
                  <a:lnTo>
                    <a:pt x="8826" y="105689"/>
                  </a:lnTo>
                  <a:lnTo>
                    <a:pt x="7785" y="110578"/>
                  </a:lnTo>
                  <a:lnTo>
                    <a:pt x="7569" y="111887"/>
                  </a:lnTo>
                  <a:lnTo>
                    <a:pt x="7505" y="112623"/>
                  </a:lnTo>
                  <a:lnTo>
                    <a:pt x="7759" y="112991"/>
                  </a:lnTo>
                  <a:lnTo>
                    <a:pt x="7988" y="113639"/>
                  </a:lnTo>
                  <a:lnTo>
                    <a:pt x="9017" y="112280"/>
                  </a:lnTo>
                  <a:lnTo>
                    <a:pt x="10160" y="112179"/>
                  </a:lnTo>
                  <a:lnTo>
                    <a:pt x="11518" y="112623"/>
                  </a:lnTo>
                  <a:lnTo>
                    <a:pt x="11176" y="114642"/>
                  </a:lnTo>
                  <a:lnTo>
                    <a:pt x="9156" y="114642"/>
                  </a:lnTo>
                  <a:lnTo>
                    <a:pt x="9156" y="114782"/>
                  </a:lnTo>
                  <a:lnTo>
                    <a:pt x="10782" y="115023"/>
                  </a:lnTo>
                  <a:lnTo>
                    <a:pt x="10642" y="116535"/>
                  </a:lnTo>
                  <a:lnTo>
                    <a:pt x="10642" y="117386"/>
                  </a:lnTo>
                  <a:lnTo>
                    <a:pt x="11544" y="118592"/>
                  </a:lnTo>
                  <a:lnTo>
                    <a:pt x="12496" y="117678"/>
                  </a:lnTo>
                  <a:lnTo>
                    <a:pt x="11823" y="116535"/>
                  </a:lnTo>
                  <a:lnTo>
                    <a:pt x="12636" y="112458"/>
                  </a:lnTo>
                  <a:lnTo>
                    <a:pt x="13550" y="112344"/>
                  </a:lnTo>
                  <a:lnTo>
                    <a:pt x="13855" y="112306"/>
                  </a:lnTo>
                  <a:lnTo>
                    <a:pt x="13474" y="111887"/>
                  </a:lnTo>
                  <a:lnTo>
                    <a:pt x="12776" y="111417"/>
                  </a:lnTo>
                  <a:lnTo>
                    <a:pt x="12979" y="110578"/>
                  </a:lnTo>
                  <a:lnTo>
                    <a:pt x="13563" y="110121"/>
                  </a:lnTo>
                  <a:lnTo>
                    <a:pt x="13779" y="109855"/>
                  </a:lnTo>
                  <a:lnTo>
                    <a:pt x="13957" y="109639"/>
                  </a:lnTo>
                  <a:lnTo>
                    <a:pt x="12954" y="109004"/>
                  </a:lnTo>
                  <a:lnTo>
                    <a:pt x="14033" y="107149"/>
                  </a:lnTo>
                  <a:lnTo>
                    <a:pt x="15760" y="107467"/>
                  </a:lnTo>
                  <a:lnTo>
                    <a:pt x="15811" y="108115"/>
                  </a:lnTo>
                  <a:lnTo>
                    <a:pt x="15405" y="111061"/>
                  </a:lnTo>
                  <a:lnTo>
                    <a:pt x="15316" y="112280"/>
                  </a:lnTo>
                  <a:lnTo>
                    <a:pt x="15963" y="112763"/>
                  </a:lnTo>
                  <a:lnTo>
                    <a:pt x="16586" y="112687"/>
                  </a:lnTo>
                  <a:lnTo>
                    <a:pt x="16383" y="111061"/>
                  </a:lnTo>
                  <a:lnTo>
                    <a:pt x="17081" y="110286"/>
                  </a:lnTo>
                  <a:lnTo>
                    <a:pt x="16586" y="109004"/>
                  </a:lnTo>
                  <a:lnTo>
                    <a:pt x="16611" y="108800"/>
                  </a:lnTo>
                  <a:lnTo>
                    <a:pt x="16954" y="108178"/>
                  </a:lnTo>
                  <a:lnTo>
                    <a:pt x="17526" y="107480"/>
                  </a:lnTo>
                  <a:lnTo>
                    <a:pt x="18097" y="107505"/>
                  </a:lnTo>
                  <a:lnTo>
                    <a:pt x="18224" y="107467"/>
                  </a:lnTo>
                  <a:lnTo>
                    <a:pt x="18580" y="107365"/>
                  </a:lnTo>
                  <a:lnTo>
                    <a:pt x="18669" y="107238"/>
                  </a:lnTo>
                  <a:lnTo>
                    <a:pt x="17500" y="106946"/>
                  </a:lnTo>
                  <a:lnTo>
                    <a:pt x="17411" y="106641"/>
                  </a:lnTo>
                  <a:lnTo>
                    <a:pt x="17538" y="106121"/>
                  </a:lnTo>
                  <a:lnTo>
                    <a:pt x="17729" y="104914"/>
                  </a:lnTo>
                  <a:lnTo>
                    <a:pt x="18288" y="104584"/>
                  </a:lnTo>
                  <a:lnTo>
                    <a:pt x="19913" y="105117"/>
                  </a:lnTo>
                  <a:lnTo>
                    <a:pt x="21285" y="104851"/>
                  </a:lnTo>
                  <a:lnTo>
                    <a:pt x="22428" y="106362"/>
                  </a:lnTo>
                  <a:lnTo>
                    <a:pt x="22987" y="106464"/>
                  </a:lnTo>
                  <a:lnTo>
                    <a:pt x="23685" y="106959"/>
                  </a:lnTo>
                  <a:lnTo>
                    <a:pt x="24180" y="107505"/>
                  </a:lnTo>
                  <a:lnTo>
                    <a:pt x="24028" y="107823"/>
                  </a:lnTo>
                  <a:lnTo>
                    <a:pt x="21310" y="107467"/>
                  </a:lnTo>
                  <a:lnTo>
                    <a:pt x="23088" y="108508"/>
                  </a:lnTo>
                  <a:lnTo>
                    <a:pt x="25031" y="108800"/>
                  </a:lnTo>
                  <a:lnTo>
                    <a:pt x="27025" y="108864"/>
                  </a:lnTo>
                  <a:lnTo>
                    <a:pt x="25806" y="107823"/>
                  </a:lnTo>
                  <a:lnTo>
                    <a:pt x="23825" y="106121"/>
                  </a:lnTo>
                  <a:lnTo>
                    <a:pt x="25654" y="105524"/>
                  </a:lnTo>
                  <a:lnTo>
                    <a:pt x="27101" y="106591"/>
                  </a:lnTo>
                  <a:lnTo>
                    <a:pt x="28790" y="106641"/>
                  </a:lnTo>
                  <a:close/>
                </a:path>
                <a:path w="90169" h="381634">
                  <a:moveTo>
                    <a:pt x="29451" y="65951"/>
                  </a:moveTo>
                  <a:lnTo>
                    <a:pt x="27978" y="66116"/>
                  </a:lnTo>
                  <a:lnTo>
                    <a:pt x="27533" y="65062"/>
                  </a:lnTo>
                  <a:lnTo>
                    <a:pt x="27101" y="63995"/>
                  </a:lnTo>
                  <a:lnTo>
                    <a:pt x="26746" y="64147"/>
                  </a:lnTo>
                  <a:lnTo>
                    <a:pt x="27012" y="68072"/>
                  </a:lnTo>
                  <a:lnTo>
                    <a:pt x="29438" y="66421"/>
                  </a:lnTo>
                  <a:lnTo>
                    <a:pt x="29438" y="66255"/>
                  </a:lnTo>
                  <a:lnTo>
                    <a:pt x="29451" y="66103"/>
                  </a:lnTo>
                  <a:lnTo>
                    <a:pt x="29451" y="65951"/>
                  </a:lnTo>
                  <a:close/>
                </a:path>
                <a:path w="90169" h="381634">
                  <a:moveTo>
                    <a:pt x="30873" y="98044"/>
                  </a:moveTo>
                  <a:lnTo>
                    <a:pt x="27800" y="96100"/>
                  </a:lnTo>
                  <a:lnTo>
                    <a:pt x="27546" y="97599"/>
                  </a:lnTo>
                  <a:lnTo>
                    <a:pt x="30873" y="98044"/>
                  </a:lnTo>
                  <a:close/>
                </a:path>
                <a:path w="90169" h="381634">
                  <a:moveTo>
                    <a:pt x="30886" y="101269"/>
                  </a:moveTo>
                  <a:lnTo>
                    <a:pt x="30645" y="101155"/>
                  </a:lnTo>
                  <a:lnTo>
                    <a:pt x="30353" y="100977"/>
                  </a:lnTo>
                  <a:lnTo>
                    <a:pt x="28092" y="100304"/>
                  </a:lnTo>
                  <a:lnTo>
                    <a:pt x="26504" y="98552"/>
                  </a:lnTo>
                  <a:lnTo>
                    <a:pt x="25323" y="98183"/>
                  </a:lnTo>
                  <a:lnTo>
                    <a:pt x="24193" y="97624"/>
                  </a:lnTo>
                  <a:lnTo>
                    <a:pt x="23888" y="97853"/>
                  </a:lnTo>
                  <a:lnTo>
                    <a:pt x="23609" y="97967"/>
                  </a:lnTo>
                  <a:lnTo>
                    <a:pt x="26454" y="99822"/>
                  </a:lnTo>
                  <a:lnTo>
                    <a:pt x="25933" y="100253"/>
                  </a:lnTo>
                  <a:lnTo>
                    <a:pt x="28473" y="100977"/>
                  </a:lnTo>
                  <a:lnTo>
                    <a:pt x="30149" y="101371"/>
                  </a:lnTo>
                  <a:lnTo>
                    <a:pt x="30581" y="101269"/>
                  </a:lnTo>
                  <a:lnTo>
                    <a:pt x="30886" y="101269"/>
                  </a:lnTo>
                  <a:close/>
                </a:path>
                <a:path w="90169" h="381634">
                  <a:moveTo>
                    <a:pt x="31546" y="226301"/>
                  </a:moveTo>
                  <a:lnTo>
                    <a:pt x="30060" y="226390"/>
                  </a:lnTo>
                  <a:lnTo>
                    <a:pt x="30149" y="226771"/>
                  </a:lnTo>
                  <a:lnTo>
                    <a:pt x="30238" y="227787"/>
                  </a:lnTo>
                  <a:lnTo>
                    <a:pt x="30035" y="228104"/>
                  </a:lnTo>
                  <a:lnTo>
                    <a:pt x="30022" y="228473"/>
                  </a:lnTo>
                  <a:lnTo>
                    <a:pt x="30238" y="228587"/>
                  </a:lnTo>
                  <a:lnTo>
                    <a:pt x="30886" y="227380"/>
                  </a:lnTo>
                  <a:lnTo>
                    <a:pt x="31546" y="226301"/>
                  </a:lnTo>
                  <a:close/>
                </a:path>
                <a:path w="90169" h="381634">
                  <a:moveTo>
                    <a:pt x="32029" y="226275"/>
                  </a:moveTo>
                  <a:lnTo>
                    <a:pt x="31800" y="225933"/>
                  </a:lnTo>
                  <a:lnTo>
                    <a:pt x="31546" y="226301"/>
                  </a:lnTo>
                  <a:lnTo>
                    <a:pt x="32029" y="226275"/>
                  </a:lnTo>
                  <a:close/>
                </a:path>
                <a:path w="90169" h="381634">
                  <a:moveTo>
                    <a:pt x="32283" y="241884"/>
                  </a:moveTo>
                  <a:lnTo>
                    <a:pt x="31330" y="241020"/>
                  </a:lnTo>
                  <a:lnTo>
                    <a:pt x="31026" y="241439"/>
                  </a:lnTo>
                  <a:lnTo>
                    <a:pt x="30899" y="241858"/>
                  </a:lnTo>
                  <a:lnTo>
                    <a:pt x="29578" y="242354"/>
                  </a:lnTo>
                  <a:lnTo>
                    <a:pt x="28511" y="242849"/>
                  </a:lnTo>
                  <a:lnTo>
                    <a:pt x="27419" y="242925"/>
                  </a:lnTo>
                  <a:lnTo>
                    <a:pt x="26631" y="242963"/>
                  </a:lnTo>
                  <a:lnTo>
                    <a:pt x="26403" y="243484"/>
                  </a:lnTo>
                  <a:lnTo>
                    <a:pt x="25984" y="243789"/>
                  </a:lnTo>
                  <a:lnTo>
                    <a:pt x="27546" y="243814"/>
                  </a:lnTo>
                  <a:lnTo>
                    <a:pt x="28448" y="243827"/>
                  </a:lnTo>
                  <a:lnTo>
                    <a:pt x="28422" y="243090"/>
                  </a:lnTo>
                  <a:lnTo>
                    <a:pt x="28994" y="242849"/>
                  </a:lnTo>
                  <a:lnTo>
                    <a:pt x="30556" y="242671"/>
                  </a:lnTo>
                  <a:lnTo>
                    <a:pt x="31292" y="242443"/>
                  </a:lnTo>
                  <a:lnTo>
                    <a:pt x="32105" y="242252"/>
                  </a:lnTo>
                  <a:lnTo>
                    <a:pt x="32143" y="242100"/>
                  </a:lnTo>
                  <a:lnTo>
                    <a:pt x="32283" y="241884"/>
                  </a:lnTo>
                  <a:close/>
                </a:path>
                <a:path w="90169" h="381634">
                  <a:moveTo>
                    <a:pt x="32486" y="224955"/>
                  </a:moveTo>
                  <a:lnTo>
                    <a:pt x="31686" y="223240"/>
                  </a:lnTo>
                  <a:lnTo>
                    <a:pt x="30607" y="224193"/>
                  </a:lnTo>
                  <a:lnTo>
                    <a:pt x="31800" y="225933"/>
                  </a:lnTo>
                  <a:lnTo>
                    <a:pt x="32486" y="224955"/>
                  </a:lnTo>
                  <a:close/>
                </a:path>
                <a:path w="90169" h="381634">
                  <a:moveTo>
                    <a:pt x="34874" y="95554"/>
                  </a:moveTo>
                  <a:lnTo>
                    <a:pt x="34340" y="95313"/>
                  </a:lnTo>
                  <a:lnTo>
                    <a:pt x="34124" y="95173"/>
                  </a:lnTo>
                  <a:lnTo>
                    <a:pt x="33756" y="94945"/>
                  </a:lnTo>
                  <a:lnTo>
                    <a:pt x="32131" y="94691"/>
                  </a:lnTo>
                  <a:lnTo>
                    <a:pt x="31750" y="94551"/>
                  </a:lnTo>
                  <a:lnTo>
                    <a:pt x="31254" y="94373"/>
                  </a:lnTo>
                  <a:lnTo>
                    <a:pt x="29337" y="93091"/>
                  </a:lnTo>
                  <a:lnTo>
                    <a:pt x="28143" y="92621"/>
                  </a:lnTo>
                  <a:lnTo>
                    <a:pt x="27000" y="92062"/>
                  </a:lnTo>
                  <a:lnTo>
                    <a:pt x="26873" y="92329"/>
                  </a:lnTo>
                  <a:lnTo>
                    <a:pt x="28714" y="93700"/>
                  </a:lnTo>
                  <a:lnTo>
                    <a:pt x="27114" y="94373"/>
                  </a:lnTo>
                  <a:lnTo>
                    <a:pt x="27368" y="94424"/>
                  </a:lnTo>
                  <a:lnTo>
                    <a:pt x="27660" y="94513"/>
                  </a:lnTo>
                  <a:lnTo>
                    <a:pt x="29514" y="94615"/>
                  </a:lnTo>
                  <a:lnTo>
                    <a:pt x="31102" y="94551"/>
                  </a:lnTo>
                  <a:lnTo>
                    <a:pt x="32410" y="96050"/>
                  </a:lnTo>
                  <a:lnTo>
                    <a:pt x="32969" y="96075"/>
                  </a:lnTo>
                  <a:lnTo>
                    <a:pt x="33553" y="95173"/>
                  </a:lnTo>
                  <a:lnTo>
                    <a:pt x="34366" y="95796"/>
                  </a:lnTo>
                  <a:lnTo>
                    <a:pt x="34874" y="95554"/>
                  </a:lnTo>
                  <a:close/>
                </a:path>
                <a:path w="90169" h="381634">
                  <a:moveTo>
                    <a:pt x="35839" y="224383"/>
                  </a:moveTo>
                  <a:lnTo>
                    <a:pt x="35293" y="224459"/>
                  </a:lnTo>
                  <a:lnTo>
                    <a:pt x="35293" y="224320"/>
                  </a:lnTo>
                  <a:lnTo>
                    <a:pt x="33667" y="225056"/>
                  </a:lnTo>
                  <a:lnTo>
                    <a:pt x="35077" y="226542"/>
                  </a:lnTo>
                  <a:lnTo>
                    <a:pt x="35814" y="224459"/>
                  </a:lnTo>
                  <a:close/>
                </a:path>
                <a:path w="90169" h="381634">
                  <a:moveTo>
                    <a:pt x="35966" y="92354"/>
                  </a:moveTo>
                  <a:lnTo>
                    <a:pt x="35026" y="92125"/>
                  </a:lnTo>
                  <a:lnTo>
                    <a:pt x="34074" y="91922"/>
                  </a:lnTo>
                  <a:lnTo>
                    <a:pt x="32626" y="91554"/>
                  </a:lnTo>
                  <a:lnTo>
                    <a:pt x="32016" y="91541"/>
                  </a:lnTo>
                  <a:lnTo>
                    <a:pt x="29921" y="89865"/>
                  </a:lnTo>
                  <a:lnTo>
                    <a:pt x="27978" y="89941"/>
                  </a:lnTo>
                  <a:lnTo>
                    <a:pt x="25920" y="90309"/>
                  </a:lnTo>
                  <a:lnTo>
                    <a:pt x="28790" y="90703"/>
                  </a:lnTo>
                  <a:lnTo>
                    <a:pt x="31457" y="91592"/>
                  </a:lnTo>
                  <a:lnTo>
                    <a:pt x="33756" y="93268"/>
                  </a:lnTo>
                  <a:lnTo>
                    <a:pt x="34480" y="92519"/>
                  </a:lnTo>
                  <a:lnTo>
                    <a:pt x="35966" y="92354"/>
                  </a:lnTo>
                  <a:close/>
                </a:path>
                <a:path w="90169" h="381634">
                  <a:moveTo>
                    <a:pt x="36487" y="224294"/>
                  </a:moveTo>
                  <a:lnTo>
                    <a:pt x="36245" y="224193"/>
                  </a:lnTo>
                  <a:lnTo>
                    <a:pt x="35941" y="224320"/>
                  </a:lnTo>
                  <a:lnTo>
                    <a:pt x="36487" y="224294"/>
                  </a:lnTo>
                  <a:close/>
                </a:path>
                <a:path w="90169" h="381634">
                  <a:moveTo>
                    <a:pt x="36614" y="222046"/>
                  </a:moveTo>
                  <a:lnTo>
                    <a:pt x="36601" y="221805"/>
                  </a:lnTo>
                  <a:lnTo>
                    <a:pt x="34048" y="222046"/>
                  </a:lnTo>
                  <a:lnTo>
                    <a:pt x="33934" y="223164"/>
                  </a:lnTo>
                  <a:lnTo>
                    <a:pt x="35293" y="224320"/>
                  </a:lnTo>
                  <a:lnTo>
                    <a:pt x="35293" y="222643"/>
                  </a:lnTo>
                  <a:lnTo>
                    <a:pt x="36614" y="222046"/>
                  </a:lnTo>
                  <a:close/>
                </a:path>
                <a:path w="90169" h="381634">
                  <a:moveTo>
                    <a:pt x="37414" y="46570"/>
                  </a:moveTo>
                  <a:lnTo>
                    <a:pt x="36169" y="46012"/>
                  </a:lnTo>
                  <a:lnTo>
                    <a:pt x="35039" y="45288"/>
                  </a:lnTo>
                  <a:lnTo>
                    <a:pt x="33782" y="43942"/>
                  </a:lnTo>
                  <a:lnTo>
                    <a:pt x="33604" y="43611"/>
                  </a:lnTo>
                  <a:lnTo>
                    <a:pt x="34175" y="43345"/>
                  </a:lnTo>
                  <a:lnTo>
                    <a:pt x="34251" y="42811"/>
                  </a:lnTo>
                  <a:lnTo>
                    <a:pt x="33972" y="42570"/>
                  </a:lnTo>
                  <a:lnTo>
                    <a:pt x="32715" y="42545"/>
                  </a:lnTo>
                  <a:lnTo>
                    <a:pt x="31953" y="42557"/>
                  </a:lnTo>
                  <a:lnTo>
                    <a:pt x="30911" y="42557"/>
                  </a:lnTo>
                  <a:lnTo>
                    <a:pt x="31927" y="43357"/>
                  </a:lnTo>
                  <a:lnTo>
                    <a:pt x="33286" y="44450"/>
                  </a:lnTo>
                  <a:lnTo>
                    <a:pt x="32880" y="45618"/>
                  </a:lnTo>
                  <a:lnTo>
                    <a:pt x="34429" y="46228"/>
                  </a:lnTo>
                  <a:lnTo>
                    <a:pt x="35826" y="46812"/>
                  </a:lnTo>
                  <a:lnTo>
                    <a:pt x="37414" y="46570"/>
                  </a:lnTo>
                  <a:close/>
                </a:path>
                <a:path w="90169" h="381634">
                  <a:moveTo>
                    <a:pt x="37465" y="52019"/>
                  </a:moveTo>
                  <a:lnTo>
                    <a:pt x="32512" y="50812"/>
                  </a:lnTo>
                  <a:lnTo>
                    <a:pt x="32448" y="51066"/>
                  </a:lnTo>
                  <a:lnTo>
                    <a:pt x="36423" y="53505"/>
                  </a:lnTo>
                  <a:lnTo>
                    <a:pt x="37465" y="52019"/>
                  </a:lnTo>
                  <a:close/>
                </a:path>
                <a:path w="90169" h="381634">
                  <a:moveTo>
                    <a:pt x="38087" y="265722"/>
                  </a:moveTo>
                  <a:lnTo>
                    <a:pt x="35737" y="265722"/>
                  </a:lnTo>
                  <a:lnTo>
                    <a:pt x="36677" y="266141"/>
                  </a:lnTo>
                  <a:lnTo>
                    <a:pt x="37236" y="266623"/>
                  </a:lnTo>
                  <a:lnTo>
                    <a:pt x="38087" y="265722"/>
                  </a:lnTo>
                  <a:close/>
                </a:path>
                <a:path w="90169" h="381634">
                  <a:moveTo>
                    <a:pt x="38455" y="224028"/>
                  </a:moveTo>
                  <a:lnTo>
                    <a:pt x="36487" y="224294"/>
                  </a:lnTo>
                  <a:lnTo>
                    <a:pt x="38379" y="225082"/>
                  </a:lnTo>
                  <a:lnTo>
                    <a:pt x="38455" y="224028"/>
                  </a:lnTo>
                  <a:close/>
                </a:path>
                <a:path w="90169" h="381634">
                  <a:moveTo>
                    <a:pt x="39192" y="20789"/>
                  </a:moveTo>
                  <a:lnTo>
                    <a:pt x="38696" y="20104"/>
                  </a:lnTo>
                  <a:lnTo>
                    <a:pt x="38188" y="19431"/>
                  </a:lnTo>
                  <a:lnTo>
                    <a:pt x="37249" y="19316"/>
                  </a:lnTo>
                  <a:lnTo>
                    <a:pt x="37033" y="19456"/>
                  </a:lnTo>
                  <a:lnTo>
                    <a:pt x="36779" y="19761"/>
                  </a:lnTo>
                  <a:lnTo>
                    <a:pt x="36588" y="19723"/>
                  </a:lnTo>
                  <a:lnTo>
                    <a:pt x="35369" y="19545"/>
                  </a:lnTo>
                  <a:lnTo>
                    <a:pt x="32537" y="18961"/>
                  </a:lnTo>
                  <a:lnTo>
                    <a:pt x="32143" y="18821"/>
                  </a:lnTo>
                  <a:lnTo>
                    <a:pt x="31737" y="18694"/>
                  </a:lnTo>
                  <a:lnTo>
                    <a:pt x="31953" y="19202"/>
                  </a:lnTo>
                  <a:lnTo>
                    <a:pt x="33007" y="19812"/>
                  </a:lnTo>
                  <a:lnTo>
                    <a:pt x="33375" y="20053"/>
                  </a:lnTo>
                  <a:lnTo>
                    <a:pt x="33756" y="20281"/>
                  </a:lnTo>
                  <a:lnTo>
                    <a:pt x="33528" y="20599"/>
                  </a:lnTo>
                  <a:lnTo>
                    <a:pt x="32943" y="21463"/>
                  </a:lnTo>
                  <a:lnTo>
                    <a:pt x="36322" y="22225"/>
                  </a:lnTo>
                  <a:lnTo>
                    <a:pt x="34658" y="20281"/>
                  </a:lnTo>
                  <a:lnTo>
                    <a:pt x="39192" y="20789"/>
                  </a:lnTo>
                  <a:close/>
                </a:path>
                <a:path w="90169" h="381634">
                  <a:moveTo>
                    <a:pt x="49580" y="345859"/>
                  </a:moveTo>
                  <a:lnTo>
                    <a:pt x="49276" y="345427"/>
                  </a:lnTo>
                  <a:lnTo>
                    <a:pt x="48983" y="345059"/>
                  </a:lnTo>
                  <a:lnTo>
                    <a:pt x="48615" y="344563"/>
                  </a:lnTo>
                  <a:lnTo>
                    <a:pt x="48425" y="346176"/>
                  </a:lnTo>
                  <a:lnTo>
                    <a:pt x="49580" y="345859"/>
                  </a:lnTo>
                  <a:close/>
                </a:path>
                <a:path w="90169" h="381634">
                  <a:moveTo>
                    <a:pt x="52641" y="356616"/>
                  </a:moveTo>
                  <a:lnTo>
                    <a:pt x="51485" y="357200"/>
                  </a:lnTo>
                  <a:lnTo>
                    <a:pt x="52641" y="358101"/>
                  </a:lnTo>
                  <a:lnTo>
                    <a:pt x="52641" y="356616"/>
                  </a:lnTo>
                  <a:close/>
                </a:path>
                <a:path w="90169" h="381634">
                  <a:moveTo>
                    <a:pt x="52920" y="264299"/>
                  </a:moveTo>
                  <a:lnTo>
                    <a:pt x="50215" y="264299"/>
                  </a:lnTo>
                  <a:lnTo>
                    <a:pt x="51231" y="264896"/>
                  </a:lnTo>
                  <a:lnTo>
                    <a:pt x="52044" y="265125"/>
                  </a:lnTo>
                  <a:lnTo>
                    <a:pt x="52920" y="264299"/>
                  </a:lnTo>
                  <a:close/>
                </a:path>
                <a:path w="90169" h="381634">
                  <a:moveTo>
                    <a:pt x="56578" y="169684"/>
                  </a:moveTo>
                  <a:lnTo>
                    <a:pt x="56515" y="169494"/>
                  </a:lnTo>
                  <a:lnTo>
                    <a:pt x="55041" y="169862"/>
                  </a:lnTo>
                  <a:lnTo>
                    <a:pt x="55143" y="170053"/>
                  </a:lnTo>
                  <a:lnTo>
                    <a:pt x="55651" y="169989"/>
                  </a:lnTo>
                  <a:lnTo>
                    <a:pt x="56121" y="169837"/>
                  </a:lnTo>
                  <a:lnTo>
                    <a:pt x="56578" y="169684"/>
                  </a:lnTo>
                  <a:close/>
                </a:path>
                <a:path w="90169" h="381634">
                  <a:moveTo>
                    <a:pt x="57353" y="175806"/>
                  </a:moveTo>
                  <a:lnTo>
                    <a:pt x="56781" y="175602"/>
                  </a:lnTo>
                  <a:lnTo>
                    <a:pt x="56184" y="175742"/>
                  </a:lnTo>
                  <a:lnTo>
                    <a:pt x="55867" y="176606"/>
                  </a:lnTo>
                  <a:lnTo>
                    <a:pt x="57353" y="175856"/>
                  </a:lnTo>
                  <a:close/>
                </a:path>
                <a:path w="90169" h="381634">
                  <a:moveTo>
                    <a:pt x="57492" y="182587"/>
                  </a:moveTo>
                  <a:lnTo>
                    <a:pt x="57327" y="182359"/>
                  </a:lnTo>
                  <a:lnTo>
                    <a:pt x="56603" y="182740"/>
                  </a:lnTo>
                  <a:lnTo>
                    <a:pt x="56299" y="182994"/>
                  </a:lnTo>
                  <a:lnTo>
                    <a:pt x="56413" y="183146"/>
                  </a:lnTo>
                  <a:lnTo>
                    <a:pt x="56807" y="183007"/>
                  </a:lnTo>
                  <a:lnTo>
                    <a:pt x="57150" y="182803"/>
                  </a:lnTo>
                  <a:lnTo>
                    <a:pt x="57492" y="182587"/>
                  </a:lnTo>
                  <a:close/>
                </a:path>
                <a:path w="90169" h="381634">
                  <a:moveTo>
                    <a:pt x="59690" y="187998"/>
                  </a:moveTo>
                  <a:lnTo>
                    <a:pt x="59601" y="187769"/>
                  </a:lnTo>
                  <a:lnTo>
                    <a:pt x="58940" y="187883"/>
                  </a:lnTo>
                  <a:lnTo>
                    <a:pt x="58318" y="188099"/>
                  </a:lnTo>
                  <a:lnTo>
                    <a:pt x="57696" y="188328"/>
                  </a:lnTo>
                  <a:lnTo>
                    <a:pt x="57734" y="188480"/>
                  </a:lnTo>
                  <a:lnTo>
                    <a:pt x="57759" y="188620"/>
                  </a:lnTo>
                  <a:lnTo>
                    <a:pt x="57797" y="188772"/>
                  </a:lnTo>
                  <a:lnTo>
                    <a:pt x="58432" y="188506"/>
                  </a:lnTo>
                  <a:lnTo>
                    <a:pt x="59055" y="188252"/>
                  </a:lnTo>
                  <a:lnTo>
                    <a:pt x="59690" y="187998"/>
                  </a:lnTo>
                  <a:close/>
                </a:path>
                <a:path w="90169" h="381634">
                  <a:moveTo>
                    <a:pt x="59766" y="171107"/>
                  </a:moveTo>
                  <a:lnTo>
                    <a:pt x="59334" y="171196"/>
                  </a:lnTo>
                  <a:lnTo>
                    <a:pt x="58267" y="171450"/>
                  </a:lnTo>
                  <a:lnTo>
                    <a:pt x="58978" y="171869"/>
                  </a:lnTo>
                  <a:lnTo>
                    <a:pt x="59461" y="171627"/>
                  </a:lnTo>
                  <a:lnTo>
                    <a:pt x="59766" y="171107"/>
                  </a:lnTo>
                  <a:close/>
                </a:path>
                <a:path w="90169" h="381634">
                  <a:moveTo>
                    <a:pt x="61823" y="170268"/>
                  </a:moveTo>
                  <a:lnTo>
                    <a:pt x="60960" y="170611"/>
                  </a:lnTo>
                  <a:lnTo>
                    <a:pt x="59905" y="171056"/>
                  </a:lnTo>
                  <a:lnTo>
                    <a:pt x="60490" y="171183"/>
                  </a:lnTo>
                  <a:lnTo>
                    <a:pt x="61150" y="171310"/>
                  </a:lnTo>
                  <a:lnTo>
                    <a:pt x="61823" y="170268"/>
                  </a:lnTo>
                  <a:close/>
                </a:path>
                <a:path w="90169" h="381634">
                  <a:moveTo>
                    <a:pt x="62064" y="184899"/>
                  </a:moveTo>
                  <a:lnTo>
                    <a:pt x="62014" y="184772"/>
                  </a:lnTo>
                  <a:lnTo>
                    <a:pt x="61569" y="184835"/>
                  </a:lnTo>
                  <a:lnTo>
                    <a:pt x="60756" y="185089"/>
                  </a:lnTo>
                  <a:lnTo>
                    <a:pt x="60947" y="185356"/>
                  </a:lnTo>
                  <a:lnTo>
                    <a:pt x="61683" y="185051"/>
                  </a:lnTo>
                  <a:lnTo>
                    <a:pt x="62064" y="184899"/>
                  </a:lnTo>
                  <a:close/>
                </a:path>
                <a:path w="90169" h="381634">
                  <a:moveTo>
                    <a:pt x="63411" y="186588"/>
                  </a:moveTo>
                  <a:lnTo>
                    <a:pt x="61823" y="186804"/>
                  </a:lnTo>
                  <a:lnTo>
                    <a:pt x="61950" y="187274"/>
                  </a:lnTo>
                  <a:lnTo>
                    <a:pt x="63411" y="186588"/>
                  </a:lnTo>
                  <a:close/>
                </a:path>
                <a:path w="90169" h="381634">
                  <a:moveTo>
                    <a:pt x="63449" y="168160"/>
                  </a:moveTo>
                  <a:lnTo>
                    <a:pt x="62649" y="167690"/>
                  </a:lnTo>
                  <a:lnTo>
                    <a:pt x="61925" y="167906"/>
                  </a:lnTo>
                  <a:lnTo>
                    <a:pt x="60985" y="168605"/>
                  </a:lnTo>
                  <a:lnTo>
                    <a:pt x="62001" y="168427"/>
                  </a:lnTo>
                  <a:lnTo>
                    <a:pt x="62725" y="168287"/>
                  </a:lnTo>
                  <a:lnTo>
                    <a:pt x="63449" y="168160"/>
                  </a:lnTo>
                  <a:close/>
                </a:path>
                <a:path w="90169" h="381634">
                  <a:moveTo>
                    <a:pt x="64211" y="223418"/>
                  </a:moveTo>
                  <a:lnTo>
                    <a:pt x="64160" y="222669"/>
                  </a:lnTo>
                  <a:lnTo>
                    <a:pt x="62953" y="223227"/>
                  </a:lnTo>
                  <a:lnTo>
                    <a:pt x="63182" y="223596"/>
                  </a:lnTo>
                  <a:lnTo>
                    <a:pt x="63563" y="223316"/>
                  </a:lnTo>
                  <a:lnTo>
                    <a:pt x="64211" y="223418"/>
                  </a:lnTo>
                  <a:close/>
                </a:path>
                <a:path w="90169" h="381634">
                  <a:moveTo>
                    <a:pt x="65582" y="225221"/>
                  </a:moveTo>
                  <a:lnTo>
                    <a:pt x="64122" y="225310"/>
                  </a:lnTo>
                  <a:lnTo>
                    <a:pt x="63944" y="225412"/>
                  </a:lnTo>
                  <a:lnTo>
                    <a:pt x="63093" y="226860"/>
                  </a:lnTo>
                  <a:lnTo>
                    <a:pt x="64160" y="226161"/>
                  </a:lnTo>
                  <a:lnTo>
                    <a:pt x="65582" y="225221"/>
                  </a:lnTo>
                  <a:close/>
                </a:path>
                <a:path w="90169" h="381634">
                  <a:moveTo>
                    <a:pt x="66294" y="151650"/>
                  </a:moveTo>
                  <a:lnTo>
                    <a:pt x="66230" y="151472"/>
                  </a:lnTo>
                  <a:lnTo>
                    <a:pt x="65913" y="151574"/>
                  </a:lnTo>
                  <a:lnTo>
                    <a:pt x="65582" y="151688"/>
                  </a:lnTo>
                  <a:lnTo>
                    <a:pt x="65252" y="151790"/>
                  </a:lnTo>
                  <a:lnTo>
                    <a:pt x="65341" y="152044"/>
                  </a:lnTo>
                  <a:lnTo>
                    <a:pt x="65659" y="151917"/>
                  </a:lnTo>
                  <a:lnTo>
                    <a:pt x="65976" y="151777"/>
                  </a:lnTo>
                  <a:lnTo>
                    <a:pt x="66294" y="151650"/>
                  </a:lnTo>
                  <a:close/>
                </a:path>
                <a:path w="90169" h="381634">
                  <a:moveTo>
                    <a:pt x="66751" y="221602"/>
                  </a:moveTo>
                  <a:lnTo>
                    <a:pt x="65582" y="221703"/>
                  </a:lnTo>
                  <a:lnTo>
                    <a:pt x="64795" y="221907"/>
                  </a:lnTo>
                  <a:lnTo>
                    <a:pt x="64223" y="222631"/>
                  </a:lnTo>
                  <a:lnTo>
                    <a:pt x="65112" y="222783"/>
                  </a:lnTo>
                  <a:lnTo>
                    <a:pt x="65824" y="222338"/>
                  </a:lnTo>
                  <a:lnTo>
                    <a:pt x="66751" y="221602"/>
                  </a:lnTo>
                  <a:close/>
                </a:path>
                <a:path w="90169" h="381634">
                  <a:moveTo>
                    <a:pt x="67043" y="216509"/>
                  </a:moveTo>
                  <a:lnTo>
                    <a:pt x="66967" y="216369"/>
                  </a:lnTo>
                  <a:lnTo>
                    <a:pt x="66890" y="216242"/>
                  </a:lnTo>
                  <a:lnTo>
                    <a:pt x="66814" y="216103"/>
                  </a:lnTo>
                  <a:lnTo>
                    <a:pt x="66332" y="216408"/>
                  </a:lnTo>
                  <a:lnTo>
                    <a:pt x="65392" y="217017"/>
                  </a:lnTo>
                  <a:lnTo>
                    <a:pt x="65506" y="217233"/>
                  </a:lnTo>
                  <a:lnTo>
                    <a:pt x="66065" y="217055"/>
                  </a:lnTo>
                  <a:lnTo>
                    <a:pt x="66548" y="216789"/>
                  </a:lnTo>
                  <a:lnTo>
                    <a:pt x="67043" y="216509"/>
                  </a:lnTo>
                  <a:close/>
                </a:path>
                <a:path w="90169" h="381634">
                  <a:moveTo>
                    <a:pt x="67932" y="218503"/>
                  </a:moveTo>
                  <a:lnTo>
                    <a:pt x="66611" y="218554"/>
                  </a:lnTo>
                  <a:lnTo>
                    <a:pt x="66065" y="219544"/>
                  </a:lnTo>
                  <a:lnTo>
                    <a:pt x="66738" y="219176"/>
                  </a:lnTo>
                  <a:lnTo>
                    <a:pt x="67259" y="218871"/>
                  </a:lnTo>
                  <a:lnTo>
                    <a:pt x="67932" y="218503"/>
                  </a:lnTo>
                  <a:close/>
                </a:path>
                <a:path w="90169" h="381634">
                  <a:moveTo>
                    <a:pt x="71374" y="52146"/>
                  </a:moveTo>
                  <a:lnTo>
                    <a:pt x="71323" y="51320"/>
                  </a:lnTo>
                  <a:lnTo>
                    <a:pt x="71081" y="51308"/>
                  </a:lnTo>
                  <a:lnTo>
                    <a:pt x="70980" y="52984"/>
                  </a:lnTo>
                  <a:lnTo>
                    <a:pt x="71259" y="53733"/>
                  </a:lnTo>
                  <a:lnTo>
                    <a:pt x="71374" y="52146"/>
                  </a:lnTo>
                  <a:close/>
                </a:path>
                <a:path w="90169" h="381634">
                  <a:moveTo>
                    <a:pt x="76377" y="127139"/>
                  </a:moveTo>
                  <a:lnTo>
                    <a:pt x="75374" y="127127"/>
                  </a:lnTo>
                  <a:lnTo>
                    <a:pt x="74663" y="127457"/>
                  </a:lnTo>
                  <a:lnTo>
                    <a:pt x="74206" y="128320"/>
                  </a:lnTo>
                  <a:lnTo>
                    <a:pt x="74955" y="128054"/>
                  </a:lnTo>
                  <a:lnTo>
                    <a:pt x="75958" y="128282"/>
                  </a:lnTo>
                  <a:lnTo>
                    <a:pt x="76377" y="127139"/>
                  </a:lnTo>
                  <a:close/>
                </a:path>
                <a:path w="90169" h="381634">
                  <a:moveTo>
                    <a:pt x="77038" y="63017"/>
                  </a:moveTo>
                  <a:lnTo>
                    <a:pt x="76911" y="61950"/>
                  </a:lnTo>
                  <a:lnTo>
                    <a:pt x="76136" y="61391"/>
                  </a:lnTo>
                  <a:lnTo>
                    <a:pt x="75018" y="61163"/>
                  </a:lnTo>
                  <a:lnTo>
                    <a:pt x="77038" y="63017"/>
                  </a:lnTo>
                  <a:close/>
                </a:path>
                <a:path w="90169" h="381634">
                  <a:moveTo>
                    <a:pt x="78955" y="79756"/>
                  </a:moveTo>
                  <a:lnTo>
                    <a:pt x="78282" y="79311"/>
                  </a:lnTo>
                  <a:lnTo>
                    <a:pt x="77622" y="78854"/>
                  </a:lnTo>
                  <a:lnTo>
                    <a:pt x="76949" y="78409"/>
                  </a:lnTo>
                  <a:lnTo>
                    <a:pt x="76771" y="78663"/>
                  </a:lnTo>
                  <a:lnTo>
                    <a:pt x="77406" y="79171"/>
                  </a:lnTo>
                  <a:lnTo>
                    <a:pt x="78676" y="80162"/>
                  </a:lnTo>
                  <a:lnTo>
                    <a:pt x="78867" y="79895"/>
                  </a:lnTo>
                  <a:lnTo>
                    <a:pt x="78955" y="79756"/>
                  </a:lnTo>
                  <a:close/>
                </a:path>
                <a:path w="90169" h="381634">
                  <a:moveTo>
                    <a:pt x="80162" y="95694"/>
                  </a:moveTo>
                  <a:lnTo>
                    <a:pt x="80073" y="94996"/>
                  </a:lnTo>
                  <a:lnTo>
                    <a:pt x="79133" y="94297"/>
                  </a:lnTo>
                  <a:lnTo>
                    <a:pt x="80162" y="95694"/>
                  </a:lnTo>
                  <a:close/>
                </a:path>
                <a:path w="90169" h="381634">
                  <a:moveTo>
                    <a:pt x="81064" y="127012"/>
                  </a:moveTo>
                  <a:lnTo>
                    <a:pt x="80632" y="126898"/>
                  </a:lnTo>
                  <a:lnTo>
                    <a:pt x="80060" y="129159"/>
                  </a:lnTo>
                  <a:lnTo>
                    <a:pt x="80200" y="129222"/>
                  </a:lnTo>
                  <a:lnTo>
                    <a:pt x="80352" y="129298"/>
                  </a:lnTo>
                  <a:lnTo>
                    <a:pt x="80492" y="129374"/>
                  </a:lnTo>
                  <a:lnTo>
                    <a:pt x="81064" y="127012"/>
                  </a:lnTo>
                  <a:close/>
                </a:path>
                <a:path w="90169" h="381634">
                  <a:moveTo>
                    <a:pt x="82054" y="21386"/>
                  </a:moveTo>
                  <a:lnTo>
                    <a:pt x="81635" y="20878"/>
                  </a:lnTo>
                  <a:lnTo>
                    <a:pt x="80568" y="19558"/>
                  </a:lnTo>
                  <a:lnTo>
                    <a:pt x="80695" y="20751"/>
                  </a:lnTo>
                  <a:lnTo>
                    <a:pt x="81318" y="21120"/>
                  </a:lnTo>
                  <a:lnTo>
                    <a:pt x="82054" y="21386"/>
                  </a:lnTo>
                  <a:close/>
                </a:path>
                <a:path w="90169" h="381634">
                  <a:moveTo>
                    <a:pt x="83312" y="135636"/>
                  </a:moveTo>
                  <a:lnTo>
                    <a:pt x="83235" y="135331"/>
                  </a:lnTo>
                  <a:lnTo>
                    <a:pt x="81483" y="135788"/>
                  </a:lnTo>
                  <a:lnTo>
                    <a:pt x="81546" y="136017"/>
                  </a:lnTo>
                  <a:lnTo>
                    <a:pt x="83312" y="135636"/>
                  </a:lnTo>
                  <a:close/>
                </a:path>
                <a:path w="90169" h="381634">
                  <a:moveTo>
                    <a:pt x="84759" y="119494"/>
                  </a:moveTo>
                  <a:lnTo>
                    <a:pt x="84531" y="119380"/>
                  </a:lnTo>
                  <a:lnTo>
                    <a:pt x="84175" y="119811"/>
                  </a:lnTo>
                  <a:lnTo>
                    <a:pt x="83667" y="120777"/>
                  </a:lnTo>
                  <a:lnTo>
                    <a:pt x="83908" y="120904"/>
                  </a:lnTo>
                  <a:lnTo>
                    <a:pt x="84264" y="120484"/>
                  </a:lnTo>
                  <a:lnTo>
                    <a:pt x="84518" y="119989"/>
                  </a:lnTo>
                  <a:lnTo>
                    <a:pt x="84759" y="119494"/>
                  </a:lnTo>
                  <a:close/>
                </a:path>
                <a:path w="90169" h="381634">
                  <a:moveTo>
                    <a:pt x="85839" y="108407"/>
                  </a:moveTo>
                  <a:lnTo>
                    <a:pt x="85191" y="109397"/>
                  </a:lnTo>
                  <a:lnTo>
                    <a:pt x="85598" y="109562"/>
                  </a:lnTo>
                  <a:lnTo>
                    <a:pt x="85839" y="108407"/>
                  </a:lnTo>
                  <a:close/>
                </a:path>
                <a:path w="90169" h="381634">
                  <a:moveTo>
                    <a:pt x="85852" y="113817"/>
                  </a:moveTo>
                  <a:lnTo>
                    <a:pt x="85636" y="113626"/>
                  </a:lnTo>
                  <a:lnTo>
                    <a:pt x="85140" y="113982"/>
                  </a:lnTo>
                  <a:lnTo>
                    <a:pt x="84645" y="114376"/>
                  </a:lnTo>
                  <a:lnTo>
                    <a:pt x="84785" y="115417"/>
                  </a:lnTo>
                  <a:lnTo>
                    <a:pt x="85242" y="114719"/>
                  </a:lnTo>
                  <a:lnTo>
                    <a:pt x="85547" y="114274"/>
                  </a:lnTo>
                  <a:lnTo>
                    <a:pt x="85852" y="113817"/>
                  </a:lnTo>
                  <a:close/>
                </a:path>
                <a:path w="90169" h="381634">
                  <a:moveTo>
                    <a:pt x="90055" y="1041"/>
                  </a:moveTo>
                  <a:lnTo>
                    <a:pt x="89890" y="279"/>
                  </a:lnTo>
                  <a:lnTo>
                    <a:pt x="89827" y="0"/>
                  </a:lnTo>
                  <a:lnTo>
                    <a:pt x="89573" y="127"/>
                  </a:lnTo>
                  <a:lnTo>
                    <a:pt x="89306" y="266"/>
                  </a:lnTo>
                  <a:lnTo>
                    <a:pt x="88823" y="508"/>
                  </a:lnTo>
                  <a:lnTo>
                    <a:pt x="89344" y="736"/>
                  </a:lnTo>
                  <a:lnTo>
                    <a:pt x="89598" y="838"/>
                  </a:lnTo>
                  <a:lnTo>
                    <a:pt x="90055" y="1041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99435" y="588187"/>
              <a:ext cx="62865" cy="334010"/>
            </a:xfrm>
            <a:custGeom>
              <a:avLst/>
              <a:gdLst/>
              <a:ahLst/>
              <a:cxnLst/>
              <a:rect l="l" t="t" r="r" b="b"/>
              <a:pathLst>
                <a:path w="62865" h="334009">
                  <a:moveTo>
                    <a:pt x="7531" y="331584"/>
                  </a:moveTo>
                  <a:lnTo>
                    <a:pt x="6692" y="330847"/>
                  </a:lnTo>
                  <a:lnTo>
                    <a:pt x="5689" y="330504"/>
                  </a:lnTo>
                  <a:lnTo>
                    <a:pt x="4165" y="330606"/>
                  </a:lnTo>
                  <a:lnTo>
                    <a:pt x="5486" y="331266"/>
                  </a:lnTo>
                  <a:lnTo>
                    <a:pt x="6426" y="331851"/>
                  </a:lnTo>
                  <a:lnTo>
                    <a:pt x="7531" y="331584"/>
                  </a:lnTo>
                  <a:close/>
                </a:path>
                <a:path w="62865" h="334009">
                  <a:moveTo>
                    <a:pt x="8724" y="3987"/>
                  </a:moveTo>
                  <a:lnTo>
                    <a:pt x="8585" y="2311"/>
                  </a:lnTo>
                  <a:lnTo>
                    <a:pt x="6959" y="2171"/>
                  </a:lnTo>
                  <a:lnTo>
                    <a:pt x="5537" y="1854"/>
                  </a:lnTo>
                  <a:lnTo>
                    <a:pt x="2781" y="2146"/>
                  </a:lnTo>
                  <a:lnTo>
                    <a:pt x="1270" y="2006"/>
                  </a:lnTo>
                  <a:lnTo>
                    <a:pt x="0" y="2882"/>
                  </a:lnTo>
                  <a:lnTo>
                    <a:pt x="2019" y="3009"/>
                  </a:lnTo>
                  <a:lnTo>
                    <a:pt x="4013" y="3098"/>
                  </a:lnTo>
                  <a:lnTo>
                    <a:pt x="7124" y="2921"/>
                  </a:lnTo>
                  <a:lnTo>
                    <a:pt x="7924" y="3276"/>
                  </a:lnTo>
                  <a:lnTo>
                    <a:pt x="8610" y="4089"/>
                  </a:lnTo>
                  <a:close/>
                </a:path>
                <a:path w="62865" h="334009">
                  <a:moveTo>
                    <a:pt x="9842" y="317893"/>
                  </a:moveTo>
                  <a:lnTo>
                    <a:pt x="9321" y="317665"/>
                  </a:lnTo>
                  <a:lnTo>
                    <a:pt x="8813" y="317449"/>
                  </a:lnTo>
                  <a:lnTo>
                    <a:pt x="8293" y="317220"/>
                  </a:lnTo>
                  <a:lnTo>
                    <a:pt x="8242" y="317373"/>
                  </a:lnTo>
                  <a:lnTo>
                    <a:pt x="8204" y="317525"/>
                  </a:lnTo>
                  <a:lnTo>
                    <a:pt x="8153" y="317665"/>
                  </a:lnTo>
                  <a:lnTo>
                    <a:pt x="8674" y="317842"/>
                  </a:lnTo>
                  <a:lnTo>
                    <a:pt x="9194" y="318008"/>
                  </a:lnTo>
                  <a:lnTo>
                    <a:pt x="9728" y="318173"/>
                  </a:lnTo>
                  <a:lnTo>
                    <a:pt x="9804" y="317982"/>
                  </a:lnTo>
                  <a:close/>
                </a:path>
                <a:path w="62865" h="334009">
                  <a:moveTo>
                    <a:pt x="10693" y="333400"/>
                  </a:moveTo>
                  <a:lnTo>
                    <a:pt x="10033" y="332282"/>
                  </a:lnTo>
                  <a:lnTo>
                    <a:pt x="8839" y="331876"/>
                  </a:lnTo>
                  <a:lnTo>
                    <a:pt x="7658" y="331609"/>
                  </a:lnTo>
                  <a:lnTo>
                    <a:pt x="8420" y="332613"/>
                  </a:lnTo>
                  <a:lnTo>
                    <a:pt x="9677" y="332892"/>
                  </a:lnTo>
                  <a:lnTo>
                    <a:pt x="10693" y="333400"/>
                  </a:lnTo>
                  <a:close/>
                </a:path>
                <a:path w="62865" h="334009">
                  <a:moveTo>
                    <a:pt x="11734" y="327101"/>
                  </a:moveTo>
                  <a:lnTo>
                    <a:pt x="10426" y="326529"/>
                  </a:lnTo>
                  <a:lnTo>
                    <a:pt x="9055" y="326021"/>
                  </a:lnTo>
                  <a:lnTo>
                    <a:pt x="7086" y="325043"/>
                  </a:lnTo>
                  <a:lnTo>
                    <a:pt x="6527" y="325081"/>
                  </a:lnTo>
                  <a:lnTo>
                    <a:pt x="5930" y="325361"/>
                  </a:lnTo>
                  <a:lnTo>
                    <a:pt x="8636" y="326351"/>
                  </a:lnTo>
                  <a:lnTo>
                    <a:pt x="10591" y="327101"/>
                  </a:lnTo>
                  <a:lnTo>
                    <a:pt x="11150" y="327469"/>
                  </a:lnTo>
                  <a:lnTo>
                    <a:pt x="11734" y="327101"/>
                  </a:lnTo>
                  <a:close/>
                </a:path>
                <a:path w="62865" h="334009">
                  <a:moveTo>
                    <a:pt x="12509" y="330530"/>
                  </a:moveTo>
                  <a:lnTo>
                    <a:pt x="11163" y="329044"/>
                  </a:lnTo>
                  <a:lnTo>
                    <a:pt x="10236" y="329679"/>
                  </a:lnTo>
                  <a:lnTo>
                    <a:pt x="12509" y="330530"/>
                  </a:lnTo>
                  <a:close/>
                </a:path>
                <a:path w="62865" h="334009">
                  <a:moveTo>
                    <a:pt x="15417" y="310083"/>
                  </a:moveTo>
                  <a:lnTo>
                    <a:pt x="15328" y="309740"/>
                  </a:lnTo>
                  <a:lnTo>
                    <a:pt x="13995" y="309308"/>
                  </a:lnTo>
                  <a:lnTo>
                    <a:pt x="13957" y="308508"/>
                  </a:lnTo>
                  <a:lnTo>
                    <a:pt x="14503" y="306844"/>
                  </a:lnTo>
                  <a:lnTo>
                    <a:pt x="14541" y="306171"/>
                  </a:lnTo>
                  <a:lnTo>
                    <a:pt x="14643" y="305523"/>
                  </a:lnTo>
                  <a:lnTo>
                    <a:pt x="14439" y="305485"/>
                  </a:lnTo>
                  <a:lnTo>
                    <a:pt x="13665" y="308432"/>
                  </a:lnTo>
                  <a:lnTo>
                    <a:pt x="13068" y="308978"/>
                  </a:lnTo>
                  <a:lnTo>
                    <a:pt x="12026" y="307911"/>
                  </a:lnTo>
                  <a:lnTo>
                    <a:pt x="11874" y="309295"/>
                  </a:lnTo>
                  <a:lnTo>
                    <a:pt x="14287" y="309816"/>
                  </a:lnTo>
                  <a:lnTo>
                    <a:pt x="15417" y="310083"/>
                  </a:lnTo>
                  <a:close/>
                </a:path>
                <a:path w="62865" h="334009">
                  <a:moveTo>
                    <a:pt x="16040" y="318706"/>
                  </a:moveTo>
                  <a:lnTo>
                    <a:pt x="15709" y="318300"/>
                  </a:lnTo>
                  <a:lnTo>
                    <a:pt x="15290" y="317792"/>
                  </a:lnTo>
                  <a:lnTo>
                    <a:pt x="13868" y="317398"/>
                  </a:lnTo>
                  <a:lnTo>
                    <a:pt x="13931" y="316738"/>
                  </a:lnTo>
                  <a:lnTo>
                    <a:pt x="13995" y="315988"/>
                  </a:lnTo>
                  <a:lnTo>
                    <a:pt x="12331" y="316763"/>
                  </a:lnTo>
                  <a:lnTo>
                    <a:pt x="13335" y="316738"/>
                  </a:lnTo>
                  <a:lnTo>
                    <a:pt x="13703" y="317207"/>
                  </a:lnTo>
                  <a:lnTo>
                    <a:pt x="13716" y="319849"/>
                  </a:lnTo>
                  <a:lnTo>
                    <a:pt x="13792" y="320217"/>
                  </a:lnTo>
                  <a:lnTo>
                    <a:pt x="14211" y="320344"/>
                  </a:lnTo>
                  <a:lnTo>
                    <a:pt x="14465" y="320497"/>
                  </a:lnTo>
                  <a:lnTo>
                    <a:pt x="13995" y="319849"/>
                  </a:lnTo>
                  <a:lnTo>
                    <a:pt x="14058" y="318706"/>
                  </a:lnTo>
                  <a:lnTo>
                    <a:pt x="14185" y="318300"/>
                  </a:lnTo>
                  <a:lnTo>
                    <a:pt x="16040" y="318706"/>
                  </a:lnTo>
                  <a:close/>
                </a:path>
                <a:path w="62865" h="334009">
                  <a:moveTo>
                    <a:pt x="16662" y="316382"/>
                  </a:moveTo>
                  <a:lnTo>
                    <a:pt x="16129" y="315315"/>
                  </a:lnTo>
                  <a:lnTo>
                    <a:pt x="16268" y="316966"/>
                  </a:lnTo>
                  <a:lnTo>
                    <a:pt x="16662" y="316382"/>
                  </a:lnTo>
                  <a:close/>
                </a:path>
                <a:path w="62865" h="334009">
                  <a:moveTo>
                    <a:pt x="17183" y="310832"/>
                  </a:moveTo>
                  <a:lnTo>
                    <a:pt x="16598" y="310603"/>
                  </a:lnTo>
                  <a:lnTo>
                    <a:pt x="15506" y="310146"/>
                  </a:lnTo>
                  <a:lnTo>
                    <a:pt x="15824" y="310769"/>
                  </a:lnTo>
                  <a:lnTo>
                    <a:pt x="16357" y="311061"/>
                  </a:lnTo>
                  <a:lnTo>
                    <a:pt x="17183" y="310832"/>
                  </a:lnTo>
                  <a:close/>
                </a:path>
                <a:path w="62865" h="334009">
                  <a:moveTo>
                    <a:pt x="17310" y="315353"/>
                  </a:moveTo>
                  <a:lnTo>
                    <a:pt x="16065" y="314490"/>
                  </a:lnTo>
                  <a:lnTo>
                    <a:pt x="16129" y="315315"/>
                  </a:lnTo>
                  <a:lnTo>
                    <a:pt x="17310" y="315353"/>
                  </a:lnTo>
                  <a:close/>
                </a:path>
                <a:path w="62865" h="334009">
                  <a:moveTo>
                    <a:pt x="17449" y="303657"/>
                  </a:moveTo>
                  <a:lnTo>
                    <a:pt x="17145" y="302971"/>
                  </a:lnTo>
                  <a:lnTo>
                    <a:pt x="15900" y="303936"/>
                  </a:lnTo>
                  <a:lnTo>
                    <a:pt x="16814" y="304901"/>
                  </a:lnTo>
                  <a:lnTo>
                    <a:pt x="17018" y="306197"/>
                  </a:lnTo>
                  <a:lnTo>
                    <a:pt x="17449" y="303733"/>
                  </a:lnTo>
                  <a:close/>
                </a:path>
                <a:path w="62865" h="334009">
                  <a:moveTo>
                    <a:pt x="21272" y="203860"/>
                  </a:moveTo>
                  <a:lnTo>
                    <a:pt x="19608" y="203860"/>
                  </a:lnTo>
                  <a:lnTo>
                    <a:pt x="19608" y="204076"/>
                  </a:lnTo>
                  <a:lnTo>
                    <a:pt x="21272" y="204076"/>
                  </a:lnTo>
                  <a:lnTo>
                    <a:pt x="21272" y="203860"/>
                  </a:lnTo>
                  <a:close/>
                </a:path>
                <a:path w="62865" h="334009">
                  <a:moveTo>
                    <a:pt x="21399" y="228727"/>
                  </a:moveTo>
                  <a:lnTo>
                    <a:pt x="21069" y="228041"/>
                  </a:lnTo>
                  <a:lnTo>
                    <a:pt x="20891" y="227711"/>
                  </a:lnTo>
                  <a:lnTo>
                    <a:pt x="20688" y="227279"/>
                  </a:lnTo>
                  <a:lnTo>
                    <a:pt x="19405" y="228257"/>
                  </a:lnTo>
                  <a:lnTo>
                    <a:pt x="18186" y="227279"/>
                  </a:lnTo>
                  <a:lnTo>
                    <a:pt x="16954" y="227241"/>
                  </a:lnTo>
                  <a:lnTo>
                    <a:pt x="16903" y="227520"/>
                  </a:lnTo>
                  <a:lnTo>
                    <a:pt x="16891" y="227672"/>
                  </a:lnTo>
                  <a:lnTo>
                    <a:pt x="18275" y="228003"/>
                  </a:lnTo>
                  <a:lnTo>
                    <a:pt x="19672" y="228320"/>
                  </a:lnTo>
                  <a:lnTo>
                    <a:pt x="21399" y="228727"/>
                  </a:lnTo>
                  <a:close/>
                </a:path>
                <a:path w="62865" h="334009">
                  <a:moveTo>
                    <a:pt x="21666" y="183248"/>
                  </a:moveTo>
                  <a:lnTo>
                    <a:pt x="20129" y="182206"/>
                  </a:lnTo>
                  <a:lnTo>
                    <a:pt x="19951" y="182181"/>
                  </a:lnTo>
                  <a:lnTo>
                    <a:pt x="19164" y="182854"/>
                  </a:lnTo>
                  <a:lnTo>
                    <a:pt x="19951" y="182981"/>
                  </a:lnTo>
                  <a:lnTo>
                    <a:pt x="20726" y="183095"/>
                  </a:lnTo>
                  <a:lnTo>
                    <a:pt x="21666" y="183248"/>
                  </a:lnTo>
                  <a:close/>
                </a:path>
                <a:path w="62865" h="334009">
                  <a:moveTo>
                    <a:pt x="21831" y="234416"/>
                  </a:moveTo>
                  <a:lnTo>
                    <a:pt x="20535" y="233464"/>
                  </a:lnTo>
                  <a:lnTo>
                    <a:pt x="19431" y="233845"/>
                  </a:lnTo>
                  <a:lnTo>
                    <a:pt x="18338" y="234035"/>
                  </a:lnTo>
                  <a:lnTo>
                    <a:pt x="19342" y="234734"/>
                  </a:lnTo>
                  <a:lnTo>
                    <a:pt x="20447" y="234505"/>
                  </a:lnTo>
                  <a:lnTo>
                    <a:pt x="21831" y="234416"/>
                  </a:lnTo>
                  <a:close/>
                </a:path>
                <a:path w="62865" h="334009">
                  <a:moveTo>
                    <a:pt x="22123" y="3886"/>
                  </a:moveTo>
                  <a:lnTo>
                    <a:pt x="21463" y="3632"/>
                  </a:lnTo>
                  <a:lnTo>
                    <a:pt x="20675" y="2959"/>
                  </a:lnTo>
                  <a:lnTo>
                    <a:pt x="19672" y="3048"/>
                  </a:lnTo>
                  <a:lnTo>
                    <a:pt x="19583" y="3454"/>
                  </a:lnTo>
                  <a:lnTo>
                    <a:pt x="22123" y="3886"/>
                  </a:lnTo>
                  <a:close/>
                </a:path>
                <a:path w="62865" h="334009">
                  <a:moveTo>
                    <a:pt x="22390" y="3937"/>
                  </a:moveTo>
                  <a:lnTo>
                    <a:pt x="22123" y="3886"/>
                  </a:lnTo>
                  <a:lnTo>
                    <a:pt x="22339" y="3975"/>
                  </a:lnTo>
                  <a:close/>
                </a:path>
                <a:path w="62865" h="334009">
                  <a:moveTo>
                    <a:pt x="22440" y="318858"/>
                  </a:moveTo>
                  <a:lnTo>
                    <a:pt x="21958" y="318439"/>
                  </a:lnTo>
                  <a:lnTo>
                    <a:pt x="21513" y="318135"/>
                  </a:lnTo>
                  <a:lnTo>
                    <a:pt x="21082" y="317830"/>
                  </a:lnTo>
                  <a:lnTo>
                    <a:pt x="20891" y="318122"/>
                  </a:lnTo>
                  <a:lnTo>
                    <a:pt x="21323" y="318439"/>
                  </a:lnTo>
                  <a:lnTo>
                    <a:pt x="22174" y="319049"/>
                  </a:lnTo>
                  <a:lnTo>
                    <a:pt x="22326" y="318947"/>
                  </a:lnTo>
                  <a:close/>
                </a:path>
                <a:path w="62865" h="334009">
                  <a:moveTo>
                    <a:pt x="22999" y="300291"/>
                  </a:moveTo>
                  <a:lnTo>
                    <a:pt x="22148" y="299834"/>
                  </a:lnTo>
                  <a:lnTo>
                    <a:pt x="21018" y="299237"/>
                  </a:lnTo>
                  <a:lnTo>
                    <a:pt x="20129" y="300126"/>
                  </a:lnTo>
                  <a:lnTo>
                    <a:pt x="19862" y="301167"/>
                  </a:lnTo>
                  <a:lnTo>
                    <a:pt x="20345" y="302729"/>
                  </a:lnTo>
                  <a:lnTo>
                    <a:pt x="20586" y="301256"/>
                  </a:lnTo>
                  <a:lnTo>
                    <a:pt x="20688" y="300685"/>
                  </a:lnTo>
                  <a:lnTo>
                    <a:pt x="21412" y="300558"/>
                  </a:lnTo>
                  <a:lnTo>
                    <a:pt x="22072" y="300456"/>
                  </a:lnTo>
                  <a:lnTo>
                    <a:pt x="22999" y="300291"/>
                  </a:lnTo>
                  <a:close/>
                </a:path>
                <a:path w="62865" h="334009">
                  <a:moveTo>
                    <a:pt x="23609" y="241846"/>
                  </a:moveTo>
                  <a:lnTo>
                    <a:pt x="23304" y="240639"/>
                  </a:lnTo>
                  <a:lnTo>
                    <a:pt x="23139" y="240030"/>
                  </a:lnTo>
                  <a:lnTo>
                    <a:pt x="22936" y="241338"/>
                  </a:lnTo>
                  <a:lnTo>
                    <a:pt x="22186" y="242087"/>
                  </a:lnTo>
                  <a:lnTo>
                    <a:pt x="20802" y="242252"/>
                  </a:lnTo>
                  <a:lnTo>
                    <a:pt x="21882" y="242760"/>
                  </a:lnTo>
                  <a:lnTo>
                    <a:pt x="22771" y="242531"/>
                  </a:lnTo>
                  <a:lnTo>
                    <a:pt x="23609" y="241846"/>
                  </a:lnTo>
                  <a:close/>
                </a:path>
                <a:path w="62865" h="334009">
                  <a:moveTo>
                    <a:pt x="23634" y="70446"/>
                  </a:moveTo>
                  <a:lnTo>
                    <a:pt x="22567" y="69913"/>
                  </a:lnTo>
                  <a:lnTo>
                    <a:pt x="22466" y="70104"/>
                  </a:lnTo>
                  <a:lnTo>
                    <a:pt x="22771" y="70396"/>
                  </a:lnTo>
                  <a:lnTo>
                    <a:pt x="23114" y="70586"/>
                  </a:lnTo>
                  <a:lnTo>
                    <a:pt x="23456" y="70789"/>
                  </a:lnTo>
                  <a:lnTo>
                    <a:pt x="23583" y="70561"/>
                  </a:lnTo>
                  <a:close/>
                </a:path>
                <a:path w="62865" h="334009">
                  <a:moveTo>
                    <a:pt x="23939" y="234480"/>
                  </a:moveTo>
                  <a:lnTo>
                    <a:pt x="23075" y="235013"/>
                  </a:lnTo>
                  <a:lnTo>
                    <a:pt x="23126" y="236232"/>
                  </a:lnTo>
                  <a:lnTo>
                    <a:pt x="23939" y="234480"/>
                  </a:lnTo>
                  <a:close/>
                </a:path>
                <a:path w="62865" h="334009">
                  <a:moveTo>
                    <a:pt x="24130" y="183222"/>
                  </a:moveTo>
                  <a:lnTo>
                    <a:pt x="23850" y="183045"/>
                  </a:lnTo>
                  <a:lnTo>
                    <a:pt x="23533" y="182753"/>
                  </a:lnTo>
                  <a:lnTo>
                    <a:pt x="22948" y="182626"/>
                  </a:lnTo>
                  <a:lnTo>
                    <a:pt x="22669" y="182918"/>
                  </a:lnTo>
                  <a:lnTo>
                    <a:pt x="22428" y="183045"/>
                  </a:lnTo>
                  <a:lnTo>
                    <a:pt x="22593" y="183388"/>
                  </a:lnTo>
                  <a:lnTo>
                    <a:pt x="24130" y="183222"/>
                  </a:lnTo>
                  <a:close/>
                </a:path>
                <a:path w="62865" h="334009">
                  <a:moveTo>
                    <a:pt x="24155" y="316179"/>
                  </a:moveTo>
                  <a:lnTo>
                    <a:pt x="23825" y="315836"/>
                  </a:lnTo>
                  <a:lnTo>
                    <a:pt x="23507" y="315493"/>
                  </a:lnTo>
                  <a:lnTo>
                    <a:pt x="23177" y="315150"/>
                  </a:lnTo>
                  <a:lnTo>
                    <a:pt x="22948" y="315379"/>
                  </a:lnTo>
                  <a:lnTo>
                    <a:pt x="23253" y="315734"/>
                  </a:lnTo>
                  <a:lnTo>
                    <a:pt x="23558" y="316103"/>
                  </a:lnTo>
                  <a:lnTo>
                    <a:pt x="23850" y="316471"/>
                  </a:lnTo>
                  <a:lnTo>
                    <a:pt x="24053" y="316280"/>
                  </a:lnTo>
                  <a:close/>
                </a:path>
                <a:path w="62865" h="334009">
                  <a:moveTo>
                    <a:pt x="24828" y="276466"/>
                  </a:moveTo>
                  <a:lnTo>
                    <a:pt x="24041" y="276059"/>
                  </a:lnTo>
                  <a:lnTo>
                    <a:pt x="24028" y="276783"/>
                  </a:lnTo>
                  <a:lnTo>
                    <a:pt x="24079" y="277495"/>
                  </a:lnTo>
                  <a:lnTo>
                    <a:pt x="24803" y="277926"/>
                  </a:lnTo>
                  <a:lnTo>
                    <a:pt x="24777" y="277215"/>
                  </a:lnTo>
                  <a:lnTo>
                    <a:pt x="24828" y="276466"/>
                  </a:lnTo>
                  <a:close/>
                </a:path>
                <a:path w="62865" h="334009">
                  <a:moveTo>
                    <a:pt x="25222" y="232130"/>
                  </a:moveTo>
                  <a:lnTo>
                    <a:pt x="24384" y="232321"/>
                  </a:lnTo>
                  <a:lnTo>
                    <a:pt x="24599" y="233222"/>
                  </a:lnTo>
                  <a:lnTo>
                    <a:pt x="24993" y="232524"/>
                  </a:lnTo>
                  <a:lnTo>
                    <a:pt x="25222" y="232130"/>
                  </a:lnTo>
                  <a:close/>
                </a:path>
                <a:path w="62865" h="334009">
                  <a:moveTo>
                    <a:pt x="25311" y="305968"/>
                  </a:moveTo>
                  <a:lnTo>
                    <a:pt x="24142" y="305460"/>
                  </a:lnTo>
                  <a:lnTo>
                    <a:pt x="24320" y="306438"/>
                  </a:lnTo>
                  <a:lnTo>
                    <a:pt x="25311" y="305968"/>
                  </a:lnTo>
                  <a:close/>
                </a:path>
                <a:path w="62865" h="334009">
                  <a:moveTo>
                    <a:pt x="26047" y="310629"/>
                  </a:moveTo>
                  <a:lnTo>
                    <a:pt x="24168" y="309994"/>
                  </a:lnTo>
                  <a:lnTo>
                    <a:pt x="23228" y="309664"/>
                  </a:lnTo>
                  <a:lnTo>
                    <a:pt x="23152" y="309905"/>
                  </a:lnTo>
                  <a:lnTo>
                    <a:pt x="24053" y="310413"/>
                  </a:lnTo>
                  <a:lnTo>
                    <a:pt x="24904" y="311137"/>
                  </a:lnTo>
                  <a:lnTo>
                    <a:pt x="26047" y="310629"/>
                  </a:lnTo>
                  <a:close/>
                </a:path>
                <a:path w="62865" h="334009">
                  <a:moveTo>
                    <a:pt x="26517" y="2717"/>
                  </a:moveTo>
                  <a:lnTo>
                    <a:pt x="26022" y="2540"/>
                  </a:lnTo>
                  <a:lnTo>
                    <a:pt x="25539" y="2349"/>
                  </a:lnTo>
                  <a:lnTo>
                    <a:pt x="25044" y="2171"/>
                  </a:lnTo>
                  <a:lnTo>
                    <a:pt x="24980" y="2387"/>
                  </a:lnTo>
                  <a:lnTo>
                    <a:pt x="25425" y="2667"/>
                  </a:lnTo>
                  <a:lnTo>
                    <a:pt x="26390" y="3022"/>
                  </a:lnTo>
                  <a:lnTo>
                    <a:pt x="26479" y="2794"/>
                  </a:lnTo>
                  <a:close/>
                </a:path>
                <a:path w="62865" h="334009">
                  <a:moveTo>
                    <a:pt x="26974" y="234886"/>
                  </a:moveTo>
                  <a:lnTo>
                    <a:pt x="26695" y="234619"/>
                  </a:lnTo>
                  <a:lnTo>
                    <a:pt x="26555" y="234416"/>
                  </a:lnTo>
                  <a:lnTo>
                    <a:pt x="26352" y="234492"/>
                  </a:lnTo>
                  <a:lnTo>
                    <a:pt x="26250" y="236296"/>
                  </a:lnTo>
                  <a:lnTo>
                    <a:pt x="26454" y="235915"/>
                  </a:lnTo>
                  <a:lnTo>
                    <a:pt x="26746" y="235496"/>
                  </a:lnTo>
                  <a:lnTo>
                    <a:pt x="26974" y="234886"/>
                  </a:lnTo>
                  <a:close/>
                </a:path>
                <a:path w="62865" h="334009">
                  <a:moveTo>
                    <a:pt x="27660" y="303898"/>
                  </a:moveTo>
                  <a:lnTo>
                    <a:pt x="27152" y="303644"/>
                  </a:lnTo>
                  <a:lnTo>
                    <a:pt x="26657" y="303403"/>
                  </a:lnTo>
                  <a:lnTo>
                    <a:pt x="26149" y="303149"/>
                  </a:lnTo>
                  <a:lnTo>
                    <a:pt x="26047" y="303479"/>
                  </a:lnTo>
                  <a:lnTo>
                    <a:pt x="25996" y="303657"/>
                  </a:lnTo>
                  <a:lnTo>
                    <a:pt x="26517" y="303822"/>
                  </a:lnTo>
                  <a:lnTo>
                    <a:pt x="27025" y="303987"/>
                  </a:lnTo>
                  <a:lnTo>
                    <a:pt x="27546" y="304152"/>
                  </a:lnTo>
                  <a:lnTo>
                    <a:pt x="27622" y="303987"/>
                  </a:lnTo>
                  <a:close/>
                </a:path>
                <a:path w="62865" h="334009">
                  <a:moveTo>
                    <a:pt x="27927" y="170497"/>
                  </a:moveTo>
                  <a:lnTo>
                    <a:pt x="27432" y="169570"/>
                  </a:lnTo>
                  <a:lnTo>
                    <a:pt x="26708" y="170332"/>
                  </a:lnTo>
                  <a:lnTo>
                    <a:pt x="26073" y="170408"/>
                  </a:lnTo>
                  <a:lnTo>
                    <a:pt x="27927" y="170497"/>
                  </a:lnTo>
                  <a:close/>
                </a:path>
                <a:path w="62865" h="334009">
                  <a:moveTo>
                    <a:pt x="28244" y="315341"/>
                  </a:moveTo>
                  <a:lnTo>
                    <a:pt x="27978" y="314058"/>
                  </a:lnTo>
                  <a:lnTo>
                    <a:pt x="26555" y="313880"/>
                  </a:lnTo>
                  <a:lnTo>
                    <a:pt x="25577" y="312915"/>
                  </a:lnTo>
                  <a:lnTo>
                    <a:pt x="24930" y="312826"/>
                  </a:lnTo>
                  <a:lnTo>
                    <a:pt x="24498" y="312661"/>
                  </a:lnTo>
                  <a:lnTo>
                    <a:pt x="25361" y="313905"/>
                  </a:lnTo>
                  <a:lnTo>
                    <a:pt x="26530" y="314883"/>
                  </a:lnTo>
                  <a:lnTo>
                    <a:pt x="28244" y="315341"/>
                  </a:lnTo>
                  <a:close/>
                </a:path>
                <a:path w="62865" h="334009">
                  <a:moveTo>
                    <a:pt x="28511" y="310654"/>
                  </a:moveTo>
                  <a:lnTo>
                    <a:pt x="27927" y="310845"/>
                  </a:lnTo>
                  <a:lnTo>
                    <a:pt x="27546" y="310934"/>
                  </a:lnTo>
                  <a:lnTo>
                    <a:pt x="27178" y="311086"/>
                  </a:lnTo>
                  <a:lnTo>
                    <a:pt x="26631" y="311327"/>
                  </a:lnTo>
                  <a:lnTo>
                    <a:pt x="26276" y="311150"/>
                  </a:lnTo>
                  <a:lnTo>
                    <a:pt x="26047" y="310629"/>
                  </a:lnTo>
                  <a:lnTo>
                    <a:pt x="26047" y="310845"/>
                  </a:lnTo>
                  <a:lnTo>
                    <a:pt x="25946" y="311188"/>
                  </a:lnTo>
                  <a:lnTo>
                    <a:pt x="26593" y="311708"/>
                  </a:lnTo>
                  <a:lnTo>
                    <a:pt x="27178" y="312077"/>
                  </a:lnTo>
                  <a:lnTo>
                    <a:pt x="27774" y="312483"/>
                  </a:lnTo>
                  <a:lnTo>
                    <a:pt x="28016" y="311873"/>
                  </a:lnTo>
                  <a:lnTo>
                    <a:pt x="28232" y="311365"/>
                  </a:lnTo>
                  <a:lnTo>
                    <a:pt x="28511" y="310654"/>
                  </a:lnTo>
                  <a:close/>
                </a:path>
                <a:path w="62865" h="334009">
                  <a:moveTo>
                    <a:pt x="28879" y="125920"/>
                  </a:moveTo>
                  <a:lnTo>
                    <a:pt x="28549" y="125831"/>
                  </a:lnTo>
                  <a:lnTo>
                    <a:pt x="28181" y="125615"/>
                  </a:lnTo>
                  <a:lnTo>
                    <a:pt x="27927" y="125704"/>
                  </a:lnTo>
                  <a:lnTo>
                    <a:pt x="27736" y="125780"/>
                  </a:lnTo>
                  <a:lnTo>
                    <a:pt x="27711" y="126276"/>
                  </a:lnTo>
                  <a:lnTo>
                    <a:pt x="27559" y="126796"/>
                  </a:lnTo>
                  <a:lnTo>
                    <a:pt x="28181" y="126580"/>
                  </a:lnTo>
                  <a:lnTo>
                    <a:pt x="28816" y="126352"/>
                  </a:lnTo>
                  <a:lnTo>
                    <a:pt x="28841" y="126212"/>
                  </a:lnTo>
                  <a:lnTo>
                    <a:pt x="28854" y="126060"/>
                  </a:lnTo>
                  <a:lnTo>
                    <a:pt x="28879" y="125920"/>
                  </a:lnTo>
                  <a:close/>
                </a:path>
                <a:path w="62865" h="334009">
                  <a:moveTo>
                    <a:pt x="29337" y="131673"/>
                  </a:moveTo>
                  <a:lnTo>
                    <a:pt x="28549" y="130568"/>
                  </a:lnTo>
                  <a:lnTo>
                    <a:pt x="27520" y="131381"/>
                  </a:lnTo>
                  <a:lnTo>
                    <a:pt x="28524" y="132207"/>
                  </a:lnTo>
                  <a:lnTo>
                    <a:pt x="29337" y="131673"/>
                  </a:lnTo>
                  <a:close/>
                </a:path>
                <a:path w="62865" h="334009">
                  <a:moveTo>
                    <a:pt x="29629" y="260045"/>
                  </a:moveTo>
                  <a:lnTo>
                    <a:pt x="28371" y="260172"/>
                  </a:lnTo>
                  <a:lnTo>
                    <a:pt x="28397" y="260350"/>
                  </a:lnTo>
                  <a:lnTo>
                    <a:pt x="28879" y="260286"/>
                  </a:lnTo>
                  <a:lnTo>
                    <a:pt x="29629" y="260045"/>
                  </a:lnTo>
                  <a:close/>
                </a:path>
                <a:path w="62865" h="334009">
                  <a:moveTo>
                    <a:pt x="29984" y="274027"/>
                  </a:moveTo>
                  <a:lnTo>
                    <a:pt x="29705" y="273380"/>
                  </a:lnTo>
                  <a:lnTo>
                    <a:pt x="29121" y="272034"/>
                  </a:lnTo>
                  <a:lnTo>
                    <a:pt x="28905" y="272148"/>
                  </a:lnTo>
                  <a:lnTo>
                    <a:pt x="29095" y="272872"/>
                  </a:lnTo>
                  <a:lnTo>
                    <a:pt x="29146" y="273697"/>
                  </a:lnTo>
                  <a:lnTo>
                    <a:pt x="29984" y="274027"/>
                  </a:lnTo>
                  <a:close/>
                </a:path>
                <a:path w="62865" h="334009">
                  <a:moveTo>
                    <a:pt x="30480" y="309346"/>
                  </a:moveTo>
                  <a:lnTo>
                    <a:pt x="30226" y="308775"/>
                  </a:lnTo>
                  <a:lnTo>
                    <a:pt x="29641" y="307530"/>
                  </a:lnTo>
                  <a:lnTo>
                    <a:pt x="27457" y="307086"/>
                  </a:lnTo>
                  <a:lnTo>
                    <a:pt x="27978" y="308063"/>
                  </a:lnTo>
                  <a:lnTo>
                    <a:pt x="27432" y="308305"/>
                  </a:lnTo>
                  <a:lnTo>
                    <a:pt x="26530" y="308724"/>
                  </a:lnTo>
                  <a:lnTo>
                    <a:pt x="26644" y="308876"/>
                  </a:lnTo>
                  <a:lnTo>
                    <a:pt x="26885" y="308978"/>
                  </a:lnTo>
                  <a:lnTo>
                    <a:pt x="27114" y="309054"/>
                  </a:lnTo>
                  <a:lnTo>
                    <a:pt x="28232" y="308254"/>
                  </a:lnTo>
                  <a:lnTo>
                    <a:pt x="29171" y="308317"/>
                  </a:lnTo>
                  <a:lnTo>
                    <a:pt x="30060" y="309206"/>
                  </a:lnTo>
                  <a:lnTo>
                    <a:pt x="30378" y="309321"/>
                  </a:lnTo>
                  <a:close/>
                </a:path>
                <a:path w="62865" h="334009">
                  <a:moveTo>
                    <a:pt x="30505" y="275932"/>
                  </a:moveTo>
                  <a:lnTo>
                    <a:pt x="29997" y="274053"/>
                  </a:lnTo>
                  <a:lnTo>
                    <a:pt x="29743" y="274739"/>
                  </a:lnTo>
                  <a:lnTo>
                    <a:pt x="29591" y="275424"/>
                  </a:lnTo>
                  <a:lnTo>
                    <a:pt x="30505" y="275932"/>
                  </a:lnTo>
                  <a:close/>
                </a:path>
                <a:path w="62865" h="334009">
                  <a:moveTo>
                    <a:pt x="30734" y="87680"/>
                  </a:moveTo>
                  <a:lnTo>
                    <a:pt x="29387" y="87083"/>
                  </a:lnTo>
                  <a:lnTo>
                    <a:pt x="29260" y="87223"/>
                  </a:lnTo>
                  <a:lnTo>
                    <a:pt x="29387" y="87426"/>
                  </a:lnTo>
                  <a:lnTo>
                    <a:pt x="29540" y="87604"/>
                  </a:lnTo>
                  <a:lnTo>
                    <a:pt x="29946" y="87731"/>
                  </a:lnTo>
                  <a:lnTo>
                    <a:pt x="30187" y="87680"/>
                  </a:lnTo>
                  <a:lnTo>
                    <a:pt x="30734" y="87680"/>
                  </a:lnTo>
                  <a:close/>
                </a:path>
                <a:path w="62865" h="334009">
                  <a:moveTo>
                    <a:pt x="30949" y="102806"/>
                  </a:moveTo>
                  <a:lnTo>
                    <a:pt x="30480" y="102476"/>
                  </a:lnTo>
                  <a:lnTo>
                    <a:pt x="30022" y="102146"/>
                  </a:lnTo>
                  <a:lnTo>
                    <a:pt x="29552" y="101828"/>
                  </a:lnTo>
                  <a:lnTo>
                    <a:pt x="29375" y="102044"/>
                  </a:lnTo>
                  <a:lnTo>
                    <a:pt x="29768" y="102463"/>
                  </a:lnTo>
                  <a:lnTo>
                    <a:pt x="30264" y="102781"/>
                  </a:lnTo>
                  <a:lnTo>
                    <a:pt x="30746" y="103098"/>
                  </a:lnTo>
                  <a:lnTo>
                    <a:pt x="30873" y="102895"/>
                  </a:lnTo>
                  <a:close/>
                </a:path>
                <a:path w="62865" h="334009">
                  <a:moveTo>
                    <a:pt x="31280" y="304609"/>
                  </a:moveTo>
                  <a:lnTo>
                    <a:pt x="31089" y="303568"/>
                  </a:lnTo>
                  <a:lnTo>
                    <a:pt x="30111" y="304088"/>
                  </a:lnTo>
                  <a:lnTo>
                    <a:pt x="28917" y="303987"/>
                  </a:lnTo>
                  <a:lnTo>
                    <a:pt x="28359" y="305079"/>
                  </a:lnTo>
                  <a:lnTo>
                    <a:pt x="29044" y="305269"/>
                  </a:lnTo>
                  <a:lnTo>
                    <a:pt x="29629" y="305447"/>
                  </a:lnTo>
                  <a:lnTo>
                    <a:pt x="30391" y="305663"/>
                  </a:lnTo>
                  <a:lnTo>
                    <a:pt x="29146" y="304419"/>
                  </a:lnTo>
                  <a:lnTo>
                    <a:pt x="31280" y="304609"/>
                  </a:lnTo>
                  <a:close/>
                </a:path>
                <a:path w="62865" h="334009">
                  <a:moveTo>
                    <a:pt x="31330" y="279869"/>
                  </a:moveTo>
                  <a:lnTo>
                    <a:pt x="30759" y="278612"/>
                  </a:lnTo>
                  <a:lnTo>
                    <a:pt x="30492" y="281889"/>
                  </a:lnTo>
                  <a:lnTo>
                    <a:pt x="31064" y="282536"/>
                  </a:lnTo>
                  <a:lnTo>
                    <a:pt x="31330" y="281165"/>
                  </a:lnTo>
                  <a:lnTo>
                    <a:pt x="31330" y="279869"/>
                  </a:lnTo>
                  <a:close/>
                </a:path>
                <a:path w="62865" h="334009">
                  <a:moveTo>
                    <a:pt x="32232" y="309943"/>
                  </a:moveTo>
                  <a:lnTo>
                    <a:pt x="31089" y="309587"/>
                  </a:lnTo>
                  <a:lnTo>
                    <a:pt x="30505" y="309410"/>
                  </a:lnTo>
                  <a:lnTo>
                    <a:pt x="30238" y="309829"/>
                  </a:lnTo>
                  <a:lnTo>
                    <a:pt x="29921" y="310286"/>
                  </a:lnTo>
                  <a:lnTo>
                    <a:pt x="29552" y="310832"/>
                  </a:lnTo>
                  <a:lnTo>
                    <a:pt x="30454" y="310642"/>
                  </a:lnTo>
                  <a:lnTo>
                    <a:pt x="31330" y="310464"/>
                  </a:lnTo>
                  <a:lnTo>
                    <a:pt x="32207" y="310273"/>
                  </a:lnTo>
                  <a:lnTo>
                    <a:pt x="32232" y="309943"/>
                  </a:lnTo>
                  <a:close/>
                </a:path>
                <a:path w="62865" h="334009">
                  <a:moveTo>
                    <a:pt x="32613" y="130911"/>
                  </a:moveTo>
                  <a:lnTo>
                    <a:pt x="32181" y="130556"/>
                  </a:lnTo>
                  <a:lnTo>
                    <a:pt x="31496" y="129997"/>
                  </a:lnTo>
                  <a:lnTo>
                    <a:pt x="31343" y="130162"/>
                  </a:lnTo>
                  <a:lnTo>
                    <a:pt x="31038" y="130467"/>
                  </a:lnTo>
                  <a:lnTo>
                    <a:pt x="31381" y="130670"/>
                  </a:lnTo>
                  <a:lnTo>
                    <a:pt x="31699" y="130898"/>
                  </a:lnTo>
                  <a:lnTo>
                    <a:pt x="32067" y="131076"/>
                  </a:lnTo>
                  <a:lnTo>
                    <a:pt x="32334" y="131000"/>
                  </a:lnTo>
                  <a:lnTo>
                    <a:pt x="32613" y="130911"/>
                  </a:lnTo>
                  <a:close/>
                </a:path>
                <a:path w="62865" h="334009">
                  <a:moveTo>
                    <a:pt x="32639" y="157581"/>
                  </a:moveTo>
                  <a:lnTo>
                    <a:pt x="32245" y="156806"/>
                  </a:lnTo>
                  <a:lnTo>
                    <a:pt x="31623" y="156337"/>
                  </a:lnTo>
                  <a:lnTo>
                    <a:pt x="30594" y="156210"/>
                  </a:lnTo>
                  <a:lnTo>
                    <a:pt x="31000" y="156756"/>
                  </a:lnTo>
                  <a:lnTo>
                    <a:pt x="31292" y="157162"/>
                  </a:lnTo>
                  <a:lnTo>
                    <a:pt x="31711" y="157708"/>
                  </a:lnTo>
                  <a:lnTo>
                    <a:pt x="30988" y="157848"/>
                  </a:lnTo>
                  <a:lnTo>
                    <a:pt x="30467" y="157937"/>
                  </a:lnTo>
                  <a:lnTo>
                    <a:pt x="29540" y="158115"/>
                  </a:lnTo>
                  <a:lnTo>
                    <a:pt x="31305" y="158521"/>
                  </a:lnTo>
                  <a:lnTo>
                    <a:pt x="32207" y="158737"/>
                  </a:lnTo>
                  <a:lnTo>
                    <a:pt x="31635" y="157746"/>
                  </a:lnTo>
                  <a:lnTo>
                    <a:pt x="32283" y="157734"/>
                  </a:lnTo>
                  <a:lnTo>
                    <a:pt x="32639" y="157581"/>
                  </a:lnTo>
                  <a:close/>
                </a:path>
                <a:path w="62865" h="334009">
                  <a:moveTo>
                    <a:pt x="33337" y="128206"/>
                  </a:moveTo>
                  <a:lnTo>
                    <a:pt x="32893" y="127381"/>
                  </a:lnTo>
                  <a:lnTo>
                    <a:pt x="32092" y="127266"/>
                  </a:lnTo>
                  <a:lnTo>
                    <a:pt x="31165" y="127495"/>
                  </a:lnTo>
                  <a:lnTo>
                    <a:pt x="33337" y="128206"/>
                  </a:lnTo>
                  <a:close/>
                </a:path>
                <a:path w="62865" h="334009">
                  <a:moveTo>
                    <a:pt x="33921" y="133718"/>
                  </a:moveTo>
                  <a:lnTo>
                    <a:pt x="31038" y="132969"/>
                  </a:lnTo>
                  <a:lnTo>
                    <a:pt x="31813" y="134112"/>
                  </a:lnTo>
                  <a:lnTo>
                    <a:pt x="32435" y="134200"/>
                  </a:lnTo>
                  <a:lnTo>
                    <a:pt x="33921" y="133718"/>
                  </a:lnTo>
                  <a:close/>
                </a:path>
                <a:path w="62865" h="334009">
                  <a:moveTo>
                    <a:pt x="34391" y="104952"/>
                  </a:moveTo>
                  <a:lnTo>
                    <a:pt x="33578" y="104051"/>
                  </a:lnTo>
                  <a:lnTo>
                    <a:pt x="32423" y="104279"/>
                  </a:lnTo>
                  <a:lnTo>
                    <a:pt x="32956" y="104533"/>
                  </a:lnTo>
                  <a:lnTo>
                    <a:pt x="33362" y="104762"/>
                  </a:lnTo>
                  <a:lnTo>
                    <a:pt x="33985" y="104990"/>
                  </a:lnTo>
                  <a:lnTo>
                    <a:pt x="34239" y="104940"/>
                  </a:lnTo>
                  <a:lnTo>
                    <a:pt x="34391" y="104952"/>
                  </a:lnTo>
                  <a:close/>
                </a:path>
                <a:path w="62865" h="334009">
                  <a:moveTo>
                    <a:pt x="34505" y="155397"/>
                  </a:moveTo>
                  <a:lnTo>
                    <a:pt x="34036" y="154851"/>
                  </a:lnTo>
                  <a:lnTo>
                    <a:pt x="33578" y="154305"/>
                  </a:lnTo>
                  <a:lnTo>
                    <a:pt x="33020" y="153657"/>
                  </a:lnTo>
                  <a:lnTo>
                    <a:pt x="32727" y="154368"/>
                  </a:lnTo>
                  <a:lnTo>
                    <a:pt x="32537" y="154876"/>
                  </a:lnTo>
                  <a:lnTo>
                    <a:pt x="32283" y="155498"/>
                  </a:lnTo>
                  <a:lnTo>
                    <a:pt x="34404" y="155498"/>
                  </a:lnTo>
                  <a:close/>
                </a:path>
                <a:path w="62865" h="334009">
                  <a:moveTo>
                    <a:pt x="35204" y="127127"/>
                  </a:moveTo>
                  <a:lnTo>
                    <a:pt x="34798" y="126809"/>
                  </a:lnTo>
                  <a:lnTo>
                    <a:pt x="34010" y="126174"/>
                  </a:lnTo>
                  <a:lnTo>
                    <a:pt x="34074" y="126961"/>
                  </a:lnTo>
                  <a:lnTo>
                    <a:pt x="34505" y="127215"/>
                  </a:lnTo>
                  <a:lnTo>
                    <a:pt x="35102" y="127241"/>
                  </a:lnTo>
                  <a:close/>
                </a:path>
                <a:path w="62865" h="334009">
                  <a:moveTo>
                    <a:pt x="36360" y="288747"/>
                  </a:moveTo>
                  <a:lnTo>
                    <a:pt x="36233" y="288696"/>
                  </a:lnTo>
                  <a:lnTo>
                    <a:pt x="36106" y="288632"/>
                  </a:lnTo>
                  <a:lnTo>
                    <a:pt x="35979" y="288582"/>
                  </a:lnTo>
                  <a:lnTo>
                    <a:pt x="35598" y="288912"/>
                  </a:lnTo>
                  <a:lnTo>
                    <a:pt x="35039" y="289140"/>
                  </a:lnTo>
                  <a:lnTo>
                    <a:pt x="35369" y="289839"/>
                  </a:lnTo>
                  <a:lnTo>
                    <a:pt x="35433" y="289979"/>
                  </a:lnTo>
                  <a:lnTo>
                    <a:pt x="35750" y="289991"/>
                  </a:lnTo>
                  <a:lnTo>
                    <a:pt x="36042" y="290093"/>
                  </a:lnTo>
                  <a:lnTo>
                    <a:pt x="36169" y="289572"/>
                  </a:lnTo>
                  <a:lnTo>
                    <a:pt x="36258" y="289166"/>
                  </a:lnTo>
                  <a:lnTo>
                    <a:pt x="36360" y="288747"/>
                  </a:lnTo>
                  <a:close/>
                </a:path>
                <a:path w="62865" h="334009">
                  <a:moveTo>
                    <a:pt x="36372" y="258787"/>
                  </a:moveTo>
                  <a:close/>
                </a:path>
                <a:path w="62865" h="334009">
                  <a:moveTo>
                    <a:pt x="36969" y="3048"/>
                  </a:moveTo>
                  <a:lnTo>
                    <a:pt x="33972" y="2146"/>
                  </a:lnTo>
                  <a:lnTo>
                    <a:pt x="31343" y="317"/>
                  </a:lnTo>
                  <a:lnTo>
                    <a:pt x="28130" y="0"/>
                  </a:lnTo>
                  <a:lnTo>
                    <a:pt x="36791" y="3581"/>
                  </a:lnTo>
                  <a:lnTo>
                    <a:pt x="36969" y="3048"/>
                  </a:lnTo>
                  <a:close/>
                </a:path>
                <a:path w="62865" h="334009">
                  <a:moveTo>
                    <a:pt x="36982" y="128270"/>
                  </a:moveTo>
                  <a:lnTo>
                    <a:pt x="36957" y="128041"/>
                  </a:lnTo>
                  <a:lnTo>
                    <a:pt x="36880" y="127279"/>
                  </a:lnTo>
                  <a:lnTo>
                    <a:pt x="36868" y="127152"/>
                  </a:lnTo>
                  <a:lnTo>
                    <a:pt x="35953" y="127279"/>
                  </a:lnTo>
                  <a:lnTo>
                    <a:pt x="35204" y="127127"/>
                  </a:lnTo>
                  <a:lnTo>
                    <a:pt x="35153" y="128206"/>
                  </a:lnTo>
                  <a:lnTo>
                    <a:pt x="35217" y="128041"/>
                  </a:lnTo>
                  <a:lnTo>
                    <a:pt x="36233" y="128371"/>
                  </a:lnTo>
                  <a:lnTo>
                    <a:pt x="36982" y="128270"/>
                  </a:lnTo>
                  <a:close/>
                </a:path>
                <a:path w="62865" h="334009">
                  <a:moveTo>
                    <a:pt x="37274" y="258838"/>
                  </a:moveTo>
                  <a:lnTo>
                    <a:pt x="36360" y="258838"/>
                  </a:lnTo>
                  <a:lnTo>
                    <a:pt x="36271" y="260159"/>
                  </a:lnTo>
                  <a:lnTo>
                    <a:pt x="36601" y="260197"/>
                  </a:lnTo>
                  <a:lnTo>
                    <a:pt x="37274" y="258838"/>
                  </a:lnTo>
                  <a:close/>
                </a:path>
                <a:path w="62865" h="334009">
                  <a:moveTo>
                    <a:pt x="37325" y="8585"/>
                  </a:moveTo>
                  <a:lnTo>
                    <a:pt x="36995" y="7912"/>
                  </a:lnTo>
                  <a:lnTo>
                    <a:pt x="36334" y="7226"/>
                  </a:lnTo>
                  <a:lnTo>
                    <a:pt x="35966" y="8420"/>
                  </a:lnTo>
                  <a:lnTo>
                    <a:pt x="36969" y="8750"/>
                  </a:lnTo>
                  <a:lnTo>
                    <a:pt x="37287" y="9347"/>
                  </a:lnTo>
                  <a:lnTo>
                    <a:pt x="37325" y="8585"/>
                  </a:lnTo>
                  <a:close/>
                </a:path>
                <a:path w="62865" h="334009">
                  <a:moveTo>
                    <a:pt x="38417" y="131495"/>
                  </a:moveTo>
                  <a:lnTo>
                    <a:pt x="37528" y="130441"/>
                  </a:lnTo>
                  <a:lnTo>
                    <a:pt x="36639" y="129400"/>
                  </a:lnTo>
                  <a:lnTo>
                    <a:pt x="35179" y="129311"/>
                  </a:lnTo>
                  <a:lnTo>
                    <a:pt x="35153" y="128206"/>
                  </a:lnTo>
                  <a:lnTo>
                    <a:pt x="34061" y="128028"/>
                  </a:lnTo>
                  <a:lnTo>
                    <a:pt x="33705" y="128193"/>
                  </a:lnTo>
                  <a:lnTo>
                    <a:pt x="33540" y="128219"/>
                  </a:lnTo>
                  <a:lnTo>
                    <a:pt x="35115" y="129311"/>
                  </a:lnTo>
                  <a:lnTo>
                    <a:pt x="35636" y="129781"/>
                  </a:lnTo>
                  <a:lnTo>
                    <a:pt x="36525" y="129946"/>
                  </a:lnTo>
                  <a:lnTo>
                    <a:pt x="36537" y="130987"/>
                  </a:lnTo>
                  <a:lnTo>
                    <a:pt x="35801" y="131076"/>
                  </a:lnTo>
                  <a:lnTo>
                    <a:pt x="35128" y="131140"/>
                  </a:lnTo>
                  <a:lnTo>
                    <a:pt x="34442" y="131216"/>
                  </a:lnTo>
                  <a:lnTo>
                    <a:pt x="34455" y="131495"/>
                  </a:lnTo>
                  <a:lnTo>
                    <a:pt x="38417" y="131495"/>
                  </a:lnTo>
                  <a:close/>
                </a:path>
                <a:path w="62865" h="334009">
                  <a:moveTo>
                    <a:pt x="38582" y="278549"/>
                  </a:moveTo>
                  <a:lnTo>
                    <a:pt x="37249" y="278879"/>
                  </a:lnTo>
                  <a:lnTo>
                    <a:pt x="36182" y="279184"/>
                  </a:lnTo>
                  <a:lnTo>
                    <a:pt x="38252" y="279628"/>
                  </a:lnTo>
                  <a:lnTo>
                    <a:pt x="38582" y="278549"/>
                  </a:lnTo>
                  <a:close/>
                </a:path>
                <a:path w="62865" h="334009">
                  <a:moveTo>
                    <a:pt x="38747" y="273977"/>
                  </a:moveTo>
                  <a:lnTo>
                    <a:pt x="38519" y="273431"/>
                  </a:lnTo>
                  <a:lnTo>
                    <a:pt x="38341" y="272986"/>
                  </a:lnTo>
                  <a:lnTo>
                    <a:pt x="37820" y="273113"/>
                  </a:lnTo>
                  <a:lnTo>
                    <a:pt x="37388" y="273215"/>
                  </a:lnTo>
                  <a:lnTo>
                    <a:pt x="36931" y="273329"/>
                  </a:lnTo>
                  <a:lnTo>
                    <a:pt x="37642" y="274434"/>
                  </a:lnTo>
                  <a:lnTo>
                    <a:pt x="38227" y="274675"/>
                  </a:lnTo>
                  <a:lnTo>
                    <a:pt x="38747" y="273977"/>
                  </a:lnTo>
                  <a:close/>
                </a:path>
                <a:path w="62865" h="334009">
                  <a:moveTo>
                    <a:pt x="39027" y="278409"/>
                  </a:moveTo>
                  <a:lnTo>
                    <a:pt x="38735" y="278066"/>
                  </a:lnTo>
                  <a:lnTo>
                    <a:pt x="38582" y="278549"/>
                  </a:lnTo>
                  <a:lnTo>
                    <a:pt x="39027" y="278409"/>
                  </a:lnTo>
                  <a:close/>
                </a:path>
                <a:path w="62865" h="334009">
                  <a:moveTo>
                    <a:pt x="39662" y="288696"/>
                  </a:moveTo>
                  <a:lnTo>
                    <a:pt x="39306" y="288696"/>
                  </a:lnTo>
                  <a:lnTo>
                    <a:pt x="38633" y="288696"/>
                  </a:lnTo>
                  <a:lnTo>
                    <a:pt x="37680" y="289052"/>
                  </a:lnTo>
                  <a:lnTo>
                    <a:pt x="37363" y="289483"/>
                  </a:lnTo>
                  <a:lnTo>
                    <a:pt x="37934" y="289941"/>
                  </a:lnTo>
                  <a:lnTo>
                    <a:pt x="39662" y="288696"/>
                  </a:lnTo>
                  <a:close/>
                </a:path>
                <a:path w="62865" h="334009">
                  <a:moveTo>
                    <a:pt x="39725" y="288645"/>
                  </a:moveTo>
                  <a:lnTo>
                    <a:pt x="39382" y="288683"/>
                  </a:lnTo>
                  <a:lnTo>
                    <a:pt x="39674" y="288683"/>
                  </a:lnTo>
                  <a:close/>
                </a:path>
                <a:path w="62865" h="334009">
                  <a:moveTo>
                    <a:pt x="40995" y="117182"/>
                  </a:moveTo>
                  <a:lnTo>
                    <a:pt x="40043" y="117144"/>
                  </a:lnTo>
                  <a:lnTo>
                    <a:pt x="39433" y="116751"/>
                  </a:lnTo>
                  <a:lnTo>
                    <a:pt x="39560" y="117614"/>
                  </a:lnTo>
                  <a:lnTo>
                    <a:pt x="40106" y="118059"/>
                  </a:lnTo>
                  <a:lnTo>
                    <a:pt x="40919" y="118249"/>
                  </a:lnTo>
                  <a:lnTo>
                    <a:pt x="40995" y="117182"/>
                  </a:lnTo>
                  <a:close/>
                </a:path>
                <a:path w="62865" h="334009">
                  <a:moveTo>
                    <a:pt x="41935" y="291160"/>
                  </a:moveTo>
                  <a:lnTo>
                    <a:pt x="39992" y="291084"/>
                  </a:lnTo>
                  <a:lnTo>
                    <a:pt x="39903" y="292049"/>
                  </a:lnTo>
                  <a:lnTo>
                    <a:pt x="40551" y="292150"/>
                  </a:lnTo>
                  <a:lnTo>
                    <a:pt x="41198" y="292277"/>
                  </a:lnTo>
                  <a:lnTo>
                    <a:pt x="41884" y="292392"/>
                  </a:lnTo>
                  <a:lnTo>
                    <a:pt x="41910" y="291922"/>
                  </a:lnTo>
                  <a:lnTo>
                    <a:pt x="41935" y="291528"/>
                  </a:lnTo>
                  <a:lnTo>
                    <a:pt x="41935" y="291160"/>
                  </a:lnTo>
                  <a:close/>
                </a:path>
                <a:path w="62865" h="334009">
                  <a:moveTo>
                    <a:pt x="42570" y="126428"/>
                  </a:moveTo>
                  <a:lnTo>
                    <a:pt x="42456" y="125755"/>
                  </a:lnTo>
                  <a:lnTo>
                    <a:pt x="41033" y="124929"/>
                  </a:lnTo>
                  <a:lnTo>
                    <a:pt x="40220" y="123405"/>
                  </a:lnTo>
                  <a:lnTo>
                    <a:pt x="38608" y="123748"/>
                  </a:lnTo>
                  <a:lnTo>
                    <a:pt x="42570" y="126428"/>
                  </a:lnTo>
                  <a:close/>
                </a:path>
                <a:path w="62865" h="334009">
                  <a:moveTo>
                    <a:pt x="42633" y="278104"/>
                  </a:moveTo>
                  <a:lnTo>
                    <a:pt x="42316" y="277990"/>
                  </a:lnTo>
                  <a:lnTo>
                    <a:pt x="41630" y="277736"/>
                  </a:lnTo>
                  <a:lnTo>
                    <a:pt x="40678" y="277863"/>
                  </a:lnTo>
                  <a:lnTo>
                    <a:pt x="39192" y="278345"/>
                  </a:lnTo>
                  <a:lnTo>
                    <a:pt x="39141" y="278549"/>
                  </a:lnTo>
                  <a:lnTo>
                    <a:pt x="39928" y="279438"/>
                  </a:lnTo>
                  <a:lnTo>
                    <a:pt x="40868" y="279031"/>
                  </a:lnTo>
                  <a:lnTo>
                    <a:pt x="41160" y="278345"/>
                  </a:lnTo>
                  <a:lnTo>
                    <a:pt x="41783" y="277990"/>
                  </a:lnTo>
                  <a:lnTo>
                    <a:pt x="42633" y="278104"/>
                  </a:lnTo>
                  <a:close/>
                </a:path>
                <a:path w="62865" h="334009">
                  <a:moveTo>
                    <a:pt x="43002" y="263499"/>
                  </a:moveTo>
                  <a:close/>
                </a:path>
                <a:path w="62865" h="334009">
                  <a:moveTo>
                    <a:pt x="44145" y="157975"/>
                  </a:moveTo>
                  <a:lnTo>
                    <a:pt x="43649" y="157721"/>
                  </a:lnTo>
                  <a:lnTo>
                    <a:pt x="43141" y="157467"/>
                  </a:lnTo>
                  <a:lnTo>
                    <a:pt x="42646" y="157213"/>
                  </a:lnTo>
                  <a:lnTo>
                    <a:pt x="42951" y="157848"/>
                  </a:lnTo>
                  <a:lnTo>
                    <a:pt x="43472" y="158064"/>
                  </a:lnTo>
                  <a:lnTo>
                    <a:pt x="44145" y="157975"/>
                  </a:lnTo>
                  <a:close/>
                </a:path>
                <a:path w="62865" h="334009">
                  <a:moveTo>
                    <a:pt x="44869" y="127850"/>
                  </a:moveTo>
                  <a:lnTo>
                    <a:pt x="44424" y="126885"/>
                  </a:lnTo>
                  <a:lnTo>
                    <a:pt x="43662" y="126441"/>
                  </a:lnTo>
                  <a:lnTo>
                    <a:pt x="42697" y="126504"/>
                  </a:lnTo>
                  <a:lnTo>
                    <a:pt x="44767" y="127952"/>
                  </a:lnTo>
                  <a:close/>
                </a:path>
                <a:path w="62865" h="334009">
                  <a:moveTo>
                    <a:pt x="44983" y="262902"/>
                  </a:moveTo>
                  <a:lnTo>
                    <a:pt x="44056" y="262826"/>
                  </a:lnTo>
                  <a:lnTo>
                    <a:pt x="43230" y="262534"/>
                  </a:lnTo>
                  <a:lnTo>
                    <a:pt x="43154" y="262826"/>
                  </a:lnTo>
                  <a:lnTo>
                    <a:pt x="43053" y="263499"/>
                  </a:lnTo>
                  <a:lnTo>
                    <a:pt x="44742" y="264426"/>
                  </a:lnTo>
                  <a:lnTo>
                    <a:pt x="44983" y="262902"/>
                  </a:lnTo>
                  <a:close/>
                </a:path>
                <a:path w="62865" h="334009">
                  <a:moveTo>
                    <a:pt x="49237" y="8610"/>
                  </a:moveTo>
                  <a:lnTo>
                    <a:pt x="48006" y="7353"/>
                  </a:lnTo>
                  <a:lnTo>
                    <a:pt x="48247" y="5486"/>
                  </a:lnTo>
                  <a:lnTo>
                    <a:pt x="48056" y="5422"/>
                  </a:lnTo>
                  <a:lnTo>
                    <a:pt x="47904" y="5346"/>
                  </a:lnTo>
                  <a:lnTo>
                    <a:pt x="47244" y="7302"/>
                  </a:lnTo>
                  <a:lnTo>
                    <a:pt x="45974" y="6972"/>
                  </a:lnTo>
                  <a:lnTo>
                    <a:pt x="45923" y="7162"/>
                  </a:lnTo>
                  <a:lnTo>
                    <a:pt x="49237" y="8610"/>
                  </a:lnTo>
                  <a:close/>
                </a:path>
                <a:path w="62865" h="334009">
                  <a:moveTo>
                    <a:pt x="49415" y="8686"/>
                  </a:moveTo>
                  <a:lnTo>
                    <a:pt x="49237" y="8610"/>
                  </a:lnTo>
                  <a:lnTo>
                    <a:pt x="49364" y="8737"/>
                  </a:lnTo>
                  <a:close/>
                </a:path>
                <a:path w="62865" h="334009">
                  <a:moveTo>
                    <a:pt x="51231" y="9740"/>
                  </a:moveTo>
                  <a:lnTo>
                    <a:pt x="50850" y="8674"/>
                  </a:lnTo>
                  <a:lnTo>
                    <a:pt x="49466" y="8737"/>
                  </a:lnTo>
                  <a:lnTo>
                    <a:pt x="49911" y="9258"/>
                  </a:lnTo>
                  <a:lnTo>
                    <a:pt x="50393" y="9867"/>
                  </a:lnTo>
                  <a:lnTo>
                    <a:pt x="51231" y="9740"/>
                  </a:lnTo>
                  <a:close/>
                </a:path>
                <a:path w="62865" h="334009">
                  <a:moveTo>
                    <a:pt x="52209" y="6337"/>
                  </a:moveTo>
                  <a:lnTo>
                    <a:pt x="52108" y="5562"/>
                  </a:lnTo>
                  <a:lnTo>
                    <a:pt x="51892" y="3810"/>
                  </a:lnTo>
                  <a:lnTo>
                    <a:pt x="51320" y="5143"/>
                  </a:lnTo>
                  <a:lnTo>
                    <a:pt x="50457" y="6096"/>
                  </a:lnTo>
                  <a:lnTo>
                    <a:pt x="50952" y="7429"/>
                  </a:lnTo>
                  <a:lnTo>
                    <a:pt x="52209" y="6337"/>
                  </a:lnTo>
                  <a:close/>
                </a:path>
                <a:path w="62865" h="334009">
                  <a:moveTo>
                    <a:pt x="56565" y="4241"/>
                  </a:moveTo>
                  <a:lnTo>
                    <a:pt x="56400" y="4191"/>
                  </a:lnTo>
                  <a:lnTo>
                    <a:pt x="56222" y="4064"/>
                  </a:lnTo>
                  <a:lnTo>
                    <a:pt x="55702" y="4267"/>
                  </a:lnTo>
                  <a:lnTo>
                    <a:pt x="53987" y="6921"/>
                  </a:lnTo>
                  <a:lnTo>
                    <a:pt x="53771" y="10134"/>
                  </a:lnTo>
                  <a:lnTo>
                    <a:pt x="53911" y="9880"/>
                  </a:lnTo>
                  <a:lnTo>
                    <a:pt x="54114" y="9652"/>
                  </a:lnTo>
                  <a:lnTo>
                    <a:pt x="54406" y="8382"/>
                  </a:lnTo>
                  <a:lnTo>
                    <a:pt x="55041" y="8128"/>
                  </a:lnTo>
                  <a:lnTo>
                    <a:pt x="55968" y="8343"/>
                  </a:lnTo>
                  <a:lnTo>
                    <a:pt x="54762" y="7035"/>
                  </a:lnTo>
                  <a:lnTo>
                    <a:pt x="56565" y="4241"/>
                  </a:lnTo>
                  <a:close/>
                </a:path>
                <a:path w="62865" h="334009">
                  <a:moveTo>
                    <a:pt x="60604" y="9728"/>
                  </a:moveTo>
                  <a:close/>
                </a:path>
                <a:path w="62865" h="334009">
                  <a:moveTo>
                    <a:pt x="62623" y="7480"/>
                  </a:moveTo>
                  <a:lnTo>
                    <a:pt x="62534" y="6756"/>
                  </a:lnTo>
                  <a:lnTo>
                    <a:pt x="61493" y="7708"/>
                  </a:lnTo>
                  <a:lnTo>
                    <a:pt x="60744" y="8534"/>
                  </a:lnTo>
                  <a:lnTo>
                    <a:pt x="60604" y="9728"/>
                  </a:lnTo>
                  <a:lnTo>
                    <a:pt x="61048" y="9740"/>
                  </a:lnTo>
                  <a:lnTo>
                    <a:pt x="61226" y="8775"/>
                  </a:lnTo>
                  <a:lnTo>
                    <a:pt x="61912" y="8204"/>
                  </a:lnTo>
                  <a:lnTo>
                    <a:pt x="62623" y="7480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15" name="object 15"/>
            <p:cNvSpPr/>
            <p:nvPr/>
          </p:nvSpPr>
          <p:spPr>
            <a:xfrm>
              <a:off x="15556053" y="589685"/>
              <a:ext cx="306070" cy="451484"/>
            </a:xfrm>
            <a:custGeom>
              <a:avLst/>
              <a:gdLst/>
              <a:ahLst/>
              <a:cxnLst/>
              <a:rect l="l" t="t" r="r" b="b"/>
              <a:pathLst>
                <a:path w="306069" h="451484">
                  <a:moveTo>
                    <a:pt x="1219" y="447713"/>
                  </a:moveTo>
                  <a:lnTo>
                    <a:pt x="406" y="448284"/>
                  </a:lnTo>
                  <a:lnTo>
                    <a:pt x="0" y="448614"/>
                  </a:lnTo>
                  <a:lnTo>
                    <a:pt x="165" y="449275"/>
                  </a:lnTo>
                  <a:lnTo>
                    <a:pt x="736" y="449072"/>
                  </a:lnTo>
                  <a:lnTo>
                    <a:pt x="927" y="448602"/>
                  </a:lnTo>
                  <a:lnTo>
                    <a:pt x="1219" y="447713"/>
                  </a:lnTo>
                  <a:close/>
                </a:path>
                <a:path w="306069" h="451484">
                  <a:moveTo>
                    <a:pt x="9194" y="449072"/>
                  </a:moveTo>
                  <a:lnTo>
                    <a:pt x="8877" y="448868"/>
                  </a:lnTo>
                  <a:lnTo>
                    <a:pt x="8458" y="449503"/>
                  </a:lnTo>
                  <a:lnTo>
                    <a:pt x="8039" y="450151"/>
                  </a:lnTo>
                  <a:lnTo>
                    <a:pt x="7620" y="450786"/>
                  </a:lnTo>
                  <a:lnTo>
                    <a:pt x="7810" y="450875"/>
                  </a:lnTo>
                  <a:lnTo>
                    <a:pt x="8763" y="449681"/>
                  </a:lnTo>
                  <a:lnTo>
                    <a:pt x="9194" y="449072"/>
                  </a:lnTo>
                  <a:close/>
                </a:path>
                <a:path w="306069" h="451484">
                  <a:moveTo>
                    <a:pt x="23990" y="447941"/>
                  </a:moveTo>
                  <a:lnTo>
                    <a:pt x="23850" y="447852"/>
                  </a:lnTo>
                  <a:lnTo>
                    <a:pt x="23698" y="447763"/>
                  </a:lnTo>
                  <a:lnTo>
                    <a:pt x="23558" y="447675"/>
                  </a:lnTo>
                  <a:lnTo>
                    <a:pt x="23393" y="448106"/>
                  </a:lnTo>
                  <a:lnTo>
                    <a:pt x="23126" y="448856"/>
                  </a:lnTo>
                  <a:lnTo>
                    <a:pt x="23685" y="448271"/>
                  </a:lnTo>
                  <a:lnTo>
                    <a:pt x="23990" y="447941"/>
                  </a:lnTo>
                  <a:close/>
                </a:path>
                <a:path w="306069" h="451484">
                  <a:moveTo>
                    <a:pt x="34163" y="2260"/>
                  </a:moveTo>
                  <a:lnTo>
                    <a:pt x="33934" y="2197"/>
                  </a:lnTo>
                  <a:lnTo>
                    <a:pt x="33693" y="2603"/>
                  </a:lnTo>
                  <a:lnTo>
                    <a:pt x="33553" y="3060"/>
                  </a:lnTo>
                  <a:lnTo>
                    <a:pt x="33413" y="3505"/>
                  </a:lnTo>
                  <a:lnTo>
                    <a:pt x="33540" y="3543"/>
                  </a:lnTo>
                  <a:lnTo>
                    <a:pt x="33680" y="3581"/>
                  </a:lnTo>
                  <a:lnTo>
                    <a:pt x="33807" y="3619"/>
                  </a:lnTo>
                  <a:lnTo>
                    <a:pt x="33921" y="3162"/>
                  </a:lnTo>
                  <a:lnTo>
                    <a:pt x="34048" y="2705"/>
                  </a:lnTo>
                  <a:lnTo>
                    <a:pt x="34163" y="2260"/>
                  </a:lnTo>
                  <a:close/>
                </a:path>
                <a:path w="306069" h="451484">
                  <a:moveTo>
                    <a:pt x="50825" y="435203"/>
                  </a:moveTo>
                  <a:lnTo>
                    <a:pt x="50685" y="433679"/>
                  </a:lnTo>
                  <a:lnTo>
                    <a:pt x="49606" y="433349"/>
                  </a:lnTo>
                  <a:lnTo>
                    <a:pt x="50825" y="435203"/>
                  </a:lnTo>
                  <a:close/>
                </a:path>
                <a:path w="306069" h="451484">
                  <a:moveTo>
                    <a:pt x="54952" y="435356"/>
                  </a:moveTo>
                  <a:lnTo>
                    <a:pt x="53657" y="433628"/>
                  </a:lnTo>
                  <a:lnTo>
                    <a:pt x="51866" y="431939"/>
                  </a:lnTo>
                  <a:lnTo>
                    <a:pt x="50838" y="431571"/>
                  </a:lnTo>
                  <a:lnTo>
                    <a:pt x="51320" y="432181"/>
                  </a:lnTo>
                  <a:lnTo>
                    <a:pt x="51612" y="432854"/>
                  </a:lnTo>
                  <a:lnTo>
                    <a:pt x="52120" y="433146"/>
                  </a:lnTo>
                  <a:lnTo>
                    <a:pt x="53073" y="433679"/>
                  </a:lnTo>
                  <a:lnTo>
                    <a:pt x="53162" y="434467"/>
                  </a:lnTo>
                  <a:lnTo>
                    <a:pt x="53111" y="435368"/>
                  </a:lnTo>
                  <a:lnTo>
                    <a:pt x="53721" y="434721"/>
                  </a:lnTo>
                  <a:lnTo>
                    <a:pt x="54343" y="435381"/>
                  </a:lnTo>
                  <a:lnTo>
                    <a:pt x="54952" y="435356"/>
                  </a:lnTo>
                  <a:close/>
                </a:path>
                <a:path w="306069" h="451484">
                  <a:moveTo>
                    <a:pt x="57975" y="413562"/>
                  </a:moveTo>
                  <a:lnTo>
                    <a:pt x="57772" y="411099"/>
                  </a:lnTo>
                  <a:lnTo>
                    <a:pt x="56489" y="408698"/>
                  </a:lnTo>
                  <a:lnTo>
                    <a:pt x="56451" y="409232"/>
                  </a:lnTo>
                  <a:lnTo>
                    <a:pt x="56349" y="409486"/>
                  </a:lnTo>
                  <a:lnTo>
                    <a:pt x="57023" y="411403"/>
                  </a:lnTo>
                  <a:lnTo>
                    <a:pt x="57111" y="413143"/>
                  </a:lnTo>
                  <a:lnTo>
                    <a:pt x="56705" y="415302"/>
                  </a:lnTo>
                  <a:lnTo>
                    <a:pt x="56908" y="415721"/>
                  </a:lnTo>
                  <a:lnTo>
                    <a:pt x="56984" y="416128"/>
                  </a:lnTo>
                  <a:lnTo>
                    <a:pt x="57975" y="413562"/>
                  </a:lnTo>
                  <a:close/>
                </a:path>
                <a:path w="306069" h="451484">
                  <a:moveTo>
                    <a:pt x="61645" y="425538"/>
                  </a:moveTo>
                  <a:lnTo>
                    <a:pt x="58788" y="422440"/>
                  </a:lnTo>
                  <a:lnTo>
                    <a:pt x="58940" y="424370"/>
                  </a:lnTo>
                  <a:lnTo>
                    <a:pt x="60426" y="424840"/>
                  </a:lnTo>
                  <a:lnTo>
                    <a:pt x="61379" y="425767"/>
                  </a:lnTo>
                  <a:lnTo>
                    <a:pt x="61645" y="425538"/>
                  </a:lnTo>
                  <a:close/>
                </a:path>
                <a:path w="306069" h="451484">
                  <a:moveTo>
                    <a:pt x="66967" y="76"/>
                  </a:moveTo>
                  <a:lnTo>
                    <a:pt x="65633" y="0"/>
                  </a:lnTo>
                  <a:lnTo>
                    <a:pt x="65620" y="203"/>
                  </a:lnTo>
                  <a:lnTo>
                    <a:pt x="66916" y="317"/>
                  </a:lnTo>
                  <a:lnTo>
                    <a:pt x="66954" y="165"/>
                  </a:lnTo>
                  <a:close/>
                </a:path>
                <a:path w="306069" h="451484">
                  <a:moveTo>
                    <a:pt x="69900" y="1219"/>
                  </a:moveTo>
                  <a:lnTo>
                    <a:pt x="69405" y="1041"/>
                  </a:lnTo>
                  <a:lnTo>
                    <a:pt x="68922" y="850"/>
                  </a:lnTo>
                  <a:lnTo>
                    <a:pt x="68427" y="673"/>
                  </a:lnTo>
                  <a:lnTo>
                    <a:pt x="68364" y="889"/>
                  </a:lnTo>
                  <a:lnTo>
                    <a:pt x="68808" y="1168"/>
                  </a:lnTo>
                  <a:lnTo>
                    <a:pt x="69773" y="1524"/>
                  </a:lnTo>
                  <a:lnTo>
                    <a:pt x="69862" y="1295"/>
                  </a:lnTo>
                  <a:close/>
                </a:path>
                <a:path w="306069" h="451484">
                  <a:moveTo>
                    <a:pt x="85801" y="229171"/>
                  </a:moveTo>
                  <a:lnTo>
                    <a:pt x="84696" y="228981"/>
                  </a:lnTo>
                  <a:lnTo>
                    <a:pt x="84683" y="229120"/>
                  </a:lnTo>
                  <a:lnTo>
                    <a:pt x="84632" y="229400"/>
                  </a:lnTo>
                  <a:lnTo>
                    <a:pt x="85013" y="229412"/>
                  </a:lnTo>
                  <a:lnTo>
                    <a:pt x="85775" y="229463"/>
                  </a:lnTo>
                  <a:lnTo>
                    <a:pt x="85801" y="229171"/>
                  </a:lnTo>
                  <a:close/>
                </a:path>
                <a:path w="306069" h="451484">
                  <a:moveTo>
                    <a:pt x="85991" y="226745"/>
                  </a:moveTo>
                  <a:lnTo>
                    <a:pt x="85712" y="226644"/>
                  </a:lnTo>
                  <a:lnTo>
                    <a:pt x="85432" y="226517"/>
                  </a:lnTo>
                  <a:lnTo>
                    <a:pt x="85153" y="226415"/>
                  </a:lnTo>
                  <a:lnTo>
                    <a:pt x="85090" y="226618"/>
                  </a:lnTo>
                  <a:lnTo>
                    <a:pt x="85344" y="226796"/>
                  </a:lnTo>
                  <a:lnTo>
                    <a:pt x="85636" y="226860"/>
                  </a:lnTo>
                  <a:lnTo>
                    <a:pt x="85928" y="226936"/>
                  </a:lnTo>
                  <a:lnTo>
                    <a:pt x="85991" y="226745"/>
                  </a:lnTo>
                  <a:close/>
                </a:path>
                <a:path w="306069" h="451484">
                  <a:moveTo>
                    <a:pt x="87795" y="233235"/>
                  </a:moveTo>
                  <a:lnTo>
                    <a:pt x="86626" y="232562"/>
                  </a:lnTo>
                  <a:lnTo>
                    <a:pt x="85636" y="231190"/>
                  </a:lnTo>
                  <a:lnTo>
                    <a:pt x="83908" y="231190"/>
                  </a:lnTo>
                  <a:lnTo>
                    <a:pt x="84912" y="231902"/>
                  </a:lnTo>
                  <a:lnTo>
                    <a:pt x="86042" y="232562"/>
                  </a:lnTo>
                  <a:lnTo>
                    <a:pt x="87337" y="233235"/>
                  </a:lnTo>
                  <a:lnTo>
                    <a:pt x="87693" y="233210"/>
                  </a:lnTo>
                  <a:close/>
                </a:path>
                <a:path w="306069" h="451484">
                  <a:moveTo>
                    <a:pt x="88011" y="233273"/>
                  </a:moveTo>
                  <a:lnTo>
                    <a:pt x="87795" y="233235"/>
                  </a:lnTo>
                  <a:lnTo>
                    <a:pt x="87960" y="233324"/>
                  </a:lnTo>
                  <a:close/>
                </a:path>
                <a:path w="306069" h="451484">
                  <a:moveTo>
                    <a:pt x="88607" y="230733"/>
                  </a:moveTo>
                  <a:lnTo>
                    <a:pt x="86931" y="229819"/>
                  </a:lnTo>
                  <a:lnTo>
                    <a:pt x="86829" y="230073"/>
                  </a:lnTo>
                  <a:lnTo>
                    <a:pt x="86791" y="230200"/>
                  </a:lnTo>
                  <a:lnTo>
                    <a:pt x="87312" y="230517"/>
                  </a:lnTo>
                  <a:lnTo>
                    <a:pt x="88379" y="231152"/>
                  </a:lnTo>
                  <a:lnTo>
                    <a:pt x="88607" y="230733"/>
                  </a:lnTo>
                  <a:close/>
                </a:path>
                <a:path w="306069" h="451484">
                  <a:moveTo>
                    <a:pt x="90246" y="221348"/>
                  </a:moveTo>
                  <a:lnTo>
                    <a:pt x="89433" y="221399"/>
                  </a:lnTo>
                  <a:lnTo>
                    <a:pt x="89268" y="221157"/>
                  </a:lnTo>
                  <a:lnTo>
                    <a:pt x="88722" y="220345"/>
                  </a:lnTo>
                  <a:lnTo>
                    <a:pt x="87642" y="221208"/>
                  </a:lnTo>
                  <a:lnTo>
                    <a:pt x="88633" y="221157"/>
                  </a:lnTo>
                  <a:lnTo>
                    <a:pt x="89382" y="222021"/>
                  </a:lnTo>
                  <a:lnTo>
                    <a:pt x="90182" y="221399"/>
                  </a:lnTo>
                  <a:close/>
                </a:path>
                <a:path w="306069" h="451484">
                  <a:moveTo>
                    <a:pt x="90284" y="221322"/>
                  </a:moveTo>
                  <a:close/>
                </a:path>
                <a:path w="306069" h="451484">
                  <a:moveTo>
                    <a:pt x="90347" y="218325"/>
                  </a:moveTo>
                  <a:lnTo>
                    <a:pt x="89979" y="217830"/>
                  </a:lnTo>
                  <a:lnTo>
                    <a:pt x="89496" y="217639"/>
                  </a:lnTo>
                  <a:lnTo>
                    <a:pt x="88849" y="218186"/>
                  </a:lnTo>
                  <a:lnTo>
                    <a:pt x="90347" y="218325"/>
                  </a:lnTo>
                  <a:close/>
                </a:path>
                <a:path w="306069" h="451484">
                  <a:moveTo>
                    <a:pt x="92557" y="1663"/>
                  </a:moveTo>
                  <a:lnTo>
                    <a:pt x="92316" y="1473"/>
                  </a:lnTo>
                  <a:lnTo>
                    <a:pt x="92075" y="1574"/>
                  </a:lnTo>
                  <a:lnTo>
                    <a:pt x="91884" y="1752"/>
                  </a:lnTo>
                  <a:lnTo>
                    <a:pt x="91833" y="1968"/>
                  </a:lnTo>
                  <a:lnTo>
                    <a:pt x="91770" y="2171"/>
                  </a:lnTo>
                  <a:lnTo>
                    <a:pt x="91846" y="2413"/>
                  </a:lnTo>
                  <a:lnTo>
                    <a:pt x="91871" y="2628"/>
                  </a:lnTo>
                  <a:lnTo>
                    <a:pt x="92036" y="2641"/>
                  </a:lnTo>
                  <a:lnTo>
                    <a:pt x="92265" y="2324"/>
                  </a:lnTo>
                  <a:lnTo>
                    <a:pt x="92405" y="1993"/>
                  </a:lnTo>
                  <a:lnTo>
                    <a:pt x="92557" y="1663"/>
                  </a:lnTo>
                  <a:close/>
                </a:path>
                <a:path w="306069" h="451484">
                  <a:moveTo>
                    <a:pt x="93345" y="219976"/>
                  </a:moveTo>
                  <a:lnTo>
                    <a:pt x="92456" y="219100"/>
                  </a:lnTo>
                  <a:lnTo>
                    <a:pt x="91478" y="218617"/>
                  </a:lnTo>
                  <a:lnTo>
                    <a:pt x="90449" y="218389"/>
                  </a:lnTo>
                  <a:lnTo>
                    <a:pt x="90893" y="219100"/>
                  </a:lnTo>
                  <a:lnTo>
                    <a:pt x="92202" y="219887"/>
                  </a:lnTo>
                  <a:lnTo>
                    <a:pt x="93345" y="219976"/>
                  </a:lnTo>
                  <a:close/>
                </a:path>
                <a:path w="306069" h="451484">
                  <a:moveTo>
                    <a:pt x="95046" y="217474"/>
                  </a:moveTo>
                  <a:lnTo>
                    <a:pt x="94107" y="216687"/>
                  </a:lnTo>
                  <a:lnTo>
                    <a:pt x="93980" y="216852"/>
                  </a:lnTo>
                  <a:lnTo>
                    <a:pt x="94526" y="217462"/>
                  </a:lnTo>
                  <a:lnTo>
                    <a:pt x="94843" y="217716"/>
                  </a:lnTo>
                  <a:lnTo>
                    <a:pt x="95046" y="217474"/>
                  </a:lnTo>
                  <a:close/>
                </a:path>
                <a:path w="306069" h="451484">
                  <a:moveTo>
                    <a:pt x="96735" y="190461"/>
                  </a:moveTo>
                  <a:lnTo>
                    <a:pt x="96672" y="189992"/>
                  </a:lnTo>
                  <a:lnTo>
                    <a:pt x="95935" y="188988"/>
                  </a:lnTo>
                  <a:lnTo>
                    <a:pt x="95999" y="190042"/>
                  </a:lnTo>
                  <a:lnTo>
                    <a:pt x="96050" y="190995"/>
                  </a:lnTo>
                  <a:lnTo>
                    <a:pt x="96113" y="191947"/>
                  </a:lnTo>
                  <a:lnTo>
                    <a:pt x="96735" y="190461"/>
                  </a:lnTo>
                  <a:close/>
                </a:path>
                <a:path w="306069" h="451484">
                  <a:moveTo>
                    <a:pt x="96837" y="199504"/>
                  </a:moveTo>
                  <a:lnTo>
                    <a:pt x="95796" y="198996"/>
                  </a:lnTo>
                  <a:lnTo>
                    <a:pt x="95059" y="200748"/>
                  </a:lnTo>
                  <a:lnTo>
                    <a:pt x="94970" y="202425"/>
                  </a:lnTo>
                  <a:lnTo>
                    <a:pt x="94983" y="204076"/>
                  </a:lnTo>
                  <a:lnTo>
                    <a:pt x="94576" y="204279"/>
                  </a:lnTo>
                  <a:lnTo>
                    <a:pt x="94564" y="204978"/>
                  </a:lnTo>
                  <a:lnTo>
                    <a:pt x="94653" y="205536"/>
                  </a:lnTo>
                  <a:lnTo>
                    <a:pt x="94703" y="206222"/>
                  </a:lnTo>
                  <a:lnTo>
                    <a:pt x="93599" y="206133"/>
                  </a:lnTo>
                  <a:lnTo>
                    <a:pt x="93141" y="206108"/>
                  </a:lnTo>
                  <a:lnTo>
                    <a:pt x="93103" y="206248"/>
                  </a:lnTo>
                  <a:lnTo>
                    <a:pt x="95034" y="207314"/>
                  </a:lnTo>
                  <a:lnTo>
                    <a:pt x="95478" y="207518"/>
                  </a:lnTo>
                  <a:lnTo>
                    <a:pt x="95973" y="207772"/>
                  </a:lnTo>
                  <a:lnTo>
                    <a:pt x="96456" y="208013"/>
                  </a:lnTo>
                  <a:lnTo>
                    <a:pt x="96151" y="207403"/>
                  </a:lnTo>
                  <a:lnTo>
                    <a:pt x="95631" y="207200"/>
                  </a:lnTo>
                  <a:lnTo>
                    <a:pt x="95034" y="207276"/>
                  </a:lnTo>
                  <a:lnTo>
                    <a:pt x="95034" y="206768"/>
                  </a:lnTo>
                  <a:lnTo>
                    <a:pt x="95021" y="206222"/>
                  </a:lnTo>
                  <a:lnTo>
                    <a:pt x="95021" y="204584"/>
                  </a:lnTo>
                  <a:lnTo>
                    <a:pt x="95034" y="204038"/>
                  </a:lnTo>
                  <a:lnTo>
                    <a:pt x="95338" y="202971"/>
                  </a:lnTo>
                  <a:lnTo>
                    <a:pt x="95758" y="201828"/>
                  </a:lnTo>
                  <a:lnTo>
                    <a:pt x="96126" y="200101"/>
                  </a:lnTo>
                  <a:lnTo>
                    <a:pt x="96164" y="199618"/>
                  </a:lnTo>
                  <a:lnTo>
                    <a:pt x="96837" y="199504"/>
                  </a:lnTo>
                  <a:close/>
                </a:path>
                <a:path w="306069" h="451484">
                  <a:moveTo>
                    <a:pt x="97091" y="211924"/>
                  </a:moveTo>
                  <a:lnTo>
                    <a:pt x="96494" y="210769"/>
                  </a:lnTo>
                  <a:lnTo>
                    <a:pt x="95211" y="210553"/>
                  </a:lnTo>
                  <a:lnTo>
                    <a:pt x="94005" y="210159"/>
                  </a:lnTo>
                  <a:lnTo>
                    <a:pt x="94970" y="210820"/>
                  </a:lnTo>
                  <a:lnTo>
                    <a:pt x="95415" y="211137"/>
                  </a:lnTo>
                  <a:lnTo>
                    <a:pt x="94246" y="213296"/>
                  </a:lnTo>
                  <a:lnTo>
                    <a:pt x="92583" y="212712"/>
                  </a:lnTo>
                  <a:lnTo>
                    <a:pt x="92456" y="213004"/>
                  </a:lnTo>
                  <a:lnTo>
                    <a:pt x="96316" y="215074"/>
                  </a:lnTo>
                  <a:lnTo>
                    <a:pt x="96469" y="214833"/>
                  </a:lnTo>
                  <a:lnTo>
                    <a:pt x="96075" y="214503"/>
                  </a:lnTo>
                  <a:lnTo>
                    <a:pt x="95694" y="214160"/>
                  </a:lnTo>
                  <a:lnTo>
                    <a:pt x="95262" y="213791"/>
                  </a:lnTo>
                  <a:lnTo>
                    <a:pt x="95453" y="213017"/>
                  </a:lnTo>
                  <a:lnTo>
                    <a:pt x="95783" y="211607"/>
                  </a:lnTo>
                  <a:lnTo>
                    <a:pt x="96380" y="211747"/>
                  </a:lnTo>
                  <a:lnTo>
                    <a:pt x="96774" y="211848"/>
                  </a:lnTo>
                  <a:lnTo>
                    <a:pt x="97091" y="211924"/>
                  </a:lnTo>
                  <a:close/>
                </a:path>
                <a:path w="306069" h="451484">
                  <a:moveTo>
                    <a:pt x="98018" y="218541"/>
                  </a:moveTo>
                  <a:lnTo>
                    <a:pt x="97751" y="218325"/>
                  </a:lnTo>
                  <a:lnTo>
                    <a:pt x="95846" y="218287"/>
                  </a:lnTo>
                  <a:lnTo>
                    <a:pt x="98018" y="219951"/>
                  </a:lnTo>
                  <a:lnTo>
                    <a:pt x="98018" y="218541"/>
                  </a:lnTo>
                  <a:close/>
                </a:path>
                <a:path w="306069" h="451484">
                  <a:moveTo>
                    <a:pt x="98259" y="180848"/>
                  </a:moveTo>
                  <a:lnTo>
                    <a:pt x="95516" y="179857"/>
                  </a:lnTo>
                  <a:lnTo>
                    <a:pt x="97688" y="181571"/>
                  </a:lnTo>
                  <a:lnTo>
                    <a:pt x="97993" y="181521"/>
                  </a:lnTo>
                  <a:lnTo>
                    <a:pt x="98259" y="180848"/>
                  </a:lnTo>
                  <a:close/>
                </a:path>
                <a:path w="306069" h="451484">
                  <a:moveTo>
                    <a:pt x="98907" y="216916"/>
                  </a:moveTo>
                  <a:lnTo>
                    <a:pt x="98653" y="216217"/>
                  </a:lnTo>
                  <a:lnTo>
                    <a:pt x="98044" y="215874"/>
                  </a:lnTo>
                  <a:lnTo>
                    <a:pt x="97142" y="215900"/>
                  </a:lnTo>
                  <a:lnTo>
                    <a:pt x="97751" y="216242"/>
                  </a:lnTo>
                  <a:lnTo>
                    <a:pt x="98361" y="216598"/>
                  </a:lnTo>
                  <a:lnTo>
                    <a:pt x="98907" y="216916"/>
                  </a:lnTo>
                  <a:close/>
                </a:path>
                <a:path w="306069" h="451484">
                  <a:moveTo>
                    <a:pt x="99161" y="213271"/>
                  </a:moveTo>
                  <a:lnTo>
                    <a:pt x="98793" y="212191"/>
                  </a:lnTo>
                  <a:lnTo>
                    <a:pt x="98120" y="211810"/>
                  </a:lnTo>
                  <a:lnTo>
                    <a:pt x="97180" y="211975"/>
                  </a:lnTo>
                  <a:lnTo>
                    <a:pt x="97624" y="212674"/>
                  </a:lnTo>
                  <a:lnTo>
                    <a:pt x="98259" y="213144"/>
                  </a:lnTo>
                  <a:lnTo>
                    <a:pt x="99161" y="213271"/>
                  </a:lnTo>
                  <a:close/>
                </a:path>
                <a:path w="306069" h="451484">
                  <a:moveTo>
                    <a:pt x="99326" y="184873"/>
                  </a:moveTo>
                  <a:lnTo>
                    <a:pt x="99314" y="184683"/>
                  </a:lnTo>
                  <a:lnTo>
                    <a:pt x="98945" y="184518"/>
                  </a:lnTo>
                  <a:lnTo>
                    <a:pt x="98590" y="184454"/>
                  </a:lnTo>
                  <a:lnTo>
                    <a:pt x="98234" y="184378"/>
                  </a:lnTo>
                  <a:lnTo>
                    <a:pt x="98221" y="184670"/>
                  </a:lnTo>
                  <a:lnTo>
                    <a:pt x="98221" y="185242"/>
                  </a:lnTo>
                  <a:lnTo>
                    <a:pt x="98958" y="184988"/>
                  </a:lnTo>
                  <a:lnTo>
                    <a:pt x="99326" y="184873"/>
                  </a:lnTo>
                  <a:close/>
                </a:path>
                <a:path w="306069" h="451484">
                  <a:moveTo>
                    <a:pt x="99618" y="175450"/>
                  </a:moveTo>
                  <a:lnTo>
                    <a:pt x="98145" y="176530"/>
                  </a:lnTo>
                  <a:lnTo>
                    <a:pt x="99441" y="176885"/>
                  </a:lnTo>
                  <a:lnTo>
                    <a:pt x="99517" y="176530"/>
                  </a:lnTo>
                  <a:lnTo>
                    <a:pt x="99618" y="175450"/>
                  </a:lnTo>
                  <a:close/>
                </a:path>
                <a:path w="306069" h="451484">
                  <a:moveTo>
                    <a:pt x="100698" y="179451"/>
                  </a:moveTo>
                  <a:lnTo>
                    <a:pt x="100660" y="179171"/>
                  </a:lnTo>
                  <a:lnTo>
                    <a:pt x="100634" y="179006"/>
                  </a:lnTo>
                  <a:lnTo>
                    <a:pt x="100571" y="178663"/>
                  </a:lnTo>
                  <a:lnTo>
                    <a:pt x="100114" y="178892"/>
                  </a:lnTo>
                  <a:lnTo>
                    <a:pt x="99720" y="179082"/>
                  </a:lnTo>
                  <a:lnTo>
                    <a:pt x="99339" y="179285"/>
                  </a:lnTo>
                  <a:lnTo>
                    <a:pt x="99415" y="179438"/>
                  </a:lnTo>
                  <a:lnTo>
                    <a:pt x="100698" y="179451"/>
                  </a:lnTo>
                  <a:close/>
                </a:path>
                <a:path w="306069" h="451484">
                  <a:moveTo>
                    <a:pt x="100787" y="187286"/>
                  </a:moveTo>
                  <a:lnTo>
                    <a:pt x="100126" y="187248"/>
                  </a:lnTo>
                  <a:lnTo>
                    <a:pt x="98704" y="187413"/>
                  </a:lnTo>
                  <a:lnTo>
                    <a:pt x="100342" y="188214"/>
                  </a:lnTo>
                  <a:lnTo>
                    <a:pt x="100482" y="187909"/>
                  </a:lnTo>
                  <a:lnTo>
                    <a:pt x="100634" y="187591"/>
                  </a:lnTo>
                  <a:lnTo>
                    <a:pt x="100787" y="187286"/>
                  </a:lnTo>
                  <a:close/>
                </a:path>
                <a:path w="306069" h="451484">
                  <a:moveTo>
                    <a:pt x="101498" y="202298"/>
                  </a:moveTo>
                  <a:lnTo>
                    <a:pt x="100279" y="201434"/>
                  </a:lnTo>
                  <a:lnTo>
                    <a:pt x="99656" y="201002"/>
                  </a:lnTo>
                  <a:lnTo>
                    <a:pt x="99885" y="201980"/>
                  </a:lnTo>
                  <a:lnTo>
                    <a:pt x="100812" y="201980"/>
                  </a:lnTo>
                  <a:lnTo>
                    <a:pt x="101498" y="202298"/>
                  </a:lnTo>
                  <a:close/>
                </a:path>
                <a:path w="306069" h="451484">
                  <a:moveTo>
                    <a:pt x="103530" y="399275"/>
                  </a:moveTo>
                  <a:lnTo>
                    <a:pt x="103492" y="398411"/>
                  </a:lnTo>
                  <a:lnTo>
                    <a:pt x="102616" y="398856"/>
                  </a:lnTo>
                  <a:lnTo>
                    <a:pt x="102577" y="400253"/>
                  </a:lnTo>
                  <a:lnTo>
                    <a:pt x="103149" y="399834"/>
                  </a:lnTo>
                  <a:lnTo>
                    <a:pt x="103530" y="399275"/>
                  </a:lnTo>
                  <a:close/>
                </a:path>
                <a:path w="306069" h="451484">
                  <a:moveTo>
                    <a:pt x="104076" y="406615"/>
                  </a:moveTo>
                  <a:lnTo>
                    <a:pt x="103949" y="406603"/>
                  </a:lnTo>
                  <a:lnTo>
                    <a:pt x="103809" y="406603"/>
                  </a:lnTo>
                  <a:lnTo>
                    <a:pt x="103682" y="406590"/>
                  </a:lnTo>
                  <a:lnTo>
                    <a:pt x="103708" y="406869"/>
                  </a:lnTo>
                  <a:lnTo>
                    <a:pt x="103720" y="407149"/>
                  </a:lnTo>
                  <a:lnTo>
                    <a:pt x="103771" y="407771"/>
                  </a:lnTo>
                  <a:lnTo>
                    <a:pt x="103936" y="407162"/>
                  </a:lnTo>
                  <a:lnTo>
                    <a:pt x="104000" y="406882"/>
                  </a:lnTo>
                  <a:lnTo>
                    <a:pt x="104076" y="406615"/>
                  </a:lnTo>
                  <a:close/>
                </a:path>
                <a:path w="306069" h="451484">
                  <a:moveTo>
                    <a:pt x="105562" y="180378"/>
                  </a:moveTo>
                  <a:lnTo>
                    <a:pt x="105219" y="180174"/>
                  </a:lnTo>
                  <a:lnTo>
                    <a:pt x="104876" y="179959"/>
                  </a:lnTo>
                  <a:lnTo>
                    <a:pt x="104546" y="179755"/>
                  </a:lnTo>
                  <a:lnTo>
                    <a:pt x="104432" y="179946"/>
                  </a:lnTo>
                  <a:lnTo>
                    <a:pt x="104711" y="180251"/>
                  </a:lnTo>
                  <a:lnTo>
                    <a:pt x="105371" y="180682"/>
                  </a:lnTo>
                  <a:lnTo>
                    <a:pt x="105562" y="180378"/>
                  </a:lnTo>
                  <a:close/>
                </a:path>
                <a:path w="306069" h="451484">
                  <a:moveTo>
                    <a:pt x="111963" y="393001"/>
                  </a:moveTo>
                  <a:lnTo>
                    <a:pt x="111899" y="392861"/>
                  </a:lnTo>
                  <a:lnTo>
                    <a:pt x="111848" y="392645"/>
                  </a:lnTo>
                  <a:lnTo>
                    <a:pt x="111442" y="392912"/>
                  </a:lnTo>
                  <a:lnTo>
                    <a:pt x="111074" y="393166"/>
                  </a:lnTo>
                  <a:lnTo>
                    <a:pt x="110705" y="393407"/>
                  </a:lnTo>
                  <a:lnTo>
                    <a:pt x="110794" y="393573"/>
                  </a:lnTo>
                  <a:lnTo>
                    <a:pt x="111201" y="393446"/>
                  </a:lnTo>
                  <a:lnTo>
                    <a:pt x="111569" y="393242"/>
                  </a:lnTo>
                  <a:lnTo>
                    <a:pt x="111937" y="393026"/>
                  </a:lnTo>
                  <a:close/>
                </a:path>
                <a:path w="306069" h="451484">
                  <a:moveTo>
                    <a:pt x="114388" y="403809"/>
                  </a:moveTo>
                  <a:lnTo>
                    <a:pt x="114007" y="403809"/>
                  </a:lnTo>
                  <a:lnTo>
                    <a:pt x="113766" y="403377"/>
                  </a:lnTo>
                  <a:lnTo>
                    <a:pt x="112395" y="404761"/>
                  </a:lnTo>
                  <a:lnTo>
                    <a:pt x="111290" y="405472"/>
                  </a:lnTo>
                  <a:lnTo>
                    <a:pt x="109435" y="406146"/>
                  </a:lnTo>
                  <a:lnTo>
                    <a:pt x="108991" y="406514"/>
                  </a:lnTo>
                  <a:lnTo>
                    <a:pt x="108585" y="407073"/>
                  </a:lnTo>
                  <a:lnTo>
                    <a:pt x="111328" y="406374"/>
                  </a:lnTo>
                  <a:lnTo>
                    <a:pt x="111683" y="406019"/>
                  </a:lnTo>
                  <a:lnTo>
                    <a:pt x="111963" y="405650"/>
                  </a:lnTo>
                  <a:lnTo>
                    <a:pt x="112991" y="404825"/>
                  </a:lnTo>
                  <a:lnTo>
                    <a:pt x="113703" y="404329"/>
                  </a:lnTo>
                  <a:lnTo>
                    <a:pt x="114388" y="403809"/>
                  </a:lnTo>
                  <a:close/>
                </a:path>
                <a:path w="306069" h="451484">
                  <a:moveTo>
                    <a:pt x="115354" y="387400"/>
                  </a:moveTo>
                  <a:lnTo>
                    <a:pt x="114134" y="387642"/>
                  </a:lnTo>
                  <a:lnTo>
                    <a:pt x="113601" y="388467"/>
                  </a:lnTo>
                  <a:lnTo>
                    <a:pt x="114211" y="388099"/>
                  </a:lnTo>
                  <a:lnTo>
                    <a:pt x="114681" y="387807"/>
                  </a:lnTo>
                  <a:lnTo>
                    <a:pt x="115354" y="387400"/>
                  </a:lnTo>
                  <a:close/>
                </a:path>
                <a:path w="306069" h="451484">
                  <a:moveTo>
                    <a:pt x="116636" y="400088"/>
                  </a:moveTo>
                  <a:lnTo>
                    <a:pt x="116306" y="398983"/>
                  </a:lnTo>
                  <a:lnTo>
                    <a:pt x="115506" y="399707"/>
                  </a:lnTo>
                  <a:lnTo>
                    <a:pt x="115112" y="400088"/>
                  </a:lnTo>
                  <a:lnTo>
                    <a:pt x="115747" y="399961"/>
                  </a:lnTo>
                  <a:lnTo>
                    <a:pt x="116636" y="400088"/>
                  </a:lnTo>
                  <a:close/>
                </a:path>
                <a:path w="306069" h="451484">
                  <a:moveTo>
                    <a:pt x="119634" y="392074"/>
                  </a:moveTo>
                  <a:lnTo>
                    <a:pt x="119583" y="391871"/>
                  </a:lnTo>
                  <a:lnTo>
                    <a:pt x="119265" y="391845"/>
                  </a:lnTo>
                  <a:lnTo>
                    <a:pt x="118948" y="391922"/>
                  </a:lnTo>
                  <a:lnTo>
                    <a:pt x="118643" y="392010"/>
                  </a:lnTo>
                  <a:lnTo>
                    <a:pt x="118732" y="392328"/>
                  </a:lnTo>
                  <a:lnTo>
                    <a:pt x="119024" y="392252"/>
                  </a:lnTo>
                  <a:lnTo>
                    <a:pt x="119329" y="392176"/>
                  </a:lnTo>
                  <a:lnTo>
                    <a:pt x="119621" y="392087"/>
                  </a:lnTo>
                  <a:close/>
                </a:path>
                <a:path w="306069" h="451484">
                  <a:moveTo>
                    <a:pt x="119913" y="385025"/>
                  </a:moveTo>
                  <a:lnTo>
                    <a:pt x="118732" y="384556"/>
                  </a:lnTo>
                  <a:lnTo>
                    <a:pt x="118186" y="385432"/>
                  </a:lnTo>
                  <a:lnTo>
                    <a:pt x="117538" y="386168"/>
                  </a:lnTo>
                  <a:lnTo>
                    <a:pt x="119468" y="385330"/>
                  </a:lnTo>
                  <a:lnTo>
                    <a:pt x="119913" y="385025"/>
                  </a:lnTo>
                  <a:close/>
                </a:path>
                <a:path w="306069" h="451484">
                  <a:moveTo>
                    <a:pt x="120002" y="381317"/>
                  </a:moveTo>
                  <a:lnTo>
                    <a:pt x="119938" y="381101"/>
                  </a:lnTo>
                  <a:lnTo>
                    <a:pt x="119532" y="381127"/>
                  </a:lnTo>
                  <a:lnTo>
                    <a:pt x="119164" y="381254"/>
                  </a:lnTo>
                  <a:lnTo>
                    <a:pt x="118783" y="381381"/>
                  </a:lnTo>
                  <a:lnTo>
                    <a:pt x="118833" y="381533"/>
                  </a:lnTo>
                  <a:lnTo>
                    <a:pt x="119227" y="381508"/>
                  </a:lnTo>
                  <a:lnTo>
                    <a:pt x="119621" y="381419"/>
                  </a:lnTo>
                  <a:lnTo>
                    <a:pt x="120002" y="381317"/>
                  </a:lnTo>
                  <a:close/>
                </a:path>
                <a:path w="306069" h="451484">
                  <a:moveTo>
                    <a:pt x="124815" y="378206"/>
                  </a:moveTo>
                  <a:lnTo>
                    <a:pt x="121856" y="378498"/>
                  </a:lnTo>
                  <a:lnTo>
                    <a:pt x="122301" y="379349"/>
                  </a:lnTo>
                  <a:lnTo>
                    <a:pt x="124625" y="379349"/>
                  </a:lnTo>
                  <a:lnTo>
                    <a:pt x="124815" y="378206"/>
                  </a:lnTo>
                  <a:close/>
                </a:path>
                <a:path w="306069" h="451484">
                  <a:moveTo>
                    <a:pt x="124879" y="378206"/>
                  </a:moveTo>
                  <a:close/>
                </a:path>
                <a:path w="306069" h="451484">
                  <a:moveTo>
                    <a:pt x="148386" y="219316"/>
                  </a:moveTo>
                  <a:lnTo>
                    <a:pt x="147675" y="217703"/>
                  </a:lnTo>
                  <a:lnTo>
                    <a:pt x="146951" y="218059"/>
                  </a:lnTo>
                  <a:lnTo>
                    <a:pt x="147269" y="218668"/>
                  </a:lnTo>
                  <a:lnTo>
                    <a:pt x="147370" y="219151"/>
                  </a:lnTo>
                  <a:lnTo>
                    <a:pt x="148386" y="219316"/>
                  </a:lnTo>
                  <a:close/>
                </a:path>
                <a:path w="306069" h="451484">
                  <a:moveTo>
                    <a:pt x="148983" y="217843"/>
                  </a:moveTo>
                  <a:lnTo>
                    <a:pt x="148602" y="216916"/>
                  </a:lnTo>
                  <a:lnTo>
                    <a:pt x="148640" y="216611"/>
                  </a:lnTo>
                  <a:lnTo>
                    <a:pt x="147777" y="215874"/>
                  </a:lnTo>
                  <a:lnTo>
                    <a:pt x="147167" y="215341"/>
                  </a:lnTo>
                  <a:lnTo>
                    <a:pt x="146545" y="214820"/>
                  </a:lnTo>
                  <a:lnTo>
                    <a:pt x="147193" y="215722"/>
                  </a:lnTo>
                  <a:lnTo>
                    <a:pt x="147866" y="216496"/>
                  </a:lnTo>
                  <a:lnTo>
                    <a:pt x="147701" y="217639"/>
                  </a:lnTo>
                  <a:lnTo>
                    <a:pt x="148983" y="217843"/>
                  </a:lnTo>
                  <a:close/>
                </a:path>
                <a:path w="306069" h="451484">
                  <a:moveTo>
                    <a:pt x="153250" y="209778"/>
                  </a:moveTo>
                  <a:lnTo>
                    <a:pt x="152742" y="209981"/>
                  </a:lnTo>
                  <a:lnTo>
                    <a:pt x="152400" y="210121"/>
                  </a:lnTo>
                  <a:lnTo>
                    <a:pt x="151955" y="210299"/>
                  </a:lnTo>
                  <a:lnTo>
                    <a:pt x="152298" y="210616"/>
                  </a:lnTo>
                  <a:lnTo>
                    <a:pt x="152514" y="210807"/>
                  </a:lnTo>
                  <a:lnTo>
                    <a:pt x="152831" y="211099"/>
                  </a:lnTo>
                  <a:lnTo>
                    <a:pt x="152971" y="210654"/>
                  </a:lnTo>
                  <a:lnTo>
                    <a:pt x="153060" y="210337"/>
                  </a:lnTo>
                  <a:lnTo>
                    <a:pt x="153250" y="209778"/>
                  </a:lnTo>
                  <a:close/>
                </a:path>
                <a:path w="306069" h="451484">
                  <a:moveTo>
                    <a:pt x="160477" y="227977"/>
                  </a:moveTo>
                  <a:lnTo>
                    <a:pt x="158521" y="228269"/>
                  </a:lnTo>
                  <a:lnTo>
                    <a:pt x="158686" y="229933"/>
                  </a:lnTo>
                  <a:lnTo>
                    <a:pt x="157988" y="230860"/>
                  </a:lnTo>
                  <a:lnTo>
                    <a:pt x="159143" y="230327"/>
                  </a:lnTo>
                  <a:lnTo>
                    <a:pt x="159588" y="229184"/>
                  </a:lnTo>
                  <a:lnTo>
                    <a:pt x="160477" y="227977"/>
                  </a:lnTo>
                  <a:close/>
                </a:path>
                <a:path w="306069" h="451484">
                  <a:moveTo>
                    <a:pt x="161861" y="209029"/>
                  </a:moveTo>
                  <a:lnTo>
                    <a:pt x="161531" y="208965"/>
                  </a:lnTo>
                  <a:lnTo>
                    <a:pt x="161036" y="209092"/>
                  </a:lnTo>
                  <a:lnTo>
                    <a:pt x="160934" y="208940"/>
                  </a:lnTo>
                  <a:lnTo>
                    <a:pt x="160731" y="208648"/>
                  </a:lnTo>
                  <a:lnTo>
                    <a:pt x="160870" y="208038"/>
                  </a:lnTo>
                  <a:lnTo>
                    <a:pt x="160210" y="208445"/>
                  </a:lnTo>
                  <a:lnTo>
                    <a:pt x="160909" y="209334"/>
                  </a:lnTo>
                  <a:lnTo>
                    <a:pt x="161861" y="209029"/>
                  </a:lnTo>
                  <a:close/>
                </a:path>
                <a:path w="306069" h="451484">
                  <a:moveTo>
                    <a:pt x="162433" y="229057"/>
                  </a:moveTo>
                  <a:lnTo>
                    <a:pt x="161759" y="227799"/>
                  </a:lnTo>
                  <a:lnTo>
                    <a:pt x="161620" y="227838"/>
                  </a:lnTo>
                  <a:lnTo>
                    <a:pt x="161328" y="229006"/>
                  </a:lnTo>
                  <a:lnTo>
                    <a:pt x="162433" y="229057"/>
                  </a:lnTo>
                  <a:close/>
                </a:path>
                <a:path w="306069" h="451484">
                  <a:moveTo>
                    <a:pt x="166331" y="224828"/>
                  </a:moveTo>
                  <a:lnTo>
                    <a:pt x="166255" y="224701"/>
                  </a:lnTo>
                  <a:lnTo>
                    <a:pt x="166179" y="224561"/>
                  </a:lnTo>
                  <a:lnTo>
                    <a:pt x="166103" y="224434"/>
                  </a:lnTo>
                  <a:lnTo>
                    <a:pt x="165709" y="224637"/>
                  </a:lnTo>
                  <a:lnTo>
                    <a:pt x="165303" y="224828"/>
                  </a:lnTo>
                  <a:lnTo>
                    <a:pt x="164909" y="225044"/>
                  </a:lnTo>
                  <a:lnTo>
                    <a:pt x="165214" y="225577"/>
                  </a:lnTo>
                  <a:lnTo>
                    <a:pt x="165582" y="225323"/>
                  </a:lnTo>
                  <a:lnTo>
                    <a:pt x="165963" y="225082"/>
                  </a:lnTo>
                  <a:lnTo>
                    <a:pt x="166331" y="224828"/>
                  </a:lnTo>
                  <a:close/>
                </a:path>
                <a:path w="306069" h="451484">
                  <a:moveTo>
                    <a:pt x="172339" y="214299"/>
                  </a:moveTo>
                  <a:lnTo>
                    <a:pt x="170789" y="213512"/>
                  </a:lnTo>
                  <a:lnTo>
                    <a:pt x="168160" y="213334"/>
                  </a:lnTo>
                  <a:lnTo>
                    <a:pt x="167690" y="213956"/>
                  </a:lnTo>
                  <a:lnTo>
                    <a:pt x="168287" y="214744"/>
                  </a:lnTo>
                  <a:lnTo>
                    <a:pt x="168579" y="215112"/>
                  </a:lnTo>
                  <a:lnTo>
                    <a:pt x="169837" y="213499"/>
                  </a:lnTo>
                  <a:lnTo>
                    <a:pt x="170484" y="215392"/>
                  </a:lnTo>
                  <a:lnTo>
                    <a:pt x="171589" y="215404"/>
                  </a:lnTo>
                  <a:lnTo>
                    <a:pt x="172046" y="214718"/>
                  </a:lnTo>
                  <a:lnTo>
                    <a:pt x="172339" y="214299"/>
                  </a:lnTo>
                  <a:close/>
                </a:path>
                <a:path w="306069" h="451484">
                  <a:moveTo>
                    <a:pt x="280746" y="7493"/>
                  </a:moveTo>
                  <a:lnTo>
                    <a:pt x="280619" y="7454"/>
                  </a:lnTo>
                  <a:lnTo>
                    <a:pt x="280390" y="7366"/>
                  </a:lnTo>
                  <a:lnTo>
                    <a:pt x="280174" y="7912"/>
                  </a:lnTo>
                  <a:lnTo>
                    <a:pt x="279946" y="8458"/>
                  </a:lnTo>
                  <a:lnTo>
                    <a:pt x="279615" y="9283"/>
                  </a:lnTo>
                  <a:lnTo>
                    <a:pt x="280581" y="8699"/>
                  </a:lnTo>
                  <a:lnTo>
                    <a:pt x="280454" y="8013"/>
                  </a:lnTo>
                  <a:lnTo>
                    <a:pt x="280746" y="7493"/>
                  </a:lnTo>
                  <a:close/>
                </a:path>
                <a:path w="306069" h="451484">
                  <a:moveTo>
                    <a:pt x="286842" y="10096"/>
                  </a:moveTo>
                  <a:lnTo>
                    <a:pt x="286334" y="10579"/>
                  </a:lnTo>
                  <a:lnTo>
                    <a:pt x="286054" y="11239"/>
                  </a:lnTo>
                  <a:lnTo>
                    <a:pt x="285978" y="11988"/>
                  </a:lnTo>
                  <a:lnTo>
                    <a:pt x="286219" y="12065"/>
                  </a:lnTo>
                  <a:lnTo>
                    <a:pt x="286346" y="12115"/>
                  </a:lnTo>
                  <a:lnTo>
                    <a:pt x="286524" y="11417"/>
                  </a:lnTo>
                  <a:lnTo>
                    <a:pt x="286689" y="10706"/>
                  </a:lnTo>
                  <a:lnTo>
                    <a:pt x="286842" y="10096"/>
                  </a:lnTo>
                  <a:close/>
                </a:path>
                <a:path w="306069" h="451484">
                  <a:moveTo>
                    <a:pt x="288290" y="29248"/>
                  </a:moveTo>
                  <a:lnTo>
                    <a:pt x="287756" y="28232"/>
                  </a:lnTo>
                  <a:lnTo>
                    <a:pt x="287680" y="29032"/>
                  </a:lnTo>
                  <a:lnTo>
                    <a:pt x="287655" y="29438"/>
                  </a:lnTo>
                  <a:lnTo>
                    <a:pt x="287591" y="30187"/>
                  </a:lnTo>
                  <a:lnTo>
                    <a:pt x="288290" y="29248"/>
                  </a:lnTo>
                  <a:close/>
                </a:path>
                <a:path w="306069" h="451484">
                  <a:moveTo>
                    <a:pt x="292671" y="25577"/>
                  </a:moveTo>
                  <a:lnTo>
                    <a:pt x="291693" y="25819"/>
                  </a:lnTo>
                  <a:lnTo>
                    <a:pt x="292366" y="26771"/>
                  </a:lnTo>
                  <a:lnTo>
                    <a:pt x="292671" y="25577"/>
                  </a:lnTo>
                  <a:close/>
                </a:path>
                <a:path w="306069" h="451484">
                  <a:moveTo>
                    <a:pt x="292887" y="24930"/>
                  </a:moveTo>
                  <a:lnTo>
                    <a:pt x="292671" y="25577"/>
                  </a:lnTo>
                  <a:lnTo>
                    <a:pt x="292887" y="24930"/>
                  </a:lnTo>
                  <a:close/>
                </a:path>
                <a:path w="306069" h="451484">
                  <a:moveTo>
                    <a:pt x="293497" y="11264"/>
                  </a:moveTo>
                  <a:lnTo>
                    <a:pt x="293052" y="10236"/>
                  </a:lnTo>
                  <a:lnTo>
                    <a:pt x="292760" y="11150"/>
                  </a:lnTo>
                  <a:lnTo>
                    <a:pt x="292519" y="11963"/>
                  </a:lnTo>
                  <a:lnTo>
                    <a:pt x="291896" y="13589"/>
                  </a:lnTo>
                  <a:lnTo>
                    <a:pt x="291515" y="14401"/>
                  </a:lnTo>
                  <a:lnTo>
                    <a:pt x="291160" y="15227"/>
                  </a:lnTo>
                  <a:lnTo>
                    <a:pt x="292709" y="13500"/>
                  </a:lnTo>
                  <a:lnTo>
                    <a:pt x="293497" y="11264"/>
                  </a:lnTo>
                  <a:close/>
                </a:path>
                <a:path w="306069" h="451484">
                  <a:moveTo>
                    <a:pt x="295440" y="27559"/>
                  </a:moveTo>
                  <a:lnTo>
                    <a:pt x="294944" y="26022"/>
                  </a:lnTo>
                  <a:lnTo>
                    <a:pt x="294589" y="29108"/>
                  </a:lnTo>
                  <a:lnTo>
                    <a:pt x="292620" y="31724"/>
                  </a:lnTo>
                  <a:lnTo>
                    <a:pt x="292201" y="35140"/>
                  </a:lnTo>
                  <a:lnTo>
                    <a:pt x="294068" y="32296"/>
                  </a:lnTo>
                  <a:lnTo>
                    <a:pt x="295440" y="27559"/>
                  </a:lnTo>
                  <a:close/>
                </a:path>
                <a:path w="306069" h="451484">
                  <a:moveTo>
                    <a:pt x="296443" y="34645"/>
                  </a:moveTo>
                  <a:lnTo>
                    <a:pt x="296151" y="33693"/>
                  </a:lnTo>
                  <a:lnTo>
                    <a:pt x="296151" y="32410"/>
                  </a:lnTo>
                  <a:lnTo>
                    <a:pt x="295389" y="35636"/>
                  </a:lnTo>
                  <a:lnTo>
                    <a:pt x="296443" y="34645"/>
                  </a:lnTo>
                  <a:close/>
                </a:path>
                <a:path w="306069" h="451484">
                  <a:moveTo>
                    <a:pt x="297180" y="14185"/>
                  </a:moveTo>
                  <a:lnTo>
                    <a:pt x="297141" y="12877"/>
                  </a:lnTo>
                  <a:lnTo>
                    <a:pt x="295122" y="11976"/>
                  </a:lnTo>
                  <a:lnTo>
                    <a:pt x="294055" y="16154"/>
                  </a:lnTo>
                  <a:lnTo>
                    <a:pt x="293725" y="16954"/>
                  </a:lnTo>
                  <a:lnTo>
                    <a:pt x="293344" y="17805"/>
                  </a:lnTo>
                  <a:lnTo>
                    <a:pt x="292976" y="18669"/>
                  </a:lnTo>
                  <a:lnTo>
                    <a:pt x="293903" y="18059"/>
                  </a:lnTo>
                  <a:lnTo>
                    <a:pt x="293992" y="17068"/>
                  </a:lnTo>
                  <a:lnTo>
                    <a:pt x="294081" y="16141"/>
                  </a:lnTo>
                  <a:lnTo>
                    <a:pt x="295122" y="15557"/>
                  </a:lnTo>
                  <a:lnTo>
                    <a:pt x="294741" y="13843"/>
                  </a:lnTo>
                  <a:lnTo>
                    <a:pt x="296379" y="13284"/>
                  </a:lnTo>
                  <a:lnTo>
                    <a:pt x="296341" y="13893"/>
                  </a:lnTo>
                  <a:lnTo>
                    <a:pt x="296367" y="14300"/>
                  </a:lnTo>
                  <a:lnTo>
                    <a:pt x="296176" y="15316"/>
                  </a:lnTo>
                  <a:lnTo>
                    <a:pt x="295986" y="15913"/>
                  </a:lnTo>
                  <a:lnTo>
                    <a:pt x="295833" y="16522"/>
                  </a:lnTo>
                  <a:lnTo>
                    <a:pt x="297014" y="15519"/>
                  </a:lnTo>
                  <a:lnTo>
                    <a:pt x="297180" y="14185"/>
                  </a:lnTo>
                  <a:close/>
                </a:path>
                <a:path w="306069" h="451484">
                  <a:moveTo>
                    <a:pt x="297472" y="17767"/>
                  </a:moveTo>
                  <a:lnTo>
                    <a:pt x="295617" y="18211"/>
                  </a:lnTo>
                  <a:lnTo>
                    <a:pt x="296125" y="20091"/>
                  </a:lnTo>
                  <a:lnTo>
                    <a:pt x="295249" y="21132"/>
                  </a:lnTo>
                  <a:lnTo>
                    <a:pt x="295465" y="21259"/>
                  </a:lnTo>
                  <a:lnTo>
                    <a:pt x="296202" y="20142"/>
                  </a:lnTo>
                  <a:lnTo>
                    <a:pt x="297472" y="17767"/>
                  </a:lnTo>
                  <a:close/>
                </a:path>
                <a:path w="306069" h="451484">
                  <a:moveTo>
                    <a:pt x="298665" y="14224"/>
                  </a:moveTo>
                  <a:lnTo>
                    <a:pt x="298399" y="13919"/>
                  </a:lnTo>
                  <a:lnTo>
                    <a:pt x="298246" y="13563"/>
                  </a:lnTo>
                  <a:lnTo>
                    <a:pt x="297916" y="14630"/>
                  </a:lnTo>
                  <a:lnTo>
                    <a:pt x="297599" y="15506"/>
                  </a:lnTo>
                  <a:lnTo>
                    <a:pt x="297408" y="16395"/>
                  </a:lnTo>
                  <a:lnTo>
                    <a:pt x="297307" y="16827"/>
                  </a:lnTo>
                  <a:lnTo>
                    <a:pt x="297446" y="17310"/>
                  </a:lnTo>
                  <a:lnTo>
                    <a:pt x="297472" y="17767"/>
                  </a:lnTo>
                  <a:lnTo>
                    <a:pt x="297853" y="16649"/>
                  </a:lnTo>
                  <a:lnTo>
                    <a:pt x="298272" y="15557"/>
                  </a:lnTo>
                  <a:lnTo>
                    <a:pt x="298615" y="14439"/>
                  </a:lnTo>
                  <a:lnTo>
                    <a:pt x="298665" y="14224"/>
                  </a:lnTo>
                  <a:close/>
                </a:path>
                <a:path w="306069" h="451484">
                  <a:moveTo>
                    <a:pt x="299377" y="17627"/>
                  </a:moveTo>
                  <a:lnTo>
                    <a:pt x="297472" y="20218"/>
                  </a:lnTo>
                  <a:lnTo>
                    <a:pt x="297103" y="21005"/>
                  </a:lnTo>
                  <a:lnTo>
                    <a:pt x="296735" y="21805"/>
                  </a:lnTo>
                  <a:lnTo>
                    <a:pt x="296367" y="22593"/>
                  </a:lnTo>
                  <a:lnTo>
                    <a:pt x="296989" y="21894"/>
                  </a:lnTo>
                  <a:lnTo>
                    <a:pt x="298030" y="21361"/>
                  </a:lnTo>
                  <a:lnTo>
                    <a:pt x="297472" y="20231"/>
                  </a:lnTo>
                  <a:lnTo>
                    <a:pt x="298843" y="19850"/>
                  </a:lnTo>
                  <a:lnTo>
                    <a:pt x="299288" y="18796"/>
                  </a:lnTo>
                  <a:lnTo>
                    <a:pt x="299377" y="17627"/>
                  </a:lnTo>
                  <a:close/>
                </a:path>
                <a:path w="306069" h="451484">
                  <a:moveTo>
                    <a:pt x="300736" y="5232"/>
                  </a:moveTo>
                  <a:lnTo>
                    <a:pt x="300418" y="3416"/>
                  </a:lnTo>
                  <a:lnTo>
                    <a:pt x="299529" y="4495"/>
                  </a:lnTo>
                  <a:lnTo>
                    <a:pt x="299072" y="6934"/>
                  </a:lnTo>
                  <a:lnTo>
                    <a:pt x="299529" y="8343"/>
                  </a:lnTo>
                  <a:lnTo>
                    <a:pt x="300088" y="6781"/>
                  </a:lnTo>
                  <a:lnTo>
                    <a:pt x="300736" y="5232"/>
                  </a:lnTo>
                  <a:close/>
                </a:path>
                <a:path w="306069" h="451484">
                  <a:moveTo>
                    <a:pt x="301028" y="15113"/>
                  </a:moveTo>
                  <a:lnTo>
                    <a:pt x="300761" y="13652"/>
                  </a:lnTo>
                  <a:lnTo>
                    <a:pt x="299999" y="14820"/>
                  </a:lnTo>
                  <a:lnTo>
                    <a:pt x="299516" y="16103"/>
                  </a:lnTo>
                  <a:lnTo>
                    <a:pt x="299440" y="17462"/>
                  </a:lnTo>
                  <a:lnTo>
                    <a:pt x="300609" y="16141"/>
                  </a:lnTo>
                  <a:lnTo>
                    <a:pt x="301028" y="15113"/>
                  </a:lnTo>
                  <a:close/>
                </a:path>
                <a:path w="306069" h="451484">
                  <a:moveTo>
                    <a:pt x="301599" y="22872"/>
                  </a:moveTo>
                  <a:lnTo>
                    <a:pt x="301485" y="21704"/>
                  </a:lnTo>
                  <a:lnTo>
                    <a:pt x="301282" y="19367"/>
                  </a:lnTo>
                  <a:lnTo>
                    <a:pt x="301142" y="19342"/>
                  </a:lnTo>
                  <a:lnTo>
                    <a:pt x="300990" y="19329"/>
                  </a:lnTo>
                  <a:lnTo>
                    <a:pt x="300850" y="19304"/>
                  </a:lnTo>
                  <a:lnTo>
                    <a:pt x="300748" y="20535"/>
                  </a:lnTo>
                  <a:lnTo>
                    <a:pt x="300659" y="21755"/>
                  </a:lnTo>
                  <a:lnTo>
                    <a:pt x="301218" y="22910"/>
                  </a:lnTo>
                  <a:lnTo>
                    <a:pt x="301599" y="22872"/>
                  </a:lnTo>
                  <a:close/>
                </a:path>
                <a:path w="306069" h="451484">
                  <a:moveTo>
                    <a:pt x="303276" y="4787"/>
                  </a:moveTo>
                  <a:lnTo>
                    <a:pt x="301688" y="6769"/>
                  </a:lnTo>
                  <a:lnTo>
                    <a:pt x="301625" y="7289"/>
                  </a:lnTo>
                  <a:lnTo>
                    <a:pt x="302641" y="8585"/>
                  </a:lnTo>
                  <a:lnTo>
                    <a:pt x="302844" y="7378"/>
                  </a:lnTo>
                  <a:lnTo>
                    <a:pt x="303022" y="6273"/>
                  </a:lnTo>
                  <a:lnTo>
                    <a:pt x="303276" y="4787"/>
                  </a:lnTo>
                  <a:close/>
                </a:path>
                <a:path w="306069" h="451484">
                  <a:moveTo>
                    <a:pt x="303847" y="13957"/>
                  </a:moveTo>
                  <a:lnTo>
                    <a:pt x="302514" y="14960"/>
                  </a:lnTo>
                  <a:lnTo>
                    <a:pt x="302463" y="15341"/>
                  </a:lnTo>
                  <a:lnTo>
                    <a:pt x="303212" y="16776"/>
                  </a:lnTo>
                  <a:lnTo>
                    <a:pt x="303847" y="13957"/>
                  </a:lnTo>
                  <a:close/>
                </a:path>
                <a:path w="306069" h="451484">
                  <a:moveTo>
                    <a:pt x="306057" y="18542"/>
                  </a:moveTo>
                  <a:lnTo>
                    <a:pt x="306044" y="17830"/>
                  </a:lnTo>
                  <a:lnTo>
                    <a:pt x="305739" y="17081"/>
                  </a:lnTo>
                  <a:lnTo>
                    <a:pt x="305460" y="17767"/>
                  </a:lnTo>
                  <a:lnTo>
                    <a:pt x="304850" y="18402"/>
                  </a:lnTo>
                  <a:lnTo>
                    <a:pt x="305523" y="19380"/>
                  </a:lnTo>
                  <a:lnTo>
                    <a:pt x="306057" y="18542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11170" y="550658"/>
              <a:ext cx="361950" cy="421005"/>
            </a:xfrm>
            <a:custGeom>
              <a:avLst/>
              <a:gdLst/>
              <a:ahLst/>
              <a:cxnLst/>
              <a:rect l="l" t="t" r="r" b="b"/>
              <a:pathLst>
                <a:path w="361950" h="421005">
                  <a:moveTo>
                    <a:pt x="1422" y="43853"/>
                  </a:moveTo>
                  <a:lnTo>
                    <a:pt x="1257" y="43713"/>
                  </a:lnTo>
                  <a:lnTo>
                    <a:pt x="1092" y="43586"/>
                  </a:lnTo>
                  <a:lnTo>
                    <a:pt x="939" y="43446"/>
                  </a:lnTo>
                  <a:lnTo>
                    <a:pt x="330" y="44361"/>
                  </a:lnTo>
                  <a:lnTo>
                    <a:pt x="38" y="44805"/>
                  </a:lnTo>
                  <a:lnTo>
                    <a:pt x="304" y="44996"/>
                  </a:lnTo>
                  <a:lnTo>
                    <a:pt x="673" y="44615"/>
                  </a:lnTo>
                  <a:lnTo>
                    <a:pt x="1054" y="44234"/>
                  </a:lnTo>
                  <a:lnTo>
                    <a:pt x="1422" y="43853"/>
                  </a:lnTo>
                  <a:close/>
                </a:path>
                <a:path w="361950" h="421005">
                  <a:moveTo>
                    <a:pt x="1435" y="40894"/>
                  </a:moveTo>
                  <a:lnTo>
                    <a:pt x="990" y="41097"/>
                  </a:lnTo>
                  <a:lnTo>
                    <a:pt x="0" y="41579"/>
                  </a:lnTo>
                  <a:lnTo>
                    <a:pt x="177" y="41884"/>
                  </a:lnTo>
                  <a:lnTo>
                    <a:pt x="749" y="41744"/>
                  </a:lnTo>
                  <a:lnTo>
                    <a:pt x="1295" y="41554"/>
                  </a:lnTo>
                  <a:lnTo>
                    <a:pt x="1435" y="40894"/>
                  </a:lnTo>
                  <a:close/>
                </a:path>
                <a:path w="361950" h="421005">
                  <a:moveTo>
                    <a:pt x="4292" y="39420"/>
                  </a:moveTo>
                  <a:lnTo>
                    <a:pt x="3111" y="39344"/>
                  </a:lnTo>
                  <a:lnTo>
                    <a:pt x="2324" y="40182"/>
                  </a:lnTo>
                  <a:lnTo>
                    <a:pt x="1536" y="40830"/>
                  </a:lnTo>
                  <a:lnTo>
                    <a:pt x="2679" y="40830"/>
                  </a:lnTo>
                  <a:lnTo>
                    <a:pt x="3530" y="40170"/>
                  </a:lnTo>
                  <a:lnTo>
                    <a:pt x="4292" y="39420"/>
                  </a:lnTo>
                  <a:close/>
                </a:path>
                <a:path w="361950" h="421005">
                  <a:moveTo>
                    <a:pt x="62801" y="81470"/>
                  </a:moveTo>
                  <a:lnTo>
                    <a:pt x="62712" y="80530"/>
                  </a:lnTo>
                  <a:lnTo>
                    <a:pt x="62331" y="81216"/>
                  </a:lnTo>
                  <a:lnTo>
                    <a:pt x="61595" y="82562"/>
                  </a:lnTo>
                  <a:lnTo>
                    <a:pt x="62141" y="81991"/>
                  </a:lnTo>
                  <a:lnTo>
                    <a:pt x="62801" y="81470"/>
                  </a:lnTo>
                  <a:close/>
                </a:path>
                <a:path w="361950" h="421005">
                  <a:moveTo>
                    <a:pt x="63017" y="85305"/>
                  </a:moveTo>
                  <a:lnTo>
                    <a:pt x="62509" y="85521"/>
                  </a:lnTo>
                  <a:lnTo>
                    <a:pt x="62077" y="85902"/>
                  </a:lnTo>
                  <a:lnTo>
                    <a:pt x="62395" y="86741"/>
                  </a:lnTo>
                  <a:lnTo>
                    <a:pt x="62623" y="86233"/>
                  </a:lnTo>
                  <a:lnTo>
                    <a:pt x="62839" y="85725"/>
                  </a:lnTo>
                  <a:lnTo>
                    <a:pt x="63017" y="85305"/>
                  </a:lnTo>
                  <a:close/>
                </a:path>
                <a:path w="361950" h="421005">
                  <a:moveTo>
                    <a:pt x="96240" y="5448"/>
                  </a:moveTo>
                  <a:lnTo>
                    <a:pt x="95097" y="4368"/>
                  </a:lnTo>
                  <a:lnTo>
                    <a:pt x="94119" y="4203"/>
                  </a:lnTo>
                  <a:lnTo>
                    <a:pt x="92506" y="4635"/>
                  </a:lnTo>
                  <a:lnTo>
                    <a:pt x="91592" y="4762"/>
                  </a:lnTo>
                  <a:lnTo>
                    <a:pt x="96240" y="5448"/>
                  </a:lnTo>
                  <a:close/>
                </a:path>
                <a:path w="361950" h="421005">
                  <a:moveTo>
                    <a:pt x="97066" y="39865"/>
                  </a:moveTo>
                  <a:lnTo>
                    <a:pt x="96926" y="39890"/>
                  </a:lnTo>
                  <a:lnTo>
                    <a:pt x="96786" y="39928"/>
                  </a:lnTo>
                  <a:lnTo>
                    <a:pt x="96647" y="39954"/>
                  </a:lnTo>
                  <a:lnTo>
                    <a:pt x="96799" y="41071"/>
                  </a:lnTo>
                  <a:lnTo>
                    <a:pt x="96977" y="41071"/>
                  </a:lnTo>
                  <a:lnTo>
                    <a:pt x="97066" y="39865"/>
                  </a:lnTo>
                  <a:close/>
                </a:path>
                <a:path w="361950" h="421005">
                  <a:moveTo>
                    <a:pt x="101003" y="5321"/>
                  </a:moveTo>
                  <a:lnTo>
                    <a:pt x="98425" y="4521"/>
                  </a:lnTo>
                  <a:lnTo>
                    <a:pt x="99250" y="5321"/>
                  </a:lnTo>
                  <a:lnTo>
                    <a:pt x="100101" y="5676"/>
                  </a:lnTo>
                  <a:lnTo>
                    <a:pt x="101003" y="5321"/>
                  </a:lnTo>
                  <a:close/>
                </a:path>
                <a:path w="361950" h="421005">
                  <a:moveTo>
                    <a:pt x="102095" y="2197"/>
                  </a:moveTo>
                  <a:lnTo>
                    <a:pt x="101600" y="558"/>
                  </a:lnTo>
                  <a:lnTo>
                    <a:pt x="100253" y="203"/>
                  </a:lnTo>
                  <a:lnTo>
                    <a:pt x="98806" y="0"/>
                  </a:lnTo>
                  <a:lnTo>
                    <a:pt x="99034" y="304"/>
                  </a:lnTo>
                  <a:lnTo>
                    <a:pt x="99212" y="711"/>
                  </a:lnTo>
                  <a:lnTo>
                    <a:pt x="100342" y="1384"/>
                  </a:lnTo>
                  <a:lnTo>
                    <a:pt x="101231" y="1765"/>
                  </a:lnTo>
                  <a:lnTo>
                    <a:pt x="102095" y="2197"/>
                  </a:lnTo>
                  <a:close/>
                </a:path>
                <a:path w="361950" h="421005">
                  <a:moveTo>
                    <a:pt x="102730" y="45808"/>
                  </a:moveTo>
                  <a:lnTo>
                    <a:pt x="102171" y="45847"/>
                  </a:lnTo>
                  <a:lnTo>
                    <a:pt x="102082" y="46888"/>
                  </a:lnTo>
                  <a:lnTo>
                    <a:pt x="101828" y="47929"/>
                  </a:lnTo>
                  <a:lnTo>
                    <a:pt x="102730" y="49199"/>
                  </a:lnTo>
                  <a:lnTo>
                    <a:pt x="102730" y="45808"/>
                  </a:lnTo>
                  <a:close/>
                </a:path>
                <a:path w="361950" h="421005">
                  <a:moveTo>
                    <a:pt x="108077" y="40906"/>
                  </a:moveTo>
                  <a:lnTo>
                    <a:pt x="107835" y="40043"/>
                  </a:lnTo>
                  <a:lnTo>
                    <a:pt x="107632" y="39179"/>
                  </a:lnTo>
                  <a:lnTo>
                    <a:pt x="107403" y="39928"/>
                  </a:lnTo>
                  <a:lnTo>
                    <a:pt x="107188" y="40678"/>
                  </a:lnTo>
                  <a:lnTo>
                    <a:pt x="106946" y="41490"/>
                  </a:lnTo>
                  <a:lnTo>
                    <a:pt x="108077" y="40906"/>
                  </a:lnTo>
                  <a:close/>
                </a:path>
                <a:path w="361950" h="421005">
                  <a:moveTo>
                    <a:pt x="109334" y="37553"/>
                  </a:moveTo>
                  <a:lnTo>
                    <a:pt x="108889" y="36753"/>
                  </a:lnTo>
                  <a:lnTo>
                    <a:pt x="107962" y="37312"/>
                  </a:lnTo>
                  <a:lnTo>
                    <a:pt x="107835" y="38265"/>
                  </a:lnTo>
                  <a:lnTo>
                    <a:pt x="107632" y="39179"/>
                  </a:lnTo>
                  <a:lnTo>
                    <a:pt x="109042" y="38087"/>
                  </a:lnTo>
                  <a:lnTo>
                    <a:pt x="109334" y="37553"/>
                  </a:lnTo>
                  <a:close/>
                </a:path>
                <a:path w="361950" h="421005">
                  <a:moveTo>
                    <a:pt x="112153" y="36791"/>
                  </a:moveTo>
                  <a:lnTo>
                    <a:pt x="111925" y="36614"/>
                  </a:lnTo>
                  <a:lnTo>
                    <a:pt x="110909" y="37223"/>
                  </a:lnTo>
                  <a:lnTo>
                    <a:pt x="109766" y="37744"/>
                  </a:lnTo>
                  <a:lnTo>
                    <a:pt x="109804" y="39624"/>
                  </a:lnTo>
                  <a:lnTo>
                    <a:pt x="110731" y="38493"/>
                  </a:lnTo>
                  <a:lnTo>
                    <a:pt x="112153" y="36791"/>
                  </a:lnTo>
                  <a:close/>
                </a:path>
                <a:path w="361950" h="421005">
                  <a:moveTo>
                    <a:pt x="112864" y="55943"/>
                  </a:moveTo>
                  <a:lnTo>
                    <a:pt x="112356" y="54749"/>
                  </a:lnTo>
                  <a:lnTo>
                    <a:pt x="110845" y="56984"/>
                  </a:lnTo>
                  <a:lnTo>
                    <a:pt x="108661" y="58775"/>
                  </a:lnTo>
                  <a:lnTo>
                    <a:pt x="108915" y="61696"/>
                  </a:lnTo>
                  <a:lnTo>
                    <a:pt x="109054" y="61734"/>
                  </a:lnTo>
                  <a:lnTo>
                    <a:pt x="109181" y="61785"/>
                  </a:lnTo>
                  <a:lnTo>
                    <a:pt x="109321" y="61823"/>
                  </a:lnTo>
                  <a:lnTo>
                    <a:pt x="109639" y="61010"/>
                  </a:lnTo>
                  <a:lnTo>
                    <a:pt x="109931" y="60185"/>
                  </a:lnTo>
                  <a:lnTo>
                    <a:pt x="110642" y="58572"/>
                  </a:lnTo>
                  <a:lnTo>
                    <a:pt x="111112" y="57810"/>
                  </a:lnTo>
                  <a:lnTo>
                    <a:pt x="111683" y="56261"/>
                  </a:lnTo>
                  <a:lnTo>
                    <a:pt x="112864" y="55943"/>
                  </a:lnTo>
                  <a:close/>
                </a:path>
                <a:path w="361950" h="421005">
                  <a:moveTo>
                    <a:pt x="131927" y="29972"/>
                  </a:moveTo>
                  <a:lnTo>
                    <a:pt x="131648" y="29819"/>
                  </a:lnTo>
                  <a:lnTo>
                    <a:pt x="131508" y="29730"/>
                  </a:lnTo>
                  <a:lnTo>
                    <a:pt x="130556" y="30022"/>
                  </a:lnTo>
                  <a:lnTo>
                    <a:pt x="130784" y="30797"/>
                  </a:lnTo>
                  <a:lnTo>
                    <a:pt x="131102" y="31610"/>
                  </a:lnTo>
                  <a:lnTo>
                    <a:pt x="131381" y="31064"/>
                  </a:lnTo>
                  <a:lnTo>
                    <a:pt x="131648" y="30518"/>
                  </a:lnTo>
                  <a:lnTo>
                    <a:pt x="131927" y="29972"/>
                  </a:lnTo>
                  <a:close/>
                </a:path>
                <a:path w="361950" h="421005">
                  <a:moveTo>
                    <a:pt x="139268" y="32626"/>
                  </a:moveTo>
                  <a:lnTo>
                    <a:pt x="138468" y="32626"/>
                  </a:lnTo>
                  <a:lnTo>
                    <a:pt x="138404" y="33235"/>
                  </a:lnTo>
                  <a:lnTo>
                    <a:pt x="138544" y="33959"/>
                  </a:lnTo>
                  <a:lnTo>
                    <a:pt x="138785" y="33502"/>
                  </a:lnTo>
                  <a:lnTo>
                    <a:pt x="139268" y="32626"/>
                  </a:lnTo>
                  <a:close/>
                </a:path>
                <a:path w="361950" h="421005">
                  <a:moveTo>
                    <a:pt x="148259" y="29044"/>
                  </a:moveTo>
                  <a:lnTo>
                    <a:pt x="148196" y="28917"/>
                  </a:lnTo>
                  <a:lnTo>
                    <a:pt x="148145" y="28778"/>
                  </a:lnTo>
                  <a:lnTo>
                    <a:pt x="148082" y="28638"/>
                  </a:lnTo>
                  <a:lnTo>
                    <a:pt x="146354" y="29108"/>
                  </a:lnTo>
                  <a:lnTo>
                    <a:pt x="144945" y="30099"/>
                  </a:lnTo>
                  <a:lnTo>
                    <a:pt x="143776" y="31521"/>
                  </a:lnTo>
                  <a:lnTo>
                    <a:pt x="145275" y="30683"/>
                  </a:lnTo>
                  <a:lnTo>
                    <a:pt x="148259" y="29044"/>
                  </a:lnTo>
                  <a:close/>
                </a:path>
                <a:path w="361950" h="421005">
                  <a:moveTo>
                    <a:pt x="154698" y="129590"/>
                  </a:moveTo>
                  <a:lnTo>
                    <a:pt x="153568" y="129895"/>
                  </a:lnTo>
                  <a:lnTo>
                    <a:pt x="152869" y="129184"/>
                  </a:lnTo>
                  <a:lnTo>
                    <a:pt x="152158" y="128511"/>
                  </a:lnTo>
                  <a:lnTo>
                    <a:pt x="152158" y="130530"/>
                  </a:lnTo>
                  <a:lnTo>
                    <a:pt x="150723" y="129933"/>
                  </a:lnTo>
                  <a:lnTo>
                    <a:pt x="150723" y="131724"/>
                  </a:lnTo>
                  <a:lnTo>
                    <a:pt x="150977" y="131813"/>
                  </a:lnTo>
                  <a:lnTo>
                    <a:pt x="151345" y="131953"/>
                  </a:lnTo>
                  <a:lnTo>
                    <a:pt x="151726" y="132080"/>
                  </a:lnTo>
                  <a:lnTo>
                    <a:pt x="151980" y="131648"/>
                  </a:lnTo>
                  <a:lnTo>
                    <a:pt x="152374" y="130949"/>
                  </a:lnTo>
                  <a:lnTo>
                    <a:pt x="152933" y="131140"/>
                  </a:lnTo>
                  <a:lnTo>
                    <a:pt x="153365" y="131279"/>
                  </a:lnTo>
                  <a:lnTo>
                    <a:pt x="153809" y="131432"/>
                  </a:lnTo>
                  <a:lnTo>
                    <a:pt x="153162" y="130352"/>
                  </a:lnTo>
                  <a:lnTo>
                    <a:pt x="154419" y="130213"/>
                  </a:lnTo>
                  <a:lnTo>
                    <a:pt x="154698" y="129590"/>
                  </a:lnTo>
                  <a:close/>
                </a:path>
                <a:path w="361950" h="421005">
                  <a:moveTo>
                    <a:pt x="154914" y="26022"/>
                  </a:moveTo>
                  <a:lnTo>
                    <a:pt x="154863" y="25806"/>
                  </a:lnTo>
                  <a:lnTo>
                    <a:pt x="154355" y="25755"/>
                  </a:lnTo>
                  <a:lnTo>
                    <a:pt x="153873" y="25806"/>
                  </a:lnTo>
                  <a:lnTo>
                    <a:pt x="153377" y="25869"/>
                  </a:lnTo>
                  <a:lnTo>
                    <a:pt x="153454" y="26365"/>
                  </a:lnTo>
                  <a:lnTo>
                    <a:pt x="153949" y="26250"/>
                  </a:lnTo>
                  <a:lnTo>
                    <a:pt x="154914" y="26022"/>
                  </a:lnTo>
                  <a:close/>
                </a:path>
                <a:path w="361950" h="421005">
                  <a:moveTo>
                    <a:pt x="164922" y="125564"/>
                  </a:moveTo>
                  <a:lnTo>
                    <a:pt x="164604" y="124942"/>
                  </a:lnTo>
                  <a:lnTo>
                    <a:pt x="164299" y="124320"/>
                  </a:lnTo>
                  <a:lnTo>
                    <a:pt x="163982" y="123685"/>
                  </a:lnTo>
                  <a:lnTo>
                    <a:pt x="163855" y="123748"/>
                  </a:lnTo>
                  <a:lnTo>
                    <a:pt x="163728" y="123825"/>
                  </a:lnTo>
                  <a:lnTo>
                    <a:pt x="163969" y="124498"/>
                  </a:lnTo>
                  <a:lnTo>
                    <a:pt x="164325" y="125107"/>
                  </a:lnTo>
                  <a:lnTo>
                    <a:pt x="164693" y="125704"/>
                  </a:lnTo>
                  <a:lnTo>
                    <a:pt x="164922" y="125564"/>
                  </a:lnTo>
                  <a:close/>
                </a:path>
                <a:path w="361950" h="421005">
                  <a:moveTo>
                    <a:pt x="166992" y="124307"/>
                  </a:moveTo>
                  <a:lnTo>
                    <a:pt x="166827" y="123799"/>
                  </a:lnTo>
                  <a:lnTo>
                    <a:pt x="166674" y="123278"/>
                  </a:lnTo>
                  <a:lnTo>
                    <a:pt x="166509" y="122758"/>
                  </a:lnTo>
                  <a:lnTo>
                    <a:pt x="166268" y="122834"/>
                  </a:lnTo>
                  <a:lnTo>
                    <a:pt x="166611" y="124434"/>
                  </a:lnTo>
                  <a:lnTo>
                    <a:pt x="166738" y="124396"/>
                  </a:lnTo>
                  <a:lnTo>
                    <a:pt x="166865" y="124345"/>
                  </a:lnTo>
                  <a:lnTo>
                    <a:pt x="166992" y="124307"/>
                  </a:lnTo>
                  <a:close/>
                </a:path>
                <a:path w="361950" h="421005">
                  <a:moveTo>
                    <a:pt x="167487" y="133934"/>
                  </a:moveTo>
                  <a:lnTo>
                    <a:pt x="165989" y="133769"/>
                  </a:lnTo>
                  <a:lnTo>
                    <a:pt x="165442" y="134162"/>
                  </a:lnTo>
                  <a:lnTo>
                    <a:pt x="165658" y="135356"/>
                  </a:lnTo>
                  <a:lnTo>
                    <a:pt x="166128" y="135204"/>
                  </a:lnTo>
                  <a:lnTo>
                    <a:pt x="166662" y="135128"/>
                  </a:lnTo>
                  <a:lnTo>
                    <a:pt x="167055" y="134861"/>
                  </a:lnTo>
                  <a:lnTo>
                    <a:pt x="167309" y="134683"/>
                  </a:lnTo>
                  <a:lnTo>
                    <a:pt x="167360" y="134213"/>
                  </a:lnTo>
                  <a:lnTo>
                    <a:pt x="167487" y="133934"/>
                  </a:lnTo>
                  <a:close/>
                </a:path>
                <a:path w="361950" h="421005">
                  <a:moveTo>
                    <a:pt x="167576" y="133883"/>
                  </a:moveTo>
                  <a:close/>
                </a:path>
                <a:path w="361950" h="421005">
                  <a:moveTo>
                    <a:pt x="168414" y="136131"/>
                  </a:moveTo>
                  <a:lnTo>
                    <a:pt x="167855" y="135496"/>
                  </a:lnTo>
                  <a:lnTo>
                    <a:pt x="165328" y="137325"/>
                  </a:lnTo>
                  <a:lnTo>
                    <a:pt x="166370" y="137160"/>
                  </a:lnTo>
                  <a:lnTo>
                    <a:pt x="167716" y="137579"/>
                  </a:lnTo>
                  <a:lnTo>
                    <a:pt x="167919" y="137160"/>
                  </a:lnTo>
                  <a:lnTo>
                    <a:pt x="168414" y="136131"/>
                  </a:lnTo>
                  <a:close/>
                </a:path>
                <a:path w="361950" h="421005">
                  <a:moveTo>
                    <a:pt x="169341" y="132765"/>
                  </a:moveTo>
                  <a:lnTo>
                    <a:pt x="168681" y="132740"/>
                  </a:lnTo>
                  <a:lnTo>
                    <a:pt x="168071" y="132537"/>
                  </a:lnTo>
                  <a:lnTo>
                    <a:pt x="167576" y="133870"/>
                  </a:lnTo>
                  <a:lnTo>
                    <a:pt x="169240" y="133794"/>
                  </a:lnTo>
                  <a:lnTo>
                    <a:pt x="169341" y="132765"/>
                  </a:lnTo>
                  <a:close/>
                </a:path>
                <a:path w="361950" h="421005">
                  <a:moveTo>
                    <a:pt x="177215" y="137096"/>
                  </a:moveTo>
                  <a:lnTo>
                    <a:pt x="176898" y="136563"/>
                  </a:lnTo>
                  <a:lnTo>
                    <a:pt x="176733" y="136258"/>
                  </a:lnTo>
                  <a:lnTo>
                    <a:pt x="176568" y="135966"/>
                  </a:lnTo>
                  <a:lnTo>
                    <a:pt x="176364" y="136131"/>
                  </a:lnTo>
                  <a:lnTo>
                    <a:pt x="176517" y="136448"/>
                  </a:lnTo>
                  <a:lnTo>
                    <a:pt x="176771" y="136690"/>
                  </a:lnTo>
                  <a:lnTo>
                    <a:pt x="177215" y="137096"/>
                  </a:lnTo>
                  <a:close/>
                </a:path>
                <a:path w="361950" h="421005">
                  <a:moveTo>
                    <a:pt x="193281" y="135788"/>
                  </a:moveTo>
                  <a:lnTo>
                    <a:pt x="191719" y="135204"/>
                  </a:lnTo>
                  <a:lnTo>
                    <a:pt x="191350" y="136258"/>
                  </a:lnTo>
                  <a:lnTo>
                    <a:pt x="191947" y="136118"/>
                  </a:lnTo>
                  <a:lnTo>
                    <a:pt x="192430" y="135991"/>
                  </a:lnTo>
                  <a:lnTo>
                    <a:pt x="193281" y="135788"/>
                  </a:lnTo>
                  <a:close/>
                </a:path>
                <a:path w="361950" h="421005">
                  <a:moveTo>
                    <a:pt x="195072" y="142341"/>
                  </a:moveTo>
                  <a:lnTo>
                    <a:pt x="194919" y="142265"/>
                  </a:lnTo>
                  <a:lnTo>
                    <a:pt x="194678" y="142455"/>
                  </a:lnTo>
                  <a:lnTo>
                    <a:pt x="194538" y="142684"/>
                  </a:lnTo>
                  <a:lnTo>
                    <a:pt x="194386" y="142900"/>
                  </a:lnTo>
                  <a:lnTo>
                    <a:pt x="194525" y="142976"/>
                  </a:lnTo>
                  <a:lnTo>
                    <a:pt x="194678" y="143052"/>
                  </a:lnTo>
                  <a:lnTo>
                    <a:pt x="194818" y="143116"/>
                  </a:lnTo>
                  <a:lnTo>
                    <a:pt x="194906" y="142862"/>
                  </a:lnTo>
                  <a:lnTo>
                    <a:pt x="194983" y="142608"/>
                  </a:lnTo>
                  <a:lnTo>
                    <a:pt x="195072" y="142341"/>
                  </a:lnTo>
                  <a:close/>
                </a:path>
                <a:path w="361950" h="421005">
                  <a:moveTo>
                    <a:pt x="196786" y="147891"/>
                  </a:moveTo>
                  <a:lnTo>
                    <a:pt x="196494" y="147396"/>
                  </a:lnTo>
                  <a:lnTo>
                    <a:pt x="196659" y="146646"/>
                  </a:lnTo>
                  <a:lnTo>
                    <a:pt x="195567" y="146265"/>
                  </a:lnTo>
                  <a:lnTo>
                    <a:pt x="196189" y="147548"/>
                  </a:lnTo>
                  <a:lnTo>
                    <a:pt x="196430" y="148069"/>
                  </a:lnTo>
                  <a:lnTo>
                    <a:pt x="196672" y="147955"/>
                  </a:lnTo>
                  <a:close/>
                </a:path>
                <a:path w="361950" h="421005">
                  <a:moveTo>
                    <a:pt x="203517" y="158051"/>
                  </a:moveTo>
                  <a:lnTo>
                    <a:pt x="203365" y="157543"/>
                  </a:lnTo>
                  <a:lnTo>
                    <a:pt x="203060" y="156552"/>
                  </a:lnTo>
                  <a:lnTo>
                    <a:pt x="202857" y="156629"/>
                  </a:lnTo>
                  <a:lnTo>
                    <a:pt x="203047" y="157619"/>
                  </a:lnTo>
                  <a:lnTo>
                    <a:pt x="203187" y="158076"/>
                  </a:lnTo>
                  <a:lnTo>
                    <a:pt x="203327" y="158140"/>
                  </a:lnTo>
                  <a:lnTo>
                    <a:pt x="203517" y="158051"/>
                  </a:lnTo>
                  <a:close/>
                </a:path>
                <a:path w="361950" h="421005">
                  <a:moveTo>
                    <a:pt x="231406" y="80721"/>
                  </a:moveTo>
                  <a:lnTo>
                    <a:pt x="231368" y="80492"/>
                  </a:lnTo>
                  <a:lnTo>
                    <a:pt x="230657" y="79197"/>
                  </a:lnTo>
                  <a:lnTo>
                    <a:pt x="231013" y="82575"/>
                  </a:lnTo>
                  <a:lnTo>
                    <a:pt x="231406" y="80721"/>
                  </a:lnTo>
                  <a:close/>
                </a:path>
                <a:path w="361950" h="421005">
                  <a:moveTo>
                    <a:pt x="232219" y="389648"/>
                  </a:moveTo>
                  <a:lnTo>
                    <a:pt x="231444" y="388137"/>
                  </a:lnTo>
                  <a:lnTo>
                    <a:pt x="230466" y="387299"/>
                  </a:lnTo>
                  <a:lnTo>
                    <a:pt x="229362" y="387210"/>
                  </a:lnTo>
                  <a:lnTo>
                    <a:pt x="229552" y="389191"/>
                  </a:lnTo>
                  <a:lnTo>
                    <a:pt x="229768" y="389369"/>
                  </a:lnTo>
                  <a:lnTo>
                    <a:pt x="232219" y="389648"/>
                  </a:lnTo>
                  <a:close/>
                </a:path>
                <a:path w="361950" h="421005">
                  <a:moveTo>
                    <a:pt x="234099" y="81013"/>
                  </a:moveTo>
                  <a:lnTo>
                    <a:pt x="234073" y="80467"/>
                  </a:lnTo>
                  <a:lnTo>
                    <a:pt x="234061" y="79921"/>
                  </a:lnTo>
                  <a:lnTo>
                    <a:pt x="234010" y="79375"/>
                  </a:lnTo>
                  <a:lnTo>
                    <a:pt x="233984" y="79044"/>
                  </a:lnTo>
                  <a:lnTo>
                    <a:pt x="233908" y="78714"/>
                  </a:lnTo>
                  <a:lnTo>
                    <a:pt x="233845" y="78384"/>
                  </a:lnTo>
                  <a:lnTo>
                    <a:pt x="233464" y="78790"/>
                  </a:lnTo>
                  <a:lnTo>
                    <a:pt x="233413" y="79159"/>
                  </a:lnTo>
                  <a:lnTo>
                    <a:pt x="233387" y="79883"/>
                  </a:lnTo>
                  <a:lnTo>
                    <a:pt x="233337" y="80264"/>
                  </a:lnTo>
                  <a:lnTo>
                    <a:pt x="233464" y="80568"/>
                  </a:lnTo>
                  <a:lnTo>
                    <a:pt x="233540" y="80772"/>
                  </a:lnTo>
                  <a:lnTo>
                    <a:pt x="233883" y="80873"/>
                  </a:lnTo>
                  <a:lnTo>
                    <a:pt x="234099" y="81013"/>
                  </a:lnTo>
                  <a:close/>
                </a:path>
                <a:path w="361950" h="421005">
                  <a:moveTo>
                    <a:pt x="234099" y="81013"/>
                  </a:moveTo>
                  <a:lnTo>
                    <a:pt x="233337" y="82473"/>
                  </a:lnTo>
                  <a:lnTo>
                    <a:pt x="233349" y="83159"/>
                  </a:lnTo>
                  <a:lnTo>
                    <a:pt x="233832" y="84137"/>
                  </a:lnTo>
                  <a:lnTo>
                    <a:pt x="233857" y="82118"/>
                  </a:lnTo>
                  <a:lnTo>
                    <a:pt x="233997" y="81572"/>
                  </a:lnTo>
                  <a:lnTo>
                    <a:pt x="234099" y="81013"/>
                  </a:lnTo>
                  <a:close/>
                </a:path>
                <a:path w="361950" h="421005">
                  <a:moveTo>
                    <a:pt x="236067" y="111925"/>
                  </a:moveTo>
                  <a:lnTo>
                    <a:pt x="235915" y="110642"/>
                  </a:lnTo>
                  <a:lnTo>
                    <a:pt x="235851" y="109994"/>
                  </a:lnTo>
                  <a:lnTo>
                    <a:pt x="235559" y="110655"/>
                  </a:lnTo>
                  <a:lnTo>
                    <a:pt x="235343" y="111315"/>
                  </a:lnTo>
                  <a:lnTo>
                    <a:pt x="236067" y="111925"/>
                  </a:lnTo>
                  <a:close/>
                </a:path>
                <a:path w="361950" h="421005">
                  <a:moveTo>
                    <a:pt x="237490" y="393750"/>
                  </a:moveTo>
                  <a:lnTo>
                    <a:pt x="234911" y="395833"/>
                  </a:lnTo>
                  <a:lnTo>
                    <a:pt x="236842" y="395516"/>
                  </a:lnTo>
                  <a:lnTo>
                    <a:pt x="237109" y="395312"/>
                  </a:lnTo>
                  <a:lnTo>
                    <a:pt x="237490" y="393750"/>
                  </a:lnTo>
                  <a:close/>
                </a:path>
                <a:path w="361950" h="421005">
                  <a:moveTo>
                    <a:pt x="239928" y="111455"/>
                  </a:moveTo>
                  <a:lnTo>
                    <a:pt x="239077" y="111429"/>
                  </a:lnTo>
                  <a:lnTo>
                    <a:pt x="239217" y="112153"/>
                  </a:lnTo>
                  <a:lnTo>
                    <a:pt x="238874" y="112814"/>
                  </a:lnTo>
                  <a:lnTo>
                    <a:pt x="239915" y="112598"/>
                  </a:lnTo>
                  <a:lnTo>
                    <a:pt x="239763" y="111899"/>
                  </a:lnTo>
                  <a:lnTo>
                    <a:pt x="239928" y="111455"/>
                  </a:lnTo>
                  <a:close/>
                </a:path>
                <a:path w="361950" h="421005">
                  <a:moveTo>
                    <a:pt x="241896" y="104432"/>
                  </a:moveTo>
                  <a:lnTo>
                    <a:pt x="241642" y="104381"/>
                  </a:lnTo>
                  <a:lnTo>
                    <a:pt x="241515" y="104343"/>
                  </a:lnTo>
                  <a:lnTo>
                    <a:pt x="241439" y="104673"/>
                  </a:lnTo>
                  <a:lnTo>
                    <a:pt x="241363" y="105016"/>
                  </a:lnTo>
                  <a:lnTo>
                    <a:pt x="241287" y="105346"/>
                  </a:lnTo>
                  <a:lnTo>
                    <a:pt x="241515" y="105422"/>
                  </a:lnTo>
                  <a:lnTo>
                    <a:pt x="241719" y="105117"/>
                  </a:lnTo>
                  <a:lnTo>
                    <a:pt x="241808" y="104787"/>
                  </a:lnTo>
                  <a:lnTo>
                    <a:pt x="241896" y="104432"/>
                  </a:lnTo>
                  <a:close/>
                </a:path>
                <a:path w="361950" h="421005">
                  <a:moveTo>
                    <a:pt x="243281" y="108508"/>
                  </a:moveTo>
                  <a:lnTo>
                    <a:pt x="242074" y="109931"/>
                  </a:lnTo>
                  <a:lnTo>
                    <a:pt x="240639" y="109639"/>
                  </a:lnTo>
                  <a:lnTo>
                    <a:pt x="240753" y="108407"/>
                  </a:lnTo>
                  <a:lnTo>
                    <a:pt x="240919" y="105829"/>
                  </a:lnTo>
                  <a:lnTo>
                    <a:pt x="239204" y="105460"/>
                  </a:lnTo>
                  <a:lnTo>
                    <a:pt x="239293" y="106489"/>
                  </a:lnTo>
                  <a:lnTo>
                    <a:pt x="238709" y="106718"/>
                  </a:lnTo>
                  <a:lnTo>
                    <a:pt x="237921" y="106857"/>
                  </a:lnTo>
                  <a:lnTo>
                    <a:pt x="239153" y="107264"/>
                  </a:lnTo>
                  <a:lnTo>
                    <a:pt x="239991" y="111379"/>
                  </a:lnTo>
                  <a:lnTo>
                    <a:pt x="241401" y="110832"/>
                  </a:lnTo>
                  <a:lnTo>
                    <a:pt x="241833" y="112471"/>
                  </a:lnTo>
                  <a:lnTo>
                    <a:pt x="242328" y="110832"/>
                  </a:lnTo>
                  <a:lnTo>
                    <a:pt x="242595" y="109931"/>
                  </a:lnTo>
                  <a:lnTo>
                    <a:pt x="243281" y="108508"/>
                  </a:lnTo>
                  <a:close/>
                </a:path>
                <a:path w="361950" h="421005">
                  <a:moveTo>
                    <a:pt x="243687" y="107670"/>
                  </a:moveTo>
                  <a:lnTo>
                    <a:pt x="243573" y="105829"/>
                  </a:lnTo>
                  <a:lnTo>
                    <a:pt x="243446" y="104749"/>
                  </a:lnTo>
                  <a:lnTo>
                    <a:pt x="243027" y="105829"/>
                  </a:lnTo>
                  <a:lnTo>
                    <a:pt x="242912" y="106857"/>
                  </a:lnTo>
                  <a:lnTo>
                    <a:pt x="243319" y="108407"/>
                  </a:lnTo>
                  <a:lnTo>
                    <a:pt x="243687" y="107670"/>
                  </a:lnTo>
                  <a:close/>
                </a:path>
                <a:path w="361950" h="421005">
                  <a:moveTo>
                    <a:pt x="246316" y="104343"/>
                  </a:moveTo>
                  <a:lnTo>
                    <a:pt x="245249" y="105587"/>
                  </a:lnTo>
                  <a:lnTo>
                    <a:pt x="245287" y="107048"/>
                  </a:lnTo>
                  <a:lnTo>
                    <a:pt x="245529" y="108546"/>
                  </a:lnTo>
                  <a:lnTo>
                    <a:pt x="245795" y="107149"/>
                  </a:lnTo>
                  <a:lnTo>
                    <a:pt x="246049" y="105740"/>
                  </a:lnTo>
                  <a:lnTo>
                    <a:pt x="246316" y="104343"/>
                  </a:lnTo>
                  <a:close/>
                </a:path>
                <a:path w="361950" h="421005">
                  <a:moveTo>
                    <a:pt x="252056" y="112179"/>
                  </a:moveTo>
                  <a:lnTo>
                    <a:pt x="250812" y="111721"/>
                  </a:lnTo>
                  <a:lnTo>
                    <a:pt x="250101" y="112407"/>
                  </a:lnTo>
                  <a:lnTo>
                    <a:pt x="249732" y="112776"/>
                  </a:lnTo>
                  <a:lnTo>
                    <a:pt x="248920" y="112674"/>
                  </a:lnTo>
                  <a:lnTo>
                    <a:pt x="248005" y="112903"/>
                  </a:lnTo>
                  <a:lnTo>
                    <a:pt x="247726" y="113055"/>
                  </a:lnTo>
                  <a:lnTo>
                    <a:pt x="247434" y="113169"/>
                  </a:lnTo>
                  <a:lnTo>
                    <a:pt x="247535" y="113436"/>
                  </a:lnTo>
                  <a:lnTo>
                    <a:pt x="247573" y="113576"/>
                  </a:lnTo>
                  <a:lnTo>
                    <a:pt x="249237" y="113614"/>
                  </a:lnTo>
                  <a:lnTo>
                    <a:pt x="250901" y="113690"/>
                  </a:lnTo>
                  <a:lnTo>
                    <a:pt x="252056" y="112179"/>
                  </a:lnTo>
                  <a:close/>
                </a:path>
                <a:path w="361950" h="421005">
                  <a:moveTo>
                    <a:pt x="255752" y="31686"/>
                  </a:moveTo>
                  <a:lnTo>
                    <a:pt x="254266" y="31343"/>
                  </a:lnTo>
                  <a:lnTo>
                    <a:pt x="252971" y="30988"/>
                  </a:lnTo>
                  <a:lnTo>
                    <a:pt x="250685" y="30568"/>
                  </a:lnTo>
                  <a:lnTo>
                    <a:pt x="249682" y="30480"/>
                  </a:lnTo>
                  <a:lnTo>
                    <a:pt x="247992" y="30403"/>
                  </a:lnTo>
                  <a:lnTo>
                    <a:pt x="247434" y="30708"/>
                  </a:lnTo>
                  <a:lnTo>
                    <a:pt x="247167" y="31521"/>
                  </a:lnTo>
                  <a:lnTo>
                    <a:pt x="247307" y="31699"/>
                  </a:lnTo>
                  <a:lnTo>
                    <a:pt x="247459" y="31953"/>
                  </a:lnTo>
                  <a:lnTo>
                    <a:pt x="247777" y="32219"/>
                  </a:lnTo>
                  <a:lnTo>
                    <a:pt x="248005" y="32181"/>
                  </a:lnTo>
                  <a:lnTo>
                    <a:pt x="248119" y="31102"/>
                  </a:lnTo>
                  <a:lnTo>
                    <a:pt x="248869" y="31000"/>
                  </a:lnTo>
                  <a:lnTo>
                    <a:pt x="250977" y="31407"/>
                  </a:lnTo>
                  <a:lnTo>
                    <a:pt x="252234" y="31724"/>
                  </a:lnTo>
                  <a:lnTo>
                    <a:pt x="254228" y="32194"/>
                  </a:lnTo>
                  <a:lnTo>
                    <a:pt x="254952" y="32435"/>
                  </a:lnTo>
                  <a:lnTo>
                    <a:pt x="255752" y="31686"/>
                  </a:lnTo>
                  <a:close/>
                </a:path>
                <a:path w="361950" h="421005">
                  <a:moveTo>
                    <a:pt x="263512" y="37033"/>
                  </a:moveTo>
                  <a:lnTo>
                    <a:pt x="263118" y="36715"/>
                  </a:lnTo>
                  <a:lnTo>
                    <a:pt x="262724" y="36410"/>
                  </a:lnTo>
                  <a:lnTo>
                    <a:pt x="262343" y="36093"/>
                  </a:lnTo>
                  <a:lnTo>
                    <a:pt x="262229" y="36233"/>
                  </a:lnTo>
                  <a:lnTo>
                    <a:pt x="262559" y="36626"/>
                  </a:lnTo>
                  <a:lnTo>
                    <a:pt x="262940" y="36957"/>
                  </a:lnTo>
                  <a:lnTo>
                    <a:pt x="263321" y="37274"/>
                  </a:lnTo>
                  <a:lnTo>
                    <a:pt x="263448" y="37109"/>
                  </a:lnTo>
                  <a:close/>
                </a:path>
                <a:path w="361950" h="421005">
                  <a:moveTo>
                    <a:pt x="264883" y="420344"/>
                  </a:moveTo>
                  <a:lnTo>
                    <a:pt x="264820" y="420128"/>
                  </a:lnTo>
                  <a:lnTo>
                    <a:pt x="264414" y="420154"/>
                  </a:lnTo>
                  <a:lnTo>
                    <a:pt x="264045" y="420281"/>
                  </a:lnTo>
                  <a:lnTo>
                    <a:pt x="263664" y="420408"/>
                  </a:lnTo>
                  <a:lnTo>
                    <a:pt x="263715" y="420560"/>
                  </a:lnTo>
                  <a:lnTo>
                    <a:pt x="264109" y="420535"/>
                  </a:lnTo>
                  <a:lnTo>
                    <a:pt x="264502" y="420446"/>
                  </a:lnTo>
                  <a:lnTo>
                    <a:pt x="264883" y="420344"/>
                  </a:lnTo>
                  <a:close/>
                </a:path>
                <a:path w="361950" h="421005">
                  <a:moveTo>
                    <a:pt x="277291" y="35953"/>
                  </a:moveTo>
                  <a:lnTo>
                    <a:pt x="277164" y="35648"/>
                  </a:lnTo>
                  <a:lnTo>
                    <a:pt x="275869" y="35064"/>
                  </a:lnTo>
                  <a:lnTo>
                    <a:pt x="276910" y="37439"/>
                  </a:lnTo>
                  <a:lnTo>
                    <a:pt x="277291" y="35953"/>
                  </a:lnTo>
                  <a:close/>
                </a:path>
                <a:path w="361950" h="421005">
                  <a:moveTo>
                    <a:pt x="280606" y="37820"/>
                  </a:moveTo>
                  <a:lnTo>
                    <a:pt x="280479" y="36830"/>
                  </a:lnTo>
                  <a:lnTo>
                    <a:pt x="279476" y="35344"/>
                  </a:lnTo>
                  <a:lnTo>
                    <a:pt x="280073" y="37503"/>
                  </a:lnTo>
                  <a:lnTo>
                    <a:pt x="278625" y="36118"/>
                  </a:lnTo>
                  <a:lnTo>
                    <a:pt x="278333" y="36703"/>
                  </a:lnTo>
                  <a:lnTo>
                    <a:pt x="280162" y="38874"/>
                  </a:lnTo>
                  <a:lnTo>
                    <a:pt x="280606" y="37820"/>
                  </a:lnTo>
                  <a:close/>
                </a:path>
                <a:path w="361950" h="421005">
                  <a:moveTo>
                    <a:pt x="283718" y="35801"/>
                  </a:moveTo>
                  <a:lnTo>
                    <a:pt x="282714" y="35864"/>
                  </a:lnTo>
                  <a:lnTo>
                    <a:pt x="282244" y="35483"/>
                  </a:lnTo>
                  <a:lnTo>
                    <a:pt x="282359" y="35941"/>
                  </a:lnTo>
                  <a:lnTo>
                    <a:pt x="282486" y="36398"/>
                  </a:lnTo>
                  <a:lnTo>
                    <a:pt x="282575" y="36779"/>
                  </a:lnTo>
                  <a:lnTo>
                    <a:pt x="283349" y="36779"/>
                  </a:lnTo>
                  <a:lnTo>
                    <a:pt x="283718" y="35801"/>
                  </a:lnTo>
                  <a:close/>
                </a:path>
                <a:path w="361950" h="421005">
                  <a:moveTo>
                    <a:pt x="284759" y="37325"/>
                  </a:moveTo>
                  <a:lnTo>
                    <a:pt x="284543" y="36233"/>
                  </a:lnTo>
                  <a:lnTo>
                    <a:pt x="283387" y="36779"/>
                  </a:lnTo>
                  <a:lnTo>
                    <a:pt x="284759" y="37325"/>
                  </a:lnTo>
                  <a:close/>
                </a:path>
                <a:path w="361950" h="421005">
                  <a:moveTo>
                    <a:pt x="285965" y="154647"/>
                  </a:moveTo>
                  <a:lnTo>
                    <a:pt x="285648" y="154546"/>
                  </a:lnTo>
                  <a:lnTo>
                    <a:pt x="285470" y="154965"/>
                  </a:lnTo>
                  <a:lnTo>
                    <a:pt x="285102" y="155803"/>
                  </a:lnTo>
                  <a:lnTo>
                    <a:pt x="285267" y="155879"/>
                  </a:lnTo>
                  <a:lnTo>
                    <a:pt x="285546" y="155498"/>
                  </a:lnTo>
                  <a:lnTo>
                    <a:pt x="285762" y="155067"/>
                  </a:lnTo>
                  <a:lnTo>
                    <a:pt x="285965" y="154647"/>
                  </a:lnTo>
                  <a:close/>
                </a:path>
                <a:path w="361950" h="421005">
                  <a:moveTo>
                    <a:pt x="288582" y="159042"/>
                  </a:moveTo>
                  <a:lnTo>
                    <a:pt x="287731" y="159372"/>
                  </a:lnTo>
                  <a:lnTo>
                    <a:pt x="287350" y="159956"/>
                  </a:lnTo>
                  <a:lnTo>
                    <a:pt x="287502" y="160718"/>
                  </a:lnTo>
                  <a:lnTo>
                    <a:pt x="287845" y="160172"/>
                  </a:lnTo>
                  <a:lnTo>
                    <a:pt x="288213" y="159613"/>
                  </a:lnTo>
                  <a:lnTo>
                    <a:pt x="288582" y="159042"/>
                  </a:lnTo>
                  <a:close/>
                </a:path>
                <a:path w="361950" h="421005">
                  <a:moveTo>
                    <a:pt x="291566" y="83705"/>
                  </a:moveTo>
                  <a:lnTo>
                    <a:pt x="291503" y="82931"/>
                  </a:lnTo>
                  <a:lnTo>
                    <a:pt x="290830" y="81915"/>
                  </a:lnTo>
                  <a:lnTo>
                    <a:pt x="290537" y="83553"/>
                  </a:lnTo>
                  <a:lnTo>
                    <a:pt x="290334" y="84658"/>
                  </a:lnTo>
                  <a:lnTo>
                    <a:pt x="291566" y="83705"/>
                  </a:lnTo>
                  <a:close/>
                </a:path>
                <a:path w="361950" h="421005">
                  <a:moveTo>
                    <a:pt x="292455" y="50571"/>
                  </a:moveTo>
                  <a:lnTo>
                    <a:pt x="291757" y="50888"/>
                  </a:lnTo>
                  <a:lnTo>
                    <a:pt x="291769" y="51727"/>
                  </a:lnTo>
                  <a:lnTo>
                    <a:pt x="292023" y="51308"/>
                  </a:lnTo>
                  <a:lnTo>
                    <a:pt x="292265" y="50901"/>
                  </a:lnTo>
                  <a:lnTo>
                    <a:pt x="292455" y="50571"/>
                  </a:lnTo>
                  <a:close/>
                </a:path>
                <a:path w="361950" h="421005">
                  <a:moveTo>
                    <a:pt x="293484" y="164299"/>
                  </a:moveTo>
                  <a:lnTo>
                    <a:pt x="293357" y="162966"/>
                  </a:lnTo>
                  <a:lnTo>
                    <a:pt x="293154" y="163906"/>
                  </a:lnTo>
                  <a:lnTo>
                    <a:pt x="293039" y="164503"/>
                  </a:lnTo>
                  <a:lnTo>
                    <a:pt x="292938" y="164985"/>
                  </a:lnTo>
                  <a:lnTo>
                    <a:pt x="293484" y="164299"/>
                  </a:lnTo>
                  <a:close/>
                </a:path>
                <a:path w="361950" h="421005">
                  <a:moveTo>
                    <a:pt x="294576" y="49377"/>
                  </a:moveTo>
                  <a:lnTo>
                    <a:pt x="294373" y="49060"/>
                  </a:lnTo>
                  <a:lnTo>
                    <a:pt x="293522" y="49225"/>
                  </a:lnTo>
                  <a:lnTo>
                    <a:pt x="292849" y="49606"/>
                  </a:lnTo>
                  <a:lnTo>
                    <a:pt x="292557" y="50457"/>
                  </a:lnTo>
                  <a:lnTo>
                    <a:pt x="293204" y="50114"/>
                  </a:lnTo>
                  <a:lnTo>
                    <a:pt x="294576" y="49377"/>
                  </a:lnTo>
                  <a:close/>
                </a:path>
                <a:path w="361950" h="421005">
                  <a:moveTo>
                    <a:pt x="295630" y="81711"/>
                  </a:moveTo>
                  <a:lnTo>
                    <a:pt x="295236" y="81978"/>
                  </a:lnTo>
                  <a:lnTo>
                    <a:pt x="294995" y="82473"/>
                  </a:lnTo>
                  <a:lnTo>
                    <a:pt x="294246" y="82715"/>
                  </a:lnTo>
                  <a:lnTo>
                    <a:pt x="293738" y="82486"/>
                  </a:lnTo>
                  <a:lnTo>
                    <a:pt x="293217" y="82397"/>
                  </a:lnTo>
                  <a:lnTo>
                    <a:pt x="292989" y="82702"/>
                  </a:lnTo>
                  <a:lnTo>
                    <a:pt x="292582" y="83032"/>
                  </a:lnTo>
                  <a:lnTo>
                    <a:pt x="292087" y="84620"/>
                  </a:lnTo>
                  <a:lnTo>
                    <a:pt x="291833" y="85813"/>
                  </a:lnTo>
                  <a:lnTo>
                    <a:pt x="291541" y="86995"/>
                  </a:lnTo>
                  <a:lnTo>
                    <a:pt x="291884" y="87185"/>
                  </a:lnTo>
                  <a:lnTo>
                    <a:pt x="292798" y="85115"/>
                  </a:lnTo>
                  <a:lnTo>
                    <a:pt x="294932" y="83947"/>
                  </a:lnTo>
                  <a:lnTo>
                    <a:pt x="295630" y="81711"/>
                  </a:lnTo>
                  <a:close/>
                </a:path>
                <a:path w="361950" h="421005">
                  <a:moveTo>
                    <a:pt x="296964" y="83350"/>
                  </a:moveTo>
                  <a:lnTo>
                    <a:pt x="296621" y="83159"/>
                  </a:lnTo>
                  <a:lnTo>
                    <a:pt x="296214" y="83947"/>
                  </a:lnTo>
                  <a:lnTo>
                    <a:pt x="295795" y="84721"/>
                  </a:lnTo>
                  <a:lnTo>
                    <a:pt x="295376" y="85509"/>
                  </a:lnTo>
                  <a:lnTo>
                    <a:pt x="295630" y="85725"/>
                  </a:lnTo>
                  <a:lnTo>
                    <a:pt x="296075" y="84924"/>
                  </a:lnTo>
                  <a:lnTo>
                    <a:pt x="296964" y="83350"/>
                  </a:lnTo>
                  <a:close/>
                </a:path>
                <a:path w="361950" h="421005">
                  <a:moveTo>
                    <a:pt x="299148" y="84912"/>
                  </a:moveTo>
                  <a:lnTo>
                    <a:pt x="298856" y="84658"/>
                  </a:lnTo>
                  <a:lnTo>
                    <a:pt x="298615" y="84886"/>
                  </a:lnTo>
                  <a:lnTo>
                    <a:pt x="298386" y="85115"/>
                  </a:lnTo>
                  <a:lnTo>
                    <a:pt x="298145" y="85344"/>
                  </a:lnTo>
                  <a:lnTo>
                    <a:pt x="298272" y="85471"/>
                  </a:lnTo>
                  <a:lnTo>
                    <a:pt x="298411" y="85585"/>
                  </a:lnTo>
                  <a:lnTo>
                    <a:pt x="298538" y="85712"/>
                  </a:lnTo>
                  <a:lnTo>
                    <a:pt x="299148" y="84912"/>
                  </a:lnTo>
                  <a:close/>
                </a:path>
                <a:path w="361950" h="421005">
                  <a:moveTo>
                    <a:pt x="300431" y="85902"/>
                  </a:moveTo>
                  <a:lnTo>
                    <a:pt x="300050" y="86525"/>
                  </a:lnTo>
                  <a:lnTo>
                    <a:pt x="299669" y="87134"/>
                  </a:lnTo>
                  <a:lnTo>
                    <a:pt x="299313" y="87731"/>
                  </a:lnTo>
                  <a:lnTo>
                    <a:pt x="298145" y="88303"/>
                  </a:lnTo>
                  <a:lnTo>
                    <a:pt x="297764" y="89484"/>
                  </a:lnTo>
                  <a:lnTo>
                    <a:pt x="297345" y="90614"/>
                  </a:lnTo>
                  <a:lnTo>
                    <a:pt x="298005" y="89649"/>
                  </a:lnTo>
                  <a:lnTo>
                    <a:pt x="298678" y="88684"/>
                  </a:lnTo>
                  <a:lnTo>
                    <a:pt x="299313" y="87757"/>
                  </a:lnTo>
                  <a:lnTo>
                    <a:pt x="300240" y="87490"/>
                  </a:lnTo>
                  <a:lnTo>
                    <a:pt x="300202" y="86614"/>
                  </a:lnTo>
                  <a:lnTo>
                    <a:pt x="300431" y="85902"/>
                  </a:lnTo>
                  <a:close/>
                </a:path>
                <a:path w="361950" h="421005">
                  <a:moveTo>
                    <a:pt x="300774" y="44132"/>
                  </a:moveTo>
                  <a:lnTo>
                    <a:pt x="299948" y="44005"/>
                  </a:lnTo>
                  <a:lnTo>
                    <a:pt x="299440" y="44335"/>
                  </a:lnTo>
                  <a:lnTo>
                    <a:pt x="299580" y="45427"/>
                  </a:lnTo>
                  <a:lnTo>
                    <a:pt x="300774" y="44132"/>
                  </a:lnTo>
                  <a:close/>
                </a:path>
                <a:path w="361950" h="421005">
                  <a:moveTo>
                    <a:pt x="303745" y="40716"/>
                  </a:moveTo>
                  <a:lnTo>
                    <a:pt x="302691" y="41973"/>
                  </a:lnTo>
                  <a:lnTo>
                    <a:pt x="301764" y="43053"/>
                  </a:lnTo>
                  <a:lnTo>
                    <a:pt x="300913" y="44069"/>
                  </a:lnTo>
                  <a:lnTo>
                    <a:pt x="302704" y="43307"/>
                  </a:lnTo>
                  <a:lnTo>
                    <a:pt x="303657" y="42291"/>
                  </a:lnTo>
                  <a:lnTo>
                    <a:pt x="303745" y="40716"/>
                  </a:lnTo>
                  <a:close/>
                </a:path>
                <a:path w="361950" h="421005">
                  <a:moveTo>
                    <a:pt x="318020" y="42926"/>
                  </a:moveTo>
                  <a:lnTo>
                    <a:pt x="317703" y="42506"/>
                  </a:lnTo>
                  <a:lnTo>
                    <a:pt x="317385" y="42075"/>
                  </a:lnTo>
                  <a:lnTo>
                    <a:pt x="317080" y="41656"/>
                  </a:lnTo>
                  <a:lnTo>
                    <a:pt x="316763" y="41935"/>
                  </a:lnTo>
                  <a:lnTo>
                    <a:pt x="317144" y="42303"/>
                  </a:lnTo>
                  <a:lnTo>
                    <a:pt x="317525" y="42659"/>
                  </a:lnTo>
                  <a:lnTo>
                    <a:pt x="317906" y="43027"/>
                  </a:lnTo>
                  <a:close/>
                </a:path>
                <a:path w="361950" h="421005">
                  <a:moveTo>
                    <a:pt x="327558" y="26149"/>
                  </a:moveTo>
                  <a:lnTo>
                    <a:pt x="326821" y="25374"/>
                  </a:lnTo>
                  <a:lnTo>
                    <a:pt x="326605" y="25565"/>
                  </a:lnTo>
                  <a:lnTo>
                    <a:pt x="326847" y="25831"/>
                  </a:lnTo>
                  <a:lnTo>
                    <a:pt x="327088" y="26085"/>
                  </a:lnTo>
                  <a:lnTo>
                    <a:pt x="327329" y="26352"/>
                  </a:lnTo>
                  <a:lnTo>
                    <a:pt x="327482" y="26212"/>
                  </a:lnTo>
                  <a:close/>
                </a:path>
                <a:path w="361950" h="421005">
                  <a:moveTo>
                    <a:pt x="332663" y="21869"/>
                  </a:moveTo>
                  <a:lnTo>
                    <a:pt x="332155" y="21463"/>
                  </a:lnTo>
                  <a:lnTo>
                    <a:pt x="331635" y="21056"/>
                  </a:lnTo>
                  <a:lnTo>
                    <a:pt x="331127" y="20637"/>
                  </a:lnTo>
                  <a:lnTo>
                    <a:pt x="330898" y="20904"/>
                  </a:lnTo>
                  <a:lnTo>
                    <a:pt x="331368" y="21361"/>
                  </a:lnTo>
                  <a:lnTo>
                    <a:pt x="332308" y="22250"/>
                  </a:lnTo>
                  <a:lnTo>
                    <a:pt x="332422" y="22123"/>
                  </a:lnTo>
                  <a:lnTo>
                    <a:pt x="332549" y="21996"/>
                  </a:lnTo>
                  <a:lnTo>
                    <a:pt x="332663" y="21869"/>
                  </a:lnTo>
                  <a:close/>
                </a:path>
                <a:path w="361950" h="421005">
                  <a:moveTo>
                    <a:pt x="333629" y="19596"/>
                  </a:moveTo>
                  <a:lnTo>
                    <a:pt x="333146" y="19329"/>
                  </a:lnTo>
                  <a:lnTo>
                    <a:pt x="333184" y="18491"/>
                  </a:lnTo>
                  <a:lnTo>
                    <a:pt x="332143" y="18503"/>
                  </a:lnTo>
                  <a:lnTo>
                    <a:pt x="332651" y="19050"/>
                  </a:lnTo>
                  <a:lnTo>
                    <a:pt x="333387" y="19862"/>
                  </a:lnTo>
                  <a:lnTo>
                    <a:pt x="333552" y="19685"/>
                  </a:lnTo>
                  <a:close/>
                </a:path>
                <a:path w="361950" h="421005">
                  <a:moveTo>
                    <a:pt x="336638" y="33299"/>
                  </a:moveTo>
                  <a:lnTo>
                    <a:pt x="336029" y="33972"/>
                  </a:lnTo>
                  <a:lnTo>
                    <a:pt x="334810" y="35293"/>
                  </a:lnTo>
                  <a:lnTo>
                    <a:pt x="334937" y="35407"/>
                  </a:lnTo>
                  <a:lnTo>
                    <a:pt x="335064" y="35509"/>
                  </a:lnTo>
                  <a:lnTo>
                    <a:pt x="335191" y="35623"/>
                  </a:lnTo>
                  <a:lnTo>
                    <a:pt x="335813" y="34963"/>
                  </a:lnTo>
                  <a:lnTo>
                    <a:pt x="336524" y="34378"/>
                  </a:lnTo>
                  <a:lnTo>
                    <a:pt x="336638" y="33299"/>
                  </a:lnTo>
                  <a:close/>
                </a:path>
                <a:path w="361950" h="421005">
                  <a:moveTo>
                    <a:pt x="336880" y="39509"/>
                  </a:moveTo>
                  <a:lnTo>
                    <a:pt x="335711" y="39141"/>
                  </a:lnTo>
                  <a:lnTo>
                    <a:pt x="334543" y="38760"/>
                  </a:lnTo>
                  <a:lnTo>
                    <a:pt x="333375" y="38392"/>
                  </a:lnTo>
                  <a:lnTo>
                    <a:pt x="334314" y="39535"/>
                  </a:lnTo>
                  <a:lnTo>
                    <a:pt x="335470" y="39941"/>
                  </a:lnTo>
                  <a:lnTo>
                    <a:pt x="336880" y="39509"/>
                  </a:lnTo>
                  <a:close/>
                </a:path>
                <a:path w="361950" h="421005">
                  <a:moveTo>
                    <a:pt x="342836" y="31483"/>
                  </a:moveTo>
                  <a:lnTo>
                    <a:pt x="342328" y="30619"/>
                  </a:lnTo>
                  <a:lnTo>
                    <a:pt x="342125" y="31178"/>
                  </a:lnTo>
                  <a:lnTo>
                    <a:pt x="341998" y="31521"/>
                  </a:lnTo>
                  <a:lnTo>
                    <a:pt x="341884" y="31851"/>
                  </a:lnTo>
                  <a:lnTo>
                    <a:pt x="341249" y="32308"/>
                  </a:lnTo>
                  <a:lnTo>
                    <a:pt x="341007" y="32918"/>
                  </a:lnTo>
                  <a:lnTo>
                    <a:pt x="341020" y="33629"/>
                  </a:lnTo>
                  <a:lnTo>
                    <a:pt x="341274" y="33731"/>
                  </a:lnTo>
                  <a:lnTo>
                    <a:pt x="341591" y="33172"/>
                  </a:lnTo>
                  <a:lnTo>
                    <a:pt x="341782" y="32562"/>
                  </a:lnTo>
                  <a:lnTo>
                    <a:pt x="341985" y="31953"/>
                  </a:lnTo>
                  <a:lnTo>
                    <a:pt x="342646" y="31813"/>
                  </a:lnTo>
                  <a:lnTo>
                    <a:pt x="342836" y="31483"/>
                  </a:lnTo>
                  <a:close/>
                </a:path>
                <a:path w="361950" h="421005">
                  <a:moveTo>
                    <a:pt x="343293" y="9779"/>
                  </a:moveTo>
                  <a:lnTo>
                    <a:pt x="343217" y="8369"/>
                  </a:lnTo>
                  <a:lnTo>
                    <a:pt x="341909" y="8242"/>
                  </a:lnTo>
                  <a:lnTo>
                    <a:pt x="341655" y="9588"/>
                  </a:lnTo>
                  <a:lnTo>
                    <a:pt x="340106" y="8953"/>
                  </a:lnTo>
                  <a:lnTo>
                    <a:pt x="340995" y="9893"/>
                  </a:lnTo>
                  <a:lnTo>
                    <a:pt x="340372" y="10858"/>
                  </a:lnTo>
                  <a:lnTo>
                    <a:pt x="340144" y="11811"/>
                  </a:lnTo>
                  <a:lnTo>
                    <a:pt x="340715" y="11010"/>
                  </a:lnTo>
                  <a:lnTo>
                    <a:pt x="342303" y="11239"/>
                  </a:lnTo>
                  <a:lnTo>
                    <a:pt x="342087" y="9779"/>
                  </a:lnTo>
                  <a:lnTo>
                    <a:pt x="343293" y="9779"/>
                  </a:lnTo>
                  <a:close/>
                </a:path>
                <a:path w="361950" h="421005">
                  <a:moveTo>
                    <a:pt x="358584" y="68389"/>
                  </a:moveTo>
                  <a:lnTo>
                    <a:pt x="357619" y="67043"/>
                  </a:lnTo>
                  <a:lnTo>
                    <a:pt x="356184" y="65214"/>
                  </a:lnTo>
                  <a:lnTo>
                    <a:pt x="355155" y="63931"/>
                  </a:lnTo>
                  <a:lnTo>
                    <a:pt x="354139" y="62636"/>
                  </a:lnTo>
                  <a:lnTo>
                    <a:pt x="354787" y="64465"/>
                  </a:lnTo>
                  <a:lnTo>
                    <a:pt x="357136" y="67449"/>
                  </a:lnTo>
                  <a:lnTo>
                    <a:pt x="358584" y="68389"/>
                  </a:lnTo>
                  <a:close/>
                </a:path>
                <a:path w="361950" h="421005">
                  <a:moveTo>
                    <a:pt x="361708" y="68084"/>
                  </a:moveTo>
                  <a:lnTo>
                    <a:pt x="361099" y="67805"/>
                  </a:lnTo>
                  <a:lnTo>
                    <a:pt x="360845" y="66598"/>
                  </a:lnTo>
                  <a:lnTo>
                    <a:pt x="359778" y="67233"/>
                  </a:lnTo>
                  <a:lnTo>
                    <a:pt x="360413" y="67525"/>
                  </a:lnTo>
                  <a:lnTo>
                    <a:pt x="361708" y="68084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432558" y="559891"/>
              <a:ext cx="423545" cy="447675"/>
            </a:xfrm>
            <a:custGeom>
              <a:avLst/>
              <a:gdLst/>
              <a:ahLst/>
              <a:cxnLst/>
              <a:rect l="l" t="t" r="r" b="b"/>
              <a:pathLst>
                <a:path w="423544" h="447675">
                  <a:moveTo>
                    <a:pt x="1079" y="73837"/>
                  </a:moveTo>
                  <a:lnTo>
                    <a:pt x="876" y="73266"/>
                  </a:lnTo>
                  <a:lnTo>
                    <a:pt x="838" y="72821"/>
                  </a:lnTo>
                  <a:lnTo>
                    <a:pt x="114" y="72923"/>
                  </a:lnTo>
                  <a:lnTo>
                    <a:pt x="0" y="73342"/>
                  </a:lnTo>
                  <a:lnTo>
                    <a:pt x="215" y="74002"/>
                  </a:lnTo>
                  <a:lnTo>
                    <a:pt x="1079" y="73837"/>
                  </a:lnTo>
                  <a:close/>
                </a:path>
                <a:path w="423544" h="447675">
                  <a:moveTo>
                    <a:pt x="5143" y="48183"/>
                  </a:moveTo>
                  <a:lnTo>
                    <a:pt x="5118" y="47637"/>
                  </a:lnTo>
                  <a:lnTo>
                    <a:pt x="3873" y="47828"/>
                  </a:lnTo>
                  <a:lnTo>
                    <a:pt x="4292" y="48323"/>
                  </a:lnTo>
                  <a:lnTo>
                    <a:pt x="4572" y="48666"/>
                  </a:lnTo>
                  <a:lnTo>
                    <a:pt x="5092" y="49276"/>
                  </a:lnTo>
                  <a:lnTo>
                    <a:pt x="5143" y="48183"/>
                  </a:lnTo>
                  <a:close/>
                </a:path>
                <a:path w="423544" h="447675">
                  <a:moveTo>
                    <a:pt x="12611" y="59944"/>
                  </a:moveTo>
                  <a:lnTo>
                    <a:pt x="12077" y="60236"/>
                  </a:lnTo>
                  <a:lnTo>
                    <a:pt x="12433" y="60972"/>
                  </a:lnTo>
                  <a:lnTo>
                    <a:pt x="12522" y="60502"/>
                  </a:lnTo>
                  <a:lnTo>
                    <a:pt x="12573" y="60185"/>
                  </a:lnTo>
                  <a:lnTo>
                    <a:pt x="12611" y="59944"/>
                  </a:lnTo>
                  <a:close/>
                </a:path>
                <a:path w="423544" h="447675">
                  <a:moveTo>
                    <a:pt x="14808" y="91630"/>
                  </a:moveTo>
                  <a:lnTo>
                    <a:pt x="13347" y="90474"/>
                  </a:lnTo>
                  <a:lnTo>
                    <a:pt x="12814" y="90500"/>
                  </a:lnTo>
                  <a:lnTo>
                    <a:pt x="11455" y="91732"/>
                  </a:lnTo>
                  <a:lnTo>
                    <a:pt x="12623" y="93027"/>
                  </a:lnTo>
                  <a:lnTo>
                    <a:pt x="13690" y="91325"/>
                  </a:lnTo>
                  <a:lnTo>
                    <a:pt x="14808" y="91630"/>
                  </a:lnTo>
                  <a:close/>
                </a:path>
                <a:path w="423544" h="447675">
                  <a:moveTo>
                    <a:pt x="15430" y="93230"/>
                  </a:moveTo>
                  <a:lnTo>
                    <a:pt x="13728" y="93027"/>
                  </a:lnTo>
                  <a:lnTo>
                    <a:pt x="12839" y="92913"/>
                  </a:lnTo>
                  <a:lnTo>
                    <a:pt x="12623" y="93192"/>
                  </a:lnTo>
                  <a:lnTo>
                    <a:pt x="12407" y="93497"/>
                  </a:lnTo>
                  <a:lnTo>
                    <a:pt x="12115" y="93891"/>
                  </a:lnTo>
                  <a:lnTo>
                    <a:pt x="13474" y="94462"/>
                  </a:lnTo>
                  <a:lnTo>
                    <a:pt x="14465" y="93891"/>
                  </a:lnTo>
                  <a:lnTo>
                    <a:pt x="15430" y="93230"/>
                  </a:lnTo>
                  <a:close/>
                </a:path>
                <a:path w="423544" h="447675">
                  <a:moveTo>
                    <a:pt x="16294" y="49453"/>
                  </a:moveTo>
                  <a:lnTo>
                    <a:pt x="16205" y="49326"/>
                  </a:lnTo>
                  <a:lnTo>
                    <a:pt x="16027" y="49047"/>
                  </a:lnTo>
                  <a:lnTo>
                    <a:pt x="14986" y="49072"/>
                  </a:lnTo>
                  <a:lnTo>
                    <a:pt x="14922" y="50025"/>
                  </a:lnTo>
                  <a:lnTo>
                    <a:pt x="14490" y="50622"/>
                  </a:lnTo>
                  <a:lnTo>
                    <a:pt x="14655" y="50812"/>
                  </a:lnTo>
                  <a:lnTo>
                    <a:pt x="15265" y="50419"/>
                  </a:lnTo>
                  <a:lnTo>
                    <a:pt x="15773" y="49936"/>
                  </a:lnTo>
                  <a:lnTo>
                    <a:pt x="16294" y="49453"/>
                  </a:lnTo>
                  <a:close/>
                </a:path>
                <a:path w="423544" h="447675">
                  <a:moveTo>
                    <a:pt x="17335" y="86487"/>
                  </a:moveTo>
                  <a:lnTo>
                    <a:pt x="16230" y="86334"/>
                  </a:lnTo>
                  <a:lnTo>
                    <a:pt x="16167" y="86664"/>
                  </a:lnTo>
                  <a:lnTo>
                    <a:pt x="17170" y="87096"/>
                  </a:lnTo>
                  <a:lnTo>
                    <a:pt x="17335" y="86487"/>
                  </a:lnTo>
                  <a:close/>
                </a:path>
                <a:path w="423544" h="447675">
                  <a:moveTo>
                    <a:pt x="31597" y="31521"/>
                  </a:moveTo>
                  <a:lnTo>
                    <a:pt x="31267" y="30670"/>
                  </a:lnTo>
                  <a:lnTo>
                    <a:pt x="31038" y="31229"/>
                  </a:lnTo>
                  <a:lnTo>
                    <a:pt x="30810" y="31775"/>
                  </a:lnTo>
                  <a:lnTo>
                    <a:pt x="30607" y="32270"/>
                  </a:lnTo>
                  <a:lnTo>
                    <a:pt x="31242" y="32016"/>
                  </a:lnTo>
                  <a:lnTo>
                    <a:pt x="31597" y="31521"/>
                  </a:lnTo>
                  <a:close/>
                </a:path>
                <a:path w="423544" h="447675">
                  <a:moveTo>
                    <a:pt x="38519" y="13779"/>
                  </a:moveTo>
                  <a:lnTo>
                    <a:pt x="38239" y="13627"/>
                  </a:lnTo>
                  <a:lnTo>
                    <a:pt x="38061" y="13893"/>
                  </a:lnTo>
                  <a:lnTo>
                    <a:pt x="37706" y="14452"/>
                  </a:lnTo>
                  <a:lnTo>
                    <a:pt x="38049" y="14643"/>
                  </a:lnTo>
                  <a:lnTo>
                    <a:pt x="38201" y="14351"/>
                  </a:lnTo>
                  <a:lnTo>
                    <a:pt x="38366" y="14071"/>
                  </a:lnTo>
                  <a:lnTo>
                    <a:pt x="38519" y="13779"/>
                  </a:lnTo>
                  <a:close/>
                </a:path>
                <a:path w="423544" h="447675">
                  <a:moveTo>
                    <a:pt x="128320" y="133248"/>
                  </a:moveTo>
                  <a:lnTo>
                    <a:pt x="127165" y="133159"/>
                  </a:lnTo>
                  <a:lnTo>
                    <a:pt x="127215" y="132435"/>
                  </a:lnTo>
                  <a:lnTo>
                    <a:pt x="127254" y="131813"/>
                  </a:lnTo>
                  <a:lnTo>
                    <a:pt x="126657" y="131876"/>
                  </a:lnTo>
                  <a:lnTo>
                    <a:pt x="126111" y="132435"/>
                  </a:lnTo>
                  <a:lnTo>
                    <a:pt x="125501" y="131876"/>
                  </a:lnTo>
                  <a:lnTo>
                    <a:pt x="125145" y="133070"/>
                  </a:lnTo>
                  <a:lnTo>
                    <a:pt x="126314" y="133057"/>
                  </a:lnTo>
                  <a:lnTo>
                    <a:pt x="126987" y="133540"/>
                  </a:lnTo>
                  <a:lnTo>
                    <a:pt x="126123" y="134734"/>
                  </a:lnTo>
                  <a:lnTo>
                    <a:pt x="128320" y="134378"/>
                  </a:lnTo>
                  <a:lnTo>
                    <a:pt x="128320" y="133248"/>
                  </a:lnTo>
                  <a:close/>
                </a:path>
                <a:path w="423544" h="447675">
                  <a:moveTo>
                    <a:pt x="129387" y="139331"/>
                  </a:moveTo>
                  <a:lnTo>
                    <a:pt x="128905" y="139395"/>
                  </a:lnTo>
                  <a:lnTo>
                    <a:pt x="128409" y="139446"/>
                  </a:lnTo>
                  <a:lnTo>
                    <a:pt x="127952" y="139509"/>
                  </a:lnTo>
                  <a:lnTo>
                    <a:pt x="127927" y="140169"/>
                  </a:lnTo>
                  <a:lnTo>
                    <a:pt x="127901" y="140449"/>
                  </a:lnTo>
                  <a:lnTo>
                    <a:pt x="128397" y="140576"/>
                  </a:lnTo>
                  <a:lnTo>
                    <a:pt x="128892" y="140690"/>
                  </a:lnTo>
                  <a:lnTo>
                    <a:pt x="129387" y="140817"/>
                  </a:lnTo>
                  <a:lnTo>
                    <a:pt x="129387" y="139331"/>
                  </a:lnTo>
                  <a:close/>
                </a:path>
                <a:path w="423544" h="447675">
                  <a:moveTo>
                    <a:pt x="133477" y="128790"/>
                  </a:moveTo>
                  <a:lnTo>
                    <a:pt x="132918" y="128587"/>
                  </a:lnTo>
                  <a:lnTo>
                    <a:pt x="131851" y="128231"/>
                  </a:lnTo>
                  <a:lnTo>
                    <a:pt x="131851" y="129362"/>
                  </a:lnTo>
                  <a:lnTo>
                    <a:pt x="132435" y="129247"/>
                  </a:lnTo>
                  <a:lnTo>
                    <a:pt x="133400" y="130111"/>
                  </a:lnTo>
                  <a:lnTo>
                    <a:pt x="133477" y="128790"/>
                  </a:lnTo>
                  <a:close/>
                </a:path>
                <a:path w="423544" h="447675">
                  <a:moveTo>
                    <a:pt x="145224" y="30213"/>
                  </a:moveTo>
                  <a:lnTo>
                    <a:pt x="144881" y="30175"/>
                  </a:lnTo>
                  <a:lnTo>
                    <a:pt x="144843" y="30632"/>
                  </a:lnTo>
                  <a:lnTo>
                    <a:pt x="144792" y="31076"/>
                  </a:lnTo>
                  <a:lnTo>
                    <a:pt x="144754" y="31534"/>
                  </a:lnTo>
                  <a:lnTo>
                    <a:pt x="144932" y="31559"/>
                  </a:lnTo>
                  <a:lnTo>
                    <a:pt x="145084" y="31115"/>
                  </a:lnTo>
                  <a:lnTo>
                    <a:pt x="145161" y="30657"/>
                  </a:lnTo>
                  <a:lnTo>
                    <a:pt x="145224" y="30213"/>
                  </a:lnTo>
                  <a:close/>
                </a:path>
                <a:path w="423544" h="447675">
                  <a:moveTo>
                    <a:pt x="145376" y="129717"/>
                  </a:moveTo>
                  <a:lnTo>
                    <a:pt x="144551" y="129552"/>
                  </a:lnTo>
                  <a:lnTo>
                    <a:pt x="144208" y="130340"/>
                  </a:lnTo>
                  <a:lnTo>
                    <a:pt x="144868" y="130365"/>
                  </a:lnTo>
                  <a:lnTo>
                    <a:pt x="145313" y="130556"/>
                  </a:lnTo>
                  <a:lnTo>
                    <a:pt x="145376" y="129717"/>
                  </a:lnTo>
                  <a:close/>
                </a:path>
                <a:path w="423544" h="447675">
                  <a:moveTo>
                    <a:pt x="146189" y="124650"/>
                  </a:moveTo>
                  <a:close/>
                </a:path>
                <a:path w="423544" h="447675">
                  <a:moveTo>
                    <a:pt x="147955" y="123532"/>
                  </a:moveTo>
                  <a:lnTo>
                    <a:pt x="147294" y="123507"/>
                  </a:lnTo>
                  <a:lnTo>
                    <a:pt x="146685" y="123304"/>
                  </a:lnTo>
                  <a:lnTo>
                    <a:pt x="146189" y="124637"/>
                  </a:lnTo>
                  <a:lnTo>
                    <a:pt x="147853" y="124561"/>
                  </a:lnTo>
                  <a:lnTo>
                    <a:pt x="147955" y="123532"/>
                  </a:lnTo>
                  <a:close/>
                </a:path>
                <a:path w="423544" h="447675">
                  <a:moveTo>
                    <a:pt x="149415" y="134048"/>
                  </a:moveTo>
                  <a:lnTo>
                    <a:pt x="148196" y="133883"/>
                  </a:lnTo>
                  <a:lnTo>
                    <a:pt x="148145" y="134734"/>
                  </a:lnTo>
                  <a:lnTo>
                    <a:pt x="147967" y="135458"/>
                  </a:lnTo>
                  <a:lnTo>
                    <a:pt x="149415" y="135420"/>
                  </a:lnTo>
                  <a:lnTo>
                    <a:pt x="149415" y="134048"/>
                  </a:lnTo>
                  <a:close/>
                </a:path>
                <a:path w="423544" h="447675">
                  <a:moveTo>
                    <a:pt x="151244" y="140106"/>
                  </a:moveTo>
                  <a:lnTo>
                    <a:pt x="150939" y="139369"/>
                  </a:lnTo>
                  <a:lnTo>
                    <a:pt x="150456" y="138887"/>
                  </a:lnTo>
                  <a:lnTo>
                    <a:pt x="149580" y="138988"/>
                  </a:lnTo>
                  <a:lnTo>
                    <a:pt x="150139" y="139357"/>
                  </a:lnTo>
                  <a:lnTo>
                    <a:pt x="150685" y="139738"/>
                  </a:lnTo>
                  <a:lnTo>
                    <a:pt x="151244" y="140106"/>
                  </a:lnTo>
                  <a:close/>
                </a:path>
                <a:path w="423544" h="447675">
                  <a:moveTo>
                    <a:pt x="179819" y="166319"/>
                  </a:moveTo>
                  <a:lnTo>
                    <a:pt x="179400" y="166243"/>
                  </a:lnTo>
                  <a:lnTo>
                    <a:pt x="179349" y="166598"/>
                  </a:lnTo>
                  <a:lnTo>
                    <a:pt x="179285" y="166966"/>
                  </a:lnTo>
                  <a:lnTo>
                    <a:pt x="179273" y="167322"/>
                  </a:lnTo>
                  <a:lnTo>
                    <a:pt x="179514" y="167462"/>
                  </a:lnTo>
                  <a:lnTo>
                    <a:pt x="179743" y="167589"/>
                  </a:lnTo>
                  <a:lnTo>
                    <a:pt x="179768" y="167093"/>
                  </a:lnTo>
                  <a:lnTo>
                    <a:pt x="179819" y="166319"/>
                  </a:lnTo>
                  <a:close/>
                </a:path>
                <a:path w="423544" h="447675">
                  <a:moveTo>
                    <a:pt x="181597" y="114947"/>
                  </a:moveTo>
                  <a:lnTo>
                    <a:pt x="180403" y="114261"/>
                  </a:lnTo>
                  <a:lnTo>
                    <a:pt x="179819" y="113919"/>
                  </a:lnTo>
                  <a:lnTo>
                    <a:pt x="180111" y="114782"/>
                  </a:lnTo>
                  <a:lnTo>
                    <a:pt x="180809" y="114935"/>
                  </a:lnTo>
                  <a:lnTo>
                    <a:pt x="181597" y="114947"/>
                  </a:lnTo>
                  <a:close/>
                </a:path>
                <a:path w="423544" h="447675">
                  <a:moveTo>
                    <a:pt x="186626" y="446519"/>
                  </a:moveTo>
                  <a:lnTo>
                    <a:pt x="186143" y="445985"/>
                  </a:lnTo>
                  <a:lnTo>
                    <a:pt x="185572" y="445503"/>
                  </a:lnTo>
                  <a:lnTo>
                    <a:pt x="185229" y="445731"/>
                  </a:lnTo>
                  <a:lnTo>
                    <a:pt x="186524" y="447332"/>
                  </a:lnTo>
                  <a:lnTo>
                    <a:pt x="186626" y="446519"/>
                  </a:lnTo>
                  <a:close/>
                </a:path>
                <a:path w="423544" h="447675">
                  <a:moveTo>
                    <a:pt x="189179" y="63487"/>
                  </a:moveTo>
                  <a:lnTo>
                    <a:pt x="188950" y="62509"/>
                  </a:lnTo>
                  <a:lnTo>
                    <a:pt x="188823" y="62014"/>
                  </a:lnTo>
                  <a:lnTo>
                    <a:pt x="188087" y="61658"/>
                  </a:lnTo>
                  <a:lnTo>
                    <a:pt x="187706" y="61480"/>
                  </a:lnTo>
                  <a:lnTo>
                    <a:pt x="187718" y="62496"/>
                  </a:lnTo>
                  <a:lnTo>
                    <a:pt x="188214" y="63169"/>
                  </a:lnTo>
                  <a:lnTo>
                    <a:pt x="189179" y="63487"/>
                  </a:lnTo>
                  <a:close/>
                </a:path>
                <a:path w="423544" h="447675">
                  <a:moveTo>
                    <a:pt x="221907" y="232486"/>
                  </a:moveTo>
                  <a:lnTo>
                    <a:pt x="221526" y="232232"/>
                  </a:lnTo>
                  <a:lnTo>
                    <a:pt x="221157" y="231990"/>
                  </a:lnTo>
                  <a:lnTo>
                    <a:pt x="220776" y="231749"/>
                  </a:lnTo>
                  <a:lnTo>
                    <a:pt x="220611" y="231952"/>
                  </a:lnTo>
                  <a:lnTo>
                    <a:pt x="220929" y="232295"/>
                  </a:lnTo>
                  <a:lnTo>
                    <a:pt x="221335" y="232524"/>
                  </a:lnTo>
                  <a:lnTo>
                    <a:pt x="221729" y="232765"/>
                  </a:lnTo>
                  <a:lnTo>
                    <a:pt x="221843" y="232575"/>
                  </a:lnTo>
                  <a:close/>
                </a:path>
                <a:path w="423544" h="447675">
                  <a:moveTo>
                    <a:pt x="229781" y="440575"/>
                  </a:moveTo>
                  <a:lnTo>
                    <a:pt x="229666" y="440118"/>
                  </a:lnTo>
                  <a:lnTo>
                    <a:pt x="229616" y="439674"/>
                  </a:lnTo>
                  <a:lnTo>
                    <a:pt x="229489" y="440410"/>
                  </a:lnTo>
                  <a:lnTo>
                    <a:pt x="229349" y="441147"/>
                  </a:lnTo>
                  <a:lnTo>
                    <a:pt x="229222" y="441896"/>
                  </a:lnTo>
                  <a:lnTo>
                    <a:pt x="229387" y="441604"/>
                  </a:lnTo>
                  <a:lnTo>
                    <a:pt x="229666" y="441312"/>
                  </a:lnTo>
                  <a:lnTo>
                    <a:pt x="229781" y="440575"/>
                  </a:lnTo>
                  <a:close/>
                </a:path>
                <a:path w="423544" h="447675">
                  <a:moveTo>
                    <a:pt x="237350" y="436841"/>
                  </a:moveTo>
                  <a:lnTo>
                    <a:pt x="236423" y="436587"/>
                  </a:lnTo>
                  <a:lnTo>
                    <a:pt x="236270" y="437324"/>
                  </a:lnTo>
                  <a:lnTo>
                    <a:pt x="236004" y="437896"/>
                  </a:lnTo>
                  <a:lnTo>
                    <a:pt x="236905" y="437197"/>
                  </a:lnTo>
                  <a:lnTo>
                    <a:pt x="237350" y="436841"/>
                  </a:lnTo>
                  <a:close/>
                </a:path>
                <a:path w="423544" h="447675">
                  <a:moveTo>
                    <a:pt x="259168" y="334200"/>
                  </a:moveTo>
                  <a:lnTo>
                    <a:pt x="258546" y="334149"/>
                  </a:lnTo>
                  <a:lnTo>
                    <a:pt x="257517" y="334073"/>
                  </a:lnTo>
                  <a:lnTo>
                    <a:pt x="257390" y="334454"/>
                  </a:lnTo>
                  <a:lnTo>
                    <a:pt x="257276" y="334835"/>
                  </a:lnTo>
                  <a:lnTo>
                    <a:pt x="257149" y="335203"/>
                  </a:lnTo>
                  <a:lnTo>
                    <a:pt x="257797" y="334899"/>
                  </a:lnTo>
                  <a:lnTo>
                    <a:pt x="258927" y="335483"/>
                  </a:lnTo>
                  <a:lnTo>
                    <a:pt x="259168" y="334200"/>
                  </a:lnTo>
                  <a:close/>
                </a:path>
                <a:path w="423544" h="447675">
                  <a:moveTo>
                    <a:pt x="261112" y="332905"/>
                  </a:moveTo>
                  <a:lnTo>
                    <a:pt x="260756" y="332651"/>
                  </a:lnTo>
                  <a:lnTo>
                    <a:pt x="260451" y="332384"/>
                  </a:lnTo>
                  <a:lnTo>
                    <a:pt x="259740" y="331965"/>
                  </a:lnTo>
                  <a:lnTo>
                    <a:pt x="259334" y="331812"/>
                  </a:lnTo>
                  <a:lnTo>
                    <a:pt x="259041" y="331685"/>
                  </a:lnTo>
                  <a:lnTo>
                    <a:pt x="259448" y="332193"/>
                  </a:lnTo>
                  <a:lnTo>
                    <a:pt x="259930" y="332803"/>
                  </a:lnTo>
                  <a:lnTo>
                    <a:pt x="260451" y="333451"/>
                  </a:lnTo>
                  <a:lnTo>
                    <a:pt x="260743" y="333197"/>
                  </a:lnTo>
                  <a:lnTo>
                    <a:pt x="260959" y="333032"/>
                  </a:lnTo>
                  <a:lnTo>
                    <a:pt x="261112" y="332905"/>
                  </a:lnTo>
                  <a:close/>
                </a:path>
                <a:path w="423544" h="447675">
                  <a:moveTo>
                    <a:pt x="319747" y="14160"/>
                  </a:moveTo>
                  <a:lnTo>
                    <a:pt x="317969" y="14338"/>
                  </a:lnTo>
                  <a:lnTo>
                    <a:pt x="317817" y="14516"/>
                  </a:lnTo>
                  <a:lnTo>
                    <a:pt x="317855" y="16052"/>
                  </a:lnTo>
                  <a:lnTo>
                    <a:pt x="317385" y="16040"/>
                  </a:lnTo>
                  <a:lnTo>
                    <a:pt x="316776" y="15836"/>
                  </a:lnTo>
                  <a:lnTo>
                    <a:pt x="316128" y="16319"/>
                  </a:lnTo>
                  <a:lnTo>
                    <a:pt x="316268" y="16891"/>
                  </a:lnTo>
                  <a:lnTo>
                    <a:pt x="316776" y="17145"/>
                  </a:lnTo>
                  <a:lnTo>
                    <a:pt x="317169" y="16738"/>
                  </a:lnTo>
                  <a:lnTo>
                    <a:pt x="317525" y="16395"/>
                  </a:lnTo>
                  <a:lnTo>
                    <a:pt x="317855" y="16065"/>
                  </a:lnTo>
                  <a:lnTo>
                    <a:pt x="319011" y="14909"/>
                  </a:lnTo>
                  <a:lnTo>
                    <a:pt x="319747" y="14160"/>
                  </a:lnTo>
                  <a:close/>
                </a:path>
                <a:path w="423544" h="447675">
                  <a:moveTo>
                    <a:pt x="320802" y="16637"/>
                  </a:moveTo>
                  <a:lnTo>
                    <a:pt x="320370" y="15405"/>
                  </a:lnTo>
                  <a:lnTo>
                    <a:pt x="319316" y="16103"/>
                  </a:lnTo>
                  <a:lnTo>
                    <a:pt x="318833" y="16433"/>
                  </a:lnTo>
                  <a:lnTo>
                    <a:pt x="318985" y="16764"/>
                  </a:lnTo>
                  <a:lnTo>
                    <a:pt x="319100" y="16967"/>
                  </a:lnTo>
                  <a:lnTo>
                    <a:pt x="319214" y="17208"/>
                  </a:lnTo>
                  <a:lnTo>
                    <a:pt x="319963" y="16865"/>
                  </a:lnTo>
                  <a:lnTo>
                    <a:pt x="320802" y="16637"/>
                  </a:lnTo>
                  <a:close/>
                </a:path>
                <a:path w="423544" h="447675">
                  <a:moveTo>
                    <a:pt x="322262" y="13690"/>
                  </a:moveTo>
                  <a:lnTo>
                    <a:pt x="321487" y="13741"/>
                  </a:lnTo>
                  <a:lnTo>
                    <a:pt x="321398" y="14414"/>
                  </a:lnTo>
                  <a:lnTo>
                    <a:pt x="321094" y="15087"/>
                  </a:lnTo>
                  <a:lnTo>
                    <a:pt x="322186" y="15024"/>
                  </a:lnTo>
                  <a:lnTo>
                    <a:pt x="322097" y="14224"/>
                  </a:lnTo>
                  <a:lnTo>
                    <a:pt x="322262" y="13690"/>
                  </a:lnTo>
                  <a:close/>
                </a:path>
                <a:path w="423544" h="447675">
                  <a:moveTo>
                    <a:pt x="322668" y="16827"/>
                  </a:moveTo>
                  <a:lnTo>
                    <a:pt x="322592" y="16332"/>
                  </a:lnTo>
                  <a:lnTo>
                    <a:pt x="322529" y="15989"/>
                  </a:lnTo>
                  <a:lnTo>
                    <a:pt x="322465" y="15659"/>
                  </a:lnTo>
                  <a:lnTo>
                    <a:pt x="321856" y="16129"/>
                  </a:lnTo>
                  <a:lnTo>
                    <a:pt x="321830" y="16535"/>
                  </a:lnTo>
                  <a:lnTo>
                    <a:pt x="322668" y="16827"/>
                  </a:lnTo>
                  <a:close/>
                </a:path>
                <a:path w="423544" h="447675">
                  <a:moveTo>
                    <a:pt x="330606" y="1511"/>
                  </a:moveTo>
                  <a:lnTo>
                    <a:pt x="330174" y="1473"/>
                  </a:lnTo>
                  <a:lnTo>
                    <a:pt x="329603" y="1422"/>
                  </a:lnTo>
                  <a:lnTo>
                    <a:pt x="329882" y="673"/>
                  </a:lnTo>
                  <a:lnTo>
                    <a:pt x="329882" y="76"/>
                  </a:lnTo>
                  <a:lnTo>
                    <a:pt x="329666" y="76"/>
                  </a:lnTo>
                  <a:lnTo>
                    <a:pt x="329336" y="0"/>
                  </a:lnTo>
                  <a:lnTo>
                    <a:pt x="328066" y="1511"/>
                  </a:lnTo>
                  <a:lnTo>
                    <a:pt x="326542" y="3416"/>
                  </a:lnTo>
                  <a:lnTo>
                    <a:pt x="326110" y="3619"/>
                  </a:lnTo>
                  <a:lnTo>
                    <a:pt x="325539" y="3289"/>
                  </a:lnTo>
                  <a:lnTo>
                    <a:pt x="325374" y="5016"/>
                  </a:lnTo>
                  <a:lnTo>
                    <a:pt x="326301" y="5130"/>
                  </a:lnTo>
                  <a:lnTo>
                    <a:pt x="326199" y="4457"/>
                  </a:lnTo>
                  <a:lnTo>
                    <a:pt x="326936" y="3619"/>
                  </a:lnTo>
                  <a:lnTo>
                    <a:pt x="327266" y="3251"/>
                  </a:lnTo>
                  <a:lnTo>
                    <a:pt x="328447" y="3594"/>
                  </a:lnTo>
                  <a:lnTo>
                    <a:pt x="327748" y="4254"/>
                  </a:lnTo>
                  <a:lnTo>
                    <a:pt x="327685" y="4762"/>
                  </a:lnTo>
                  <a:lnTo>
                    <a:pt x="328510" y="5054"/>
                  </a:lnTo>
                  <a:lnTo>
                    <a:pt x="328955" y="3619"/>
                  </a:lnTo>
                  <a:lnTo>
                    <a:pt x="328993" y="3416"/>
                  </a:lnTo>
                  <a:lnTo>
                    <a:pt x="328764" y="3251"/>
                  </a:lnTo>
                  <a:lnTo>
                    <a:pt x="328002" y="2717"/>
                  </a:lnTo>
                  <a:lnTo>
                    <a:pt x="328015" y="2489"/>
                  </a:lnTo>
                  <a:lnTo>
                    <a:pt x="329272" y="1473"/>
                  </a:lnTo>
                  <a:lnTo>
                    <a:pt x="329946" y="2273"/>
                  </a:lnTo>
                  <a:lnTo>
                    <a:pt x="329234" y="2844"/>
                  </a:lnTo>
                  <a:lnTo>
                    <a:pt x="329057" y="3251"/>
                  </a:lnTo>
                  <a:lnTo>
                    <a:pt x="329006" y="3467"/>
                  </a:lnTo>
                  <a:lnTo>
                    <a:pt x="330212" y="3429"/>
                  </a:lnTo>
                  <a:lnTo>
                    <a:pt x="330263" y="2273"/>
                  </a:lnTo>
                  <a:lnTo>
                    <a:pt x="330606" y="1511"/>
                  </a:lnTo>
                  <a:close/>
                </a:path>
                <a:path w="423544" h="447675">
                  <a:moveTo>
                    <a:pt x="336372" y="3962"/>
                  </a:moveTo>
                  <a:lnTo>
                    <a:pt x="336346" y="3136"/>
                  </a:lnTo>
                  <a:lnTo>
                    <a:pt x="335559" y="2590"/>
                  </a:lnTo>
                  <a:lnTo>
                    <a:pt x="335445" y="3200"/>
                  </a:lnTo>
                  <a:lnTo>
                    <a:pt x="335318" y="3810"/>
                  </a:lnTo>
                  <a:lnTo>
                    <a:pt x="335203" y="4419"/>
                  </a:lnTo>
                  <a:lnTo>
                    <a:pt x="336321" y="4800"/>
                  </a:lnTo>
                  <a:lnTo>
                    <a:pt x="336372" y="3962"/>
                  </a:lnTo>
                  <a:close/>
                </a:path>
                <a:path w="423544" h="447675">
                  <a:moveTo>
                    <a:pt x="399554" y="53594"/>
                  </a:moveTo>
                  <a:lnTo>
                    <a:pt x="399427" y="53568"/>
                  </a:lnTo>
                  <a:lnTo>
                    <a:pt x="399554" y="53594"/>
                  </a:lnTo>
                  <a:close/>
                </a:path>
                <a:path w="423544" h="447675">
                  <a:moveTo>
                    <a:pt x="403987" y="51396"/>
                  </a:moveTo>
                  <a:lnTo>
                    <a:pt x="402120" y="52298"/>
                  </a:lnTo>
                  <a:lnTo>
                    <a:pt x="401345" y="51092"/>
                  </a:lnTo>
                  <a:lnTo>
                    <a:pt x="400939" y="50965"/>
                  </a:lnTo>
                  <a:lnTo>
                    <a:pt x="401002" y="51396"/>
                  </a:lnTo>
                  <a:lnTo>
                    <a:pt x="401091" y="53568"/>
                  </a:lnTo>
                  <a:lnTo>
                    <a:pt x="399554" y="53594"/>
                  </a:lnTo>
                  <a:lnTo>
                    <a:pt x="401370" y="53911"/>
                  </a:lnTo>
                  <a:lnTo>
                    <a:pt x="402983" y="53238"/>
                  </a:lnTo>
                  <a:lnTo>
                    <a:pt x="403491" y="52298"/>
                  </a:lnTo>
                  <a:lnTo>
                    <a:pt x="403987" y="51396"/>
                  </a:lnTo>
                  <a:close/>
                </a:path>
                <a:path w="423544" h="447675">
                  <a:moveTo>
                    <a:pt x="422948" y="107823"/>
                  </a:moveTo>
                  <a:lnTo>
                    <a:pt x="422376" y="108318"/>
                  </a:lnTo>
                  <a:lnTo>
                    <a:pt x="421716" y="108762"/>
                  </a:lnTo>
                  <a:lnTo>
                    <a:pt x="421843" y="109677"/>
                  </a:lnTo>
                  <a:lnTo>
                    <a:pt x="422211" y="109054"/>
                  </a:lnTo>
                  <a:lnTo>
                    <a:pt x="422579" y="108445"/>
                  </a:lnTo>
                  <a:lnTo>
                    <a:pt x="422948" y="107823"/>
                  </a:lnTo>
                  <a:close/>
                </a:path>
              </a:pathLst>
            </a:custGeom>
            <a:solidFill>
              <a:srgbClr val="988E7A"/>
            </a:solidFill>
          </p:spPr>
          <p:txBody>
            <a:bodyPr wrap="square" lIns="0" tIns="0" rIns="0" bIns="0" rtlCol="0"/>
            <a:lstStyle/>
            <a:p>
              <a:endParaRPr sz="1176"/>
            </a:p>
          </p:txBody>
        </p:sp>
      </p:grpSp>
      <p:sp>
        <p:nvSpPr>
          <p:cNvPr id="29" name="object 6">
            <a:extLst>
              <a:ext uri="{FF2B5EF4-FFF2-40B4-BE49-F238E27FC236}">
                <a16:creationId xmlns:a16="http://schemas.microsoft.com/office/drawing/2014/main" xmlns="" id="{8196357F-6528-B064-3EBA-EBDA4FB5CAA6}"/>
              </a:ext>
            </a:extLst>
          </p:cNvPr>
          <p:cNvSpPr txBox="1"/>
          <p:nvPr/>
        </p:nvSpPr>
        <p:spPr>
          <a:xfrm>
            <a:off x="393700" y="318741"/>
            <a:ext cx="3442723" cy="411564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solidFill>
                  <a:schemeClr val="bg1"/>
                </a:solidFill>
                <a:latin typeface="Stencil" panose="040409050D0802020404" pitchFamily="82" charset="0"/>
                <a:cs typeface="Book Antiqua"/>
              </a:rPr>
              <a:t>History</a:t>
            </a:r>
            <a:endParaRPr lang="en-US" sz="3005" dirty="0">
              <a:solidFill>
                <a:schemeClr val="bg1"/>
              </a:solidFill>
              <a:latin typeface="Stencil" panose="040409050D0802020404" pitchFamily="82" charset="0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0296" y="323718"/>
            <a:ext cx="6765598" cy="3286197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Villa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Trasqua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빌라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트라스쿠아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는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1000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년의 문턱을 거슬러 올라가는 포도밭의 관리인입니다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8296" marR="3318">
              <a:spcBef>
                <a:spcPts val="65"/>
              </a:spcBef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가장 역사적인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카스텔리나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인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키안티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(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Castellina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in Chianti)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지역에서 천년 동안 포도 재배를 하여 인간이 그 열매를 존중하고 소중하게 여길 수 있도록 하는 와인의 세계를 만들었습니다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Villa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Trasqua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는 과거 세대의 노동을 수확하고 다음 세대의 미래를 가꾸어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토스카나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정신이 스며들어 우아한 영속을 표현하는 시대를 초월한 와인에 생명을 불어넣었습니다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  <a:b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</a:b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/>
            </a:r>
            <a:b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</a:b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1001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년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월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4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일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Trasqua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라는 지명이 공식적으로 처음 등장합니다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Ava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백작 부인이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Abbadia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Isola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교회에 있는 초기 베네딕트회 수녀원에 토지를 맡기면서 부터 입니다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8296" marR="3318">
              <a:spcBef>
                <a:spcPts val="65"/>
              </a:spcBef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그때부터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전쟁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혁명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수탈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강제징용의 힘든 시기를 함께 해온 이 토지는 포도재배라는 본연의 소명을 결코 잃지 않았습니다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역사를 통해 확장되고 경계를 강화하는 명망 높은 토지로 성장하였습니다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  <a:b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</a:b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/>
            </a:r>
            <a:b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</a:b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피렌체와 시에나 사이의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키안티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클라시코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지역의 중심부에 있는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카스텔리나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인 </a:t>
            </a:r>
            <a:r>
              <a:rPr lang="ko-KR" altLang="en-US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키안티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영토의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남쪽 경계를 따라 위치해 있으며 총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120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헥타르 중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54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헥타르가 포도밭 입니다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현재는 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2001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년에 </a:t>
            </a:r>
            <a:endParaRPr lang="en-US" altLang="ko-KR" sz="1300" dirty="0">
              <a:solidFill>
                <a:schemeClr val="bg1">
                  <a:lumMod val="95000"/>
                </a:schemeClr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이 부지를 구입한 </a:t>
            </a:r>
            <a:r>
              <a:rPr lang="en-US" altLang="ko-KR" sz="1300" dirty="0" err="1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Hulsbergen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가족이 소유하고 있습니다</a:t>
            </a:r>
            <a:r>
              <a:rPr lang="en-US" altLang="ko-KR" sz="1300" dirty="0">
                <a:solidFill>
                  <a:schemeClr val="bg1">
                    <a:lumMod val="95000"/>
                  </a:schemeClr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  <a:endParaRPr sz="13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Cambria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823427"/>
            <a:ext cx="1133860" cy="7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7548" cy="7562849"/>
          </a:xfrm>
          <a:prstGeom prst="rect">
            <a:avLst/>
          </a:prstGeom>
        </p:spPr>
      </p:pic>
      <p:sp>
        <p:nvSpPr>
          <p:cNvPr id="26" name="object 8">
            <a:extLst>
              <a:ext uri="{FF2B5EF4-FFF2-40B4-BE49-F238E27FC236}">
                <a16:creationId xmlns:a16="http://schemas.microsoft.com/office/drawing/2014/main" xmlns="" id="{1E881E09-A647-8C6E-EF62-8526CDB8F0A5}"/>
              </a:ext>
            </a:extLst>
          </p:cNvPr>
          <p:cNvSpPr txBox="1"/>
          <p:nvPr/>
        </p:nvSpPr>
        <p:spPr>
          <a:xfrm>
            <a:off x="2298700" y="242222"/>
            <a:ext cx="8077200" cy="1647287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54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헥타르의 포도밭은 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600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만년에서 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200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만년 전에 나타난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플라이오세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시대의 언덕에 자리잡고 있습니다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해양에서 솟아오르며 대륙이 된 후 형성된 토양은 청록색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오피올라이트를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특징으로 합니다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Villa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Trasqua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의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유니크함은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지구물리학적 구조에 영향을 받은 미기후에도 있습니다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여름의 더운 기온을 완화하고 낮과 밤의 중요한 온도 차이를 생성하여 포도의 아로마를 확보하고 완벽한 숙성을 돕도록 합니다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8296" marR="3318">
              <a:spcBef>
                <a:spcPts val="65"/>
              </a:spcBef>
            </a:pPr>
            <a:endParaRPr lang="en-US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포도가 지나온 시간을 온전히 존중하고 와인이 그 자체로 표현될 수 있도록 하기 위해 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2014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년부터 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Villa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Trasqua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는 포도밭 전체를 유기농 와인으로 생산하기 시작 했습니다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.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산지오베제와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키안티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클라시코의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 선도적인 전문가인 양조학자인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프랑코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베르나베이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(Franco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Bernabei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)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와 협업하고 있습니다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Cambria"/>
              </a:rPr>
              <a:t>. </a:t>
            </a:r>
            <a:endParaRPr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Cambria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xmlns="" id="{479AB70C-3E34-A98A-DEC3-E87FAC7D4E61}"/>
              </a:ext>
            </a:extLst>
          </p:cNvPr>
          <p:cNvSpPr txBox="1"/>
          <p:nvPr/>
        </p:nvSpPr>
        <p:spPr>
          <a:xfrm>
            <a:off x="317500" y="209837"/>
            <a:ext cx="3442723" cy="411564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solidFill>
                  <a:schemeClr val="bg1"/>
                </a:solidFill>
                <a:latin typeface="Stencil" panose="040409050D0802020404" pitchFamily="82" charset="0"/>
                <a:cs typeface="Book Antiqua"/>
              </a:rPr>
              <a:t>TERROIR</a:t>
            </a:r>
            <a:endParaRPr lang="en-US" sz="3005" dirty="0">
              <a:solidFill>
                <a:schemeClr val="bg1"/>
              </a:solidFill>
              <a:latin typeface="Stencil" panose="040409050D0802020404" pitchFamily="82" charset="0"/>
              <a:cs typeface="Book Antiqua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xmlns="" id="{EEA88961-2225-C635-C495-0D45B19E6E2A}"/>
              </a:ext>
            </a:extLst>
          </p:cNvPr>
          <p:cNvCxnSpPr>
            <a:cxnSpLocks/>
          </p:cNvCxnSpPr>
          <p:nvPr/>
        </p:nvCxnSpPr>
        <p:spPr>
          <a:xfrm>
            <a:off x="2146300" y="242222"/>
            <a:ext cx="0" cy="30058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8">
            <a:extLst>
              <a:ext uri="{FF2B5EF4-FFF2-40B4-BE49-F238E27FC236}">
                <a16:creationId xmlns:a16="http://schemas.microsoft.com/office/drawing/2014/main" xmlns="" id="{DC96CCEF-CEF2-9D7F-EECD-1C4FFDE6C825}"/>
              </a:ext>
            </a:extLst>
          </p:cNvPr>
          <p:cNvSpPr txBox="1"/>
          <p:nvPr/>
        </p:nvSpPr>
        <p:spPr>
          <a:xfrm>
            <a:off x="2298700" y="2333625"/>
            <a:ext cx="8077199" cy="608541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 marR="3318">
              <a:spcBef>
                <a:spcPts val="65"/>
              </a:spcBef>
            </a:pP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포도밭은 토양 유형과 미기후에 따라 각각 가장 적합한 포도 품종을 재배 할 수 있도록 프랑스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부르고뉴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스타일로 토지를 나뉘었습니다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토양을 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13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개의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그랑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크뤼로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나뉘어서 관리 하며 특히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Nerento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밭은 최고 품질의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산지오베제를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생산하고 있습니다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  <a:endParaRPr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Cambri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A35504E2-55A4-61F1-7E7B-343CD9910181}"/>
              </a:ext>
            </a:extLst>
          </p:cNvPr>
          <p:cNvSpPr txBox="1"/>
          <p:nvPr/>
        </p:nvSpPr>
        <p:spPr>
          <a:xfrm>
            <a:off x="227577" y="2333625"/>
            <a:ext cx="3442723" cy="411564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solidFill>
                  <a:schemeClr val="bg1"/>
                </a:solidFill>
                <a:latin typeface="Stencil" panose="040409050D0802020404" pitchFamily="82" charset="0"/>
                <a:cs typeface="Book Antiqua"/>
              </a:rPr>
              <a:t>VINEYARD</a:t>
            </a:r>
            <a:endParaRPr lang="en-US" sz="3005" dirty="0">
              <a:solidFill>
                <a:schemeClr val="bg1"/>
              </a:solidFill>
              <a:latin typeface="Stencil" panose="040409050D0802020404" pitchFamily="82" charset="0"/>
              <a:cs typeface="Book Antiqu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09" y="6901098"/>
            <a:ext cx="1123191" cy="6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6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xmlns="" id="{40E405FA-1E2D-046D-2FE9-7345910F7088}"/>
              </a:ext>
            </a:extLst>
          </p:cNvPr>
          <p:cNvSpPr txBox="1"/>
          <p:nvPr/>
        </p:nvSpPr>
        <p:spPr>
          <a:xfrm>
            <a:off x="314449" y="1385683"/>
            <a:ext cx="7623051" cy="1685759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Nerento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는 고대로 부터 알려지고 정의 되어 왔으며 토지대장에 명망 높은 곳으로 표시 되어 왔습니다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8296" marR="3318">
              <a:spcBef>
                <a:spcPts val="65"/>
              </a:spcBef>
            </a:pP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이 이름의 어원인 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검은 바위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는 이 지역의 특별한 지질학적 구조를 나타냅니다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Nerento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의 토양은 석회암과 이화토로 구성된 풍부한 구조를 가지고 있으며 이 땅에서 자라는 </a:t>
            </a: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산지오베제는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모래 자갈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실트의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토양과 함께 최고의 퀄리티를 보여줍니다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8296" marR="3318">
              <a:spcBef>
                <a:spcPts val="65"/>
              </a:spcBef>
            </a:pP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이곳의 </a:t>
            </a:r>
            <a:r>
              <a:rPr lang="ko-KR" altLang="en-US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산지오베제는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아삭아삭하고 절대적인 신선함을 가지고 있습니다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Nerento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Chianti Classico DOCG Gran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Selezione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를 양조하기 위해 재배 되며 </a:t>
            </a: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이는 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Villa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Trasqua</a:t>
            </a:r>
            <a:r>
              <a:rPr lang="ko-KR" altLang="en-US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의 정체성이며 긴 시간 동안 시간을 초월한 느낌을 주는 최고의 와인입니다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. </a:t>
            </a:r>
            <a:endParaRPr lang="ko-KR" altLang="en-US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Cambria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7F0B45EA-77F8-A79F-6B9F-967CE1E2B4D4}"/>
              </a:ext>
            </a:extLst>
          </p:cNvPr>
          <p:cNvGrpSpPr/>
          <p:nvPr/>
        </p:nvGrpSpPr>
        <p:grpSpPr>
          <a:xfrm>
            <a:off x="393700" y="3593257"/>
            <a:ext cx="7027272" cy="3694530"/>
            <a:chOff x="447978" y="1951424"/>
            <a:chExt cx="7027272" cy="369453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xmlns="" id="{7C96798F-B80F-ABE2-23FC-9EA4B92B914B}"/>
                </a:ext>
              </a:extLst>
            </p:cNvPr>
            <p:cNvSpPr txBox="1"/>
            <p:nvPr/>
          </p:nvSpPr>
          <p:spPr>
            <a:xfrm>
              <a:off x="5047629" y="1965566"/>
              <a:ext cx="708469" cy="145795"/>
            </a:xfrm>
            <a:prstGeom prst="rect">
              <a:avLst/>
            </a:prstGeom>
          </p:spPr>
          <p:txBody>
            <a:bodyPr vert="horz" wrap="square" lIns="0" tIns="9955" rIns="0" bIns="0" rtlCol="0">
              <a:spAutoFit/>
            </a:bodyPr>
            <a:lstStyle/>
            <a:p>
              <a:pPr marL="8296">
                <a:spcBef>
                  <a:spcPts val="78"/>
                </a:spcBef>
              </a:pPr>
              <a:r>
                <a:rPr sz="882" b="1" spc="-42" dirty="0">
                  <a:solidFill>
                    <a:schemeClr val="bg1"/>
                  </a:solidFill>
                  <a:latin typeface="Book Antiqua"/>
                  <a:cs typeface="Book Antiqua"/>
                </a:rPr>
                <a:t>CASTELLINA</a:t>
              </a:r>
              <a:endParaRPr sz="882">
                <a:solidFill>
                  <a:schemeClr val="bg1"/>
                </a:solidFill>
                <a:latin typeface="Book Antiqua"/>
                <a:cs typeface="Book Antiqua"/>
              </a:endParaRPr>
            </a:p>
          </p:txBody>
        </p:sp>
        <p:grpSp>
          <p:nvGrpSpPr>
            <p:cNvPr id="6" name="object 6">
              <a:extLst>
                <a:ext uri="{FF2B5EF4-FFF2-40B4-BE49-F238E27FC236}">
                  <a16:creationId xmlns:a16="http://schemas.microsoft.com/office/drawing/2014/main" xmlns="" id="{9C0A025C-FA85-BF66-41A9-A914E423B0F2}"/>
                </a:ext>
              </a:extLst>
            </p:cNvPr>
            <p:cNvGrpSpPr/>
            <p:nvPr/>
          </p:nvGrpSpPr>
          <p:grpSpPr>
            <a:xfrm>
              <a:off x="3177978" y="2107884"/>
              <a:ext cx="4172002" cy="3409610"/>
              <a:chOff x="4865099" y="2010011"/>
              <a:chExt cx="6386830" cy="5219700"/>
            </a:xfrm>
          </p:grpSpPr>
          <p:sp>
            <p:nvSpPr>
              <p:cNvPr id="47" name="object 7">
                <a:extLst>
                  <a:ext uri="{FF2B5EF4-FFF2-40B4-BE49-F238E27FC236}">
                    <a16:creationId xmlns:a16="http://schemas.microsoft.com/office/drawing/2014/main" xmlns="" id="{7662FE02-9ADD-BEF5-8D03-A58C5736935E}"/>
                  </a:ext>
                </a:extLst>
              </p:cNvPr>
              <p:cNvSpPr/>
              <p:nvPr/>
            </p:nvSpPr>
            <p:spPr>
              <a:xfrm>
                <a:off x="8007350" y="2997205"/>
                <a:ext cx="876300" cy="1125220"/>
              </a:xfrm>
              <a:custGeom>
                <a:avLst/>
                <a:gdLst/>
                <a:ahLst/>
                <a:cxnLst/>
                <a:rect l="l" t="t" r="r" b="b"/>
                <a:pathLst>
                  <a:path w="876300" h="1125220">
                    <a:moveTo>
                      <a:pt x="265811" y="0"/>
                    </a:moveTo>
                    <a:lnTo>
                      <a:pt x="0" y="652856"/>
                    </a:lnTo>
                    <a:lnTo>
                      <a:pt x="42287" y="687460"/>
                    </a:lnTo>
                    <a:lnTo>
                      <a:pt x="142400" y="772431"/>
                    </a:lnTo>
                    <a:lnTo>
                      <a:pt x="260212" y="879507"/>
                    </a:lnTo>
                    <a:lnTo>
                      <a:pt x="355600" y="980427"/>
                    </a:lnTo>
                    <a:lnTo>
                      <a:pt x="408897" y="1048998"/>
                    </a:lnTo>
                    <a:lnTo>
                      <a:pt x="427986" y="1086894"/>
                    </a:lnTo>
                    <a:lnTo>
                      <a:pt x="414057" y="1107650"/>
                    </a:lnTo>
                    <a:lnTo>
                      <a:pt x="368300" y="1124800"/>
                    </a:lnTo>
                    <a:lnTo>
                      <a:pt x="457200" y="1124800"/>
                    </a:lnTo>
                    <a:lnTo>
                      <a:pt x="479857" y="1116355"/>
                    </a:lnTo>
                    <a:lnTo>
                      <a:pt x="531066" y="1057238"/>
                    </a:lnTo>
                    <a:lnTo>
                      <a:pt x="650116" y="896777"/>
                    </a:lnTo>
                    <a:lnTo>
                      <a:pt x="876300" y="584301"/>
                    </a:lnTo>
                    <a:lnTo>
                      <a:pt x="265811" y="0"/>
                    </a:lnTo>
                    <a:close/>
                  </a:path>
                </a:pathLst>
              </a:custGeom>
              <a:solidFill>
                <a:srgbClr val="7B5252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48" name="object 8">
                <a:extLst>
                  <a:ext uri="{FF2B5EF4-FFF2-40B4-BE49-F238E27FC236}">
                    <a16:creationId xmlns:a16="http://schemas.microsoft.com/office/drawing/2014/main" xmlns="" id="{8E5C718F-DA19-9407-58AB-9697E35DB392}"/>
                  </a:ext>
                </a:extLst>
              </p:cNvPr>
              <p:cNvSpPr/>
              <p:nvPr/>
            </p:nvSpPr>
            <p:spPr>
              <a:xfrm>
                <a:off x="8007350" y="3534723"/>
                <a:ext cx="1150620" cy="1029969"/>
              </a:xfrm>
              <a:custGeom>
                <a:avLst/>
                <a:gdLst/>
                <a:ahLst/>
                <a:cxnLst/>
                <a:rect l="l" t="t" r="r" b="b"/>
                <a:pathLst>
                  <a:path w="1150620" h="1029970">
                    <a:moveTo>
                      <a:pt x="832637" y="0"/>
                    </a:moveTo>
                    <a:lnTo>
                      <a:pt x="765612" y="106947"/>
                    </a:lnTo>
                    <a:lnTo>
                      <a:pt x="599335" y="341461"/>
                    </a:lnTo>
                    <a:lnTo>
                      <a:pt x="385999" y="574046"/>
                    </a:lnTo>
                    <a:lnTo>
                      <a:pt x="177800" y="675208"/>
                    </a:lnTo>
                    <a:lnTo>
                      <a:pt x="89296" y="671233"/>
                    </a:lnTo>
                    <a:lnTo>
                      <a:pt x="41275" y="666796"/>
                    </a:lnTo>
                    <a:lnTo>
                      <a:pt x="17065" y="659093"/>
                    </a:lnTo>
                    <a:lnTo>
                      <a:pt x="0" y="645325"/>
                    </a:lnTo>
                    <a:lnTo>
                      <a:pt x="10325" y="684217"/>
                    </a:lnTo>
                    <a:lnTo>
                      <a:pt x="39706" y="781051"/>
                    </a:lnTo>
                    <a:lnTo>
                      <a:pt x="85746" y="906063"/>
                    </a:lnTo>
                    <a:lnTo>
                      <a:pt x="146050" y="1029487"/>
                    </a:lnTo>
                    <a:lnTo>
                      <a:pt x="636739" y="1005865"/>
                    </a:lnTo>
                    <a:lnTo>
                      <a:pt x="705667" y="915457"/>
                    </a:lnTo>
                    <a:lnTo>
                      <a:pt x="861255" y="716559"/>
                    </a:lnTo>
                    <a:lnTo>
                      <a:pt x="1026708" y="517661"/>
                    </a:lnTo>
                    <a:lnTo>
                      <a:pt x="1125232" y="427253"/>
                    </a:lnTo>
                    <a:lnTo>
                      <a:pt x="1150264" y="420577"/>
                    </a:lnTo>
                    <a:lnTo>
                      <a:pt x="1128129" y="373846"/>
                    </a:lnTo>
                    <a:lnTo>
                      <a:pt x="1031397" y="247005"/>
                    </a:lnTo>
                    <a:lnTo>
                      <a:pt x="832637" y="0"/>
                    </a:lnTo>
                    <a:close/>
                  </a:path>
                </a:pathLst>
              </a:custGeom>
              <a:solidFill>
                <a:srgbClr val="97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49" name="object 9">
                <a:extLst>
                  <a:ext uri="{FF2B5EF4-FFF2-40B4-BE49-F238E27FC236}">
                    <a16:creationId xmlns:a16="http://schemas.microsoft.com/office/drawing/2014/main" xmlns="" id="{43D68C4D-D8F0-246F-643F-3B7695E6F14A}"/>
                  </a:ext>
                </a:extLst>
              </p:cNvPr>
              <p:cNvSpPr/>
              <p:nvPr/>
            </p:nvSpPr>
            <p:spPr>
              <a:xfrm>
                <a:off x="8644083" y="3941241"/>
                <a:ext cx="977265" cy="859790"/>
              </a:xfrm>
              <a:custGeom>
                <a:avLst/>
                <a:gdLst/>
                <a:ahLst/>
                <a:cxnLst/>
                <a:rect l="l" t="t" r="r" b="b"/>
                <a:pathLst>
                  <a:path w="977265" h="859789">
                    <a:moveTo>
                      <a:pt x="435876" y="0"/>
                    </a:moveTo>
                    <a:lnTo>
                      <a:pt x="0" y="567258"/>
                    </a:lnTo>
                    <a:lnTo>
                      <a:pt x="977011" y="859358"/>
                    </a:lnTo>
                    <a:lnTo>
                      <a:pt x="435876" y="0"/>
                    </a:lnTo>
                    <a:close/>
                  </a:path>
                </a:pathLst>
              </a:custGeom>
              <a:solidFill>
                <a:srgbClr val="7B5252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xmlns="" id="{B20144EA-BB90-24B0-5FAE-BCE0B1363CA1}"/>
                  </a:ext>
                </a:extLst>
              </p:cNvPr>
              <p:cNvSpPr/>
              <p:nvPr/>
            </p:nvSpPr>
            <p:spPr>
              <a:xfrm>
                <a:off x="8273162" y="2981262"/>
                <a:ext cx="1001394" cy="960119"/>
              </a:xfrm>
              <a:custGeom>
                <a:avLst/>
                <a:gdLst/>
                <a:ahLst/>
                <a:cxnLst/>
                <a:rect l="l" t="t" r="r" b="b"/>
                <a:pathLst>
                  <a:path w="1001395" h="960120">
                    <a:moveTo>
                      <a:pt x="260845" y="0"/>
                    </a:moveTo>
                    <a:lnTo>
                      <a:pt x="0" y="17995"/>
                    </a:lnTo>
                    <a:lnTo>
                      <a:pt x="806792" y="959967"/>
                    </a:lnTo>
                    <a:lnTo>
                      <a:pt x="837124" y="919779"/>
                    </a:lnTo>
                    <a:lnTo>
                      <a:pt x="903852" y="829546"/>
                    </a:lnTo>
                    <a:lnTo>
                      <a:pt x="970581" y="734762"/>
                    </a:lnTo>
                    <a:lnTo>
                      <a:pt x="1000912" y="680923"/>
                    </a:lnTo>
                    <a:lnTo>
                      <a:pt x="993238" y="665480"/>
                    </a:lnTo>
                    <a:lnTo>
                      <a:pt x="941131" y="595867"/>
                    </a:lnTo>
                    <a:lnTo>
                      <a:pt x="902884" y="548540"/>
                    </a:lnTo>
                    <a:lnTo>
                      <a:pt x="860634" y="497427"/>
                    </a:lnTo>
                    <a:lnTo>
                      <a:pt x="817474" y="445949"/>
                    </a:lnTo>
                    <a:lnTo>
                      <a:pt x="697611" y="304825"/>
                    </a:lnTo>
                    <a:lnTo>
                      <a:pt x="620269" y="239423"/>
                    </a:lnTo>
                    <a:lnTo>
                      <a:pt x="496291" y="155753"/>
                    </a:lnTo>
                    <a:lnTo>
                      <a:pt x="260845" y="0"/>
                    </a:lnTo>
                    <a:close/>
                  </a:path>
                </a:pathLst>
              </a:custGeom>
              <a:solidFill>
                <a:srgbClr val="C38A62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1" name="object 11">
                <a:extLst>
                  <a:ext uri="{FF2B5EF4-FFF2-40B4-BE49-F238E27FC236}">
                    <a16:creationId xmlns:a16="http://schemas.microsoft.com/office/drawing/2014/main" xmlns="" id="{B1D6594C-9F38-6A04-CC0E-E61C368D7611}"/>
                  </a:ext>
                </a:extLst>
              </p:cNvPr>
              <p:cNvSpPr/>
              <p:nvPr/>
            </p:nvSpPr>
            <p:spPr>
              <a:xfrm>
                <a:off x="9079957" y="3650059"/>
                <a:ext cx="982980" cy="1225550"/>
              </a:xfrm>
              <a:custGeom>
                <a:avLst/>
                <a:gdLst/>
                <a:ahLst/>
                <a:cxnLst/>
                <a:rect l="l" t="t" r="r" b="b"/>
                <a:pathLst>
                  <a:path w="982979" h="1225550">
                    <a:moveTo>
                      <a:pt x="194119" y="0"/>
                    </a:moveTo>
                    <a:lnTo>
                      <a:pt x="0" y="291172"/>
                    </a:lnTo>
                    <a:lnTo>
                      <a:pt x="406946" y="1074343"/>
                    </a:lnTo>
                    <a:lnTo>
                      <a:pt x="982713" y="1225359"/>
                    </a:lnTo>
                    <a:lnTo>
                      <a:pt x="864614" y="1039015"/>
                    </a:lnTo>
                    <a:lnTo>
                      <a:pt x="602065" y="626329"/>
                    </a:lnTo>
                    <a:lnTo>
                      <a:pt x="332692" y="206817"/>
                    </a:lnTo>
                    <a:lnTo>
                      <a:pt x="194119" y="0"/>
                    </a:lnTo>
                    <a:close/>
                  </a:path>
                </a:pathLst>
              </a:custGeom>
              <a:solidFill>
                <a:srgbClr val="97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2" name="object 12">
                <a:extLst>
                  <a:ext uri="{FF2B5EF4-FFF2-40B4-BE49-F238E27FC236}">
                    <a16:creationId xmlns:a16="http://schemas.microsoft.com/office/drawing/2014/main" xmlns="" id="{39342811-0CE0-975E-8F47-5CB49584DE9D}"/>
                  </a:ext>
                </a:extLst>
              </p:cNvPr>
              <p:cNvSpPr/>
              <p:nvPr/>
            </p:nvSpPr>
            <p:spPr>
              <a:xfrm>
                <a:off x="7956550" y="5143500"/>
                <a:ext cx="57785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774700">
                    <a:moveTo>
                      <a:pt x="406400" y="0"/>
                    </a:moveTo>
                    <a:lnTo>
                      <a:pt x="372838" y="149433"/>
                    </a:lnTo>
                    <a:lnTo>
                      <a:pt x="347503" y="229111"/>
                    </a:lnTo>
                    <a:lnTo>
                      <a:pt x="317663" y="265911"/>
                    </a:lnTo>
                    <a:lnTo>
                      <a:pt x="270586" y="286715"/>
                    </a:lnTo>
                    <a:lnTo>
                      <a:pt x="194595" y="305757"/>
                    </a:lnTo>
                    <a:lnTo>
                      <a:pt x="105327" y="319344"/>
                    </a:lnTo>
                    <a:lnTo>
                      <a:pt x="31041" y="327488"/>
                    </a:lnTo>
                    <a:lnTo>
                      <a:pt x="0" y="330200"/>
                    </a:lnTo>
                    <a:lnTo>
                      <a:pt x="312000" y="774700"/>
                    </a:lnTo>
                    <a:lnTo>
                      <a:pt x="316154" y="581223"/>
                    </a:lnTo>
                    <a:lnTo>
                      <a:pt x="345232" y="465137"/>
                    </a:lnTo>
                    <a:lnTo>
                      <a:pt x="424155" y="380007"/>
                    </a:lnTo>
                    <a:lnTo>
                      <a:pt x="577850" y="279400"/>
                    </a:lnTo>
                    <a:lnTo>
                      <a:pt x="572042" y="222713"/>
                    </a:lnTo>
                    <a:lnTo>
                      <a:pt x="510774" y="128117"/>
                    </a:lnTo>
                    <a:lnTo>
                      <a:pt x="440182" y="39312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7B5252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3" name="object 13">
                <a:extLst>
                  <a:ext uri="{FF2B5EF4-FFF2-40B4-BE49-F238E27FC236}">
                    <a16:creationId xmlns:a16="http://schemas.microsoft.com/office/drawing/2014/main" xmlns="" id="{3C0E10C9-5BE1-C3A2-43BB-41FBC43D2825}"/>
                  </a:ext>
                </a:extLst>
              </p:cNvPr>
              <p:cNvSpPr/>
              <p:nvPr/>
            </p:nvSpPr>
            <p:spPr>
              <a:xfrm>
                <a:off x="7701382" y="5397108"/>
                <a:ext cx="662940" cy="1619885"/>
              </a:xfrm>
              <a:custGeom>
                <a:avLst/>
                <a:gdLst/>
                <a:ahLst/>
                <a:cxnLst/>
                <a:rect l="l" t="t" r="r" b="b"/>
                <a:pathLst>
                  <a:path w="662940" h="1619884">
                    <a:moveTo>
                      <a:pt x="213876" y="0"/>
                    </a:moveTo>
                    <a:lnTo>
                      <a:pt x="25827" y="727938"/>
                    </a:lnTo>
                    <a:lnTo>
                      <a:pt x="0" y="805287"/>
                    </a:lnTo>
                    <a:lnTo>
                      <a:pt x="1184" y="846235"/>
                    </a:lnTo>
                    <a:lnTo>
                      <a:pt x="38194" y="864434"/>
                    </a:lnTo>
                    <a:lnTo>
                      <a:pt x="119845" y="873531"/>
                    </a:lnTo>
                    <a:lnTo>
                      <a:pt x="173345" y="874525"/>
                    </a:lnTo>
                    <a:lnTo>
                      <a:pt x="226526" y="870116"/>
                    </a:lnTo>
                    <a:lnTo>
                      <a:pt x="278783" y="862864"/>
                    </a:lnTo>
                    <a:lnTo>
                      <a:pt x="329511" y="855329"/>
                    </a:lnTo>
                    <a:lnTo>
                      <a:pt x="378106" y="850068"/>
                    </a:lnTo>
                    <a:lnTo>
                      <a:pt x="423963" y="849642"/>
                    </a:lnTo>
                    <a:lnTo>
                      <a:pt x="466479" y="856610"/>
                    </a:lnTo>
                    <a:lnTo>
                      <a:pt x="505049" y="873531"/>
                    </a:lnTo>
                    <a:lnTo>
                      <a:pt x="550435" y="898860"/>
                    </a:lnTo>
                    <a:lnTo>
                      <a:pt x="589080" y="918462"/>
                    </a:lnTo>
                    <a:lnTo>
                      <a:pt x="620309" y="938737"/>
                    </a:lnTo>
                    <a:lnTo>
                      <a:pt x="643449" y="966090"/>
                    </a:lnTo>
                    <a:lnTo>
                      <a:pt x="657827" y="1006923"/>
                    </a:lnTo>
                    <a:lnTo>
                      <a:pt x="662770" y="1067638"/>
                    </a:lnTo>
                    <a:lnTo>
                      <a:pt x="645353" y="1215253"/>
                    </a:lnTo>
                    <a:lnTo>
                      <a:pt x="607036" y="1398054"/>
                    </a:lnTo>
                    <a:lnTo>
                      <a:pt x="568719" y="1553556"/>
                    </a:lnTo>
                    <a:lnTo>
                      <a:pt x="551302" y="1619275"/>
                    </a:lnTo>
                  </a:path>
                </a:pathLst>
              </a:custGeom>
              <a:ln w="133451">
                <a:solidFill>
                  <a:srgbClr val="F7EBD7"/>
                </a:solidFill>
              </a:ln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4" name="object 14">
                <a:extLst>
                  <a:ext uri="{FF2B5EF4-FFF2-40B4-BE49-F238E27FC236}">
                    <a16:creationId xmlns:a16="http://schemas.microsoft.com/office/drawing/2014/main" xmlns="" id="{33281F9D-9662-2C00-09B3-6DB11CA3C902}"/>
                  </a:ext>
                </a:extLst>
              </p:cNvPr>
              <p:cNvSpPr/>
              <p:nvPr/>
            </p:nvSpPr>
            <p:spPr>
              <a:xfrm>
                <a:off x="8161891" y="6830234"/>
                <a:ext cx="264160" cy="399415"/>
              </a:xfrm>
              <a:custGeom>
                <a:avLst/>
                <a:gdLst/>
                <a:ahLst/>
                <a:cxnLst/>
                <a:rect l="l" t="t" r="r" b="b"/>
                <a:pathLst>
                  <a:path w="264159" h="399415">
                    <a:moveTo>
                      <a:pt x="0" y="0"/>
                    </a:moveTo>
                    <a:lnTo>
                      <a:pt x="32410" y="398856"/>
                    </a:lnTo>
                    <a:lnTo>
                      <a:pt x="263918" y="72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EBD7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5" name="object 15">
                <a:extLst>
                  <a:ext uri="{FF2B5EF4-FFF2-40B4-BE49-F238E27FC236}">
                    <a16:creationId xmlns:a16="http://schemas.microsoft.com/office/drawing/2014/main" xmlns="" id="{7D10357D-E6A9-3B82-152D-CF11C56A3BE3}"/>
                  </a:ext>
                </a:extLst>
              </p:cNvPr>
              <p:cNvSpPr/>
              <p:nvPr/>
            </p:nvSpPr>
            <p:spPr>
              <a:xfrm>
                <a:off x="8216009" y="4584246"/>
                <a:ext cx="767080" cy="87376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873760">
                    <a:moveTo>
                      <a:pt x="208810" y="0"/>
                    </a:moveTo>
                    <a:lnTo>
                      <a:pt x="14691" y="0"/>
                    </a:lnTo>
                    <a:lnTo>
                      <a:pt x="0" y="9532"/>
                    </a:lnTo>
                    <a:lnTo>
                      <a:pt x="7555" y="76257"/>
                    </a:lnTo>
                    <a:lnTo>
                      <a:pt x="48565" y="257367"/>
                    </a:lnTo>
                    <a:lnTo>
                      <a:pt x="134236" y="610057"/>
                    </a:lnTo>
                    <a:lnTo>
                      <a:pt x="317992" y="837133"/>
                    </a:lnTo>
                    <a:lnTo>
                      <a:pt x="766886" y="873531"/>
                    </a:lnTo>
                    <a:lnTo>
                      <a:pt x="751722" y="755240"/>
                    </a:lnTo>
                    <a:lnTo>
                      <a:pt x="718360" y="491361"/>
                    </a:lnTo>
                    <a:lnTo>
                      <a:pt x="684998" y="218383"/>
                    </a:lnTo>
                    <a:lnTo>
                      <a:pt x="669833" y="72796"/>
                    </a:lnTo>
                    <a:lnTo>
                      <a:pt x="611446" y="61421"/>
                    </a:lnTo>
                    <a:lnTo>
                      <a:pt x="475717" y="36398"/>
                    </a:lnTo>
                    <a:lnTo>
                      <a:pt x="321790" y="11374"/>
                    </a:lnTo>
                    <a:lnTo>
                      <a:pt x="208810" y="0"/>
                    </a:lnTo>
                    <a:close/>
                  </a:path>
                </a:pathLst>
              </a:custGeom>
              <a:solidFill>
                <a:srgbClr val="C38A62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6" name="object 16">
                <a:extLst>
                  <a:ext uri="{FF2B5EF4-FFF2-40B4-BE49-F238E27FC236}">
                    <a16:creationId xmlns:a16="http://schemas.microsoft.com/office/drawing/2014/main" xmlns="" id="{8BB2ECF7-AE34-3B79-74BD-8E06F8B3043A}"/>
                  </a:ext>
                </a:extLst>
              </p:cNvPr>
              <p:cNvSpPr/>
              <p:nvPr/>
            </p:nvSpPr>
            <p:spPr>
              <a:xfrm>
                <a:off x="8883650" y="4657039"/>
                <a:ext cx="768350" cy="1148715"/>
              </a:xfrm>
              <a:custGeom>
                <a:avLst/>
                <a:gdLst/>
                <a:ahLst/>
                <a:cxnLst/>
                <a:rect l="l" t="t" r="r" b="b"/>
                <a:pathLst>
                  <a:path w="768350" h="1148714">
                    <a:moveTo>
                      <a:pt x="14325" y="0"/>
                    </a:moveTo>
                    <a:lnTo>
                      <a:pt x="0" y="41960"/>
                    </a:lnTo>
                    <a:lnTo>
                      <a:pt x="88900" y="803960"/>
                    </a:lnTo>
                    <a:lnTo>
                      <a:pt x="189255" y="841895"/>
                    </a:lnTo>
                    <a:lnTo>
                      <a:pt x="189255" y="1006982"/>
                    </a:lnTo>
                    <a:lnTo>
                      <a:pt x="489648" y="1131527"/>
                    </a:lnTo>
                    <a:lnTo>
                      <a:pt x="511746" y="1140434"/>
                    </a:lnTo>
                    <a:lnTo>
                      <a:pt x="547773" y="1146560"/>
                    </a:lnTo>
                    <a:lnTo>
                      <a:pt x="597450" y="1148200"/>
                    </a:lnTo>
                    <a:lnTo>
                      <a:pt x="641439" y="1147564"/>
                    </a:lnTo>
                    <a:lnTo>
                      <a:pt x="660400" y="1146860"/>
                    </a:lnTo>
                    <a:lnTo>
                      <a:pt x="768350" y="232460"/>
                    </a:lnTo>
                    <a:lnTo>
                      <a:pt x="14325" y="0"/>
                    </a:lnTo>
                    <a:close/>
                  </a:path>
                </a:pathLst>
              </a:custGeom>
              <a:solidFill>
                <a:srgbClr val="97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7" name="object 17">
                <a:extLst>
                  <a:ext uri="{FF2B5EF4-FFF2-40B4-BE49-F238E27FC236}">
                    <a16:creationId xmlns:a16="http://schemas.microsoft.com/office/drawing/2014/main" xmlns="" id="{D5E32BD0-5592-1A03-BCFA-408E4CE2EB5F}"/>
                  </a:ext>
                </a:extLst>
              </p:cNvPr>
              <p:cNvSpPr/>
              <p:nvPr/>
            </p:nvSpPr>
            <p:spPr>
              <a:xfrm>
                <a:off x="9540988" y="4884909"/>
                <a:ext cx="612775" cy="924560"/>
              </a:xfrm>
              <a:custGeom>
                <a:avLst/>
                <a:gdLst/>
                <a:ahLst/>
                <a:cxnLst/>
                <a:rect l="l" t="t" r="r" b="b"/>
                <a:pathLst>
                  <a:path w="612775" h="924560">
                    <a:moveTo>
                      <a:pt x="103619" y="0"/>
                    </a:moveTo>
                    <a:lnTo>
                      <a:pt x="0" y="924026"/>
                    </a:lnTo>
                    <a:lnTo>
                      <a:pt x="81514" y="847453"/>
                    </a:lnTo>
                    <a:lnTo>
                      <a:pt x="128906" y="809361"/>
                    </a:lnTo>
                    <a:lnTo>
                      <a:pt x="160375" y="798439"/>
                    </a:lnTo>
                    <a:lnTo>
                      <a:pt x="194119" y="803376"/>
                    </a:lnTo>
                    <a:lnTo>
                      <a:pt x="244070" y="817862"/>
                    </a:lnTo>
                    <a:lnTo>
                      <a:pt x="302552" y="837895"/>
                    </a:lnTo>
                    <a:lnTo>
                      <a:pt x="355346" y="855650"/>
                    </a:lnTo>
                    <a:lnTo>
                      <a:pt x="388239" y="863307"/>
                    </a:lnTo>
                    <a:lnTo>
                      <a:pt x="409844" y="870727"/>
                    </a:lnTo>
                    <a:lnTo>
                      <a:pt x="433727" y="885177"/>
                    </a:lnTo>
                    <a:lnTo>
                      <a:pt x="453061" y="894940"/>
                    </a:lnTo>
                    <a:lnTo>
                      <a:pt x="461022" y="888301"/>
                    </a:lnTo>
                    <a:lnTo>
                      <a:pt x="484720" y="760272"/>
                    </a:lnTo>
                    <a:lnTo>
                      <a:pt x="536854" y="502977"/>
                    </a:lnTo>
                    <a:lnTo>
                      <a:pt x="612686" y="136397"/>
                    </a:lnTo>
                    <a:lnTo>
                      <a:pt x="103619" y="0"/>
                    </a:lnTo>
                    <a:close/>
                  </a:path>
                </a:pathLst>
              </a:custGeom>
              <a:solidFill>
                <a:srgbClr val="5D3A41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8" name="object 18">
                <a:extLst>
                  <a:ext uri="{FF2B5EF4-FFF2-40B4-BE49-F238E27FC236}">
                    <a16:creationId xmlns:a16="http://schemas.microsoft.com/office/drawing/2014/main" xmlns="" id="{E4C2F08F-B0E5-805E-E8CF-C603D3F0A5F5}"/>
                  </a:ext>
                </a:extLst>
              </p:cNvPr>
              <p:cNvSpPr/>
              <p:nvPr/>
            </p:nvSpPr>
            <p:spPr>
              <a:xfrm>
                <a:off x="9989883" y="5016500"/>
                <a:ext cx="339725" cy="808355"/>
              </a:xfrm>
              <a:custGeom>
                <a:avLst/>
                <a:gdLst/>
                <a:ahLst/>
                <a:cxnLst/>
                <a:rect l="l" t="t" r="r" b="b"/>
                <a:pathLst>
                  <a:path w="339725" h="808354">
                    <a:moveTo>
                      <a:pt x="157416" y="0"/>
                    </a:moveTo>
                    <a:lnTo>
                      <a:pt x="0" y="756716"/>
                    </a:lnTo>
                    <a:lnTo>
                      <a:pt x="109194" y="808316"/>
                    </a:lnTo>
                    <a:lnTo>
                      <a:pt x="339699" y="247154"/>
                    </a:lnTo>
                    <a:lnTo>
                      <a:pt x="157416" y="0"/>
                    </a:lnTo>
                    <a:close/>
                  </a:path>
                </a:pathLst>
              </a:custGeom>
              <a:solidFill>
                <a:srgbClr val="97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59" name="object 19">
                <a:extLst>
                  <a:ext uri="{FF2B5EF4-FFF2-40B4-BE49-F238E27FC236}">
                    <a16:creationId xmlns:a16="http://schemas.microsoft.com/office/drawing/2014/main" xmlns="" id="{D714B935-7122-5689-6E0B-058A79109E6B}"/>
                  </a:ext>
                </a:extLst>
              </p:cNvPr>
              <p:cNvSpPr/>
              <p:nvPr/>
            </p:nvSpPr>
            <p:spPr>
              <a:xfrm>
                <a:off x="9346870" y="3601529"/>
                <a:ext cx="156845" cy="258445"/>
              </a:xfrm>
              <a:custGeom>
                <a:avLst/>
                <a:gdLst/>
                <a:ahLst/>
                <a:cxnLst/>
                <a:rect l="l" t="t" r="r" b="b"/>
                <a:pathLst>
                  <a:path w="156845" h="258445">
                    <a:moveTo>
                      <a:pt x="84924" y="0"/>
                    </a:moveTo>
                    <a:lnTo>
                      <a:pt x="0" y="0"/>
                    </a:lnTo>
                    <a:lnTo>
                      <a:pt x="156641" y="258203"/>
                    </a:lnTo>
                    <a:lnTo>
                      <a:pt x="849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60" name="object 20">
                <a:extLst>
                  <a:ext uri="{FF2B5EF4-FFF2-40B4-BE49-F238E27FC236}">
                    <a16:creationId xmlns:a16="http://schemas.microsoft.com/office/drawing/2014/main" xmlns="" id="{04743D3A-29C1-186E-48C2-99784531D43D}"/>
                  </a:ext>
                </a:extLst>
              </p:cNvPr>
              <p:cNvSpPr/>
              <p:nvPr/>
            </p:nvSpPr>
            <p:spPr>
              <a:xfrm>
                <a:off x="9307367" y="3079859"/>
                <a:ext cx="853440" cy="1003935"/>
              </a:xfrm>
              <a:custGeom>
                <a:avLst/>
                <a:gdLst/>
                <a:ahLst/>
                <a:cxnLst/>
                <a:rect l="l" t="t" r="r" b="b"/>
                <a:pathLst>
                  <a:path w="853440" h="1003935">
                    <a:moveTo>
                      <a:pt x="443852" y="0"/>
                    </a:moveTo>
                    <a:lnTo>
                      <a:pt x="404759" y="39188"/>
                    </a:lnTo>
                    <a:lnTo>
                      <a:pt x="383173" y="86144"/>
                    </a:lnTo>
                    <a:lnTo>
                      <a:pt x="361837" y="143105"/>
                    </a:lnTo>
                    <a:lnTo>
                      <a:pt x="341958" y="203893"/>
                    </a:lnTo>
                    <a:lnTo>
                      <a:pt x="324746" y="262331"/>
                    </a:lnTo>
                    <a:lnTo>
                      <a:pt x="311407" y="312241"/>
                    </a:lnTo>
                    <a:lnTo>
                      <a:pt x="303149" y="347446"/>
                    </a:lnTo>
                    <a:lnTo>
                      <a:pt x="300409" y="350177"/>
                    </a:lnTo>
                    <a:lnTo>
                      <a:pt x="291787" y="359648"/>
                    </a:lnTo>
                    <a:lnTo>
                      <a:pt x="276676" y="377771"/>
                    </a:lnTo>
                    <a:lnTo>
                      <a:pt x="254469" y="406463"/>
                    </a:lnTo>
                    <a:lnTo>
                      <a:pt x="219133" y="425939"/>
                    </a:lnTo>
                    <a:lnTo>
                      <a:pt x="172550" y="423775"/>
                    </a:lnTo>
                    <a:lnTo>
                      <a:pt x="126016" y="412955"/>
                    </a:lnTo>
                    <a:lnTo>
                      <a:pt x="90830" y="406463"/>
                    </a:lnTo>
                    <a:lnTo>
                      <a:pt x="69174" y="420363"/>
                    </a:lnTo>
                    <a:lnTo>
                      <a:pt x="51249" y="455768"/>
                    </a:lnTo>
                    <a:lnTo>
                      <a:pt x="30406" y="503236"/>
                    </a:lnTo>
                    <a:lnTo>
                      <a:pt x="0" y="553326"/>
                    </a:lnTo>
                    <a:lnTo>
                      <a:pt x="29668" y="623698"/>
                    </a:lnTo>
                    <a:lnTo>
                      <a:pt x="97343" y="778516"/>
                    </a:lnTo>
                    <a:lnTo>
                      <a:pt x="171026" y="933334"/>
                    </a:lnTo>
                    <a:lnTo>
                      <a:pt x="218719" y="1003706"/>
                    </a:lnTo>
                    <a:lnTo>
                      <a:pt x="246662" y="999685"/>
                    </a:lnTo>
                    <a:lnTo>
                      <a:pt x="322060" y="971535"/>
                    </a:lnTo>
                    <a:lnTo>
                      <a:pt x="504389" y="895130"/>
                    </a:lnTo>
                    <a:lnTo>
                      <a:pt x="853122" y="746340"/>
                    </a:lnTo>
                    <a:lnTo>
                      <a:pt x="795542" y="631536"/>
                    </a:lnTo>
                    <a:lnTo>
                      <a:pt x="665470" y="377999"/>
                    </a:lnTo>
                    <a:lnTo>
                      <a:pt x="526906" y="122048"/>
                    </a:lnTo>
                    <a:lnTo>
                      <a:pt x="443852" y="0"/>
                    </a:lnTo>
                    <a:close/>
                  </a:path>
                </a:pathLst>
              </a:custGeom>
              <a:solidFill>
                <a:srgbClr val="7B5252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61" name="object 21">
                <a:extLst>
                  <a:ext uri="{FF2B5EF4-FFF2-40B4-BE49-F238E27FC236}">
                    <a16:creationId xmlns:a16="http://schemas.microsoft.com/office/drawing/2014/main" xmlns="" id="{D2365279-8118-D54B-CEA7-A9FA5E96B393}"/>
                  </a:ext>
                </a:extLst>
              </p:cNvPr>
              <p:cNvSpPr/>
              <p:nvPr/>
            </p:nvSpPr>
            <p:spPr>
              <a:xfrm>
                <a:off x="9585853" y="3917087"/>
                <a:ext cx="1053465" cy="982344"/>
              </a:xfrm>
              <a:custGeom>
                <a:avLst/>
                <a:gdLst/>
                <a:ahLst/>
                <a:cxnLst/>
                <a:rect l="l" t="t" r="r" b="b"/>
                <a:pathLst>
                  <a:path w="1053465" h="982345">
                    <a:moveTo>
                      <a:pt x="260946" y="0"/>
                    </a:moveTo>
                    <a:lnTo>
                      <a:pt x="0" y="122783"/>
                    </a:lnTo>
                    <a:lnTo>
                      <a:pt x="582980" y="982319"/>
                    </a:lnTo>
                    <a:lnTo>
                      <a:pt x="1053452" y="594563"/>
                    </a:lnTo>
                    <a:lnTo>
                      <a:pt x="901700" y="452386"/>
                    </a:lnTo>
                    <a:lnTo>
                      <a:pt x="750760" y="426529"/>
                    </a:lnTo>
                    <a:lnTo>
                      <a:pt x="260946" y="0"/>
                    </a:lnTo>
                    <a:close/>
                  </a:path>
                </a:pathLst>
              </a:custGeom>
              <a:solidFill>
                <a:srgbClr val="C38A62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62" name="object 22">
                <a:extLst>
                  <a:ext uri="{FF2B5EF4-FFF2-40B4-BE49-F238E27FC236}">
                    <a16:creationId xmlns:a16="http://schemas.microsoft.com/office/drawing/2014/main" xmlns="" id="{12D00C6F-2DAD-7D86-CD71-7CA83CDF4C9A}"/>
                  </a:ext>
                </a:extLst>
              </p:cNvPr>
              <p:cNvSpPr/>
              <p:nvPr/>
            </p:nvSpPr>
            <p:spPr>
              <a:xfrm>
                <a:off x="9839845" y="3797300"/>
                <a:ext cx="828675" cy="546100"/>
              </a:xfrm>
              <a:custGeom>
                <a:avLst/>
                <a:gdLst/>
                <a:ahLst/>
                <a:cxnLst/>
                <a:rect l="l" t="t" r="r" b="b"/>
                <a:pathLst>
                  <a:path w="828675" h="546100">
                    <a:moveTo>
                      <a:pt x="301104" y="0"/>
                    </a:moveTo>
                    <a:lnTo>
                      <a:pt x="0" y="123304"/>
                    </a:lnTo>
                    <a:lnTo>
                      <a:pt x="491604" y="546100"/>
                    </a:lnTo>
                    <a:lnTo>
                      <a:pt x="506809" y="527647"/>
                    </a:lnTo>
                    <a:lnTo>
                      <a:pt x="542066" y="486052"/>
                    </a:lnTo>
                    <a:lnTo>
                      <a:pt x="581835" y="441960"/>
                    </a:lnTo>
                    <a:lnTo>
                      <a:pt x="610577" y="416013"/>
                    </a:lnTo>
                    <a:lnTo>
                      <a:pt x="649201" y="399996"/>
                    </a:lnTo>
                    <a:lnTo>
                      <a:pt x="712758" y="377736"/>
                    </a:lnTo>
                    <a:lnTo>
                      <a:pt x="776930" y="357970"/>
                    </a:lnTo>
                    <a:lnTo>
                      <a:pt x="817397" y="349440"/>
                    </a:lnTo>
                    <a:lnTo>
                      <a:pt x="828505" y="343679"/>
                    </a:lnTo>
                    <a:lnTo>
                      <a:pt x="824233" y="331006"/>
                    </a:lnTo>
                    <a:lnTo>
                      <a:pt x="809707" y="318333"/>
                    </a:lnTo>
                    <a:lnTo>
                      <a:pt x="790054" y="312572"/>
                    </a:lnTo>
                    <a:lnTo>
                      <a:pt x="772804" y="311588"/>
                    </a:lnTo>
                    <a:lnTo>
                      <a:pt x="754591" y="304698"/>
                    </a:lnTo>
                    <a:lnTo>
                      <a:pt x="724197" y="285997"/>
                    </a:lnTo>
                    <a:lnTo>
                      <a:pt x="670407" y="249580"/>
                    </a:lnTo>
                    <a:lnTo>
                      <a:pt x="730224" y="160362"/>
                    </a:lnTo>
                    <a:lnTo>
                      <a:pt x="661427" y="175012"/>
                    </a:lnTo>
                    <a:lnTo>
                      <a:pt x="609079" y="185083"/>
                    </a:lnTo>
                    <a:lnTo>
                      <a:pt x="574674" y="189661"/>
                    </a:lnTo>
                    <a:lnTo>
                      <a:pt x="556941" y="186698"/>
                    </a:lnTo>
                    <a:lnTo>
                      <a:pt x="522533" y="165954"/>
                    </a:lnTo>
                    <a:lnTo>
                      <a:pt x="445803" y="109648"/>
                    </a:lnTo>
                    <a:lnTo>
                      <a:pt x="301104" y="0"/>
                    </a:lnTo>
                    <a:close/>
                  </a:path>
                </a:pathLst>
              </a:custGeom>
              <a:solidFill>
                <a:srgbClr val="97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63" name="object 23">
                <a:extLst>
                  <a:ext uri="{FF2B5EF4-FFF2-40B4-BE49-F238E27FC236}">
                    <a16:creationId xmlns:a16="http://schemas.microsoft.com/office/drawing/2014/main" xmlns="" id="{BB16061C-E609-87AC-CEA4-9D7D573CF87E}"/>
                  </a:ext>
                </a:extLst>
              </p:cNvPr>
              <p:cNvSpPr/>
              <p:nvPr/>
            </p:nvSpPr>
            <p:spPr>
              <a:xfrm>
                <a:off x="4985305" y="4125180"/>
                <a:ext cx="6102985" cy="1294765"/>
              </a:xfrm>
              <a:custGeom>
                <a:avLst/>
                <a:gdLst/>
                <a:ahLst/>
                <a:cxnLst/>
                <a:rect l="l" t="t" r="r" b="b"/>
                <a:pathLst>
                  <a:path w="6102984" h="1294764">
                    <a:moveTo>
                      <a:pt x="0" y="459066"/>
                    </a:moveTo>
                    <a:lnTo>
                      <a:pt x="78854" y="580389"/>
                    </a:lnTo>
                    <a:lnTo>
                      <a:pt x="101603" y="657549"/>
                    </a:lnTo>
                    <a:lnTo>
                      <a:pt x="124352" y="697171"/>
                    </a:lnTo>
                    <a:lnTo>
                      <a:pt x="160750" y="711768"/>
                    </a:lnTo>
                    <a:lnTo>
                      <a:pt x="224447" y="713854"/>
                    </a:lnTo>
                    <a:lnTo>
                      <a:pt x="280560" y="706720"/>
                    </a:lnTo>
                    <a:lnTo>
                      <a:pt x="337683" y="689138"/>
                    </a:lnTo>
                    <a:lnTo>
                      <a:pt x="392784" y="666837"/>
                    </a:lnTo>
                    <a:lnTo>
                      <a:pt x="442828" y="645547"/>
                    </a:lnTo>
                    <a:lnTo>
                      <a:pt x="484785" y="630997"/>
                    </a:lnTo>
                    <a:lnTo>
                      <a:pt x="537033" y="636343"/>
                    </a:lnTo>
                    <a:lnTo>
                      <a:pt x="613346" y="669976"/>
                    </a:lnTo>
                    <a:lnTo>
                      <a:pt x="663149" y="693562"/>
                    </a:lnTo>
                    <a:lnTo>
                      <a:pt x="717321" y="719913"/>
                    </a:lnTo>
                    <a:lnTo>
                      <a:pt x="773312" y="747721"/>
                    </a:lnTo>
                    <a:lnTo>
                      <a:pt x="828575" y="775673"/>
                    </a:lnTo>
                    <a:lnTo>
                      <a:pt x="880561" y="802462"/>
                    </a:lnTo>
                    <a:lnTo>
                      <a:pt x="926724" y="826776"/>
                    </a:lnTo>
                    <a:lnTo>
                      <a:pt x="964514" y="847305"/>
                    </a:lnTo>
                    <a:lnTo>
                      <a:pt x="1009295" y="873195"/>
                    </a:lnTo>
                    <a:lnTo>
                      <a:pt x="1050893" y="898449"/>
                    </a:lnTo>
                    <a:lnTo>
                      <a:pt x="1090581" y="922430"/>
                    </a:lnTo>
                    <a:lnTo>
                      <a:pt x="1129632" y="944502"/>
                    </a:lnTo>
                    <a:lnTo>
                      <a:pt x="1169320" y="964026"/>
                    </a:lnTo>
                    <a:lnTo>
                      <a:pt x="1210918" y="980367"/>
                    </a:lnTo>
                    <a:lnTo>
                      <a:pt x="1255699" y="992885"/>
                    </a:lnTo>
                    <a:lnTo>
                      <a:pt x="1322035" y="1004560"/>
                    </a:lnTo>
                    <a:lnTo>
                      <a:pt x="1367612" y="1011113"/>
                    </a:lnTo>
                    <a:lnTo>
                      <a:pt x="1419463" y="1017931"/>
                    </a:lnTo>
                    <a:lnTo>
                      <a:pt x="1476090" y="1024855"/>
                    </a:lnTo>
                    <a:lnTo>
                      <a:pt x="1535993" y="1031726"/>
                    </a:lnTo>
                    <a:lnTo>
                      <a:pt x="1597674" y="1038385"/>
                    </a:lnTo>
                    <a:lnTo>
                      <a:pt x="1659633" y="1044672"/>
                    </a:lnTo>
                    <a:lnTo>
                      <a:pt x="1720372" y="1050429"/>
                    </a:lnTo>
                    <a:lnTo>
                      <a:pt x="1778391" y="1055495"/>
                    </a:lnTo>
                    <a:lnTo>
                      <a:pt x="1832192" y="1059713"/>
                    </a:lnTo>
                    <a:lnTo>
                      <a:pt x="1880276" y="1062923"/>
                    </a:lnTo>
                    <a:lnTo>
                      <a:pt x="1921145" y="1064966"/>
                    </a:lnTo>
                    <a:lnTo>
                      <a:pt x="1953298" y="1065682"/>
                    </a:lnTo>
                    <a:lnTo>
                      <a:pt x="1999257" y="1064484"/>
                    </a:lnTo>
                    <a:lnTo>
                      <a:pt x="2050908" y="1061488"/>
                    </a:lnTo>
                    <a:lnTo>
                      <a:pt x="2106303" y="1057593"/>
                    </a:lnTo>
                    <a:lnTo>
                      <a:pt x="2163496" y="1053699"/>
                    </a:lnTo>
                    <a:lnTo>
                      <a:pt x="2220538" y="1050703"/>
                    </a:lnTo>
                    <a:lnTo>
                      <a:pt x="2275483" y="1049505"/>
                    </a:lnTo>
                    <a:lnTo>
                      <a:pt x="2326384" y="1051003"/>
                    </a:lnTo>
                    <a:lnTo>
                      <a:pt x="2371293" y="1056096"/>
                    </a:lnTo>
                    <a:lnTo>
                      <a:pt x="2408262" y="1065682"/>
                    </a:lnTo>
                    <a:lnTo>
                      <a:pt x="2454456" y="1083934"/>
                    </a:lnTo>
                    <a:lnTo>
                      <a:pt x="2507441" y="1106218"/>
                    </a:lnTo>
                    <a:lnTo>
                      <a:pt x="2563610" y="1130624"/>
                    </a:lnTo>
                    <a:lnTo>
                      <a:pt x="2619356" y="1155243"/>
                    </a:lnTo>
                    <a:lnTo>
                      <a:pt x="2671068" y="1178164"/>
                    </a:lnTo>
                    <a:lnTo>
                      <a:pt x="2715140" y="1197478"/>
                    </a:lnTo>
                    <a:lnTo>
                      <a:pt x="2747962" y="1211275"/>
                    </a:lnTo>
                    <a:lnTo>
                      <a:pt x="2785915" y="1228159"/>
                    </a:lnTo>
                    <a:lnTo>
                      <a:pt x="2827361" y="1247374"/>
                    </a:lnTo>
                    <a:lnTo>
                      <a:pt x="2872883" y="1265425"/>
                    </a:lnTo>
                    <a:lnTo>
                      <a:pt x="2923061" y="1278818"/>
                    </a:lnTo>
                    <a:lnTo>
                      <a:pt x="2978480" y="1284058"/>
                    </a:lnTo>
                    <a:lnTo>
                      <a:pt x="3033903" y="1287359"/>
                    </a:lnTo>
                    <a:lnTo>
                      <a:pt x="3084082" y="1292989"/>
                    </a:lnTo>
                    <a:lnTo>
                      <a:pt x="3129602" y="1294543"/>
                    </a:lnTo>
                    <a:lnTo>
                      <a:pt x="3171045" y="1285616"/>
                    </a:lnTo>
                    <a:lnTo>
                      <a:pt x="3208997" y="1259801"/>
                    </a:lnTo>
                    <a:lnTo>
                      <a:pt x="3249751" y="1219800"/>
                    </a:lnTo>
                    <a:lnTo>
                      <a:pt x="3280270" y="1185489"/>
                    </a:lnTo>
                    <a:lnTo>
                      <a:pt x="3299416" y="1148904"/>
                    </a:lnTo>
                    <a:lnTo>
                      <a:pt x="3306051" y="1102080"/>
                    </a:lnTo>
                    <a:lnTo>
                      <a:pt x="3303954" y="1070342"/>
                    </a:lnTo>
                    <a:lnTo>
                      <a:pt x="3298263" y="1026123"/>
                    </a:lnTo>
                    <a:lnTo>
                      <a:pt x="3289876" y="973117"/>
                    </a:lnTo>
                    <a:lnTo>
                      <a:pt x="3279691" y="915018"/>
                    </a:lnTo>
                    <a:lnTo>
                      <a:pt x="3268608" y="855521"/>
                    </a:lnTo>
                    <a:lnTo>
                      <a:pt x="3257524" y="798321"/>
                    </a:lnTo>
                    <a:lnTo>
                      <a:pt x="3247338" y="747111"/>
                    </a:lnTo>
                    <a:lnTo>
                      <a:pt x="3238949" y="705587"/>
                    </a:lnTo>
                    <a:lnTo>
                      <a:pt x="3222831" y="626262"/>
                    </a:lnTo>
                    <a:lnTo>
                      <a:pt x="3213546" y="568255"/>
                    </a:lnTo>
                    <a:lnTo>
                      <a:pt x="3211082" y="510247"/>
                    </a:lnTo>
                    <a:lnTo>
                      <a:pt x="3221126" y="459066"/>
                    </a:lnTo>
                    <a:lnTo>
                      <a:pt x="3242481" y="427137"/>
                    </a:lnTo>
                    <a:lnTo>
                      <a:pt x="3275482" y="404523"/>
                    </a:lnTo>
                    <a:lnTo>
                      <a:pt x="3317217" y="391809"/>
                    </a:lnTo>
                    <a:lnTo>
                      <a:pt x="3364776" y="389577"/>
                    </a:lnTo>
                    <a:lnTo>
                      <a:pt x="3415245" y="398411"/>
                    </a:lnTo>
                    <a:lnTo>
                      <a:pt x="3440496" y="405020"/>
                    </a:lnTo>
                    <a:lnTo>
                      <a:pt x="3478347" y="414149"/>
                    </a:lnTo>
                    <a:lnTo>
                      <a:pt x="3526544" y="425347"/>
                    </a:lnTo>
                    <a:lnTo>
                      <a:pt x="3582833" y="438164"/>
                    </a:lnTo>
                    <a:lnTo>
                      <a:pt x="3644958" y="452148"/>
                    </a:lnTo>
                    <a:lnTo>
                      <a:pt x="3710664" y="466849"/>
                    </a:lnTo>
                    <a:lnTo>
                      <a:pt x="3777697" y="481815"/>
                    </a:lnTo>
                    <a:lnTo>
                      <a:pt x="3843801" y="496596"/>
                    </a:lnTo>
                    <a:lnTo>
                      <a:pt x="3906723" y="510741"/>
                    </a:lnTo>
                    <a:lnTo>
                      <a:pt x="3964205" y="523798"/>
                    </a:lnTo>
                    <a:lnTo>
                      <a:pt x="4013995" y="535316"/>
                    </a:lnTo>
                    <a:lnTo>
                      <a:pt x="4053837" y="544846"/>
                    </a:lnTo>
                    <a:lnTo>
                      <a:pt x="4094657" y="556132"/>
                    </a:lnTo>
                    <a:lnTo>
                      <a:pt x="4231901" y="595371"/>
                    </a:lnTo>
                    <a:lnTo>
                      <a:pt x="4510185" y="669869"/>
                    </a:lnTo>
                    <a:lnTo>
                      <a:pt x="4783922" y="742093"/>
                    </a:lnTo>
                    <a:lnTo>
                      <a:pt x="4907521" y="774509"/>
                    </a:lnTo>
                    <a:lnTo>
                      <a:pt x="5007042" y="798679"/>
                    </a:lnTo>
                    <a:lnTo>
                      <a:pt x="5066755" y="811091"/>
                    </a:lnTo>
                    <a:lnTo>
                      <a:pt x="5110544" y="815664"/>
                    </a:lnTo>
                    <a:lnTo>
                      <a:pt x="5162296" y="816317"/>
                    </a:lnTo>
                    <a:lnTo>
                      <a:pt x="5198728" y="807720"/>
                    </a:lnTo>
                    <a:lnTo>
                      <a:pt x="5242198" y="784951"/>
                    </a:lnTo>
                    <a:lnTo>
                      <a:pt x="5289507" y="752545"/>
                    </a:lnTo>
                    <a:lnTo>
                      <a:pt x="5337455" y="715035"/>
                    </a:lnTo>
                    <a:lnTo>
                      <a:pt x="5382845" y="676956"/>
                    </a:lnTo>
                    <a:lnTo>
                      <a:pt x="5422476" y="642842"/>
                    </a:lnTo>
                    <a:lnTo>
                      <a:pt x="5453150" y="617228"/>
                    </a:lnTo>
                    <a:lnTo>
                      <a:pt x="5532807" y="550244"/>
                    </a:lnTo>
                    <a:lnTo>
                      <a:pt x="5637731" y="442383"/>
                    </a:lnTo>
                    <a:lnTo>
                      <a:pt x="5736967" y="336797"/>
                    </a:lnTo>
                    <a:lnTo>
                      <a:pt x="5781040" y="289217"/>
                    </a:lnTo>
                    <a:lnTo>
                      <a:pt x="6102388" y="0"/>
                    </a:lnTo>
                  </a:path>
                </a:pathLst>
              </a:custGeom>
              <a:ln w="133451">
                <a:solidFill>
                  <a:srgbClr val="F7EBD7"/>
                </a:solidFill>
              </a:ln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64" name="object 24">
                <a:extLst>
                  <a:ext uri="{FF2B5EF4-FFF2-40B4-BE49-F238E27FC236}">
                    <a16:creationId xmlns:a16="http://schemas.microsoft.com/office/drawing/2014/main" xmlns="" id="{8116CF0B-39EA-6CDB-26CD-BFE937DB3044}"/>
                  </a:ext>
                </a:extLst>
              </p:cNvPr>
              <p:cNvSpPr/>
              <p:nvPr/>
            </p:nvSpPr>
            <p:spPr>
              <a:xfrm>
                <a:off x="4865090" y="3977639"/>
                <a:ext cx="6386830" cy="812165"/>
              </a:xfrm>
              <a:custGeom>
                <a:avLst/>
                <a:gdLst/>
                <a:ahLst/>
                <a:cxnLst/>
                <a:rect l="l" t="t" r="r" b="b"/>
                <a:pathLst>
                  <a:path w="6386830" h="812164">
                    <a:moveTo>
                      <a:pt x="319671" y="662393"/>
                    </a:moveTo>
                    <a:lnTo>
                      <a:pt x="0" y="421678"/>
                    </a:lnTo>
                    <a:lnTo>
                      <a:pt x="90208" y="811542"/>
                    </a:lnTo>
                    <a:lnTo>
                      <a:pt x="319671" y="662393"/>
                    </a:lnTo>
                    <a:close/>
                  </a:path>
                  <a:path w="6386830" h="812164">
                    <a:moveTo>
                      <a:pt x="6386550" y="0"/>
                    </a:moveTo>
                    <a:lnTo>
                      <a:pt x="6015494" y="149847"/>
                    </a:lnTo>
                    <a:lnTo>
                      <a:pt x="6198578" y="353275"/>
                    </a:lnTo>
                    <a:lnTo>
                      <a:pt x="6386550" y="0"/>
                    </a:lnTo>
                    <a:close/>
                  </a:path>
                </a:pathLst>
              </a:custGeom>
              <a:solidFill>
                <a:srgbClr val="F7EBD7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65" name="object 25">
                <a:extLst>
                  <a:ext uri="{FF2B5EF4-FFF2-40B4-BE49-F238E27FC236}">
                    <a16:creationId xmlns:a16="http://schemas.microsoft.com/office/drawing/2014/main" xmlns="" id="{06197E5E-F4C7-5DC8-1C9D-D649BEC386D5}"/>
                  </a:ext>
                </a:extLst>
              </p:cNvPr>
              <p:cNvSpPr/>
              <p:nvPr/>
            </p:nvSpPr>
            <p:spPr>
              <a:xfrm>
                <a:off x="8254963" y="2230579"/>
                <a:ext cx="2687955" cy="3787140"/>
              </a:xfrm>
              <a:custGeom>
                <a:avLst/>
                <a:gdLst/>
                <a:ahLst/>
                <a:cxnLst/>
                <a:rect l="l" t="t" r="r" b="b"/>
                <a:pathLst>
                  <a:path w="2687954" h="3787140">
                    <a:moveTo>
                      <a:pt x="0" y="0"/>
                    </a:moveTo>
                    <a:lnTo>
                      <a:pt x="0" y="424637"/>
                    </a:lnTo>
                    <a:lnTo>
                      <a:pt x="8149" y="495528"/>
                    </a:lnTo>
                    <a:lnTo>
                      <a:pt x="19711" y="536851"/>
                    </a:lnTo>
                    <a:lnTo>
                      <a:pt x="84924" y="594487"/>
                    </a:lnTo>
                    <a:lnTo>
                      <a:pt x="118917" y="615991"/>
                    </a:lnTo>
                    <a:lnTo>
                      <a:pt x="157791" y="638768"/>
                    </a:lnTo>
                    <a:lnTo>
                      <a:pt x="200484" y="662607"/>
                    </a:lnTo>
                    <a:lnTo>
                      <a:pt x="245937" y="687295"/>
                    </a:lnTo>
                    <a:lnTo>
                      <a:pt x="293088" y="712621"/>
                    </a:lnTo>
                    <a:lnTo>
                      <a:pt x="340875" y="738372"/>
                    </a:lnTo>
                    <a:lnTo>
                      <a:pt x="388239" y="764336"/>
                    </a:lnTo>
                    <a:lnTo>
                      <a:pt x="446350" y="804551"/>
                    </a:lnTo>
                    <a:lnTo>
                      <a:pt x="482423" y="833771"/>
                    </a:lnTo>
                    <a:lnTo>
                      <a:pt x="521866" y="867687"/>
                    </a:lnTo>
                    <a:lnTo>
                      <a:pt x="563696" y="905264"/>
                    </a:lnTo>
                    <a:lnTo>
                      <a:pt x="606932" y="945467"/>
                    </a:lnTo>
                    <a:lnTo>
                      <a:pt x="650594" y="987263"/>
                    </a:lnTo>
                    <a:lnTo>
                      <a:pt x="693698" y="1029615"/>
                    </a:lnTo>
                    <a:lnTo>
                      <a:pt x="735263" y="1071489"/>
                    </a:lnTo>
                    <a:lnTo>
                      <a:pt x="774309" y="1111852"/>
                    </a:lnTo>
                    <a:lnTo>
                      <a:pt x="809853" y="1149668"/>
                    </a:lnTo>
                    <a:lnTo>
                      <a:pt x="840914" y="1183902"/>
                    </a:lnTo>
                    <a:lnTo>
                      <a:pt x="866510" y="1213520"/>
                    </a:lnTo>
                    <a:lnTo>
                      <a:pt x="1197923" y="1676799"/>
                    </a:lnTo>
                    <a:lnTo>
                      <a:pt x="1813928" y="2548643"/>
                    </a:lnTo>
                    <a:lnTo>
                      <a:pt x="2416283" y="3402288"/>
                    </a:lnTo>
                    <a:lnTo>
                      <a:pt x="2687599" y="3787000"/>
                    </a:lnTo>
                  </a:path>
                </a:pathLst>
              </a:custGeom>
              <a:ln w="133451">
                <a:solidFill>
                  <a:srgbClr val="F7EBD7"/>
                </a:solidFill>
              </a:ln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66" name="object 26">
                <a:extLst>
                  <a:ext uri="{FF2B5EF4-FFF2-40B4-BE49-F238E27FC236}">
                    <a16:creationId xmlns:a16="http://schemas.microsoft.com/office/drawing/2014/main" xmlns="" id="{E510045A-4AB8-6B66-C990-79676E2FF25C}"/>
                  </a:ext>
                </a:extLst>
              </p:cNvPr>
              <p:cNvSpPr/>
              <p:nvPr/>
            </p:nvSpPr>
            <p:spPr>
              <a:xfrm>
                <a:off x="8118119" y="2010015"/>
                <a:ext cx="2952115" cy="4187825"/>
              </a:xfrm>
              <a:custGeom>
                <a:avLst/>
                <a:gdLst/>
                <a:ahLst/>
                <a:cxnLst/>
                <a:rect l="l" t="t" r="r" b="b"/>
                <a:pathLst>
                  <a:path w="2952115" h="4187825">
                    <a:moveTo>
                      <a:pt x="273685" y="376047"/>
                    </a:moveTo>
                    <a:lnTo>
                      <a:pt x="136842" y="0"/>
                    </a:lnTo>
                    <a:lnTo>
                      <a:pt x="0" y="376047"/>
                    </a:lnTo>
                    <a:lnTo>
                      <a:pt x="273685" y="376047"/>
                    </a:lnTo>
                    <a:close/>
                  </a:path>
                  <a:path w="2952115" h="4187825">
                    <a:moveTo>
                      <a:pt x="2951530" y="4187825"/>
                    </a:moveTo>
                    <a:lnTo>
                      <a:pt x="2846679" y="3801643"/>
                    </a:lnTo>
                    <a:lnTo>
                      <a:pt x="2623007" y="3959352"/>
                    </a:lnTo>
                    <a:lnTo>
                      <a:pt x="2951530" y="4187825"/>
                    </a:lnTo>
                    <a:close/>
                  </a:path>
                </a:pathLst>
              </a:custGeom>
              <a:solidFill>
                <a:srgbClr val="F7EBD7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</p:grpSp>
        <p:sp>
          <p:nvSpPr>
            <p:cNvPr id="7" name="object 27">
              <a:extLst>
                <a:ext uri="{FF2B5EF4-FFF2-40B4-BE49-F238E27FC236}">
                  <a16:creationId xmlns:a16="http://schemas.microsoft.com/office/drawing/2014/main" xmlns="" id="{4AE5AD4E-E731-30C9-A96E-8B15A3547E51}"/>
                </a:ext>
              </a:extLst>
            </p:cNvPr>
            <p:cNvSpPr txBox="1"/>
            <p:nvPr/>
          </p:nvSpPr>
          <p:spPr>
            <a:xfrm>
              <a:off x="6885827" y="4858229"/>
              <a:ext cx="589423" cy="145795"/>
            </a:xfrm>
            <a:prstGeom prst="rect">
              <a:avLst/>
            </a:prstGeom>
          </p:spPr>
          <p:txBody>
            <a:bodyPr vert="horz" wrap="square" lIns="0" tIns="9955" rIns="0" bIns="0" rtlCol="0">
              <a:spAutoFit/>
            </a:bodyPr>
            <a:lstStyle/>
            <a:p>
              <a:pPr marL="8296">
                <a:spcBef>
                  <a:spcPts val="78"/>
                </a:spcBef>
              </a:pPr>
              <a:r>
                <a:rPr sz="882" b="1" spc="-46" dirty="0">
                  <a:solidFill>
                    <a:schemeClr val="bg1"/>
                  </a:solidFill>
                  <a:latin typeface="Book Antiqua"/>
                  <a:cs typeface="Book Antiqua"/>
                </a:rPr>
                <a:t>LORNANO</a:t>
              </a:r>
              <a:endParaRPr sz="882" dirty="0">
                <a:solidFill>
                  <a:schemeClr val="bg1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8" name="object 28">
              <a:extLst>
                <a:ext uri="{FF2B5EF4-FFF2-40B4-BE49-F238E27FC236}">
                  <a16:creationId xmlns:a16="http://schemas.microsoft.com/office/drawing/2014/main" xmlns="" id="{756E7BC6-5A1B-E49A-E7E8-1F023E1E5396}"/>
                </a:ext>
              </a:extLst>
            </p:cNvPr>
            <p:cNvSpPr txBox="1"/>
            <p:nvPr/>
          </p:nvSpPr>
          <p:spPr>
            <a:xfrm>
              <a:off x="5148713" y="5500159"/>
              <a:ext cx="348013" cy="145795"/>
            </a:xfrm>
            <a:prstGeom prst="rect">
              <a:avLst/>
            </a:prstGeom>
          </p:spPr>
          <p:txBody>
            <a:bodyPr vert="horz" wrap="square" lIns="0" tIns="9955" rIns="0" bIns="0" rtlCol="0">
              <a:spAutoFit/>
            </a:bodyPr>
            <a:lstStyle/>
            <a:p>
              <a:pPr marL="8296">
                <a:spcBef>
                  <a:spcPts val="78"/>
                </a:spcBef>
              </a:pPr>
              <a:r>
                <a:rPr sz="882" b="1" spc="-52" dirty="0">
                  <a:solidFill>
                    <a:schemeClr val="bg1"/>
                  </a:solidFill>
                  <a:latin typeface="Book Antiqua"/>
                  <a:cs typeface="Book Antiqua"/>
                </a:rPr>
                <a:t>SIENA</a:t>
              </a:r>
              <a:endParaRPr sz="882" dirty="0">
                <a:solidFill>
                  <a:schemeClr val="bg1"/>
                </a:solidFill>
                <a:latin typeface="Book Antiqua"/>
                <a:cs typeface="Book Antiqua"/>
              </a:endParaRPr>
            </a:p>
          </p:txBody>
        </p:sp>
        <p:sp>
          <p:nvSpPr>
            <p:cNvPr id="9" name="object 29">
              <a:extLst>
                <a:ext uri="{FF2B5EF4-FFF2-40B4-BE49-F238E27FC236}">
                  <a16:creationId xmlns:a16="http://schemas.microsoft.com/office/drawing/2014/main" xmlns="" id="{CBA71A76-FA4B-123C-E111-4E157A89705D}"/>
                </a:ext>
              </a:extLst>
            </p:cNvPr>
            <p:cNvSpPr txBox="1"/>
            <p:nvPr/>
          </p:nvSpPr>
          <p:spPr>
            <a:xfrm>
              <a:off x="2855473" y="3429960"/>
              <a:ext cx="512271" cy="145795"/>
            </a:xfrm>
            <a:prstGeom prst="rect">
              <a:avLst/>
            </a:prstGeom>
          </p:spPr>
          <p:txBody>
            <a:bodyPr vert="horz" wrap="square" lIns="0" tIns="9955" rIns="0" bIns="0" rtlCol="0">
              <a:spAutoFit/>
            </a:bodyPr>
            <a:lstStyle/>
            <a:p>
              <a:pPr marL="8296">
                <a:spcBef>
                  <a:spcPts val="78"/>
                </a:spcBef>
              </a:pPr>
              <a:r>
                <a:rPr sz="882" b="1" spc="-42" dirty="0">
                  <a:solidFill>
                    <a:schemeClr val="bg1"/>
                  </a:solidFill>
                  <a:latin typeface="Book Antiqua"/>
                  <a:cs typeface="Book Antiqua"/>
                </a:rPr>
                <a:t>RENCINE</a:t>
              </a:r>
              <a:endParaRPr sz="882" dirty="0">
                <a:solidFill>
                  <a:schemeClr val="bg1"/>
                </a:solidFill>
                <a:latin typeface="Book Antiqua"/>
                <a:cs typeface="Book Antiqua"/>
              </a:endParaRPr>
            </a:p>
          </p:txBody>
        </p:sp>
        <p:grpSp>
          <p:nvGrpSpPr>
            <p:cNvPr id="10" name="object 30">
              <a:extLst>
                <a:ext uri="{FF2B5EF4-FFF2-40B4-BE49-F238E27FC236}">
                  <a16:creationId xmlns:a16="http://schemas.microsoft.com/office/drawing/2014/main" xmlns="" id="{32F00EE5-9C1D-9A90-E47E-0C47512D6A2C}"/>
                </a:ext>
              </a:extLst>
            </p:cNvPr>
            <p:cNvGrpSpPr/>
            <p:nvPr/>
          </p:nvGrpSpPr>
          <p:grpSpPr>
            <a:xfrm>
              <a:off x="4769829" y="3472168"/>
              <a:ext cx="940754" cy="666989"/>
              <a:chOff x="7302030" y="4098564"/>
              <a:chExt cx="1440180" cy="1021080"/>
            </a:xfrm>
          </p:grpSpPr>
          <p:sp>
            <p:nvSpPr>
              <p:cNvPr id="38" name="object 31">
                <a:extLst>
                  <a:ext uri="{FF2B5EF4-FFF2-40B4-BE49-F238E27FC236}">
                    <a16:creationId xmlns:a16="http://schemas.microsoft.com/office/drawing/2014/main" xmlns="" id="{5BC359E6-796D-1CDA-C856-F738D7129F0E}"/>
                  </a:ext>
                </a:extLst>
              </p:cNvPr>
              <p:cNvSpPr/>
              <p:nvPr/>
            </p:nvSpPr>
            <p:spPr>
              <a:xfrm>
                <a:off x="7302030" y="4868181"/>
                <a:ext cx="257175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61595">
                    <a:moveTo>
                      <a:pt x="228585" y="3492"/>
                    </a:moveTo>
                    <a:lnTo>
                      <a:pt x="223139" y="3492"/>
                    </a:lnTo>
                    <a:lnTo>
                      <a:pt x="221348" y="7632"/>
                    </a:lnTo>
                    <a:lnTo>
                      <a:pt x="203454" y="49415"/>
                    </a:lnTo>
                    <a:lnTo>
                      <a:pt x="201698" y="52654"/>
                    </a:lnTo>
                    <a:lnTo>
                      <a:pt x="199415" y="56426"/>
                    </a:lnTo>
                    <a:lnTo>
                      <a:pt x="198602" y="57873"/>
                    </a:lnTo>
                    <a:lnTo>
                      <a:pt x="198056" y="58661"/>
                    </a:lnTo>
                    <a:lnTo>
                      <a:pt x="193408" y="59029"/>
                    </a:lnTo>
                    <a:lnTo>
                      <a:pt x="193040" y="59397"/>
                    </a:lnTo>
                    <a:lnTo>
                      <a:pt x="193040" y="61099"/>
                    </a:lnTo>
                    <a:lnTo>
                      <a:pt x="193408" y="61468"/>
                    </a:lnTo>
                    <a:lnTo>
                      <a:pt x="196532" y="61366"/>
                    </a:lnTo>
                    <a:lnTo>
                      <a:pt x="199771" y="61099"/>
                    </a:lnTo>
                    <a:lnTo>
                      <a:pt x="212001" y="61099"/>
                    </a:lnTo>
                    <a:lnTo>
                      <a:pt x="212001" y="59397"/>
                    </a:lnTo>
                    <a:lnTo>
                      <a:pt x="211632" y="59029"/>
                    </a:lnTo>
                    <a:lnTo>
                      <a:pt x="206971" y="58661"/>
                    </a:lnTo>
                    <a:lnTo>
                      <a:pt x="205981" y="58496"/>
                    </a:lnTo>
                    <a:lnTo>
                      <a:pt x="205079" y="56794"/>
                    </a:lnTo>
                    <a:lnTo>
                      <a:pt x="205435" y="54267"/>
                    </a:lnTo>
                    <a:lnTo>
                      <a:pt x="208305" y="47078"/>
                    </a:lnTo>
                    <a:lnTo>
                      <a:pt x="209842" y="43484"/>
                    </a:lnTo>
                    <a:lnTo>
                      <a:pt x="212001" y="38277"/>
                    </a:lnTo>
                    <a:lnTo>
                      <a:pt x="215773" y="38100"/>
                    </a:lnTo>
                    <a:lnTo>
                      <a:pt x="219544" y="37998"/>
                    </a:lnTo>
                    <a:lnTo>
                      <a:pt x="242742" y="37998"/>
                    </a:lnTo>
                    <a:lnTo>
                      <a:pt x="241455" y="34861"/>
                    </a:lnTo>
                    <a:lnTo>
                      <a:pt x="220192" y="34861"/>
                    </a:lnTo>
                    <a:lnTo>
                      <a:pt x="216839" y="34671"/>
                    </a:lnTo>
                    <a:lnTo>
                      <a:pt x="213436" y="34582"/>
                    </a:lnTo>
                    <a:lnTo>
                      <a:pt x="223685" y="11049"/>
                    </a:lnTo>
                    <a:lnTo>
                      <a:pt x="231685" y="11049"/>
                    </a:lnTo>
                    <a:lnTo>
                      <a:pt x="228585" y="3492"/>
                    </a:lnTo>
                    <a:close/>
                  </a:path>
                  <a:path w="257175" h="61595">
                    <a:moveTo>
                      <a:pt x="212001" y="61099"/>
                    </a:moveTo>
                    <a:lnTo>
                      <a:pt x="204990" y="61099"/>
                    </a:lnTo>
                    <a:lnTo>
                      <a:pt x="211632" y="61468"/>
                    </a:lnTo>
                    <a:lnTo>
                      <a:pt x="212001" y="61099"/>
                    </a:lnTo>
                    <a:close/>
                  </a:path>
                  <a:path w="257175" h="61595">
                    <a:moveTo>
                      <a:pt x="242742" y="37998"/>
                    </a:moveTo>
                    <a:lnTo>
                      <a:pt x="227088" y="37998"/>
                    </a:lnTo>
                    <a:lnTo>
                      <a:pt x="230771" y="38100"/>
                    </a:lnTo>
                    <a:lnTo>
                      <a:pt x="234543" y="38277"/>
                    </a:lnTo>
                    <a:lnTo>
                      <a:pt x="240741" y="54546"/>
                    </a:lnTo>
                    <a:lnTo>
                      <a:pt x="241376" y="55791"/>
                    </a:lnTo>
                    <a:lnTo>
                      <a:pt x="241376" y="58661"/>
                    </a:lnTo>
                    <a:lnTo>
                      <a:pt x="238315" y="58762"/>
                    </a:lnTo>
                    <a:lnTo>
                      <a:pt x="235089" y="59029"/>
                    </a:lnTo>
                    <a:lnTo>
                      <a:pt x="234734" y="59397"/>
                    </a:lnTo>
                    <a:lnTo>
                      <a:pt x="234734" y="61099"/>
                    </a:lnTo>
                    <a:lnTo>
                      <a:pt x="235089" y="61468"/>
                    </a:lnTo>
                    <a:lnTo>
                      <a:pt x="242544" y="61099"/>
                    </a:lnTo>
                    <a:lnTo>
                      <a:pt x="256667" y="61099"/>
                    </a:lnTo>
                    <a:lnTo>
                      <a:pt x="256667" y="59397"/>
                    </a:lnTo>
                    <a:lnTo>
                      <a:pt x="256298" y="59029"/>
                    </a:lnTo>
                    <a:lnTo>
                      <a:pt x="251536" y="58661"/>
                    </a:lnTo>
                    <a:lnTo>
                      <a:pt x="251091" y="58407"/>
                    </a:lnTo>
                    <a:lnTo>
                      <a:pt x="248718" y="52565"/>
                    </a:lnTo>
                    <a:lnTo>
                      <a:pt x="242742" y="37998"/>
                    </a:lnTo>
                    <a:close/>
                  </a:path>
                  <a:path w="257175" h="61595">
                    <a:moveTo>
                      <a:pt x="256667" y="61099"/>
                    </a:moveTo>
                    <a:lnTo>
                      <a:pt x="249110" y="61099"/>
                    </a:lnTo>
                    <a:lnTo>
                      <a:pt x="253961" y="61366"/>
                    </a:lnTo>
                    <a:lnTo>
                      <a:pt x="256298" y="61468"/>
                    </a:lnTo>
                    <a:lnTo>
                      <a:pt x="256667" y="61099"/>
                    </a:lnTo>
                    <a:close/>
                  </a:path>
                  <a:path w="257175" h="61595">
                    <a:moveTo>
                      <a:pt x="231685" y="11049"/>
                    </a:moveTo>
                    <a:lnTo>
                      <a:pt x="223685" y="11049"/>
                    </a:lnTo>
                    <a:lnTo>
                      <a:pt x="233387" y="34582"/>
                    </a:lnTo>
                    <a:lnTo>
                      <a:pt x="230149" y="34671"/>
                    </a:lnTo>
                    <a:lnTo>
                      <a:pt x="226822" y="34861"/>
                    </a:lnTo>
                    <a:lnTo>
                      <a:pt x="241455" y="34861"/>
                    </a:lnTo>
                    <a:lnTo>
                      <a:pt x="231685" y="11049"/>
                    </a:lnTo>
                    <a:close/>
                  </a:path>
                  <a:path w="257175" h="61595">
                    <a:moveTo>
                      <a:pt x="227444" y="0"/>
                    </a:moveTo>
                    <a:lnTo>
                      <a:pt x="224307" y="0"/>
                    </a:lnTo>
                    <a:lnTo>
                      <a:pt x="222859" y="3594"/>
                    </a:lnTo>
                    <a:lnTo>
                      <a:pt x="223139" y="3492"/>
                    </a:lnTo>
                    <a:lnTo>
                      <a:pt x="228585" y="3492"/>
                    </a:lnTo>
                    <a:lnTo>
                      <a:pt x="228257" y="2692"/>
                    </a:lnTo>
                    <a:lnTo>
                      <a:pt x="228092" y="2235"/>
                    </a:lnTo>
                    <a:lnTo>
                      <a:pt x="227444" y="0"/>
                    </a:lnTo>
                    <a:close/>
                  </a:path>
                  <a:path w="257175" h="61595">
                    <a:moveTo>
                      <a:pt x="164363" y="2692"/>
                    </a:moveTo>
                    <a:lnTo>
                      <a:pt x="150444" y="2692"/>
                    </a:lnTo>
                    <a:lnTo>
                      <a:pt x="151968" y="3238"/>
                    </a:lnTo>
                    <a:lnTo>
                      <a:pt x="153314" y="4127"/>
                    </a:lnTo>
                    <a:lnTo>
                      <a:pt x="153670" y="6197"/>
                    </a:lnTo>
                    <a:lnTo>
                      <a:pt x="153771" y="58407"/>
                    </a:lnTo>
                    <a:lnTo>
                      <a:pt x="149987" y="59029"/>
                    </a:lnTo>
                    <a:lnTo>
                      <a:pt x="149631" y="59397"/>
                    </a:lnTo>
                    <a:lnTo>
                      <a:pt x="149729" y="61201"/>
                    </a:lnTo>
                    <a:lnTo>
                      <a:pt x="149987" y="61468"/>
                    </a:lnTo>
                    <a:lnTo>
                      <a:pt x="154216" y="61201"/>
                    </a:lnTo>
                    <a:lnTo>
                      <a:pt x="159778" y="61099"/>
                    </a:lnTo>
                    <a:lnTo>
                      <a:pt x="187739" y="61099"/>
                    </a:lnTo>
                    <a:lnTo>
                      <a:pt x="188455" y="60375"/>
                    </a:lnTo>
                    <a:lnTo>
                      <a:pt x="188455" y="57416"/>
                    </a:lnTo>
                    <a:lnTo>
                      <a:pt x="168414" y="57416"/>
                    </a:lnTo>
                    <a:lnTo>
                      <a:pt x="163652" y="57150"/>
                    </a:lnTo>
                    <a:lnTo>
                      <a:pt x="161582" y="56896"/>
                    </a:lnTo>
                    <a:lnTo>
                      <a:pt x="161389" y="53632"/>
                    </a:lnTo>
                    <a:lnTo>
                      <a:pt x="161295" y="51676"/>
                    </a:lnTo>
                    <a:lnTo>
                      <a:pt x="161048" y="43027"/>
                    </a:lnTo>
                    <a:lnTo>
                      <a:pt x="161137" y="6197"/>
                    </a:lnTo>
                    <a:lnTo>
                      <a:pt x="161480" y="4127"/>
                    </a:lnTo>
                    <a:lnTo>
                      <a:pt x="162826" y="3238"/>
                    </a:lnTo>
                    <a:lnTo>
                      <a:pt x="164363" y="2692"/>
                    </a:lnTo>
                    <a:close/>
                  </a:path>
                  <a:path w="257175" h="61595">
                    <a:moveTo>
                      <a:pt x="187739" y="61099"/>
                    </a:moveTo>
                    <a:lnTo>
                      <a:pt x="173443" y="61099"/>
                    </a:lnTo>
                    <a:lnTo>
                      <a:pt x="180454" y="61201"/>
                    </a:lnTo>
                    <a:lnTo>
                      <a:pt x="187375" y="61468"/>
                    </a:lnTo>
                    <a:lnTo>
                      <a:pt x="187739" y="61099"/>
                    </a:lnTo>
                    <a:close/>
                  </a:path>
                  <a:path w="257175" h="61595">
                    <a:moveTo>
                      <a:pt x="189166" y="48247"/>
                    </a:moveTo>
                    <a:lnTo>
                      <a:pt x="187375" y="48247"/>
                    </a:lnTo>
                    <a:lnTo>
                      <a:pt x="186118" y="52832"/>
                    </a:lnTo>
                    <a:lnTo>
                      <a:pt x="185762" y="53632"/>
                    </a:lnTo>
                    <a:lnTo>
                      <a:pt x="184416" y="56070"/>
                    </a:lnTo>
                    <a:lnTo>
                      <a:pt x="181356" y="57150"/>
                    </a:lnTo>
                    <a:lnTo>
                      <a:pt x="176326" y="57416"/>
                    </a:lnTo>
                    <a:lnTo>
                      <a:pt x="188455" y="57416"/>
                    </a:lnTo>
                    <a:lnTo>
                      <a:pt x="188465" y="56070"/>
                    </a:lnTo>
                    <a:lnTo>
                      <a:pt x="188988" y="51676"/>
                    </a:lnTo>
                    <a:lnTo>
                      <a:pt x="189522" y="48602"/>
                    </a:lnTo>
                    <a:lnTo>
                      <a:pt x="189166" y="48247"/>
                    </a:lnTo>
                    <a:close/>
                  </a:path>
                  <a:path w="257175" h="61595">
                    <a:moveTo>
                      <a:pt x="146392" y="177"/>
                    </a:moveTo>
                    <a:lnTo>
                      <a:pt x="146037" y="533"/>
                    </a:lnTo>
                    <a:lnTo>
                      <a:pt x="146037" y="2235"/>
                    </a:lnTo>
                    <a:lnTo>
                      <a:pt x="146392" y="2590"/>
                    </a:lnTo>
                    <a:lnTo>
                      <a:pt x="147561" y="2692"/>
                    </a:lnTo>
                    <a:lnTo>
                      <a:pt x="167233" y="2692"/>
                    </a:lnTo>
                    <a:lnTo>
                      <a:pt x="168948" y="2590"/>
                    </a:lnTo>
                    <a:lnTo>
                      <a:pt x="169316" y="2235"/>
                    </a:lnTo>
                    <a:lnTo>
                      <a:pt x="169316" y="533"/>
                    </a:lnTo>
                    <a:lnTo>
                      <a:pt x="153771" y="533"/>
                    </a:lnTo>
                    <a:lnTo>
                      <a:pt x="150088" y="266"/>
                    </a:lnTo>
                    <a:lnTo>
                      <a:pt x="146392" y="177"/>
                    </a:lnTo>
                    <a:close/>
                  </a:path>
                  <a:path w="257175" h="61595">
                    <a:moveTo>
                      <a:pt x="168948" y="177"/>
                    </a:moveTo>
                    <a:lnTo>
                      <a:pt x="164719" y="266"/>
                    </a:lnTo>
                    <a:lnTo>
                      <a:pt x="161137" y="533"/>
                    </a:lnTo>
                    <a:lnTo>
                      <a:pt x="169316" y="533"/>
                    </a:lnTo>
                    <a:lnTo>
                      <a:pt x="168948" y="177"/>
                    </a:lnTo>
                    <a:close/>
                  </a:path>
                  <a:path w="257175" h="61595">
                    <a:moveTo>
                      <a:pt x="115976" y="2692"/>
                    </a:moveTo>
                    <a:lnTo>
                      <a:pt x="102044" y="2692"/>
                    </a:lnTo>
                    <a:lnTo>
                      <a:pt x="103581" y="3238"/>
                    </a:lnTo>
                    <a:lnTo>
                      <a:pt x="104927" y="4127"/>
                    </a:lnTo>
                    <a:lnTo>
                      <a:pt x="105283" y="6197"/>
                    </a:lnTo>
                    <a:lnTo>
                      <a:pt x="105371" y="58407"/>
                    </a:lnTo>
                    <a:lnTo>
                      <a:pt x="101612" y="59029"/>
                    </a:lnTo>
                    <a:lnTo>
                      <a:pt x="101231" y="59397"/>
                    </a:lnTo>
                    <a:lnTo>
                      <a:pt x="101336" y="61201"/>
                    </a:lnTo>
                    <a:lnTo>
                      <a:pt x="101612" y="61468"/>
                    </a:lnTo>
                    <a:lnTo>
                      <a:pt x="105816" y="61201"/>
                    </a:lnTo>
                    <a:lnTo>
                      <a:pt x="111391" y="61099"/>
                    </a:lnTo>
                    <a:lnTo>
                      <a:pt x="139352" y="61099"/>
                    </a:lnTo>
                    <a:lnTo>
                      <a:pt x="140068" y="60375"/>
                    </a:lnTo>
                    <a:lnTo>
                      <a:pt x="140068" y="57416"/>
                    </a:lnTo>
                    <a:lnTo>
                      <a:pt x="120027" y="57416"/>
                    </a:lnTo>
                    <a:lnTo>
                      <a:pt x="115265" y="57150"/>
                    </a:lnTo>
                    <a:lnTo>
                      <a:pt x="113195" y="56896"/>
                    </a:lnTo>
                    <a:lnTo>
                      <a:pt x="113002" y="53632"/>
                    </a:lnTo>
                    <a:lnTo>
                      <a:pt x="112908" y="51676"/>
                    </a:lnTo>
                    <a:lnTo>
                      <a:pt x="112661" y="43027"/>
                    </a:lnTo>
                    <a:lnTo>
                      <a:pt x="112750" y="6197"/>
                    </a:lnTo>
                    <a:lnTo>
                      <a:pt x="113106" y="4127"/>
                    </a:lnTo>
                    <a:lnTo>
                      <a:pt x="114452" y="3238"/>
                    </a:lnTo>
                    <a:lnTo>
                      <a:pt x="115976" y="2692"/>
                    </a:lnTo>
                    <a:close/>
                  </a:path>
                  <a:path w="257175" h="61595">
                    <a:moveTo>
                      <a:pt x="139352" y="61099"/>
                    </a:moveTo>
                    <a:lnTo>
                      <a:pt x="125056" y="61099"/>
                    </a:lnTo>
                    <a:lnTo>
                      <a:pt x="132054" y="61201"/>
                    </a:lnTo>
                    <a:lnTo>
                      <a:pt x="138988" y="61468"/>
                    </a:lnTo>
                    <a:lnTo>
                      <a:pt x="139352" y="61099"/>
                    </a:lnTo>
                    <a:close/>
                  </a:path>
                  <a:path w="257175" h="61595">
                    <a:moveTo>
                      <a:pt x="140792" y="48247"/>
                    </a:moveTo>
                    <a:lnTo>
                      <a:pt x="138988" y="48247"/>
                    </a:lnTo>
                    <a:lnTo>
                      <a:pt x="137731" y="52832"/>
                    </a:lnTo>
                    <a:lnTo>
                      <a:pt x="137375" y="53632"/>
                    </a:lnTo>
                    <a:lnTo>
                      <a:pt x="136017" y="56070"/>
                    </a:lnTo>
                    <a:lnTo>
                      <a:pt x="132956" y="57150"/>
                    </a:lnTo>
                    <a:lnTo>
                      <a:pt x="127927" y="57416"/>
                    </a:lnTo>
                    <a:lnTo>
                      <a:pt x="140068" y="57416"/>
                    </a:lnTo>
                    <a:lnTo>
                      <a:pt x="140078" y="56070"/>
                    </a:lnTo>
                    <a:lnTo>
                      <a:pt x="140601" y="51676"/>
                    </a:lnTo>
                    <a:lnTo>
                      <a:pt x="141135" y="48602"/>
                    </a:lnTo>
                    <a:lnTo>
                      <a:pt x="140792" y="48247"/>
                    </a:lnTo>
                    <a:close/>
                  </a:path>
                  <a:path w="257175" h="61595">
                    <a:moveTo>
                      <a:pt x="97993" y="177"/>
                    </a:moveTo>
                    <a:lnTo>
                      <a:pt x="97650" y="533"/>
                    </a:lnTo>
                    <a:lnTo>
                      <a:pt x="97650" y="2235"/>
                    </a:lnTo>
                    <a:lnTo>
                      <a:pt x="97993" y="2590"/>
                    </a:lnTo>
                    <a:lnTo>
                      <a:pt x="99174" y="2692"/>
                    </a:lnTo>
                    <a:lnTo>
                      <a:pt x="118859" y="2692"/>
                    </a:lnTo>
                    <a:lnTo>
                      <a:pt x="120548" y="2590"/>
                    </a:lnTo>
                    <a:lnTo>
                      <a:pt x="120916" y="2235"/>
                    </a:lnTo>
                    <a:lnTo>
                      <a:pt x="120916" y="533"/>
                    </a:lnTo>
                    <a:lnTo>
                      <a:pt x="105371" y="533"/>
                    </a:lnTo>
                    <a:lnTo>
                      <a:pt x="101701" y="266"/>
                    </a:lnTo>
                    <a:lnTo>
                      <a:pt x="97993" y="177"/>
                    </a:lnTo>
                    <a:close/>
                  </a:path>
                  <a:path w="257175" h="61595">
                    <a:moveTo>
                      <a:pt x="120548" y="177"/>
                    </a:moveTo>
                    <a:lnTo>
                      <a:pt x="116332" y="266"/>
                    </a:lnTo>
                    <a:lnTo>
                      <a:pt x="112750" y="533"/>
                    </a:lnTo>
                    <a:lnTo>
                      <a:pt x="120916" y="533"/>
                    </a:lnTo>
                    <a:lnTo>
                      <a:pt x="120548" y="177"/>
                    </a:lnTo>
                    <a:close/>
                  </a:path>
                  <a:path w="257175" h="61595">
                    <a:moveTo>
                      <a:pt x="87350" y="58940"/>
                    </a:moveTo>
                    <a:lnTo>
                      <a:pt x="67678" y="58940"/>
                    </a:lnTo>
                    <a:lnTo>
                      <a:pt x="66497" y="59029"/>
                    </a:lnTo>
                    <a:lnTo>
                      <a:pt x="66154" y="59397"/>
                    </a:lnTo>
                    <a:lnTo>
                      <a:pt x="66154" y="61099"/>
                    </a:lnTo>
                    <a:lnTo>
                      <a:pt x="66497" y="61468"/>
                    </a:lnTo>
                    <a:lnTo>
                      <a:pt x="70192" y="61366"/>
                    </a:lnTo>
                    <a:lnTo>
                      <a:pt x="73875" y="61099"/>
                    </a:lnTo>
                    <a:lnTo>
                      <a:pt x="88874" y="61099"/>
                    </a:lnTo>
                    <a:lnTo>
                      <a:pt x="88874" y="59397"/>
                    </a:lnTo>
                    <a:lnTo>
                      <a:pt x="88519" y="59029"/>
                    </a:lnTo>
                    <a:lnTo>
                      <a:pt x="87350" y="58940"/>
                    </a:lnTo>
                    <a:close/>
                  </a:path>
                  <a:path w="257175" h="61595">
                    <a:moveTo>
                      <a:pt x="88874" y="61099"/>
                    </a:moveTo>
                    <a:lnTo>
                      <a:pt x="81241" y="61099"/>
                    </a:lnTo>
                    <a:lnTo>
                      <a:pt x="84836" y="61366"/>
                    </a:lnTo>
                    <a:lnTo>
                      <a:pt x="88519" y="61468"/>
                    </a:lnTo>
                    <a:lnTo>
                      <a:pt x="88874" y="61099"/>
                    </a:lnTo>
                    <a:close/>
                  </a:path>
                  <a:path w="257175" h="61595">
                    <a:moveTo>
                      <a:pt x="84480" y="2692"/>
                    </a:moveTo>
                    <a:lnTo>
                      <a:pt x="70561" y="2692"/>
                    </a:lnTo>
                    <a:lnTo>
                      <a:pt x="72085" y="3238"/>
                    </a:lnTo>
                    <a:lnTo>
                      <a:pt x="73418" y="4127"/>
                    </a:lnTo>
                    <a:lnTo>
                      <a:pt x="73609" y="5118"/>
                    </a:lnTo>
                    <a:lnTo>
                      <a:pt x="73787" y="6197"/>
                    </a:lnTo>
                    <a:lnTo>
                      <a:pt x="73787" y="55435"/>
                    </a:lnTo>
                    <a:lnTo>
                      <a:pt x="73609" y="56527"/>
                    </a:lnTo>
                    <a:lnTo>
                      <a:pt x="73418" y="57505"/>
                    </a:lnTo>
                    <a:lnTo>
                      <a:pt x="72085" y="58407"/>
                    </a:lnTo>
                    <a:lnTo>
                      <a:pt x="70561" y="58940"/>
                    </a:lnTo>
                    <a:lnTo>
                      <a:pt x="84480" y="58940"/>
                    </a:lnTo>
                    <a:lnTo>
                      <a:pt x="82943" y="58407"/>
                    </a:lnTo>
                    <a:lnTo>
                      <a:pt x="81597" y="57505"/>
                    </a:lnTo>
                    <a:lnTo>
                      <a:pt x="81241" y="55435"/>
                    </a:lnTo>
                    <a:lnTo>
                      <a:pt x="81241" y="6197"/>
                    </a:lnTo>
                    <a:lnTo>
                      <a:pt x="81597" y="4127"/>
                    </a:lnTo>
                    <a:lnTo>
                      <a:pt x="82943" y="3238"/>
                    </a:lnTo>
                    <a:lnTo>
                      <a:pt x="84480" y="2692"/>
                    </a:lnTo>
                    <a:close/>
                  </a:path>
                  <a:path w="257175" h="61595">
                    <a:moveTo>
                      <a:pt x="66497" y="177"/>
                    </a:moveTo>
                    <a:lnTo>
                      <a:pt x="66154" y="533"/>
                    </a:lnTo>
                    <a:lnTo>
                      <a:pt x="66154" y="2235"/>
                    </a:lnTo>
                    <a:lnTo>
                      <a:pt x="66497" y="2590"/>
                    </a:lnTo>
                    <a:lnTo>
                      <a:pt x="67678" y="2692"/>
                    </a:lnTo>
                    <a:lnTo>
                      <a:pt x="87350" y="2692"/>
                    </a:lnTo>
                    <a:lnTo>
                      <a:pt x="88519" y="2590"/>
                    </a:lnTo>
                    <a:lnTo>
                      <a:pt x="88874" y="2235"/>
                    </a:lnTo>
                    <a:lnTo>
                      <a:pt x="88874" y="533"/>
                    </a:lnTo>
                    <a:lnTo>
                      <a:pt x="73875" y="533"/>
                    </a:lnTo>
                    <a:lnTo>
                      <a:pt x="70192" y="266"/>
                    </a:lnTo>
                    <a:lnTo>
                      <a:pt x="66497" y="177"/>
                    </a:lnTo>
                    <a:close/>
                  </a:path>
                  <a:path w="257175" h="61595">
                    <a:moveTo>
                      <a:pt x="88519" y="177"/>
                    </a:moveTo>
                    <a:lnTo>
                      <a:pt x="84836" y="266"/>
                    </a:lnTo>
                    <a:lnTo>
                      <a:pt x="81241" y="533"/>
                    </a:lnTo>
                    <a:lnTo>
                      <a:pt x="88874" y="533"/>
                    </a:lnTo>
                    <a:lnTo>
                      <a:pt x="88519" y="177"/>
                    </a:lnTo>
                    <a:close/>
                  </a:path>
                  <a:path w="257175" h="61595">
                    <a:moveTo>
                      <a:pt x="23012" y="177"/>
                    </a:moveTo>
                    <a:lnTo>
                      <a:pt x="15989" y="533"/>
                    </a:lnTo>
                    <a:lnTo>
                      <a:pt x="0" y="533"/>
                    </a:lnTo>
                    <a:lnTo>
                      <a:pt x="88" y="2324"/>
                    </a:lnTo>
                    <a:lnTo>
                      <a:pt x="355" y="2590"/>
                    </a:lnTo>
                    <a:lnTo>
                      <a:pt x="6019" y="2781"/>
                    </a:lnTo>
                    <a:lnTo>
                      <a:pt x="9436" y="10604"/>
                    </a:lnTo>
                    <a:lnTo>
                      <a:pt x="14244" y="22252"/>
                    </a:lnTo>
                    <a:lnTo>
                      <a:pt x="19648" y="35864"/>
                    </a:lnTo>
                    <a:lnTo>
                      <a:pt x="24864" y="49562"/>
                    </a:lnTo>
                    <a:lnTo>
                      <a:pt x="29108" y="61468"/>
                    </a:lnTo>
                    <a:lnTo>
                      <a:pt x="32893" y="61468"/>
                    </a:lnTo>
                    <a:lnTo>
                      <a:pt x="37316" y="50050"/>
                    </a:lnTo>
                    <a:lnTo>
                      <a:pt x="33070" y="50050"/>
                    </a:lnTo>
                    <a:lnTo>
                      <a:pt x="23860" y="26225"/>
                    </a:lnTo>
                    <a:lnTo>
                      <a:pt x="18765" y="12581"/>
                    </a:lnTo>
                    <a:lnTo>
                      <a:pt x="16535" y="5295"/>
                    </a:lnTo>
                    <a:lnTo>
                      <a:pt x="16535" y="3136"/>
                    </a:lnTo>
                    <a:lnTo>
                      <a:pt x="17157" y="2781"/>
                    </a:lnTo>
                    <a:lnTo>
                      <a:pt x="23012" y="2590"/>
                    </a:lnTo>
                    <a:lnTo>
                      <a:pt x="23368" y="2324"/>
                    </a:lnTo>
                    <a:lnTo>
                      <a:pt x="23368" y="533"/>
                    </a:lnTo>
                    <a:lnTo>
                      <a:pt x="8356" y="533"/>
                    </a:lnTo>
                    <a:lnTo>
                      <a:pt x="355" y="177"/>
                    </a:lnTo>
                    <a:lnTo>
                      <a:pt x="23012" y="177"/>
                    </a:lnTo>
                    <a:close/>
                  </a:path>
                  <a:path w="257175" h="61595">
                    <a:moveTo>
                      <a:pt x="59842" y="177"/>
                    </a:moveTo>
                    <a:lnTo>
                      <a:pt x="54813" y="533"/>
                    </a:lnTo>
                    <a:lnTo>
                      <a:pt x="42786" y="533"/>
                    </a:lnTo>
                    <a:lnTo>
                      <a:pt x="42786" y="2324"/>
                    </a:lnTo>
                    <a:lnTo>
                      <a:pt x="43141" y="2590"/>
                    </a:lnTo>
                    <a:lnTo>
                      <a:pt x="47637" y="2692"/>
                    </a:lnTo>
                    <a:lnTo>
                      <a:pt x="49530" y="3136"/>
                    </a:lnTo>
                    <a:lnTo>
                      <a:pt x="37239" y="40282"/>
                    </a:lnTo>
                    <a:lnTo>
                      <a:pt x="33261" y="50050"/>
                    </a:lnTo>
                    <a:lnTo>
                      <a:pt x="37316" y="50050"/>
                    </a:lnTo>
                    <a:lnTo>
                      <a:pt x="52933" y="11137"/>
                    </a:lnTo>
                    <a:lnTo>
                      <a:pt x="59842" y="2590"/>
                    </a:lnTo>
                    <a:lnTo>
                      <a:pt x="60210" y="2324"/>
                    </a:lnTo>
                    <a:lnTo>
                      <a:pt x="60210" y="533"/>
                    </a:lnTo>
                    <a:lnTo>
                      <a:pt x="49161" y="533"/>
                    </a:lnTo>
                    <a:lnTo>
                      <a:pt x="43141" y="177"/>
                    </a:lnTo>
                    <a:lnTo>
                      <a:pt x="59842" y="177"/>
                    </a:lnTo>
                    <a:close/>
                  </a:path>
                </a:pathLst>
              </a:custGeom>
              <a:solidFill>
                <a:srgbClr val="98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pic>
            <p:nvPicPr>
              <p:cNvPr id="39" name="object 32">
                <a:extLst>
                  <a:ext uri="{FF2B5EF4-FFF2-40B4-BE49-F238E27FC236}">
                    <a16:creationId xmlns:a16="http://schemas.microsoft.com/office/drawing/2014/main" xmlns="" id="{E810BB27-DD4E-544E-F16B-674A8D3FE7B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578636" y="4868168"/>
                <a:ext cx="424359" cy="77080"/>
              </a:xfrm>
              <a:prstGeom prst="rect">
                <a:avLst/>
              </a:prstGeom>
            </p:spPr>
          </p:pic>
          <p:sp>
            <p:nvSpPr>
              <p:cNvPr id="40" name="object 33">
                <a:extLst>
                  <a:ext uri="{FF2B5EF4-FFF2-40B4-BE49-F238E27FC236}">
                    <a16:creationId xmlns:a16="http://schemas.microsoft.com/office/drawing/2014/main" xmlns="" id="{3832F087-3886-90EB-17FE-A42C3BC0BACF}"/>
                  </a:ext>
                </a:extLst>
              </p:cNvPr>
              <p:cNvSpPr/>
              <p:nvPr/>
            </p:nvSpPr>
            <p:spPr>
              <a:xfrm>
                <a:off x="7307707" y="4098569"/>
                <a:ext cx="688975" cy="715010"/>
              </a:xfrm>
              <a:custGeom>
                <a:avLst/>
                <a:gdLst/>
                <a:ahLst/>
                <a:cxnLst/>
                <a:rect l="l" t="t" r="r" b="b"/>
                <a:pathLst>
                  <a:path w="688975" h="715010">
                    <a:moveTo>
                      <a:pt x="23279" y="72174"/>
                    </a:moveTo>
                    <a:lnTo>
                      <a:pt x="22999" y="72390"/>
                    </a:lnTo>
                    <a:lnTo>
                      <a:pt x="23253" y="72390"/>
                    </a:lnTo>
                    <a:lnTo>
                      <a:pt x="23279" y="72174"/>
                    </a:lnTo>
                    <a:close/>
                  </a:path>
                  <a:path w="688975" h="715010">
                    <a:moveTo>
                      <a:pt x="27635" y="66040"/>
                    </a:moveTo>
                    <a:lnTo>
                      <a:pt x="26606" y="66040"/>
                    </a:lnTo>
                    <a:lnTo>
                      <a:pt x="26250" y="66471"/>
                    </a:lnTo>
                    <a:lnTo>
                      <a:pt x="27635" y="66040"/>
                    </a:lnTo>
                    <a:close/>
                  </a:path>
                  <a:path w="688975" h="715010">
                    <a:moveTo>
                      <a:pt x="28575" y="88900"/>
                    </a:moveTo>
                    <a:close/>
                  </a:path>
                  <a:path w="688975" h="715010">
                    <a:moveTo>
                      <a:pt x="29718" y="73660"/>
                    </a:moveTo>
                    <a:lnTo>
                      <a:pt x="29286" y="73660"/>
                    </a:lnTo>
                    <a:lnTo>
                      <a:pt x="29083" y="73964"/>
                    </a:lnTo>
                    <a:lnTo>
                      <a:pt x="29718" y="73660"/>
                    </a:lnTo>
                    <a:close/>
                  </a:path>
                  <a:path w="688975" h="715010">
                    <a:moveTo>
                      <a:pt x="29921" y="86360"/>
                    </a:moveTo>
                    <a:lnTo>
                      <a:pt x="28041" y="85090"/>
                    </a:lnTo>
                    <a:lnTo>
                      <a:pt x="26784" y="87630"/>
                    </a:lnTo>
                    <a:lnTo>
                      <a:pt x="27432" y="87630"/>
                    </a:lnTo>
                    <a:lnTo>
                      <a:pt x="28536" y="88861"/>
                    </a:lnTo>
                    <a:lnTo>
                      <a:pt x="28968" y="87579"/>
                    </a:lnTo>
                    <a:lnTo>
                      <a:pt x="29248" y="86360"/>
                    </a:lnTo>
                    <a:lnTo>
                      <a:pt x="29921" y="86360"/>
                    </a:lnTo>
                    <a:close/>
                  </a:path>
                  <a:path w="688975" h="715010">
                    <a:moveTo>
                      <a:pt x="33629" y="131940"/>
                    </a:moveTo>
                    <a:lnTo>
                      <a:pt x="33451" y="132080"/>
                    </a:lnTo>
                    <a:lnTo>
                      <a:pt x="33591" y="132461"/>
                    </a:lnTo>
                    <a:lnTo>
                      <a:pt x="33629" y="131940"/>
                    </a:lnTo>
                    <a:close/>
                  </a:path>
                  <a:path w="688975" h="715010">
                    <a:moveTo>
                      <a:pt x="37884" y="125730"/>
                    </a:moveTo>
                    <a:lnTo>
                      <a:pt x="36258" y="125730"/>
                    </a:lnTo>
                    <a:lnTo>
                      <a:pt x="34531" y="128371"/>
                    </a:lnTo>
                    <a:lnTo>
                      <a:pt x="33845" y="129540"/>
                    </a:lnTo>
                    <a:lnTo>
                      <a:pt x="33629" y="131940"/>
                    </a:lnTo>
                    <a:lnTo>
                      <a:pt x="36652" y="129540"/>
                    </a:lnTo>
                    <a:lnTo>
                      <a:pt x="36969" y="128219"/>
                    </a:lnTo>
                    <a:lnTo>
                      <a:pt x="37884" y="125730"/>
                    </a:lnTo>
                    <a:close/>
                  </a:path>
                  <a:path w="688975" h="715010">
                    <a:moveTo>
                      <a:pt x="41833" y="72872"/>
                    </a:moveTo>
                    <a:lnTo>
                      <a:pt x="40970" y="72390"/>
                    </a:lnTo>
                    <a:lnTo>
                      <a:pt x="40640" y="73253"/>
                    </a:lnTo>
                    <a:lnTo>
                      <a:pt x="41262" y="73660"/>
                    </a:lnTo>
                    <a:lnTo>
                      <a:pt x="41833" y="72872"/>
                    </a:lnTo>
                    <a:close/>
                  </a:path>
                  <a:path w="688975" h="715010">
                    <a:moveTo>
                      <a:pt x="51803" y="144970"/>
                    </a:moveTo>
                    <a:lnTo>
                      <a:pt x="50050" y="146050"/>
                    </a:lnTo>
                    <a:lnTo>
                      <a:pt x="50101" y="148590"/>
                    </a:lnTo>
                    <a:lnTo>
                      <a:pt x="50622" y="148590"/>
                    </a:lnTo>
                    <a:lnTo>
                      <a:pt x="51104" y="147154"/>
                    </a:lnTo>
                    <a:lnTo>
                      <a:pt x="51435" y="146050"/>
                    </a:lnTo>
                    <a:lnTo>
                      <a:pt x="51803" y="144970"/>
                    </a:lnTo>
                    <a:close/>
                  </a:path>
                  <a:path w="688975" h="715010">
                    <a:moveTo>
                      <a:pt x="57531" y="123253"/>
                    </a:moveTo>
                    <a:lnTo>
                      <a:pt x="57378" y="123075"/>
                    </a:lnTo>
                    <a:lnTo>
                      <a:pt x="57429" y="123215"/>
                    </a:lnTo>
                    <a:close/>
                  </a:path>
                  <a:path w="688975" h="715010">
                    <a:moveTo>
                      <a:pt x="57670" y="158750"/>
                    </a:moveTo>
                    <a:lnTo>
                      <a:pt x="57442" y="158356"/>
                    </a:lnTo>
                    <a:lnTo>
                      <a:pt x="57327" y="158889"/>
                    </a:lnTo>
                    <a:lnTo>
                      <a:pt x="57670" y="158750"/>
                    </a:lnTo>
                    <a:close/>
                  </a:path>
                  <a:path w="688975" h="715010">
                    <a:moveTo>
                      <a:pt x="59931" y="189712"/>
                    </a:moveTo>
                    <a:lnTo>
                      <a:pt x="59512" y="190500"/>
                    </a:lnTo>
                    <a:lnTo>
                      <a:pt x="59778" y="190931"/>
                    </a:lnTo>
                    <a:lnTo>
                      <a:pt x="59931" y="189712"/>
                    </a:lnTo>
                    <a:close/>
                  </a:path>
                  <a:path w="688975" h="715010">
                    <a:moveTo>
                      <a:pt x="61137" y="87579"/>
                    </a:moveTo>
                    <a:lnTo>
                      <a:pt x="60960" y="87630"/>
                    </a:lnTo>
                    <a:lnTo>
                      <a:pt x="61137" y="87630"/>
                    </a:lnTo>
                    <a:close/>
                  </a:path>
                  <a:path w="688975" h="715010">
                    <a:moveTo>
                      <a:pt x="64185" y="123190"/>
                    </a:moveTo>
                    <a:close/>
                  </a:path>
                  <a:path w="688975" h="715010">
                    <a:moveTo>
                      <a:pt x="67500" y="74117"/>
                    </a:moveTo>
                    <a:lnTo>
                      <a:pt x="66941" y="73660"/>
                    </a:lnTo>
                    <a:lnTo>
                      <a:pt x="66535" y="74498"/>
                    </a:lnTo>
                    <a:lnTo>
                      <a:pt x="66929" y="74930"/>
                    </a:lnTo>
                    <a:lnTo>
                      <a:pt x="67500" y="74117"/>
                    </a:lnTo>
                    <a:close/>
                  </a:path>
                  <a:path w="688975" h="715010">
                    <a:moveTo>
                      <a:pt x="69456" y="187960"/>
                    </a:moveTo>
                    <a:lnTo>
                      <a:pt x="67411" y="187960"/>
                    </a:lnTo>
                    <a:lnTo>
                      <a:pt x="68453" y="189230"/>
                    </a:lnTo>
                    <a:lnTo>
                      <a:pt x="69278" y="189230"/>
                    </a:lnTo>
                    <a:lnTo>
                      <a:pt x="69456" y="187960"/>
                    </a:lnTo>
                    <a:close/>
                  </a:path>
                  <a:path w="688975" h="715010">
                    <a:moveTo>
                      <a:pt x="72275" y="147472"/>
                    </a:moveTo>
                    <a:lnTo>
                      <a:pt x="69583" y="148590"/>
                    </a:lnTo>
                    <a:lnTo>
                      <a:pt x="70802" y="149860"/>
                    </a:lnTo>
                    <a:lnTo>
                      <a:pt x="71894" y="149860"/>
                    </a:lnTo>
                    <a:lnTo>
                      <a:pt x="72275" y="147472"/>
                    </a:lnTo>
                    <a:close/>
                  </a:path>
                  <a:path w="688975" h="715010">
                    <a:moveTo>
                      <a:pt x="72644" y="147320"/>
                    </a:moveTo>
                    <a:lnTo>
                      <a:pt x="72580" y="147154"/>
                    </a:lnTo>
                    <a:lnTo>
                      <a:pt x="72301" y="147320"/>
                    </a:lnTo>
                    <a:lnTo>
                      <a:pt x="72275" y="147472"/>
                    </a:lnTo>
                    <a:lnTo>
                      <a:pt x="72644" y="147320"/>
                    </a:lnTo>
                    <a:close/>
                  </a:path>
                  <a:path w="688975" h="715010">
                    <a:moveTo>
                      <a:pt x="76911" y="129540"/>
                    </a:moveTo>
                    <a:close/>
                  </a:path>
                  <a:path w="688975" h="715010">
                    <a:moveTo>
                      <a:pt x="77876" y="105410"/>
                    </a:moveTo>
                    <a:lnTo>
                      <a:pt x="77571" y="105600"/>
                    </a:lnTo>
                    <a:lnTo>
                      <a:pt x="77724" y="105689"/>
                    </a:lnTo>
                    <a:lnTo>
                      <a:pt x="77876" y="105410"/>
                    </a:lnTo>
                    <a:close/>
                  </a:path>
                  <a:path w="688975" h="715010">
                    <a:moveTo>
                      <a:pt x="79451" y="106680"/>
                    </a:moveTo>
                    <a:lnTo>
                      <a:pt x="77724" y="105689"/>
                    </a:lnTo>
                    <a:lnTo>
                      <a:pt x="76542" y="107950"/>
                    </a:lnTo>
                    <a:lnTo>
                      <a:pt x="76746" y="107950"/>
                    </a:lnTo>
                    <a:lnTo>
                      <a:pt x="77050" y="109220"/>
                    </a:lnTo>
                    <a:lnTo>
                      <a:pt x="78041" y="109220"/>
                    </a:lnTo>
                    <a:lnTo>
                      <a:pt x="78066" y="107899"/>
                    </a:lnTo>
                    <a:lnTo>
                      <a:pt x="78587" y="106680"/>
                    </a:lnTo>
                    <a:lnTo>
                      <a:pt x="79451" y="106680"/>
                    </a:lnTo>
                    <a:close/>
                  </a:path>
                  <a:path w="688975" h="715010">
                    <a:moveTo>
                      <a:pt x="80086" y="97790"/>
                    </a:moveTo>
                    <a:lnTo>
                      <a:pt x="79552" y="97497"/>
                    </a:lnTo>
                    <a:lnTo>
                      <a:pt x="79476" y="97790"/>
                    </a:lnTo>
                    <a:lnTo>
                      <a:pt x="80086" y="97790"/>
                    </a:lnTo>
                    <a:close/>
                  </a:path>
                  <a:path w="688975" h="715010">
                    <a:moveTo>
                      <a:pt x="83845" y="73253"/>
                    </a:moveTo>
                    <a:lnTo>
                      <a:pt x="83235" y="73660"/>
                    </a:lnTo>
                    <a:lnTo>
                      <a:pt x="82994" y="74510"/>
                    </a:lnTo>
                    <a:lnTo>
                      <a:pt x="83807" y="73660"/>
                    </a:lnTo>
                    <a:lnTo>
                      <a:pt x="83845" y="73253"/>
                    </a:lnTo>
                    <a:close/>
                  </a:path>
                  <a:path w="688975" h="715010">
                    <a:moveTo>
                      <a:pt x="84226" y="102019"/>
                    </a:moveTo>
                    <a:lnTo>
                      <a:pt x="84074" y="101600"/>
                    </a:lnTo>
                    <a:lnTo>
                      <a:pt x="83807" y="101841"/>
                    </a:lnTo>
                    <a:lnTo>
                      <a:pt x="84226" y="102019"/>
                    </a:lnTo>
                    <a:close/>
                  </a:path>
                  <a:path w="688975" h="715010">
                    <a:moveTo>
                      <a:pt x="86220" y="102870"/>
                    </a:moveTo>
                    <a:lnTo>
                      <a:pt x="84226" y="102019"/>
                    </a:lnTo>
                    <a:lnTo>
                      <a:pt x="84975" y="104140"/>
                    </a:lnTo>
                    <a:lnTo>
                      <a:pt x="86220" y="102870"/>
                    </a:lnTo>
                    <a:close/>
                  </a:path>
                  <a:path w="688975" h="715010">
                    <a:moveTo>
                      <a:pt x="89115" y="74930"/>
                    </a:moveTo>
                    <a:close/>
                  </a:path>
                  <a:path w="688975" h="715010">
                    <a:moveTo>
                      <a:pt x="98640" y="127000"/>
                    </a:moveTo>
                    <a:lnTo>
                      <a:pt x="98450" y="127000"/>
                    </a:lnTo>
                    <a:lnTo>
                      <a:pt x="98209" y="127787"/>
                    </a:lnTo>
                    <a:lnTo>
                      <a:pt x="98221" y="127927"/>
                    </a:lnTo>
                    <a:lnTo>
                      <a:pt x="98640" y="127000"/>
                    </a:lnTo>
                    <a:close/>
                  </a:path>
                  <a:path w="688975" h="715010">
                    <a:moveTo>
                      <a:pt x="101803" y="71120"/>
                    </a:moveTo>
                    <a:lnTo>
                      <a:pt x="98958" y="71120"/>
                    </a:lnTo>
                    <a:lnTo>
                      <a:pt x="99491" y="73660"/>
                    </a:lnTo>
                    <a:lnTo>
                      <a:pt x="101295" y="73660"/>
                    </a:lnTo>
                    <a:lnTo>
                      <a:pt x="100444" y="72390"/>
                    </a:lnTo>
                    <a:lnTo>
                      <a:pt x="101803" y="71120"/>
                    </a:lnTo>
                    <a:close/>
                  </a:path>
                  <a:path w="688975" h="715010">
                    <a:moveTo>
                      <a:pt x="112699" y="124460"/>
                    </a:moveTo>
                    <a:lnTo>
                      <a:pt x="112572" y="124193"/>
                    </a:lnTo>
                    <a:lnTo>
                      <a:pt x="112153" y="124460"/>
                    </a:lnTo>
                    <a:lnTo>
                      <a:pt x="112699" y="124460"/>
                    </a:lnTo>
                    <a:close/>
                  </a:path>
                  <a:path w="688975" h="715010">
                    <a:moveTo>
                      <a:pt x="124320" y="69850"/>
                    </a:moveTo>
                    <a:lnTo>
                      <a:pt x="123583" y="68605"/>
                    </a:lnTo>
                    <a:lnTo>
                      <a:pt x="123913" y="69850"/>
                    </a:lnTo>
                    <a:lnTo>
                      <a:pt x="124320" y="69850"/>
                    </a:lnTo>
                    <a:close/>
                  </a:path>
                  <a:path w="688975" h="715010">
                    <a:moveTo>
                      <a:pt x="153009" y="20320"/>
                    </a:moveTo>
                    <a:lnTo>
                      <a:pt x="152260" y="19989"/>
                    </a:lnTo>
                    <a:lnTo>
                      <a:pt x="152273" y="20320"/>
                    </a:lnTo>
                    <a:lnTo>
                      <a:pt x="153009" y="20320"/>
                    </a:lnTo>
                    <a:close/>
                  </a:path>
                  <a:path w="688975" h="715010">
                    <a:moveTo>
                      <a:pt x="155930" y="21590"/>
                    </a:moveTo>
                    <a:lnTo>
                      <a:pt x="154978" y="20320"/>
                    </a:lnTo>
                    <a:lnTo>
                      <a:pt x="153009" y="20320"/>
                    </a:lnTo>
                    <a:lnTo>
                      <a:pt x="155930" y="21590"/>
                    </a:lnTo>
                    <a:close/>
                  </a:path>
                  <a:path w="688975" h="715010">
                    <a:moveTo>
                      <a:pt x="157403" y="25425"/>
                    </a:moveTo>
                    <a:close/>
                  </a:path>
                  <a:path w="688975" h="715010">
                    <a:moveTo>
                      <a:pt x="160362" y="21590"/>
                    </a:moveTo>
                    <a:lnTo>
                      <a:pt x="158635" y="20320"/>
                    </a:lnTo>
                    <a:lnTo>
                      <a:pt x="160070" y="21590"/>
                    </a:lnTo>
                    <a:lnTo>
                      <a:pt x="160362" y="21590"/>
                    </a:lnTo>
                    <a:close/>
                  </a:path>
                  <a:path w="688975" h="715010">
                    <a:moveTo>
                      <a:pt x="164058" y="23876"/>
                    </a:moveTo>
                    <a:lnTo>
                      <a:pt x="163626" y="22860"/>
                    </a:lnTo>
                    <a:lnTo>
                      <a:pt x="161531" y="21590"/>
                    </a:lnTo>
                    <a:lnTo>
                      <a:pt x="160362" y="21590"/>
                    </a:lnTo>
                    <a:lnTo>
                      <a:pt x="162179" y="22898"/>
                    </a:lnTo>
                    <a:lnTo>
                      <a:pt x="164058" y="23876"/>
                    </a:lnTo>
                    <a:close/>
                  </a:path>
                  <a:path w="688975" h="715010">
                    <a:moveTo>
                      <a:pt x="164299" y="24003"/>
                    </a:moveTo>
                    <a:lnTo>
                      <a:pt x="164058" y="23876"/>
                    </a:lnTo>
                    <a:lnTo>
                      <a:pt x="164172" y="24130"/>
                    </a:lnTo>
                    <a:lnTo>
                      <a:pt x="164299" y="24003"/>
                    </a:lnTo>
                    <a:close/>
                  </a:path>
                  <a:path w="688975" h="715010">
                    <a:moveTo>
                      <a:pt x="179438" y="118325"/>
                    </a:moveTo>
                    <a:lnTo>
                      <a:pt x="179057" y="117640"/>
                    </a:lnTo>
                    <a:lnTo>
                      <a:pt x="178904" y="118110"/>
                    </a:lnTo>
                    <a:lnTo>
                      <a:pt x="179438" y="118325"/>
                    </a:lnTo>
                    <a:close/>
                  </a:path>
                  <a:path w="688975" h="715010">
                    <a:moveTo>
                      <a:pt x="185775" y="121627"/>
                    </a:moveTo>
                    <a:lnTo>
                      <a:pt x="185521" y="120650"/>
                    </a:lnTo>
                    <a:lnTo>
                      <a:pt x="185204" y="119380"/>
                    </a:lnTo>
                    <a:lnTo>
                      <a:pt x="184365" y="118110"/>
                    </a:lnTo>
                    <a:lnTo>
                      <a:pt x="182130" y="119380"/>
                    </a:lnTo>
                    <a:lnTo>
                      <a:pt x="179438" y="118325"/>
                    </a:lnTo>
                    <a:lnTo>
                      <a:pt x="180771" y="120650"/>
                    </a:lnTo>
                    <a:lnTo>
                      <a:pt x="180378" y="123253"/>
                    </a:lnTo>
                    <a:lnTo>
                      <a:pt x="180581" y="124460"/>
                    </a:lnTo>
                    <a:lnTo>
                      <a:pt x="181584" y="124460"/>
                    </a:lnTo>
                    <a:lnTo>
                      <a:pt x="183172" y="120650"/>
                    </a:lnTo>
                    <a:lnTo>
                      <a:pt x="185775" y="121627"/>
                    </a:lnTo>
                    <a:close/>
                  </a:path>
                  <a:path w="688975" h="715010">
                    <a:moveTo>
                      <a:pt x="186690" y="122402"/>
                    </a:moveTo>
                    <a:lnTo>
                      <a:pt x="186550" y="121920"/>
                    </a:lnTo>
                    <a:lnTo>
                      <a:pt x="185775" y="121627"/>
                    </a:lnTo>
                    <a:lnTo>
                      <a:pt x="185851" y="121920"/>
                    </a:lnTo>
                    <a:lnTo>
                      <a:pt x="186690" y="122402"/>
                    </a:lnTo>
                    <a:close/>
                  </a:path>
                  <a:path w="688975" h="715010">
                    <a:moveTo>
                      <a:pt x="194170" y="81280"/>
                    </a:moveTo>
                    <a:lnTo>
                      <a:pt x="193967" y="81407"/>
                    </a:lnTo>
                    <a:lnTo>
                      <a:pt x="194170" y="81280"/>
                    </a:lnTo>
                    <a:close/>
                  </a:path>
                  <a:path w="688975" h="715010">
                    <a:moveTo>
                      <a:pt x="195351" y="121920"/>
                    </a:moveTo>
                    <a:lnTo>
                      <a:pt x="194183" y="118110"/>
                    </a:lnTo>
                    <a:lnTo>
                      <a:pt x="193687" y="118110"/>
                    </a:lnTo>
                    <a:lnTo>
                      <a:pt x="192036" y="116840"/>
                    </a:lnTo>
                    <a:lnTo>
                      <a:pt x="191846" y="115570"/>
                    </a:lnTo>
                    <a:lnTo>
                      <a:pt x="192239" y="114300"/>
                    </a:lnTo>
                    <a:lnTo>
                      <a:pt x="194551" y="113030"/>
                    </a:lnTo>
                    <a:lnTo>
                      <a:pt x="194233" y="113030"/>
                    </a:lnTo>
                    <a:lnTo>
                      <a:pt x="190639" y="113030"/>
                    </a:lnTo>
                    <a:lnTo>
                      <a:pt x="190804" y="114300"/>
                    </a:lnTo>
                    <a:lnTo>
                      <a:pt x="190855" y="116840"/>
                    </a:lnTo>
                    <a:lnTo>
                      <a:pt x="192862" y="119380"/>
                    </a:lnTo>
                    <a:lnTo>
                      <a:pt x="193230" y="120650"/>
                    </a:lnTo>
                    <a:lnTo>
                      <a:pt x="190398" y="120650"/>
                    </a:lnTo>
                    <a:lnTo>
                      <a:pt x="188036" y="123190"/>
                    </a:lnTo>
                    <a:lnTo>
                      <a:pt x="186690" y="122402"/>
                    </a:lnTo>
                    <a:lnTo>
                      <a:pt x="187642" y="125730"/>
                    </a:lnTo>
                    <a:lnTo>
                      <a:pt x="189039" y="128270"/>
                    </a:lnTo>
                    <a:lnTo>
                      <a:pt x="189382" y="128270"/>
                    </a:lnTo>
                    <a:lnTo>
                      <a:pt x="189471" y="127787"/>
                    </a:lnTo>
                    <a:lnTo>
                      <a:pt x="189395" y="123190"/>
                    </a:lnTo>
                    <a:lnTo>
                      <a:pt x="194195" y="123190"/>
                    </a:lnTo>
                    <a:lnTo>
                      <a:pt x="195351" y="121920"/>
                    </a:lnTo>
                    <a:close/>
                  </a:path>
                  <a:path w="688975" h="715010">
                    <a:moveTo>
                      <a:pt x="196481" y="700938"/>
                    </a:moveTo>
                    <a:lnTo>
                      <a:pt x="196316" y="701040"/>
                    </a:lnTo>
                    <a:lnTo>
                      <a:pt x="196481" y="701040"/>
                    </a:lnTo>
                    <a:close/>
                  </a:path>
                  <a:path w="688975" h="715010">
                    <a:moveTo>
                      <a:pt x="210477" y="77812"/>
                    </a:moveTo>
                    <a:lnTo>
                      <a:pt x="209245" y="78740"/>
                    </a:lnTo>
                    <a:lnTo>
                      <a:pt x="210007" y="78740"/>
                    </a:lnTo>
                    <a:lnTo>
                      <a:pt x="210477" y="77812"/>
                    </a:lnTo>
                    <a:close/>
                  </a:path>
                  <a:path w="688975" h="715010">
                    <a:moveTo>
                      <a:pt x="218338" y="694690"/>
                    </a:moveTo>
                    <a:close/>
                  </a:path>
                  <a:path w="688975" h="715010">
                    <a:moveTo>
                      <a:pt x="222250" y="195580"/>
                    </a:moveTo>
                    <a:close/>
                  </a:path>
                  <a:path w="688975" h="715010">
                    <a:moveTo>
                      <a:pt x="223812" y="197027"/>
                    </a:moveTo>
                    <a:lnTo>
                      <a:pt x="223621" y="196850"/>
                    </a:lnTo>
                    <a:lnTo>
                      <a:pt x="223075" y="197459"/>
                    </a:lnTo>
                    <a:lnTo>
                      <a:pt x="223812" y="197027"/>
                    </a:lnTo>
                    <a:close/>
                  </a:path>
                  <a:path w="688975" h="715010">
                    <a:moveTo>
                      <a:pt x="237236" y="203200"/>
                    </a:moveTo>
                    <a:lnTo>
                      <a:pt x="236359" y="204470"/>
                    </a:lnTo>
                    <a:lnTo>
                      <a:pt x="237236" y="203200"/>
                    </a:lnTo>
                    <a:close/>
                  </a:path>
                  <a:path w="688975" h="715010">
                    <a:moveTo>
                      <a:pt x="240868" y="221716"/>
                    </a:moveTo>
                    <a:lnTo>
                      <a:pt x="240017" y="222224"/>
                    </a:lnTo>
                    <a:lnTo>
                      <a:pt x="240868" y="221716"/>
                    </a:lnTo>
                    <a:close/>
                  </a:path>
                  <a:path w="688975" h="715010">
                    <a:moveTo>
                      <a:pt x="242265" y="52070"/>
                    </a:moveTo>
                    <a:lnTo>
                      <a:pt x="236753" y="52070"/>
                    </a:lnTo>
                    <a:lnTo>
                      <a:pt x="239445" y="53340"/>
                    </a:lnTo>
                    <a:lnTo>
                      <a:pt x="242265" y="52070"/>
                    </a:lnTo>
                    <a:close/>
                  </a:path>
                  <a:path w="688975" h="715010">
                    <a:moveTo>
                      <a:pt x="254342" y="219710"/>
                    </a:moveTo>
                    <a:lnTo>
                      <a:pt x="253923" y="219710"/>
                    </a:lnTo>
                    <a:lnTo>
                      <a:pt x="253784" y="220980"/>
                    </a:lnTo>
                    <a:lnTo>
                      <a:pt x="254266" y="220980"/>
                    </a:lnTo>
                    <a:lnTo>
                      <a:pt x="254342" y="219710"/>
                    </a:lnTo>
                    <a:close/>
                  </a:path>
                  <a:path w="688975" h="715010">
                    <a:moveTo>
                      <a:pt x="260032" y="214769"/>
                    </a:moveTo>
                    <a:lnTo>
                      <a:pt x="259892" y="214630"/>
                    </a:lnTo>
                    <a:lnTo>
                      <a:pt x="259791" y="214185"/>
                    </a:lnTo>
                    <a:lnTo>
                      <a:pt x="259715" y="214630"/>
                    </a:lnTo>
                    <a:lnTo>
                      <a:pt x="260032" y="214769"/>
                    </a:lnTo>
                    <a:close/>
                  </a:path>
                  <a:path w="688975" h="715010">
                    <a:moveTo>
                      <a:pt x="260692" y="81280"/>
                    </a:moveTo>
                    <a:lnTo>
                      <a:pt x="260426" y="80899"/>
                    </a:lnTo>
                    <a:lnTo>
                      <a:pt x="260477" y="81470"/>
                    </a:lnTo>
                    <a:lnTo>
                      <a:pt x="260692" y="81280"/>
                    </a:lnTo>
                    <a:close/>
                  </a:path>
                  <a:path w="688975" h="715010">
                    <a:moveTo>
                      <a:pt x="262978" y="218440"/>
                    </a:moveTo>
                    <a:lnTo>
                      <a:pt x="262597" y="215900"/>
                    </a:lnTo>
                    <a:lnTo>
                      <a:pt x="260032" y="214769"/>
                    </a:lnTo>
                    <a:lnTo>
                      <a:pt x="261188" y="215900"/>
                    </a:lnTo>
                    <a:lnTo>
                      <a:pt x="261950" y="217170"/>
                    </a:lnTo>
                    <a:lnTo>
                      <a:pt x="262978" y="218440"/>
                    </a:lnTo>
                    <a:close/>
                  </a:path>
                  <a:path w="688975" h="715010">
                    <a:moveTo>
                      <a:pt x="267423" y="77470"/>
                    </a:moveTo>
                    <a:lnTo>
                      <a:pt x="265010" y="78740"/>
                    </a:lnTo>
                    <a:lnTo>
                      <a:pt x="266255" y="78740"/>
                    </a:lnTo>
                    <a:lnTo>
                      <a:pt x="266598" y="80010"/>
                    </a:lnTo>
                    <a:lnTo>
                      <a:pt x="267423" y="81280"/>
                    </a:lnTo>
                    <a:lnTo>
                      <a:pt x="267423" y="77470"/>
                    </a:lnTo>
                    <a:close/>
                  </a:path>
                  <a:path w="688975" h="715010">
                    <a:moveTo>
                      <a:pt x="285280" y="77470"/>
                    </a:moveTo>
                    <a:lnTo>
                      <a:pt x="280212" y="76200"/>
                    </a:lnTo>
                    <a:lnTo>
                      <a:pt x="275348" y="77470"/>
                    </a:lnTo>
                    <a:lnTo>
                      <a:pt x="281305" y="77470"/>
                    </a:lnTo>
                    <a:lnTo>
                      <a:pt x="282841" y="78740"/>
                    </a:lnTo>
                    <a:lnTo>
                      <a:pt x="283032" y="78740"/>
                    </a:lnTo>
                    <a:lnTo>
                      <a:pt x="283210" y="77470"/>
                    </a:lnTo>
                    <a:lnTo>
                      <a:pt x="285280" y="77470"/>
                    </a:lnTo>
                    <a:close/>
                  </a:path>
                  <a:path w="688975" h="715010">
                    <a:moveTo>
                      <a:pt x="285737" y="599440"/>
                    </a:moveTo>
                    <a:lnTo>
                      <a:pt x="285381" y="599440"/>
                    </a:lnTo>
                    <a:lnTo>
                      <a:pt x="285013" y="600697"/>
                    </a:lnTo>
                    <a:lnTo>
                      <a:pt x="285737" y="599440"/>
                    </a:lnTo>
                    <a:close/>
                  </a:path>
                  <a:path w="688975" h="715010">
                    <a:moveTo>
                      <a:pt x="287058" y="183121"/>
                    </a:moveTo>
                    <a:lnTo>
                      <a:pt x="286981" y="182880"/>
                    </a:lnTo>
                    <a:lnTo>
                      <a:pt x="285330" y="182880"/>
                    </a:lnTo>
                    <a:lnTo>
                      <a:pt x="285038" y="183883"/>
                    </a:lnTo>
                    <a:lnTo>
                      <a:pt x="287058" y="183121"/>
                    </a:lnTo>
                    <a:close/>
                  </a:path>
                  <a:path w="688975" h="715010">
                    <a:moveTo>
                      <a:pt x="287591" y="461010"/>
                    </a:moveTo>
                    <a:lnTo>
                      <a:pt x="287477" y="460489"/>
                    </a:lnTo>
                    <a:lnTo>
                      <a:pt x="287096" y="461010"/>
                    </a:lnTo>
                    <a:lnTo>
                      <a:pt x="287147" y="461416"/>
                    </a:lnTo>
                    <a:lnTo>
                      <a:pt x="287591" y="461010"/>
                    </a:lnTo>
                    <a:close/>
                  </a:path>
                  <a:path w="688975" h="715010">
                    <a:moveTo>
                      <a:pt x="288467" y="636270"/>
                    </a:moveTo>
                    <a:lnTo>
                      <a:pt x="288290" y="636168"/>
                    </a:lnTo>
                    <a:lnTo>
                      <a:pt x="288442" y="636435"/>
                    </a:lnTo>
                    <a:lnTo>
                      <a:pt x="288467" y="636270"/>
                    </a:lnTo>
                    <a:close/>
                  </a:path>
                  <a:path w="688975" h="715010">
                    <a:moveTo>
                      <a:pt x="288645" y="638822"/>
                    </a:moveTo>
                    <a:lnTo>
                      <a:pt x="287489" y="640016"/>
                    </a:lnTo>
                    <a:lnTo>
                      <a:pt x="288645" y="638822"/>
                    </a:lnTo>
                    <a:close/>
                  </a:path>
                  <a:path w="688975" h="715010">
                    <a:moveTo>
                      <a:pt x="289204" y="212090"/>
                    </a:moveTo>
                    <a:lnTo>
                      <a:pt x="287680" y="210820"/>
                    </a:lnTo>
                    <a:lnTo>
                      <a:pt x="287070" y="209550"/>
                    </a:lnTo>
                    <a:lnTo>
                      <a:pt x="286918" y="208280"/>
                    </a:lnTo>
                    <a:lnTo>
                      <a:pt x="286613" y="207010"/>
                    </a:lnTo>
                    <a:lnTo>
                      <a:pt x="286537" y="209067"/>
                    </a:lnTo>
                    <a:lnTo>
                      <a:pt x="286588" y="209550"/>
                    </a:lnTo>
                    <a:lnTo>
                      <a:pt x="285381" y="212090"/>
                    </a:lnTo>
                    <a:lnTo>
                      <a:pt x="286270" y="212090"/>
                    </a:lnTo>
                    <a:lnTo>
                      <a:pt x="287108" y="213360"/>
                    </a:lnTo>
                    <a:lnTo>
                      <a:pt x="288099" y="212090"/>
                    </a:lnTo>
                    <a:lnTo>
                      <a:pt x="289204" y="212090"/>
                    </a:lnTo>
                    <a:close/>
                  </a:path>
                  <a:path w="688975" h="715010">
                    <a:moveTo>
                      <a:pt x="289712" y="217170"/>
                    </a:moveTo>
                    <a:lnTo>
                      <a:pt x="288429" y="217170"/>
                    </a:lnTo>
                    <a:lnTo>
                      <a:pt x="288429" y="218440"/>
                    </a:lnTo>
                    <a:lnTo>
                      <a:pt x="289153" y="218440"/>
                    </a:lnTo>
                    <a:lnTo>
                      <a:pt x="289712" y="217170"/>
                    </a:lnTo>
                    <a:close/>
                  </a:path>
                  <a:path w="688975" h="715010">
                    <a:moveTo>
                      <a:pt x="292392" y="549910"/>
                    </a:moveTo>
                    <a:lnTo>
                      <a:pt x="291312" y="548640"/>
                    </a:lnTo>
                    <a:lnTo>
                      <a:pt x="288455" y="548640"/>
                    </a:lnTo>
                    <a:lnTo>
                      <a:pt x="290423" y="549910"/>
                    </a:lnTo>
                    <a:lnTo>
                      <a:pt x="292392" y="549910"/>
                    </a:lnTo>
                    <a:close/>
                  </a:path>
                  <a:path w="688975" h="715010">
                    <a:moveTo>
                      <a:pt x="292633" y="556552"/>
                    </a:moveTo>
                    <a:lnTo>
                      <a:pt x="292404" y="556260"/>
                    </a:lnTo>
                    <a:lnTo>
                      <a:pt x="292252" y="556336"/>
                    </a:lnTo>
                    <a:lnTo>
                      <a:pt x="292633" y="556552"/>
                    </a:lnTo>
                    <a:close/>
                  </a:path>
                  <a:path w="688975" h="715010">
                    <a:moveTo>
                      <a:pt x="292658" y="535965"/>
                    </a:moveTo>
                    <a:close/>
                  </a:path>
                  <a:path w="688975" h="715010">
                    <a:moveTo>
                      <a:pt x="294182" y="544830"/>
                    </a:moveTo>
                    <a:lnTo>
                      <a:pt x="288556" y="544830"/>
                    </a:lnTo>
                    <a:lnTo>
                      <a:pt x="287477" y="543560"/>
                    </a:lnTo>
                    <a:lnTo>
                      <a:pt x="286397" y="543560"/>
                    </a:lnTo>
                    <a:lnTo>
                      <a:pt x="286258" y="544830"/>
                    </a:lnTo>
                    <a:lnTo>
                      <a:pt x="287705" y="544830"/>
                    </a:lnTo>
                    <a:lnTo>
                      <a:pt x="290131" y="546100"/>
                    </a:lnTo>
                    <a:lnTo>
                      <a:pt x="291896" y="546100"/>
                    </a:lnTo>
                    <a:lnTo>
                      <a:pt x="294030" y="547065"/>
                    </a:lnTo>
                    <a:lnTo>
                      <a:pt x="294182" y="544830"/>
                    </a:lnTo>
                    <a:close/>
                  </a:path>
                  <a:path w="688975" h="715010">
                    <a:moveTo>
                      <a:pt x="294271" y="547179"/>
                    </a:moveTo>
                    <a:lnTo>
                      <a:pt x="294030" y="547065"/>
                    </a:lnTo>
                    <a:lnTo>
                      <a:pt x="294017" y="547370"/>
                    </a:lnTo>
                    <a:lnTo>
                      <a:pt x="294271" y="547179"/>
                    </a:lnTo>
                    <a:close/>
                  </a:path>
                  <a:path w="688975" h="715010">
                    <a:moveTo>
                      <a:pt x="294449" y="558800"/>
                    </a:moveTo>
                    <a:lnTo>
                      <a:pt x="294322" y="557530"/>
                    </a:lnTo>
                    <a:lnTo>
                      <a:pt x="292633" y="556552"/>
                    </a:lnTo>
                    <a:lnTo>
                      <a:pt x="294449" y="558800"/>
                    </a:lnTo>
                    <a:close/>
                  </a:path>
                  <a:path w="688975" h="715010">
                    <a:moveTo>
                      <a:pt x="294690" y="523240"/>
                    </a:moveTo>
                    <a:close/>
                  </a:path>
                  <a:path w="688975" h="715010">
                    <a:moveTo>
                      <a:pt x="294728" y="561454"/>
                    </a:moveTo>
                    <a:lnTo>
                      <a:pt x="293357" y="559625"/>
                    </a:lnTo>
                    <a:lnTo>
                      <a:pt x="291426" y="559790"/>
                    </a:lnTo>
                    <a:lnTo>
                      <a:pt x="289471" y="560057"/>
                    </a:lnTo>
                    <a:lnTo>
                      <a:pt x="289433" y="560235"/>
                    </a:lnTo>
                    <a:lnTo>
                      <a:pt x="289407" y="560412"/>
                    </a:lnTo>
                    <a:lnTo>
                      <a:pt x="289356" y="560590"/>
                    </a:lnTo>
                    <a:lnTo>
                      <a:pt x="294728" y="561454"/>
                    </a:lnTo>
                    <a:close/>
                  </a:path>
                  <a:path w="688975" h="715010">
                    <a:moveTo>
                      <a:pt x="295402" y="621030"/>
                    </a:moveTo>
                    <a:lnTo>
                      <a:pt x="295186" y="620890"/>
                    </a:lnTo>
                    <a:lnTo>
                      <a:pt x="295224" y="621030"/>
                    </a:lnTo>
                    <a:lnTo>
                      <a:pt x="295402" y="621030"/>
                    </a:lnTo>
                    <a:close/>
                  </a:path>
                  <a:path w="688975" h="715010">
                    <a:moveTo>
                      <a:pt x="295998" y="538480"/>
                    </a:moveTo>
                    <a:lnTo>
                      <a:pt x="292658" y="535965"/>
                    </a:lnTo>
                    <a:lnTo>
                      <a:pt x="294195" y="539750"/>
                    </a:lnTo>
                    <a:lnTo>
                      <a:pt x="294424" y="538480"/>
                    </a:lnTo>
                    <a:lnTo>
                      <a:pt x="295998" y="538480"/>
                    </a:lnTo>
                    <a:close/>
                  </a:path>
                  <a:path w="688975" h="715010">
                    <a:moveTo>
                      <a:pt x="296418" y="279400"/>
                    </a:moveTo>
                    <a:close/>
                  </a:path>
                  <a:path w="688975" h="715010">
                    <a:moveTo>
                      <a:pt x="296583" y="566407"/>
                    </a:moveTo>
                    <a:lnTo>
                      <a:pt x="293535" y="564222"/>
                    </a:lnTo>
                    <a:lnTo>
                      <a:pt x="290385" y="563537"/>
                    </a:lnTo>
                    <a:lnTo>
                      <a:pt x="288836" y="564388"/>
                    </a:lnTo>
                    <a:lnTo>
                      <a:pt x="296583" y="566407"/>
                    </a:lnTo>
                    <a:close/>
                  </a:path>
                  <a:path w="688975" h="715010">
                    <a:moveTo>
                      <a:pt x="297522" y="575754"/>
                    </a:moveTo>
                    <a:lnTo>
                      <a:pt x="296862" y="575221"/>
                    </a:lnTo>
                    <a:lnTo>
                      <a:pt x="296138" y="574903"/>
                    </a:lnTo>
                    <a:lnTo>
                      <a:pt x="293509" y="574789"/>
                    </a:lnTo>
                    <a:lnTo>
                      <a:pt x="291693" y="574662"/>
                    </a:lnTo>
                    <a:lnTo>
                      <a:pt x="290601" y="572858"/>
                    </a:lnTo>
                    <a:lnTo>
                      <a:pt x="287934" y="574941"/>
                    </a:lnTo>
                    <a:lnTo>
                      <a:pt x="288480" y="578383"/>
                    </a:lnTo>
                    <a:lnTo>
                      <a:pt x="292303" y="582523"/>
                    </a:lnTo>
                    <a:lnTo>
                      <a:pt x="292722" y="582002"/>
                    </a:lnTo>
                    <a:lnTo>
                      <a:pt x="293319" y="581609"/>
                    </a:lnTo>
                    <a:lnTo>
                      <a:pt x="293344" y="580237"/>
                    </a:lnTo>
                    <a:lnTo>
                      <a:pt x="292760" y="577418"/>
                    </a:lnTo>
                    <a:lnTo>
                      <a:pt x="292455" y="576516"/>
                    </a:lnTo>
                    <a:lnTo>
                      <a:pt x="292100" y="575233"/>
                    </a:lnTo>
                    <a:lnTo>
                      <a:pt x="297522" y="575754"/>
                    </a:lnTo>
                    <a:close/>
                  </a:path>
                  <a:path w="688975" h="715010">
                    <a:moveTo>
                      <a:pt x="297954" y="570915"/>
                    </a:moveTo>
                    <a:lnTo>
                      <a:pt x="295414" y="569912"/>
                    </a:lnTo>
                    <a:lnTo>
                      <a:pt x="294144" y="569429"/>
                    </a:lnTo>
                    <a:lnTo>
                      <a:pt x="292087" y="568617"/>
                    </a:lnTo>
                    <a:lnTo>
                      <a:pt x="291096" y="568617"/>
                    </a:lnTo>
                    <a:lnTo>
                      <a:pt x="290449" y="569290"/>
                    </a:lnTo>
                    <a:lnTo>
                      <a:pt x="292836" y="569976"/>
                    </a:lnTo>
                    <a:lnTo>
                      <a:pt x="297726" y="571347"/>
                    </a:lnTo>
                    <a:lnTo>
                      <a:pt x="297954" y="570915"/>
                    </a:lnTo>
                    <a:close/>
                  </a:path>
                  <a:path w="688975" h="715010">
                    <a:moveTo>
                      <a:pt x="298513" y="454215"/>
                    </a:moveTo>
                    <a:lnTo>
                      <a:pt x="298107" y="453923"/>
                    </a:lnTo>
                    <a:lnTo>
                      <a:pt x="298107" y="454660"/>
                    </a:lnTo>
                    <a:lnTo>
                      <a:pt x="298513" y="454215"/>
                    </a:lnTo>
                    <a:close/>
                  </a:path>
                  <a:path w="688975" h="715010">
                    <a:moveTo>
                      <a:pt x="299364" y="520700"/>
                    </a:moveTo>
                    <a:lnTo>
                      <a:pt x="298767" y="519430"/>
                    </a:lnTo>
                    <a:lnTo>
                      <a:pt x="298386" y="519430"/>
                    </a:lnTo>
                    <a:lnTo>
                      <a:pt x="298881" y="520700"/>
                    </a:lnTo>
                    <a:lnTo>
                      <a:pt x="299364" y="520700"/>
                    </a:lnTo>
                    <a:close/>
                  </a:path>
                  <a:path w="688975" h="715010">
                    <a:moveTo>
                      <a:pt x="299491" y="252730"/>
                    </a:moveTo>
                    <a:lnTo>
                      <a:pt x="298945" y="251460"/>
                    </a:lnTo>
                    <a:lnTo>
                      <a:pt x="298704" y="251460"/>
                    </a:lnTo>
                    <a:lnTo>
                      <a:pt x="299377" y="253072"/>
                    </a:lnTo>
                    <a:lnTo>
                      <a:pt x="299491" y="252730"/>
                    </a:lnTo>
                    <a:close/>
                  </a:path>
                  <a:path w="688975" h="715010">
                    <a:moveTo>
                      <a:pt x="302412" y="586054"/>
                    </a:moveTo>
                    <a:lnTo>
                      <a:pt x="302298" y="585851"/>
                    </a:lnTo>
                    <a:lnTo>
                      <a:pt x="300278" y="585228"/>
                    </a:lnTo>
                    <a:lnTo>
                      <a:pt x="300380" y="586587"/>
                    </a:lnTo>
                    <a:lnTo>
                      <a:pt x="300596" y="587806"/>
                    </a:lnTo>
                    <a:lnTo>
                      <a:pt x="302069" y="588772"/>
                    </a:lnTo>
                    <a:lnTo>
                      <a:pt x="302412" y="586054"/>
                    </a:lnTo>
                    <a:close/>
                  </a:path>
                  <a:path w="688975" h="715010">
                    <a:moveTo>
                      <a:pt x="302552" y="278130"/>
                    </a:moveTo>
                    <a:close/>
                  </a:path>
                  <a:path w="688975" h="715010">
                    <a:moveTo>
                      <a:pt x="302679" y="528320"/>
                    </a:moveTo>
                    <a:lnTo>
                      <a:pt x="302082" y="528320"/>
                    </a:lnTo>
                    <a:lnTo>
                      <a:pt x="302628" y="528574"/>
                    </a:lnTo>
                    <a:lnTo>
                      <a:pt x="302679" y="528320"/>
                    </a:lnTo>
                    <a:close/>
                  </a:path>
                  <a:path w="688975" h="715010">
                    <a:moveTo>
                      <a:pt x="303110" y="137718"/>
                    </a:moveTo>
                    <a:lnTo>
                      <a:pt x="302488" y="137160"/>
                    </a:lnTo>
                    <a:lnTo>
                      <a:pt x="300380" y="138430"/>
                    </a:lnTo>
                    <a:lnTo>
                      <a:pt x="303110" y="137718"/>
                    </a:lnTo>
                    <a:close/>
                  </a:path>
                  <a:path w="688975" h="715010">
                    <a:moveTo>
                      <a:pt x="303174" y="283210"/>
                    </a:moveTo>
                    <a:lnTo>
                      <a:pt x="303022" y="283108"/>
                    </a:lnTo>
                    <a:lnTo>
                      <a:pt x="303174" y="283210"/>
                    </a:lnTo>
                    <a:close/>
                  </a:path>
                  <a:path w="688975" h="715010">
                    <a:moveTo>
                      <a:pt x="303504" y="471170"/>
                    </a:moveTo>
                    <a:lnTo>
                      <a:pt x="303314" y="471170"/>
                    </a:lnTo>
                    <a:lnTo>
                      <a:pt x="303136" y="472440"/>
                    </a:lnTo>
                    <a:lnTo>
                      <a:pt x="303504" y="471170"/>
                    </a:lnTo>
                    <a:close/>
                  </a:path>
                  <a:path w="688975" h="715010">
                    <a:moveTo>
                      <a:pt x="304304" y="417817"/>
                    </a:moveTo>
                    <a:lnTo>
                      <a:pt x="303542" y="416560"/>
                    </a:lnTo>
                    <a:lnTo>
                      <a:pt x="301396" y="416560"/>
                    </a:lnTo>
                    <a:lnTo>
                      <a:pt x="301167" y="419100"/>
                    </a:lnTo>
                    <a:lnTo>
                      <a:pt x="302298" y="419100"/>
                    </a:lnTo>
                    <a:lnTo>
                      <a:pt x="303136" y="420370"/>
                    </a:lnTo>
                    <a:lnTo>
                      <a:pt x="303695" y="421640"/>
                    </a:lnTo>
                    <a:lnTo>
                      <a:pt x="304304" y="422757"/>
                    </a:lnTo>
                    <a:lnTo>
                      <a:pt x="304304" y="417817"/>
                    </a:lnTo>
                    <a:close/>
                  </a:path>
                  <a:path w="688975" h="715010">
                    <a:moveTo>
                      <a:pt x="304380" y="422910"/>
                    </a:moveTo>
                    <a:lnTo>
                      <a:pt x="304304" y="422757"/>
                    </a:lnTo>
                    <a:lnTo>
                      <a:pt x="304304" y="422910"/>
                    </a:lnTo>
                    <a:close/>
                  </a:path>
                  <a:path w="688975" h="715010">
                    <a:moveTo>
                      <a:pt x="304495" y="474980"/>
                    </a:moveTo>
                    <a:lnTo>
                      <a:pt x="303377" y="474980"/>
                    </a:lnTo>
                    <a:lnTo>
                      <a:pt x="303225" y="472440"/>
                    </a:lnTo>
                    <a:lnTo>
                      <a:pt x="301726" y="474980"/>
                    </a:lnTo>
                    <a:lnTo>
                      <a:pt x="300583" y="481330"/>
                    </a:lnTo>
                    <a:lnTo>
                      <a:pt x="300228" y="482600"/>
                    </a:lnTo>
                    <a:lnTo>
                      <a:pt x="298018" y="486410"/>
                    </a:lnTo>
                    <a:lnTo>
                      <a:pt x="298043" y="487680"/>
                    </a:lnTo>
                    <a:lnTo>
                      <a:pt x="299110" y="488950"/>
                    </a:lnTo>
                    <a:lnTo>
                      <a:pt x="300088" y="486410"/>
                    </a:lnTo>
                    <a:lnTo>
                      <a:pt x="300634" y="482600"/>
                    </a:lnTo>
                    <a:lnTo>
                      <a:pt x="302653" y="478790"/>
                    </a:lnTo>
                    <a:lnTo>
                      <a:pt x="302171" y="476250"/>
                    </a:lnTo>
                    <a:lnTo>
                      <a:pt x="304495" y="474980"/>
                    </a:lnTo>
                    <a:close/>
                  </a:path>
                  <a:path w="688975" h="715010">
                    <a:moveTo>
                      <a:pt x="304876" y="107899"/>
                    </a:moveTo>
                    <a:lnTo>
                      <a:pt x="304457" y="106680"/>
                    </a:lnTo>
                    <a:lnTo>
                      <a:pt x="304330" y="106680"/>
                    </a:lnTo>
                    <a:lnTo>
                      <a:pt x="304876" y="107899"/>
                    </a:lnTo>
                    <a:close/>
                  </a:path>
                  <a:path w="688975" h="715010">
                    <a:moveTo>
                      <a:pt x="305955" y="161290"/>
                    </a:moveTo>
                    <a:lnTo>
                      <a:pt x="304457" y="160020"/>
                    </a:lnTo>
                    <a:lnTo>
                      <a:pt x="304215" y="161290"/>
                    </a:lnTo>
                    <a:lnTo>
                      <a:pt x="305955" y="161290"/>
                    </a:lnTo>
                    <a:close/>
                  </a:path>
                  <a:path w="688975" h="715010">
                    <a:moveTo>
                      <a:pt x="307479" y="273050"/>
                    </a:moveTo>
                    <a:lnTo>
                      <a:pt x="307263" y="273050"/>
                    </a:lnTo>
                    <a:lnTo>
                      <a:pt x="307251" y="273240"/>
                    </a:lnTo>
                    <a:lnTo>
                      <a:pt x="307479" y="273050"/>
                    </a:lnTo>
                    <a:close/>
                  </a:path>
                  <a:path w="688975" h="715010">
                    <a:moveTo>
                      <a:pt x="308787" y="555498"/>
                    </a:moveTo>
                    <a:lnTo>
                      <a:pt x="308368" y="554050"/>
                    </a:lnTo>
                    <a:lnTo>
                      <a:pt x="306870" y="552615"/>
                    </a:lnTo>
                    <a:lnTo>
                      <a:pt x="306387" y="554443"/>
                    </a:lnTo>
                    <a:lnTo>
                      <a:pt x="306844" y="555879"/>
                    </a:lnTo>
                    <a:lnTo>
                      <a:pt x="307784" y="557593"/>
                    </a:lnTo>
                    <a:lnTo>
                      <a:pt x="308787" y="555498"/>
                    </a:lnTo>
                    <a:close/>
                  </a:path>
                  <a:path w="688975" h="715010">
                    <a:moveTo>
                      <a:pt x="309397" y="74955"/>
                    </a:moveTo>
                    <a:close/>
                  </a:path>
                  <a:path w="688975" h="715010">
                    <a:moveTo>
                      <a:pt x="310032" y="360680"/>
                    </a:moveTo>
                    <a:lnTo>
                      <a:pt x="306362" y="359410"/>
                    </a:lnTo>
                    <a:lnTo>
                      <a:pt x="303161" y="359410"/>
                    </a:lnTo>
                    <a:lnTo>
                      <a:pt x="306336" y="361950"/>
                    </a:lnTo>
                    <a:lnTo>
                      <a:pt x="308305" y="360680"/>
                    </a:lnTo>
                    <a:lnTo>
                      <a:pt x="308584" y="360680"/>
                    </a:lnTo>
                    <a:lnTo>
                      <a:pt x="307467" y="361950"/>
                    </a:lnTo>
                    <a:lnTo>
                      <a:pt x="308508" y="361950"/>
                    </a:lnTo>
                    <a:lnTo>
                      <a:pt x="309803" y="360680"/>
                    </a:lnTo>
                    <a:lnTo>
                      <a:pt x="310032" y="360680"/>
                    </a:lnTo>
                    <a:close/>
                  </a:path>
                  <a:path w="688975" h="715010">
                    <a:moveTo>
                      <a:pt x="310642" y="522871"/>
                    </a:moveTo>
                    <a:lnTo>
                      <a:pt x="309575" y="522008"/>
                    </a:lnTo>
                    <a:lnTo>
                      <a:pt x="310019" y="523240"/>
                    </a:lnTo>
                    <a:lnTo>
                      <a:pt x="310642" y="522871"/>
                    </a:lnTo>
                    <a:close/>
                  </a:path>
                  <a:path w="688975" h="715010">
                    <a:moveTo>
                      <a:pt x="311010" y="692150"/>
                    </a:moveTo>
                    <a:lnTo>
                      <a:pt x="310591" y="692594"/>
                    </a:lnTo>
                    <a:lnTo>
                      <a:pt x="311010" y="692150"/>
                    </a:lnTo>
                    <a:close/>
                  </a:path>
                  <a:path w="688975" h="715010">
                    <a:moveTo>
                      <a:pt x="311404" y="576580"/>
                    </a:moveTo>
                    <a:lnTo>
                      <a:pt x="310476" y="575310"/>
                    </a:lnTo>
                    <a:lnTo>
                      <a:pt x="309372" y="576580"/>
                    </a:lnTo>
                    <a:lnTo>
                      <a:pt x="311404" y="576580"/>
                    </a:lnTo>
                    <a:close/>
                  </a:path>
                  <a:path w="688975" h="715010">
                    <a:moveTo>
                      <a:pt x="311950" y="323850"/>
                    </a:moveTo>
                    <a:close/>
                  </a:path>
                  <a:path w="688975" h="715010">
                    <a:moveTo>
                      <a:pt x="313042" y="101587"/>
                    </a:moveTo>
                    <a:lnTo>
                      <a:pt x="312013" y="101092"/>
                    </a:lnTo>
                    <a:lnTo>
                      <a:pt x="312204" y="101600"/>
                    </a:lnTo>
                    <a:lnTo>
                      <a:pt x="313042" y="101587"/>
                    </a:lnTo>
                    <a:close/>
                  </a:path>
                  <a:path w="688975" h="715010">
                    <a:moveTo>
                      <a:pt x="313944" y="585139"/>
                    </a:moveTo>
                    <a:lnTo>
                      <a:pt x="311797" y="584352"/>
                    </a:lnTo>
                    <a:lnTo>
                      <a:pt x="310095" y="585660"/>
                    </a:lnTo>
                    <a:lnTo>
                      <a:pt x="308203" y="586232"/>
                    </a:lnTo>
                    <a:lnTo>
                      <a:pt x="308330" y="586765"/>
                    </a:lnTo>
                    <a:lnTo>
                      <a:pt x="313880" y="585177"/>
                    </a:lnTo>
                    <a:close/>
                  </a:path>
                  <a:path w="688975" h="715010">
                    <a:moveTo>
                      <a:pt x="314312" y="515620"/>
                    </a:moveTo>
                    <a:lnTo>
                      <a:pt x="313169" y="514350"/>
                    </a:lnTo>
                    <a:lnTo>
                      <a:pt x="312013" y="514350"/>
                    </a:lnTo>
                    <a:lnTo>
                      <a:pt x="311150" y="515620"/>
                    </a:lnTo>
                    <a:lnTo>
                      <a:pt x="314312" y="515620"/>
                    </a:lnTo>
                    <a:close/>
                  </a:path>
                  <a:path w="688975" h="715010">
                    <a:moveTo>
                      <a:pt x="314629" y="308229"/>
                    </a:moveTo>
                    <a:lnTo>
                      <a:pt x="313690" y="307073"/>
                    </a:lnTo>
                    <a:lnTo>
                      <a:pt x="312458" y="307619"/>
                    </a:lnTo>
                    <a:lnTo>
                      <a:pt x="311188" y="307860"/>
                    </a:lnTo>
                    <a:lnTo>
                      <a:pt x="313626" y="309079"/>
                    </a:lnTo>
                    <a:lnTo>
                      <a:pt x="313956" y="308787"/>
                    </a:lnTo>
                    <a:lnTo>
                      <a:pt x="314299" y="308508"/>
                    </a:lnTo>
                    <a:lnTo>
                      <a:pt x="314629" y="308229"/>
                    </a:lnTo>
                    <a:close/>
                  </a:path>
                  <a:path w="688975" h="715010">
                    <a:moveTo>
                      <a:pt x="316699" y="77838"/>
                    </a:moveTo>
                    <a:lnTo>
                      <a:pt x="316357" y="77470"/>
                    </a:lnTo>
                    <a:lnTo>
                      <a:pt x="316179" y="77622"/>
                    </a:lnTo>
                    <a:lnTo>
                      <a:pt x="316699" y="77838"/>
                    </a:lnTo>
                    <a:close/>
                  </a:path>
                  <a:path w="688975" h="715010">
                    <a:moveTo>
                      <a:pt x="317207" y="468744"/>
                    </a:moveTo>
                    <a:lnTo>
                      <a:pt x="315709" y="472440"/>
                    </a:lnTo>
                    <a:lnTo>
                      <a:pt x="315899" y="472440"/>
                    </a:lnTo>
                    <a:lnTo>
                      <a:pt x="316331" y="473710"/>
                    </a:lnTo>
                    <a:lnTo>
                      <a:pt x="317207" y="468744"/>
                    </a:lnTo>
                    <a:close/>
                  </a:path>
                  <a:path w="688975" h="715010">
                    <a:moveTo>
                      <a:pt x="317220" y="311150"/>
                    </a:moveTo>
                    <a:lnTo>
                      <a:pt x="314820" y="309880"/>
                    </a:lnTo>
                    <a:lnTo>
                      <a:pt x="316903" y="308610"/>
                    </a:lnTo>
                    <a:lnTo>
                      <a:pt x="314629" y="308610"/>
                    </a:lnTo>
                    <a:lnTo>
                      <a:pt x="313626" y="309880"/>
                    </a:lnTo>
                    <a:lnTo>
                      <a:pt x="314477" y="311150"/>
                    </a:lnTo>
                    <a:lnTo>
                      <a:pt x="315569" y="312420"/>
                    </a:lnTo>
                    <a:lnTo>
                      <a:pt x="317220" y="311150"/>
                    </a:lnTo>
                    <a:close/>
                  </a:path>
                  <a:path w="688975" h="715010">
                    <a:moveTo>
                      <a:pt x="317550" y="322021"/>
                    </a:moveTo>
                    <a:lnTo>
                      <a:pt x="311531" y="318770"/>
                    </a:lnTo>
                    <a:lnTo>
                      <a:pt x="311531" y="320040"/>
                    </a:lnTo>
                    <a:lnTo>
                      <a:pt x="307136" y="320040"/>
                    </a:lnTo>
                    <a:lnTo>
                      <a:pt x="310261" y="321310"/>
                    </a:lnTo>
                    <a:lnTo>
                      <a:pt x="312547" y="321310"/>
                    </a:lnTo>
                    <a:lnTo>
                      <a:pt x="313512" y="322580"/>
                    </a:lnTo>
                    <a:lnTo>
                      <a:pt x="314617" y="321310"/>
                    </a:lnTo>
                    <a:lnTo>
                      <a:pt x="316280" y="322580"/>
                    </a:lnTo>
                    <a:lnTo>
                      <a:pt x="317550" y="322021"/>
                    </a:lnTo>
                    <a:close/>
                  </a:path>
                  <a:path w="688975" h="715010">
                    <a:moveTo>
                      <a:pt x="317817" y="567690"/>
                    </a:moveTo>
                    <a:lnTo>
                      <a:pt x="314655" y="566420"/>
                    </a:lnTo>
                    <a:lnTo>
                      <a:pt x="312293" y="568960"/>
                    </a:lnTo>
                    <a:lnTo>
                      <a:pt x="313232" y="568960"/>
                    </a:lnTo>
                    <a:lnTo>
                      <a:pt x="315391" y="567690"/>
                    </a:lnTo>
                    <a:lnTo>
                      <a:pt x="317817" y="567690"/>
                    </a:lnTo>
                    <a:close/>
                  </a:path>
                  <a:path w="688975" h="715010">
                    <a:moveTo>
                      <a:pt x="317957" y="608241"/>
                    </a:moveTo>
                    <a:lnTo>
                      <a:pt x="317639" y="608330"/>
                    </a:lnTo>
                    <a:lnTo>
                      <a:pt x="317931" y="608330"/>
                    </a:lnTo>
                    <a:close/>
                  </a:path>
                  <a:path w="688975" h="715010">
                    <a:moveTo>
                      <a:pt x="318084" y="83820"/>
                    </a:moveTo>
                    <a:lnTo>
                      <a:pt x="317385" y="82842"/>
                    </a:lnTo>
                    <a:lnTo>
                      <a:pt x="317614" y="83820"/>
                    </a:lnTo>
                    <a:lnTo>
                      <a:pt x="318084" y="83820"/>
                    </a:lnTo>
                    <a:close/>
                  </a:path>
                  <a:path w="688975" h="715010">
                    <a:moveTo>
                      <a:pt x="318287" y="603250"/>
                    </a:moveTo>
                    <a:lnTo>
                      <a:pt x="316420" y="603250"/>
                    </a:lnTo>
                    <a:lnTo>
                      <a:pt x="314947" y="604520"/>
                    </a:lnTo>
                    <a:lnTo>
                      <a:pt x="315137" y="604520"/>
                    </a:lnTo>
                    <a:lnTo>
                      <a:pt x="318287" y="603250"/>
                    </a:lnTo>
                    <a:close/>
                  </a:path>
                  <a:path w="688975" h="715010">
                    <a:moveTo>
                      <a:pt x="318808" y="78740"/>
                    </a:moveTo>
                    <a:lnTo>
                      <a:pt x="316699" y="77838"/>
                    </a:lnTo>
                    <a:lnTo>
                      <a:pt x="317550" y="78740"/>
                    </a:lnTo>
                    <a:lnTo>
                      <a:pt x="318808" y="78740"/>
                    </a:lnTo>
                    <a:close/>
                  </a:path>
                  <a:path w="688975" h="715010">
                    <a:moveTo>
                      <a:pt x="319100" y="412064"/>
                    </a:moveTo>
                    <a:lnTo>
                      <a:pt x="318376" y="411480"/>
                    </a:lnTo>
                    <a:lnTo>
                      <a:pt x="317233" y="412559"/>
                    </a:lnTo>
                    <a:lnTo>
                      <a:pt x="317512" y="412750"/>
                    </a:lnTo>
                    <a:lnTo>
                      <a:pt x="319100" y="412064"/>
                    </a:lnTo>
                    <a:close/>
                  </a:path>
                  <a:path w="688975" h="715010">
                    <a:moveTo>
                      <a:pt x="319227" y="514350"/>
                    </a:moveTo>
                    <a:lnTo>
                      <a:pt x="316572" y="510540"/>
                    </a:lnTo>
                    <a:lnTo>
                      <a:pt x="318274" y="509270"/>
                    </a:lnTo>
                    <a:lnTo>
                      <a:pt x="314058" y="510540"/>
                    </a:lnTo>
                    <a:lnTo>
                      <a:pt x="315315" y="511810"/>
                    </a:lnTo>
                    <a:lnTo>
                      <a:pt x="316191" y="511822"/>
                    </a:lnTo>
                    <a:lnTo>
                      <a:pt x="317804" y="513054"/>
                    </a:lnTo>
                    <a:lnTo>
                      <a:pt x="317817" y="513219"/>
                    </a:lnTo>
                    <a:lnTo>
                      <a:pt x="317639" y="514350"/>
                    </a:lnTo>
                    <a:lnTo>
                      <a:pt x="319227" y="514350"/>
                    </a:lnTo>
                    <a:close/>
                  </a:path>
                  <a:path w="688975" h="715010">
                    <a:moveTo>
                      <a:pt x="319608" y="323126"/>
                    </a:moveTo>
                    <a:lnTo>
                      <a:pt x="319201" y="321310"/>
                    </a:lnTo>
                    <a:lnTo>
                      <a:pt x="317550" y="322021"/>
                    </a:lnTo>
                    <a:lnTo>
                      <a:pt x="319608" y="323126"/>
                    </a:lnTo>
                    <a:close/>
                  </a:path>
                  <a:path w="688975" h="715010">
                    <a:moveTo>
                      <a:pt x="319887" y="427939"/>
                    </a:moveTo>
                    <a:lnTo>
                      <a:pt x="317042" y="426720"/>
                    </a:lnTo>
                    <a:lnTo>
                      <a:pt x="315201" y="427990"/>
                    </a:lnTo>
                    <a:lnTo>
                      <a:pt x="315353" y="429260"/>
                    </a:lnTo>
                    <a:lnTo>
                      <a:pt x="319887" y="427939"/>
                    </a:lnTo>
                    <a:close/>
                  </a:path>
                  <a:path w="688975" h="715010">
                    <a:moveTo>
                      <a:pt x="320065" y="427888"/>
                    </a:moveTo>
                    <a:lnTo>
                      <a:pt x="319887" y="427939"/>
                    </a:lnTo>
                    <a:lnTo>
                      <a:pt x="320027" y="427990"/>
                    </a:lnTo>
                    <a:close/>
                  </a:path>
                  <a:path w="688975" h="715010">
                    <a:moveTo>
                      <a:pt x="320116" y="419100"/>
                    </a:moveTo>
                    <a:lnTo>
                      <a:pt x="318160" y="417842"/>
                    </a:lnTo>
                    <a:lnTo>
                      <a:pt x="317144" y="419100"/>
                    </a:lnTo>
                    <a:lnTo>
                      <a:pt x="313715" y="419100"/>
                    </a:lnTo>
                    <a:lnTo>
                      <a:pt x="312585" y="420370"/>
                    </a:lnTo>
                    <a:lnTo>
                      <a:pt x="315849" y="420370"/>
                    </a:lnTo>
                    <a:lnTo>
                      <a:pt x="319074" y="419100"/>
                    </a:lnTo>
                    <a:lnTo>
                      <a:pt x="320116" y="419100"/>
                    </a:lnTo>
                    <a:close/>
                  </a:path>
                  <a:path w="688975" h="715010">
                    <a:moveTo>
                      <a:pt x="320306" y="309880"/>
                    </a:moveTo>
                    <a:lnTo>
                      <a:pt x="316915" y="308610"/>
                    </a:lnTo>
                    <a:lnTo>
                      <a:pt x="318541" y="309880"/>
                    </a:lnTo>
                    <a:lnTo>
                      <a:pt x="320306" y="309880"/>
                    </a:lnTo>
                    <a:close/>
                  </a:path>
                  <a:path w="688975" h="715010">
                    <a:moveTo>
                      <a:pt x="320624" y="698449"/>
                    </a:moveTo>
                    <a:lnTo>
                      <a:pt x="317969" y="698842"/>
                    </a:lnTo>
                    <a:lnTo>
                      <a:pt x="317360" y="698131"/>
                    </a:lnTo>
                    <a:lnTo>
                      <a:pt x="318185" y="695579"/>
                    </a:lnTo>
                    <a:lnTo>
                      <a:pt x="318312" y="695464"/>
                    </a:lnTo>
                    <a:lnTo>
                      <a:pt x="318109" y="695401"/>
                    </a:lnTo>
                    <a:lnTo>
                      <a:pt x="317538" y="695299"/>
                    </a:lnTo>
                    <a:lnTo>
                      <a:pt x="316141" y="697344"/>
                    </a:lnTo>
                    <a:lnTo>
                      <a:pt x="313778" y="701027"/>
                    </a:lnTo>
                    <a:lnTo>
                      <a:pt x="316230" y="699884"/>
                    </a:lnTo>
                    <a:lnTo>
                      <a:pt x="318160" y="702221"/>
                    </a:lnTo>
                    <a:lnTo>
                      <a:pt x="319938" y="701662"/>
                    </a:lnTo>
                    <a:lnTo>
                      <a:pt x="320205" y="700049"/>
                    </a:lnTo>
                    <a:lnTo>
                      <a:pt x="320243" y="699884"/>
                    </a:lnTo>
                    <a:lnTo>
                      <a:pt x="320522" y="698842"/>
                    </a:lnTo>
                    <a:lnTo>
                      <a:pt x="320624" y="698449"/>
                    </a:lnTo>
                    <a:close/>
                  </a:path>
                  <a:path w="688975" h="715010">
                    <a:moveTo>
                      <a:pt x="321195" y="514108"/>
                    </a:moveTo>
                    <a:lnTo>
                      <a:pt x="320878" y="514350"/>
                    </a:lnTo>
                    <a:lnTo>
                      <a:pt x="321068" y="514350"/>
                    </a:lnTo>
                    <a:lnTo>
                      <a:pt x="321195" y="514108"/>
                    </a:lnTo>
                    <a:close/>
                  </a:path>
                  <a:path w="688975" h="715010">
                    <a:moveTo>
                      <a:pt x="322351" y="704850"/>
                    </a:moveTo>
                    <a:lnTo>
                      <a:pt x="322237" y="704989"/>
                    </a:lnTo>
                    <a:lnTo>
                      <a:pt x="322351" y="704850"/>
                    </a:lnTo>
                    <a:close/>
                  </a:path>
                  <a:path w="688975" h="715010">
                    <a:moveTo>
                      <a:pt x="323202" y="178257"/>
                    </a:moveTo>
                    <a:lnTo>
                      <a:pt x="322732" y="177800"/>
                    </a:lnTo>
                    <a:lnTo>
                      <a:pt x="320979" y="177800"/>
                    </a:lnTo>
                    <a:lnTo>
                      <a:pt x="323202" y="178257"/>
                    </a:lnTo>
                    <a:close/>
                  </a:path>
                  <a:path w="688975" h="715010">
                    <a:moveTo>
                      <a:pt x="323608" y="429260"/>
                    </a:moveTo>
                    <a:lnTo>
                      <a:pt x="320281" y="429260"/>
                    </a:lnTo>
                    <a:lnTo>
                      <a:pt x="319735" y="430530"/>
                    </a:lnTo>
                    <a:lnTo>
                      <a:pt x="323126" y="430530"/>
                    </a:lnTo>
                    <a:lnTo>
                      <a:pt x="323075" y="431800"/>
                    </a:lnTo>
                    <a:lnTo>
                      <a:pt x="321868" y="434340"/>
                    </a:lnTo>
                    <a:lnTo>
                      <a:pt x="323329" y="434340"/>
                    </a:lnTo>
                    <a:lnTo>
                      <a:pt x="323608" y="429260"/>
                    </a:lnTo>
                    <a:close/>
                  </a:path>
                  <a:path w="688975" h="715010">
                    <a:moveTo>
                      <a:pt x="324205" y="595782"/>
                    </a:moveTo>
                    <a:lnTo>
                      <a:pt x="324116" y="595630"/>
                    </a:lnTo>
                    <a:lnTo>
                      <a:pt x="323989" y="595630"/>
                    </a:lnTo>
                    <a:lnTo>
                      <a:pt x="324205" y="595782"/>
                    </a:lnTo>
                    <a:close/>
                  </a:path>
                  <a:path w="688975" h="715010">
                    <a:moveTo>
                      <a:pt x="324205" y="307340"/>
                    </a:moveTo>
                    <a:close/>
                  </a:path>
                  <a:path w="688975" h="715010">
                    <a:moveTo>
                      <a:pt x="324319" y="86360"/>
                    </a:moveTo>
                    <a:lnTo>
                      <a:pt x="323697" y="85090"/>
                    </a:lnTo>
                    <a:lnTo>
                      <a:pt x="322453" y="82550"/>
                    </a:lnTo>
                    <a:lnTo>
                      <a:pt x="321932" y="82550"/>
                    </a:lnTo>
                    <a:lnTo>
                      <a:pt x="321233" y="81280"/>
                    </a:lnTo>
                    <a:lnTo>
                      <a:pt x="320586" y="81280"/>
                    </a:lnTo>
                    <a:lnTo>
                      <a:pt x="320497" y="83820"/>
                    </a:lnTo>
                    <a:lnTo>
                      <a:pt x="318084" y="83820"/>
                    </a:lnTo>
                    <a:lnTo>
                      <a:pt x="319913" y="86360"/>
                    </a:lnTo>
                    <a:lnTo>
                      <a:pt x="320586" y="86360"/>
                    </a:lnTo>
                    <a:lnTo>
                      <a:pt x="321144" y="87630"/>
                    </a:lnTo>
                    <a:lnTo>
                      <a:pt x="321195" y="86360"/>
                    </a:lnTo>
                    <a:lnTo>
                      <a:pt x="321005" y="85090"/>
                    </a:lnTo>
                    <a:lnTo>
                      <a:pt x="322478" y="85090"/>
                    </a:lnTo>
                    <a:lnTo>
                      <a:pt x="323405" y="86360"/>
                    </a:lnTo>
                    <a:lnTo>
                      <a:pt x="324269" y="86360"/>
                    </a:lnTo>
                    <a:close/>
                  </a:path>
                  <a:path w="688975" h="715010">
                    <a:moveTo>
                      <a:pt x="324700" y="178549"/>
                    </a:moveTo>
                    <a:lnTo>
                      <a:pt x="323202" y="178257"/>
                    </a:lnTo>
                    <a:lnTo>
                      <a:pt x="324065" y="179070"/>
                    </a:lnTo>
                    <a:lnTo>
                      <a:pt x="324700" y="178549"/>
                    </a:lnTo>
                    <a:close/>
                  </a:path>
                  <a:path w="688975" h="715010">
                    <a:moveTo>
                      <a:pt x="325348" y="189230"/>
                    </a:moveTo>
                    <a:close/>
                  </a:path>
                  <a:path w="688975" h="715010">
                    <a:moveTo>
                      <a:pt x="325907" y="701890"/>
                    </a:moveTo>
                    <a:lnTo>
                      <a:pt x="324256" y="700011"/>
                    </a:lnTo>
                    <a:lnTo>
                      <a:pt x="323634" y="701014"/>
                    </a:lnTo>
                    <a:lnTo>
                      <a:pt x="322122" y="703580"/>
                    </a:lnTo>
                    <a:lnTo>
                      <a:pt x="322313" y="703986"/>
                    </a:lnTo>
                    <a:lnTo>
                      <a:pt x="322338" y="704202"/>
                    </a:lnTo>
                    <a:lnTo>
                      <a:pt x="325272" y="703135"/>
                    </a:lnTo>
                    <a:lnTo>
                      <a:pt x="325335" y="702881"/>
                    </a:lnTo>
                    <a:lnTo>
                      <a:pt x="325907" y="701890"/>
                    </a:lnTo>
                    <a:close/>
                  </a:path>
                  <a:path w="688975" h="715010">
                    <a:moveTo>
                      <a:pt x="326174" y="513219"/>
                    </a:moveTo>
                    <a:lnTo>
                      <a:pt x="326047" y="513054"/>
                    </a:lnTo>
                    <a:lnTo>
                      <a:pt x="326174" y="513219"/>
                    </a:lnTo>
                    <a:close/>
                  </a:path>
                  <a:path w="688975" h="715010">
                    <a:moveTo>
                      <a:pt x="326212" y="223710"/>
                    </a:moveTo>
                    <a:lnTo>
                      <a:pt x="325386" y="222250"/>
                    </a:lnTo>
                    <a:lnTo>
                      <a:pt x="323392" y="222250"/>
                    </a:lnTo>
                    <a:lnTo>
                      <a:pt x="326212" y="223710"/>
                    </a:lnTo>
                    <a:close/>
                  </a:path>
                  <a:path w="688975" h="715010">
                    <a:moveTo>
                      <a:pt x="326580" y="215569"/>
                    </a:moveTo>
                    <a:lnTo>
                      <a:pt x="326148" y="214630"/>
                    </a:lnTo>
                    <a:lnTo>
                      <a:pt x="326110" y="215900"/>
                    </a:lnTo>
                    <a:lnTo>
                      <a:pt x="326580" y="215569"/>
                    </a:lnTo>
                    <a:close/>
                  </a:path>
                  <a:path w="688975" h="715010">
                    <a:moveTo>
                      <a:pt x="326974" y="541083"/>
                    </a:moveTo>
                    <a:lnTo>
                      <a:pt x="325361" y="539597"/>
                    </a:lnTo>
                    <a:lnTo>
                      <a:pt x="318465" y="537908"/>
                    </a:lnTo>
                    <a:lnTo>
                      <a:pt x="315569" y="538302"/>
                    </a:lnTo>
                    <a:lnTo>
                      <a:pt x="326974" y="541083"/>
                    </a:lnTo>
                    <a:close/>
                  </a:path>
                  <a:path w="688975" h="715010">
                    <a:moveTo>
                      <a:pt x="327240" y="435610"/>
                    </a:moveTo>
                    <a:lnTo>
                      <a:pt x="326999" y="434340"/>
                    </a:lnTo>
                    <a:lnTo>
                      <a:pt x="326809" y="433273"/>
                    </a:lnTo>
                    <a:lnTo>
                      <a:pt x="326390" y="434340"/>
                    </a:lnTo>
                    <a:lnTo>
                      <a:pt x="324827" y="433070"/>
                    </a:lnTo>
                    <a:lnTo>
                      <a:pt x="325932" y="435610"/>
                    </a:lnTo>
                    <a:lnTo>
                      <a:pt x="323011" y="436880"/>
                    </a:lnTo>
                    <a:lnTo>
                      <a:pt x="324383" y="439420"/>
                    </a:lnTo>
                    <a:lnTo>
                      <a:pt x="325031" y="436880"/>
                    </a:lnTo>
                    <a:lnTo>
                      <a:pt x="326682" y="435610"/>
                    </a:lnTo>
                    <a:lnTo>
                      <a:pt x="327240" y="435610"/>
                    </a:lnTo>
                    <a:close/>
                  </a:path>
                  <a:path w="688975" h="715010">
                    <a:moveTo>
                      <a:pt x="327342" y="224332"/>
                    </a:moveTo>
                    <a:lnTo>
                      <a:pt x="326212" y="223710"/>
                    </a:lnTo>
                    <a:lnTo>
                      <a:pt x="326821" y="224790"/>
                    </a:lnTo>
                    <a:lnTo>
                      <a:pt x="327342" y="224332"/>
                    </a:lnTo>
                    <a:close/>
                  </a:path>
                  <a:path w="688975" h="715010">
                    <a:moveTo>
                      <a:pt x="327545" y="697280"/>
                    </a:moveTo>
                    <a:lnTo>
                      <a:pt x="326593" y="696214"/>
                    </a:lnTo>
                    <a:lnTo>
                      <a:pt x="324281" y="699973"/>
                    </a:lnTo>
                    <a:lnTo>
                      <a:pt x="325602" y="699122"/>
                    </a:lnTo>
                    <a:lnTo>
                      <a:pt x="326682" y="697611"/>
                    </a:lnTo>
                    <a:lnTo>
                      <a:pt x="327545" y="697280"/>
                    </a:lnTo>
                    <a:close/>
                  </a:path>
                  <a:path w="688975" h="715010">
                    <a:moveTo>
                      <a:pt x="328256" y="190500"/>
                    </a:moveTo>
                    <a:lnTo>
                      <a:pt x="325348" y="189255"/>
                    </a:lnTo>
                    <a:lnTo>
                      <a:pt x="325285" y="190500"/>
                    </a:lnTo>
                    <a:lnTo>
                      <a:pt x="328256" y="190500"/>
                    </a:lnTo>
                    <a:close/>
                  </a:path>
                  <a:path w="688975" h="715010">
                    <a:moveTo>
                      <a:pt x="328371" y="609434"/>
                    </a:moveTo>
                    <a:lnTo>
                      <a:pt x="326504" y="608469"/>
                    </a:lnTo>
                    <a:lnTo>
                      <a:pt x="321881" y="609320"/>
                    </a:lnTo>
                    <a:lnTo>
                      <a:pt x="318884" y="611466"/>
                    </a:lnTo>
                    <a:lnTo>
                      <a:pt x="328371" y="609434"/>
                    </a:lnTo>
                    <a:close/>
                  </a:path>
                  <a:path w="688975" h="715010">
                    <a:moveTo>
                      <a:pt x="328485" y="182880"/>
                    </a:moveTo>
                    <a:lnTo>
                      <a:pt x="325069" y="182880"/>
                    </a:lnTo>
                    <a:lnTo>
                      <a:pt x="325081" y="184150"/>
                    </a:lnTo>
                    <a:lnTo>
                      <a:pt x="326136" y="184150"/>
                    </a:lnTo>
                    <a:lnTo>
                      <a:pt x="328485" y="182880"/>
                    </a:lnTo>
                    <a:close/>
                  </a:path>
                  <a:path w="688975" h="715010">
                    <a:moveTo>
                      <a:pt x="328714" y="400050"/>
                    </a:moveTo>
                    <a:lnTo>
                      <a:pt x="328218" y="400050"/>
                    </a:lnTo>
                    <a:lnTo>
                      <a:pt x="327520" y="401320"/>
                    </a:lnTo>
                    <a:lnTo>
                      <a:pt x="328333" y="401320"/>
                    </a:lnTo>
                    <a:lnTo>
                      <a:pt x="328714" y="400050"/>
                    </a:lnTo>
                    <a:close/>
                  </a:path>
                  <a:path w="688975" h="715010">
                    <a:moveTo>
                      <a:pt x="328726" y="429260"/>
                    </a:moveTo>
                    <a:lnTo>
                      <a:pt x="325602" y="427990"/>
                    </a:lnTo>
                    <a:lnTo>
                      <a:pt x="328447" y="426720"/>
                    </a:lnTo>
                    <a:lnTo>
                      <a:pt x="326339" y="425450"/>
                    </a:lnTo>
                    <a:lnTo>
                      <a:pt x="327063" y="424180"/>
                    </a:lnTo>
                    <a:lnTo>
                      <a:pt x="327634" y="422910"/>
                    </a:lnTo>
                    <a:lnTo>
                      <a:pt x="326364" y="421640"/>
                    </a:lnTo>
                    <a:lnTo>
                      <a:pt x="324370" y="422910"/>
                    </a:lnTo>
                    <a:lnTo>
                      <a:pt x="326555" y="422910"/>
                    </a:lnTo>
                    <a:lnTo>
                      <a:pt x="326872" y="424180"/>
                    </a:lnTo>
                    <a:lnTo>
                      <a:pt x="326199" y="425450"/>
                    </a:lnTo>
                    <a:lnTo>
                      <a:pt x="323748" y="426720"/>
                    </a:lnTo>
                    <a:lnTo>
                      <a:pt x="322173" y="426720"/>
                    </a:lnTo>
                    <a:lnTo>
                      <a:pt x="320852" y="425450"/>
                    </a:lnTo>
                    <a:lnTo>
                      <a:pt x="320065" y="427888"/>
                    </a:lnTo>
                    <a:lnTo>
                      <a:pt x="324040" y="426720"/>
                    </a:lnTo>
                    <a:lnTo>
                      <a:pt x="324243" y="429260"/>
                    </a:lnTo>
                    <a:lnTo>
                      <a:pt x="328726" y="429260"/>
                    </a:lnTo>
                    <a:close/>
                  </a:path>
                  <a:path w="688975" h="715010">
                    <a:moveTo>
                      <a:pt x="328790" y="78740"/>
                    </a:moveTo>
                    <a:lnTo>
                      <a:pt x="328485" y="78651"/>
                    </a:lnTo>
                    <a:lnTo>
                      <a:pt x="328790" y="78740"/>
                    </a:lnTo>
                    <a:close/>
                  </a:path>
                  <a:path w="688975" h="715010">
                    <a:moveTo>
                      <a:pt x="328815" y="505485"/>
                    </a:moveTo>
                    <a:lnTo>
                      <a:pt x="323265" y="508000"/>
                    </a:lnTo>
                    <a:lnTo>
                      <a:pt x="322910" y="506730"/>
                    </a:lnTo>
                    <a:lnTo>
                      <a:pt x="321411" y="509270"/>
                    </a:lnTo>
                    <a:lnTo>
                      <a:pt x="323545" y="508000"/>
                    </a:lnTo>
                    <a:lnTo>
                      <a:pt x="326402" y="510540"/>
                    </a:lnTo>
                    <a:lnTo>
                      <a:pt x="324015" y="511810"/>
                    </a:lnTo>
                    <a:lnTo>
                      <a:pt x="323164" y="510540"/>
                    </a:lnTo>
                    <a:lnTo>
                      <a:pt x="321411" y="509270"/>
                    </a:lnTo>
                    <a:lnTo>
                      <a:pt x="319976" y="508000"/>
                    </a:lnTo>
                    <a:lnTo>
                      <a:pt x="318566" y="508000"/>
                    </a:lnTo>
                    <a:lnTo>
                      <a:pt x="318211" y="510540"/>
                    </a:lnTo>
                    <a:lnTo>
                      <a:pt x="320027" y="509270"/>
                    </a:lnTo>
                    <a:lnTo>
                      <a:pt x="321424" y="510540"/>
                    </a:lnTo>
                    <a:lnTo>
                      <a:pt x="322414" y="511822"/>
                    </a:lnTo>
                    <a:lnTo>
                      <a:pt x="321195" y="514108"/>
                    </a:lnTo>
                    <a:lnTo>
                      <a:pt x="324281" y="511810"/>
                    </a:lnTo>
                    <a:lnTo>
                      <a:pt x="326047" y="513054"/>
                    </a:lnTo>
                    <a:lnTo>
                      <a:pt x="328002" y="511822"/>
                    </a:lnTo>
                    <a:lnTo>
                      <a:pt x="327113" y="510540"/>
                    </a:lnTo>
                    <a:lnTo>
                      <a:pt x="325120" y="508000"/>
                    </a:lnTo>
                    <a:lnTo>
                      <a:pt x="326402" y="508000"/>
                    </a:lnTo>
                    <a:lnTo>
                      <a:pt x="327875" y="506730"/>
                    </a:lnTo>
                    <a:lnTo>
                      <a:pt x="328625" y="506730"/>
                    </a:lnTo>
                    <a:lnTo>
                      <a:pt x="328815" y="505485"/>
                    </a:lnTo>
                    <a:close/>
                  </a:path>
                  <a:path w="688975" h="715010">
                    <a:moveTo>
                      <a:pt x="328879" y="433070"/>
                    </a:moveTo>
                    <a:lnTo>
                      <a:pt x="327380" y="431800"/>
                    </a:lnTo>
                    <a:lnTo>
                      <a:pt x="326859" y="433133"/>
                    </a:lnTo>
                    <a:lnTo>
                      <a:pt x="328688" y="434340"/>
                    </a:lnTo>
                    <a:lnTo>
                      <a:pt x="328879" y="433070"/>
                    </a:lnTo>
                    <a:close/>
                  </a:path>
                  <a:path w="688975" h="715010">
                    <a:moveTo>
                      <a:pt x="329399" y="209067"/>
                    </a:moveTo>
                    <a:lnTo>
                      <a:pt x="327977" y="207010"/>
                    </a:lnTo>
                    <a:lnTo>
                      <a:pt x="325729" y="207010"/>
                    </a:lnTo>
                    <a:lnTo>
                      <a:pt x="329399" y="209067"/>
                    </a:lnTo>
                    <a:close/>
                  </a:path>
                  <a:path w="688975" h="715010">
                    <a:moveTo>
                      <a:pt x="329425" y="443230"/>
                    </a:moveTo>
                    <a:lnTo>
                      <a:pt x="328142" y="443230"/>
                    </a:lnTo>
                    <a:lnTo>
                      <a:pt x="328142" y="441960"/>
                    </a:lnTo>
                    <a:lnTo>
                      <a:pt x="326783" y="444500"/>
                    </a:lnTo>
                    <a:lnTo>
                      <a:pt x="328549" y="444500"/>
                    </a:lnTo>
                    <a:lnTo>
                      <a:pt x="329425" y="443230"/>
                    </a:lnTo>
                    <a:close/>
                  </a:path>
                  <a:path w="688975" h="715010">
                    <a:moveTo>
                      <a:pt x="329526" y="670737"/>
                    </a:moveTo>
                    <a:lnTo>
                      <a:pt x="327875" y="669150"/>
                    </a:lnTo>
                    <a:lnTo>
                      <a:pt x="325882" y="668921"/>
                    </a:lnTo>
                    <a:lnTo>
                      <a:pt x="324269" y="670496"/>
                    </a:lnTo>
                    <a:lnTo>
                      <a:pt x="325386" y="670496"/>
                    </a:lnTo>
                    <a:lnTo>
                      <a:pt x="326212" y="670471"/>
                    </a:lnTo>
                    <a:lnTo>
                      <a:pt x="327901" y="670547"/>
                    </a:lnTo>
                    <a:lnTo>
                      <a:pt x="328764" y="670661"/>
                    </a:lnTo>
                    <a:lnTo>
                      <a:pt x="329526" y="670737"/>
                    </a:lnTo>
                    <a:close/>
                  </a:path>
                  <a:path w="688975" h="715010">
                    <a:moveTo>
                      <a:pt x="329844" y="299783"/>
                    </a:moveTo>
                    <a:lnTo>
                      <a:pt x="329692" y="299720"/>
                    </a:lnTo>
                    <a:lnTo>
                      <a:pt x="329844" y="299783"/>
                    </a:lnTo>
                    <a:close/>
                  </a:path>
                  <a:path w="688975" h="715010">
                    <a:moveTo>
                      <a:pt x="330009" y="209410"/>
                    </a:moveTo>
                    <a:lnTo>
                      <a:pt x="329399" y="209067"/>
                    </a:lnTo>
                    <a:lnTo>
                      <a:pt x="329742" y="209550"/>
                    </a:lnTo>
                    <a:lnTo>
                      <a:pt x="330009" y="209410"/>
                    </a:lnTo>
                    <a:close/>
                  </a:path>
                  <a:path w="688975" h="715010">
                    <a:moveTo>
                      <a:pt x="330390" y="205740"/>
                    </a:moveTo>
                    <a:lnTo>
                      <a:pt x="329539" y="204470"/>
                    </a:lnTo>
                    <a:lnTo>
                      <a:pt x="330301" y="205740"/>
                    </a:lnTo>
                    <a:close/>
                  </a:path>
                  <a:path w="688975" h="715010">
                    <a:moveTo>
                      <a:pt x="330504" y="613943"/>
                    </a:moveTo>
                    <a:lnTo>
                      <a:pt x="327901" y="613587"/>
                    </a:lnTo>
                    <a:lnTo>
                      <a:pt x="324129" y="614502"/>
                    </a:lnTo>
                    <a:lnTo>
                      <a:pt x="322364" y="615861"/>
                    </a:lnTo>
                    <a:lnTo>
                      <a:pt x="325386" y="615848"/>
                    </a:lnTo>
                    <a:lnTo>
                      <a:pt x="327850" y="614603"/>
                    </a:lnTo>
                    <a:lnTo>
                      <a:pt x="330504" y="613943"/>
                    </a:lnTo>
                    <a:close/>
                  </a:path>
                  <a:path w="688975" h="715010">
                    <a:moveTo>
                      <a:pt x="330555" y="513080"/>
                    </a:moveTo>
                    <a:lnTo>
                      <a:pt x="329869" y="511810"/>
                    </a:lnTo>
                    <a:lnTo>
                      <a:pt x="328002" y="511822"/>
                    </a:lnTo>
                    <a:lnTo>
                      <a:pt x="329831" y="513080"/>
                    </a:lnTo>
                    <a:lnTo>
                      <a:pt x="330555" y="513080"/>
                    </a:lnTo>
                    <a:close/>
                  </a:path>
                  <a:path w="688975" h="715010">
                    <a:moveTo>
                      <a:pt x="330746" y="506628"/>
                    </a:moveTo>
                    <a:lnTo>
                      <a:pt x="330542" y="504190"/>
                    </a:lnTo>
                    <a:lnTo>
                      <a:pt x="328168" y="505460"/>
                    </a:lnTo>
                    <a:lnTo>
                      <a:pt x="328815" y="505460"/>
                    </a:lnTo>
                    <a:lnTo>
                      <a:pt x="330746" y="506628"/>
                    </a:lnTo>
                    <a:close/>
                  </a:path>
                  <a:path w="688975" h="715010">
                    <a:moveTo>
                      <a:pt x="330860" y="682434"/>
                    </a:moveTo>
                    <a:lnTo>
                      <a:pt x="329285" y="681901"/>
                    </a:lnTo>
                    <a:lnTo>
                      <a:pt x="327736" y="681253"/>
                    </a:lnTo>
                    <a:lnTo>
                      <a:pt x="325488" y="680707"/>
                    </a:lnTo>
                    <a:lnTo>
                      <a:pt x="323811" y="681405"/>
                    </a:lnTo>
                    <a:lnTo>
                      <a:pt x="323837" y="682040"/>
                    </a:lnTo>
                    <a:lnTo>
                      <a:pt x="323748" y="682421"/>
                    </a:lnTo>
                    <a:lnTo>
                      <a:pt x="323888" y="682726"/>
                    </a:lnTo>
                    <a:lnTo>
                      <a:pt x="323951" y="682891"/>
                    </a:lnTo>
                    <a:lnTo>
                      <a:pt x="326339" y="680999"/>
                    </a:lnTo>
                    <a:lnTo>
                      <a:pt x="328422" y="683221"/>
                    </a:lnTo>
                    <a:lnTo>
                      <a:pt x="330669" y="683209"/>
                    </a:lnTo>
                    <a:lnTo>
                      <a:pt x="330860" y="682434"/>
                    </a:lnTo>
                    <a:close/>
                  </a:path>
                  <a:path w="688975" h="715010">
                    <a:moveTo>
                      <a:pt x="330923" y="506730"/>
                    </a:moveTo>
                    <a:lnTo>
                      <a:pt x="330746" y="506628"/>
                    </a:lnTo>
                    <a:lnTo>
                      <a:pt x="330873" y="506818"/>
                    </a:lnTo>
                    <a:close/>
                  </a:path>
                  <a:path w="688975" h="715010">
                    <a:moveTo>
                      <a:pt x="330974" y="270510"/>
                    </a:moveTo>
                    <a:lnTo>
                      <a:pt x="329641" y="269240"/>
                    </a:lnTo>
                    <a:lnTo>
                      <a:pt x="326974" y="269240"/>
                    </a:lnTo>
                    <a:lnTo>
                      <a:pt x="327317" y="270510"/>
                    </a:lnTo>
                    <a:lnTo>
                      <a:pt x="330974" y="270510"/>
                    </a:lnTo>
                    <a:close/>
                  </a:path>
                  <a:path w="688975" h="715010">
                    <a:moveTo>
                      <a:pt x="331012" y="686295"/>
                    </a:moveTo>
                    <a:lnTo>
                      <a:pt x="328891" y="686409"/>
                    </a:lnTo>
                    <a:lnTo>
                      <a:pt x="326872" y="685787"/>
                    </a:lnTo>
                    <a:lnTo>
                      <a:pt x="325107" y="687476"/>
                    </a:lnTo>
                    <a:lnTo>
                      <a:pt x="326212" y="688505"/>
                    </a:lnTo>
                    <a:lnTo>
                      <a:pt x="327240" y="687666"/>
                    </a:lnTo>
                    <a:lnTo>
                      <a:pt x="329120" y="687552"/>
                    </a:lnTo>
                    <a:lnTo>
                      <a:pt x="330492" y="688124"/>
                    </a:lnTo>
                    <a:lnTo>
                      <a:pt x="331012" y="686295"/>
                    </a:lnTo>
                    <a:close/>
                  </a:path>
                  <a:path w="688975" h="715010">
                    <a:moveTo>
                      <a:pt x="331216" y="514311"/>
                    </a:moveTo>
                    <a:lnTo>
                      <a:pt x="330568" y="513080"/>
                    </a:lnTo>
                    <a:lnTo>
                      <a:pt x="331216" y="514311"/>
                    </a:lnTo>
                    <a:close/>
                  </a:path>
                  <a:path w="688975" h="715010">
                    <a:moveTo>
                      <a:pt x="331216" y="443230"/>
                    </a:moveTo>
                    <a:lnTo>
                      <a:pt x="330301" y="441960"/>
                    </a:lnTo>
                    <a:lnTo>
                      <a:pt x="329425" y="443230"/>
                    </a:lnTo>
                    <a:lnTo>
                      <a:pt x="331216" y="443230"/>
                    </a:lnTo>
                    <a:close/>
                  </a:path>
                  <a:path w="688975" h="715010">
                    <a:moveTo>
                      <a:pt x="331343" y="243840"/>
                    </a:moveTo>
                    <a:lnTo>
                      <a:pt x="328841" y="242570"/>
                    </a:lnTo>
                    <a:lnTo>
                      <a:pt x="328053" y="242570"/>
                    </a:lnTo>
                    <a:lnTo>
                      <a:pt x="327202" y="241300"/>
                    </a:lnTo>
                    <a:lnTo>
                      <a:pt x="326859" y="242570"/>
                    </a:lnTo>
                    <a:lnTo>
                      <a:pt x="327050" y="242570"/>
                    </a:lnTo>
                    <a:lnTo>
                      <a:pt x="329247" y="243840"/>
                    </a:lnTo>
                    <a:lnTo>
                      <a:pt x="331343" y="243840"/>
                    </a:lnTo>
                    <a:close/>
                  </a:path>
                  <a:path w="688975" h="715010">
                    <a:moveTo>
                      <a:pt x="331635" y="692073"/>
                    </a:moveTo>
                    <a:lnTo>
                      <a:pt x="329247" y="690816"/>
                    </a:lnTo>
                    <a:lnTo>
                      <a:pt x="328726" y="690956"/>
                    </a:lnTo>
                    <a:lnTo>
                      <a:pt x="327507" y="693204"/>
                    </a:lnTo>
                    <a:lnTo>
                      <a:pt x="329272" y="694156"/>
                    </a:lnTo>
                    <a:lnTo>
                      <a:pt x="330238" y="692645"/>
                    </a:lnTo>
                    <a:lnTo>
                      <a:pt x="331635" y="692073"/>
                    </a:lnTo>
                    <a:close/>
                  </a:path>
                  <a:path w="688975" h="715010">
                    <a:moveTo>
                      <a:pt x="332155" y="290830"/>
                    </a:moveTo>
                    <a:lnTo>
                      <a:pt x="330149" y="290830"/>
                    </a:lnTo>
                    <a:lnTo>
                      <a:pt x="327101" y="289560"/>
                    </a:lnTo>
                    <a:lnTo>
                      <a:pt x="324916" y="289560"/>
                    </a:lnTo>
                    <a:lnTo>
                      <a:pt x="324281" y="288290"/>
                    </a:lnTo>
                    <a:lnTo>
                      <a:pt x="323799" y="288290"/>
                    </a:lnTo>
                    <a:lnTo>
                      <a:pt x="323761" y="289560"/>
                    </a:lnTo>
                    <a:lnTo>
                      <a:pt x="325869" y="290830"/>
                    </a:lnTo>
                    <a:lnTo>
                      <a:pt x="329844" y="293370"/>
                    </a:lnTo>
                    <a:lnTo>
                      <a:pt x="330123" y="292100"/>
                    </a:lnTo>
                    <a:lnTo>
                      <a:pt x="332155" y="290830"/>
                    </a:lnTo>
                    <a:close/>
                  </a:path>
                  <a:path w="688975" h="715010">
                    <a:moveTo>
                      <a:pt x="332460" y="271716"/>
                    </a:moveTo>
                    <a:lnTo>
                      <a:pt x="331457" y="270510"/>
                    </a:lnTo>
                    <a:lnTo>
                      <a:pt x="330974" y="270510"/>
                    </a:lnTo>
                    <a:lnTo>
                      <a:pt x="332308" y="271780"/>
                    </a:lnTo>
                    <a:lnTo>
                      <a:pt x="332460" y="271716"/>
                    </a:lnTo>
                    <a:close/>
                  </a:path>
                  <a:path w="688975" h="715010">
                    <a:moveTo>
                      <a:pt x="332460" y="220802"/>
                    </a:moveTo>
                    <a:lnTo>
                      <a:pt x="330454" y="218440"/>
                    </a:lnTo>
                    <a:lnTo>
                      <a:pt x="329514" y="217170"/>
                    </a:lnTo>
                    <a:lnTo>
                      <a:pt x="328510" y="217170"/>
                    </a:lnTo>
                    <a:lnTo>
                      <a:pt x="328434" y="216039"/>
                    </a:lnTo>
                    <a:lnTo>
                      <a:pt x="328066" y="215900"/>
                    </a:lnTo>
                    <a:lnTo>
                      <a:pt x="328422" y="215900"/>
                    </a:lnTo>
                    <a:lnTo>
                      <a:pt x="328434" y="216039"/>
                    </a:lnTo>
                    <a:lnTo>
                      <a:pt x="331279" y="217170"/>
                    </a:lnTo>
                    <a:lnTo>
                      <a:pt x="329717" y="215900"/>
                    </a:lnTo>
                    <a:lnTo>
                      <a:pt x="327914" y="214630"/>
                    </a:lnTo>
                    <a:lnTo>
                      <a:pt x="326580" y="215569"/>
                    </a:lnTo>
                    <a:lnTo>
                      <a:pt x="327291" y="217170"/>
                    </a:lnTo>
                    <a:lnTo>
                      <a:pt x="328612" y="218440"/>
                    </a:lnTo>
                    <a:lnTo>
                      <a:pt x="329387" y="218452"/>
                    </a:lnTo>
                    <a:lnTo>
                      <a:pt x="330009" y="219710"/>
                    </a:lnTo>
                    <a:lnTo>
                      <a:pt x="326313" y="219710"/>
                    </a:lnTo>
                    <a:lnTo>
                      <a:pt x="324573" y="218440"/>
                    </a:lnTo>
                    <a:lnTo>
                      <a:pt x="325920" y="219710"/>
                    </a:lnTo>
                    <a:lnTo>
                      <a:pt x="327799" y="220980"/>
                    </a:lnTo>
                    <a:lnTo>
                      <a:pt x="329387" y="220980"/>
                    </a:lnTo>
                    <a:lnTo>
                      <a:pt x="331000" y="219710"/>
                    </a:lnTo>
                    <a:lnTo>
                      <a:pt x="332460" y="220802"/>
                    </a:lnTo>
                    <a:close/>
                  </a:path>
                  <a:path w="688975" h="715010">
                    <a:moveTo>
                      <a:pt x="332689" y="538835"/>
                    </a:moveTo>
                    <a:lnTo>
                      <a:pt x="331863" y="537629"/>
                    </a:lnTo>
                    <a:lnTo>
                      <a:pt x="326136" y="535800"/>
                    </a:lnTo>
                    <a:lnTo>
                      <a:pt x="324256" y="536067"/>
                    </a:lnTo>
                    <a:lnTo>
                      <a:pt x="332689" y="538835"/>
                    </a:lnTo>
                    <a:close/>
                  </a:path>
                  <a:path w="688975" h="715010">
                    <a:moveTo>
                      <a:pt x="332701" y="220980"/>
                    </a:moveTo>
                    <a:lnTo>
                      <a:pt x="332460" y="220802"/>
                    </a:lnTo>
                    <a:lnTo>
                      <a:pt x="332613" y="220980"/>
                    </a:lnTo>
                    <a:close/>
                  </a:path>
                  <a:path w="688975" h="715010">
                    <a:moveTo>
                      <a:pt x="332752" y="618375"/>
                    </a:moveTo>
                    <a:lnTo>
                      <a:pt x="329768" y="616597"/>
                    </a:lnTo>
                    <a:lnTo>
                      <a:pt x="327126" y="618020"/>
                    </a:lnTo>
                    <a:lnTo>
                      <a:pt x="324459" y="619264"/>
                    </a:lnTo>
                    <a:lnTo>
                      <a:pt x="332752" y="618375"/>
                    </a:lnTo>
                    <a:close/>
                  </a:path>
                  <a:path w="688975" h="715010">
                    <a:moveTo>
                      <a:pt x="333082" y="464820"/>
                    </a:moveTo>
                    <a:lnTo>
                      <a:pt x="333032" y="464362"/>
                    </a:lnTo>
                    <a:lnTo>
                      <a:pt x="332181" y="464820"/>
                    </a:lnTo>
                    <a:lnTo>
                      <a:pt x="332879" y="465124"/>
                    </a:lnTo>
                    <a:lnTo>
                      <a:pt x="333006" y="464820"/>
                    </a:lnTo>
                    <a:close/>
                  </a:path>
                  <a:path w="688975" h="715010">
                    <a:moveTo>
                      <a:pt x="333400" y="259880"/>
                    </a:moveTo>
                    <a:lnTo>
                      <a:pt x="332651" y="259080"/>
                    </a:lnTo>
                    <a:lnTo>
                      <a:pt x="331812" y="259080"/>
                    </a:lnTo>
                    <a:lnTo>
                      <a:pt x="332867" y="260350"/>
                    </a:lnTo>
                    <a:lnTo>
                      <a:pt x="333400" y="259880"/>
                    </a:lnTo>
                    <a:close/>
                  </a:path>
                  <a:path w="688975" h="715010">
                    <a:moveTo>
                      <a:pt x="333705" y="228409"/>
                    </a:moveTo>
                    <a:lnTo>
                      <a:pt x="333006" y="227330"/>
                    </a:lnTo>
                    <a:lnTo>
                      <a:pt x="331558" y="226060"/>
                    </a:lnTo>
                    <a:lnTo>
                      <a:pt x="330936" y="226060"/>
                    </a:lnTo>
                    <a:lnTo>
                      <a:pt x="329984" y="224790"/>
                    </a:lnTo>
                    <a:lnTo>
                      <a:pt x="330149" y="224790"/>
                    </a:lnTo>
                    <a:lnTo>
                      <a:pt x="329412" y="223520"/>
                    </a:lnTo>
                    <a:lnTo>
                      <a:pt x="328269" y="223520"/>
                    </a:lnTo>
                    <a:lnTo>
                      <a:pt x="327342" y="224332"/>
                    </a:lnTo>
                    <a:lnTo>
                      <a:pt x="328206" y="224790"/>
                    </a:lnTo>
                    <a:lnTo>
                      <a:pt x="330225" y="226060"/>
                    </a:lnTo>
                    <a:lnTo>
                      <a:pt x="328510" y="227330"/>
                    </a:lnTo>
                    <a:lnTo>
                      <a:pt x="333705" y="228409"/>
                    </a:lnTo>
                    <a:close/>
                  </a:path>
                  <a:path w="688975" h="715010">
                    <a:moveTo>
                      <a:pt x="333806" y="487680"/>
                    </a:moveTo>
                    <a:lnTo>
                      <a:pt x="332879" y="486410"/>
                    </a:lnTo>
                    <a:lnTo>
                      <a:pt x="332435" y="485140"/>
                    </a:lnTo>
                    <a:lnTo>
                      <a:pt x="333298" y="483870"/>
                    </a:lnTo>
                    <a:lnTo>
                      <a:pt x="330352" y="483870"/>
                    </a:lnTo>
                    <a:lnTo>
                      <a:pt x="327025" y="485140"/>
                    </a:lnTo>
                    <a:lnTo>
                      <a:pt x="327418" y="492760"/>
                    </a:lnTo>
                    <a:lnTo>
                      <a:pt x="329145" y="494030"/>
                    </a:lnTo>
                    <a:lnTo>
                      <a:pt x="328244" y="491490"/>
                    </a:lnTo>
                    <a:lnTo>
                      <a:pt x="328180" y="488950"/>
                    </a:lnTo>
                    <a:lnTo>
                      <a:pt x="328663" y="486410"/>
                    </a:lnTo>
                    <a:lnTo>
                      <a:pt x="330352" y="485140"/>
                    </a:lnTo>
                    <a:lnTo>
                      <a:pt x="332270" y="485140"/>
                    </a:lnTo>
                    <a:lnTo>
                      <a:pt x="331800" y="486410"/>
                    </a:lnTo>
                    <a:lnTo>
                      <a:pt x="330809" y="486410"/>
                    </a:lnTo>
                    <a:lnTo>
                      <a:pt x="331800" y="487680"/>
                    </a:lnTo>
                    <a:lnTo>
                      <a:pt x="333806" y="487680"/>
                    </a:lnTo>
                    <a:close/>
                  </a:path>
                  <a:path w="688975" h="715010">
                    <a:moveTo>
                      <a:pt x="334289" y="397510"/>
                    </a:moveTo>
                    <a:lnTo>
                      <a:pt x="333260" y="396240"/>
                    </a:lnTo>
                    <a:lnTo>
                      <a:pt x="334073" y="397637"/>
                    </a:lnTo>
                    <a:lnTo>
                      <a:pt x="334289" y="397510"/>
                    </a:lnTo>
                    <a:close/>
                  </a:path>
                  <a:path w="688975" h="715010">
                    <a:moveTo>
                      <a:pt x="334289" y="224790"/>
                    </a:moveTo>
                    <a:lnTo>
                      <a:pt x="329387" y="220980"/>
                    </a:lnTo>
                    <a:lnTo>
                      <a:pt x="331812" y="223520"/>
                    </a:lnTo>
                    <a:lnTo>
                      <a:pt x="330149" y="224790"/>
                    </a:lnTo>
                    <a:lnTo>
                      <a:pt x="334289" y="224790"/>
                    </a:lnTo>
                    <a:close/>
                  </a:path>
                  <a:path w="688975" h="715010">
                    <a:moveTo>
                      <a:pt x="334492" y="678624"/>
                    </a:moveTo>
                    <a:lnTo>
                      <a:pt x="333438" y="677887"/>
                    </a:lnTo>
                    <a:lnTo>
                      <a:pt x="332486" y="676935"/>
                    </a:lnTo>
                    <a:lnTo>
                      <a:pt x="329603" y="675716"/>
                    </a:lnTo>
                    <a:lnTo>
                      <a:pt x="324866" y="674497"/>
                    </a:lnTo>
                    <a:lnTo>
                      <a:pt x="323837" y="674662"/>
                    </a:lnTo>
                    <a:lnTo>
                      <a:pt x="322872" y="675944"/>
                    </a:lnTo>
                    <a:lnTo>
                      <a:pt x="326453" y="675855"/>
                    </a:lnTo>
                    <a:lnTo>
                      <a:pt x="329501" y="676021"/>
                    </a:lnTo>
                    <a:lnTo>
                      <a:pt x="332498" y="678916"/>
                    </a:lnTo>
                    <a:lnTo>
                      <a:pt x="333438" y="678980"/>
                    </a:lnTo>
                    <a:lnTo>
                      <a:pt x="334187" y="679246"/>
                    </a:lnTo>
                    <a:lnTo>
                      <a:pt x="334492" y="678624"/>
                    </a:lnTo>
                    <a:close/>
                  </a:path>
                  <a:path w="688975" h="715010">
                    <a:moveTo>
                      <a:pt x="334518" y="463550"/>
                    </a:moveTo>
                    <a:lnTo>
                      <a:pt x="334022" y="463550"/>
                    </a:lnTo>
                    <a:lnTo>
                      <a:pt x="333019" y="462280"/>
                    </a:lnTo>
                    <a:lnTo>
                      <a:pt x="332282" y="462280"/>
                    </a:lnTo>
                    <a:lnTo>
                      <a:pt x="332955" y="463550"/>
                    </a:lnTo>
                    <a:lnTo>
                      <a:pt x="333032" y="464362"/>
                    </a:lnTo>
                    <a:lnTo>
                      <a:pt x="334518" y="463550"/>
                    </a:lnTo>
                    <a:close/>
                  </a:path>
                  <a:path w="688975" h="715010">
                    <a:moveTo>
                      <a:pt x="334581" y="228600"/>
                    </a:moveTo>
                    <a:lnTo>
                      <a:pt x="333705" y="228409"/>
                    </a:lnTo>
                    <a:lnTo>
                      <a:pt x="333832" y="228600"/>
                    </a:lnTo>
                    <a:lnTo>
                      <a:pt x="334581" y="228600"/>
                    </a:lnTo>
                    <a:close/>
                  </a:path>
                  <a:path w="688975" h="715010">
                    <a:moveTo>
                      <a:pt x="335089" y="466090"/>
                    </a:moveTo>
                    <a:lnTo>
                      <a:pt x="332879" y="465124"/>
                    </a:lnTo>
                    <a:lnTo>
                      <a:pt x="331419" y="468630"/>
                    </a:lnTo>
                    <a:lnTo>
                      <a:pt x="334340" y="467360"/>
                    </a:lnTo>
                    <a:lnTo>
                      <a:pt x="335089" y="466090"/>
                    </a:lnTo>
                    <a:close/>
                  </a:path>
                  <a:path w="688975" h="715010">
                    <a:moveTo>
                      <a:pt x="335114" y="133350"/>
                    </a:moveTo>
                    <a:lnTo>
                      <a:pt x="334543" y="127000"/>
                    </a:lnTo>
                    <a:lnTo>
                      <a:pt x="333705" y="129540"/>
                    </a:lnTo>
                    <a:lnTo>
                      <a:pt x="335114" y="133350"/>
                    </a:lnTo>
                    <a:close/>
                  </a:path>
                  <a:path w="688975" h="715010">
                    <a:moveTo>
                      <a:pt x="335622" y="621741"/>
                    </a:moveTo>
                    <a:lnTo>
                      <a:pt x="333400" y="620864"/>
                    </a:lnTo>
                    <a:lnTo>
                      <a:pt x="329171" y="621601"/>
                    </a:lnTo>
                    <a:lnTo>
                      <a:pt x="326834" y="623684"/>
                    </a:lnTo>
                    <a:lnTo>
                      <a:pt x="335622" y="621741"/>
                    </a:lnTo>
                    <a:close/>
                  </a:path>
                  <a:path w="688975" h="715010">
                    <a:moveTo>
                      <a:pt x="336118" y="180936"/>
                    </a:moveTo>
                    <a:lnTo>
                      <a:pt x="335749" y="180340"/>
                    </a:lnTo>
                    <a:lnTo>
                      <a:pt x="335368" y="180594"/>
                    </a:lnTo>
                    <a:lnTo>
                      <a:pt x="336118" y="180936"/>
                    </a:lnTo>
                    <a:close/>
                  </a:path>
                  <a:path w="688975" h="715010">
                    <a:moveTo>
                      <a:pt x="336181" y="218440"/>
                    </a:moveTo>
                    <a:lnTo>
                      <a:pt x="334352" y="215900"/>
                    </a:lnTo>
                    <a:lnTo>
                      <a:pt x="333044" y="214630"/>
                    </a:lnTo>
                    <a:lnTo>
                      <a:pt x="332282" y="214630"/>
                    </a:lnTo>
                    <a:lnTo>
                      <a:pt x="332613" y="213360"/>
                    </a:lnTo>
                    <a:lnTo>
                      <a:pt x="329857" y="213360"/>
                    </a:lnTo>
                    <a:lnTo>
                      <a:pt x="327050" y="212090"/>
                    </a:lnTo>
                    <a:lnTo>
                      <a:pt x="324129" y="209550"/>
                    </a:lnTo>
                    <a:lnTo>
                      <a:pt x="325742" y="212090"/>
                    </a:lnTo>
                    <a:lnTo>
                      <a:pt x="326097" y="212090"/>
                    </a:lnTo>
                    <a:lnTo>
                      <a:pt x="329514" y="213360"/>
                    </a:lnTo>
                    <a:lnTo>
                      <a:pt x="330835" y="214630"/>
                    </a:lnTo>
                    <a:lnTo>
                      <a:pt x="333248" y="217170"/>
                    </a:lnTo>
                    <a:lnTo>
                      <a:pt x="334518" y="217170"/>
                    </a:lnTo>
                    <a:lnTo>
                      <a:pt x="336181" y="218440"/>
                    </a:lnTo>
                    <a:close/>
                  </a:path>
                  <a:path w="688975" h="715010">
                    <a:moveTo>
                      <a:pt x="336854" y="625614"/>
                    </a:moveTo>
                    <a:lnTo>
                      <a:pt x="334314" y="625373"/>
                    </a:lnTo>
                    <a:lnTo>
                      <a:pt x="331965" y="625805"/>
                    </a:lnTo>
                    <a:lnTo>
                      <a:pt x="329717" y="626897"/>
                    </a:lnTo>
                    <a:lnTo>
                      <a:pt x="333108" y="627240"/>
                    </a:lnTo>
                    <a:lnTo>
                      <a:pt x="335597" y="626757"/>
                    </a:lnTo>
                    <a:lnTo>
                      <a:pt x="336854" y="625614"/>
                    </a:lnTo>
                    <a:close/>
                  </a:path>
                  <a:path w="688975" h="715010">
                    <a:moveTo>
                      <a:pt x="337235" y="469900"/>
                    </a:moveTo>
                    <a:lnTo>
                      <a:pt x="335749" y="468630"/>
                    </a:lnTo>
                    <a:lnTo>
                      <a:pt x="333629" y="469900"/>
                    </a:lnTo>
                    <a:lnTo>
                      <a:pt x="337235" y="469900"/>
                    </a:lnTo>
                    <a:close/>
                  </a:path>
                  <a:path w="688975" h="715010">
                    <a:moveTo>
                      <a:pt x="337578" y="288290"/>
                    </a:moveTo>
                    <a:lnTo>
                      <a:pt x="332905" y="283210"/>
                    </a:lnTo>
                    <a:lnTo>
                      <a:pt x="331520" y="281940"/>
                    </a:lnTo>
                    <a:lnTo>
                      <a:pt x="328917" y="281940"/>
                    </a:lnTo>
                    <a:lnTo>
                      <a:pt x="327990" y="280670"/>
                    </a:lnTo>
                    <a:lnTo>
                      <a:pt x="326275" y="280670"/>
                    </a:lnTo>
                    <a:lnTo>
                      <a:pt x="335064" y="285750"/>
                    </a:lnTo>
                    <a:lnTo>
                      <a:pt x="334327" y="287020"/>
                    </a:lnTo>
                    <a:lnTo>
                      <a:pt x="333921" y="287020"/>
                    </a:lnTo>
                    <a:lnTo>
                      <a:pt x="332206" y="285750"/>
                    </a:lnTo>
                    <a:lnTo>
                      <a:pt x="326072" y="285750"/>
                    </a:lnTo>
                    <a:lnTo>
                      <a:pt x="330987" y="288290"/>
                    </a:lnTo>
                    <a:lnTo>
                      <a:pt x="333743" y="290830"/>
                    </a:lnTo>
                    <a:lnTo>
                      <a:pt x="335064" y="290830"/>
                    </a:lnTo>
                    <a:lnTo>
                      <a:pt x="330911" y="287020"/>
                    </a:lnTo>
                    <a:lnTo>
                      <a:pt x="333375" y="287020"/>
                    </a:lnTo>
                    <a:lnTo>
                      <a:pt x="335457" y="288290"/>
                    </a:lnTo>
                    <a:lnTo>
                      <a:pt x="337578" y="288290"/>
                    </a:lnTo>
                    <a:close/>
                  </a:path>
                  <a:path w="688975" h="715010">
                    <a:moveTo>
                      <a:pt x="338391" y="487680"/>
                    </a:moveTo>
                    <a:lnTo>
                      <a:pt x="336918" y="486410"/>
                    </a:lnTo>
                    <a:lnTo>
                      <a:pt x="337743" y="487680"/>
                    </a:lnTo>
                    <a:lnTo>
                      <a:pt x="338391" y="487680"/>
                    </a:lnTo>
                    <a:close/>
                  </a:path>
                  <a:path w="688975" h="715010">
                    <a:moveTo>
                      <a:pt x="338467" y="81280"/>
                    </a:moveTo>
                    <a:lnTo>
                      <a:pt x="337324" y="80010"/>
                    </a:lnTo>
                    <a:lnTo>
                      <a:pt x="334327" y="80010"/>
                    </a:lnTo>
                    <a:lnTo>
                      <a:pt x="338467" y="81280"/>
                    </a:lnTo>
                    <a:close/>
                  </a:path>
                  <a:path w="688975" h="715010">
                    <a:moveTo>
                      <a:pt x="338620" y="236181"/>
                    </a:moveTo>
                    <a:lnTo>
                      <a:pt x="335013" y="233680"/>
                    </a:lnTo>
                    <a:lnTo>
                      <a:pt x="335991" y="236220"/>
                    </a:lnTo>
                    <a:lnTo>
                      <a:pt x="338607" y="236220"/>
                    </a:lnTo>
                    <a:close/>
                  </a:path>
                  <a:path w="688975" h="715010">
                    <a:moveTo>
                      <a:pt x="340271" y="630351"/>
                    </a:moveTo>
                    <a:lnTo>
                      <a:pt x="337083" y="629183"/>
                    </a:lnTo>
                    <a:lnTo>
                      <a:pt x="334022" y="629551"/>
                    </a:lnTo>
                    <a:lnTo>
                      <a:pt x="331038" y="630707"/>
                    </a:lnTo>
                    <a:lnTo>
                      <a:pt x="331127" y="631494"/>
                    </a:lnTo>
                    <a:lnTo>
                      <a:pt x="340271" y="630351"/>
                    </a:lnTo>
                    <a:close/>
                  </a:path>
                  <a:path w="688975" h="715010">
                    <a:moveTo>
                      <a:pt x="340283" y="395097"/>
                    </a:moveTo>
                    <a:lnTo>
                      <a:pt x="340258" y="394970"/>
                    </a:lnTo>
                    <a:lnTo>
                      <a:pt x="340283" y="395097"/>
                    </a:lnTo>
                    <a:close/>
                  </a:path>
                  <a:path w="688975" h="715010">
                    <a:moveTo>
                      <a:pt x="340283" y="284378"/>
                    </a:moveTo>
                    <a:lnTo>
                      <a:pt x="339953" y="283210"/>
                    </a:lnTo>
                    <a:lnTo>
                      <a:pt x="336981" y="283210"/>
                    </a:lnTo>
                    <a:lnTo>
                      <a:pt x="335648" y="280708"/>
                    </a:lnTo>
                    <a:lnTo>
                      <a:pt x="333400" y="279400"/>
                    </a:lnTo>
                    <a:lnTo>
                      <a:pt x="333997" y="279400"/>
                    </a:lnTo>
                    <a:lnTo>
                      <a:pt x="331863" y="278130"/>
                    </a:lnTo>
                    <a:lnTo>
                      <a:pt x="330250" y="278130"/>
                    </a:lnTo>
                    <a:lnTo>
                      <a:pt x="328561" y="275590"/>
                    </a:lnTo>
                    <a:lnTo>
                      <a:pt x="327418" y="275590"/>
                    </a:lnTo>
                    <a:lnTo>
                      <a:pt x="326237" y="274320"/>
                    </a:lnTo>
                    <a:lnTo>
                      <a:pt x="327596" y="276860"/>
                    </a:lnTo>
                    <a:lnTo>
                      <a:pt x="325767" y="278130"/>
                    </a:lnTo>
                    <a:lnTo>
                      <a:pt x="329145" y="278130"/>
                    </a:lnTo>
                    <a:lnTo>
                      <a:pt x="331952" y="279400"/>
                    </a:lnTo>
                    <a:lnTo>
                      <a:pt x="334479" y="281940"/>
                    </a:lnTo>
                    <a:lnTo>
                      <a:pt x="332905" y="283210"/>
                    </a:lnTo>
                    <a:lnTo>
                      <a:pt x="335648" y="283210"/>
                    </a:lnTo>
                    <a:lnTo>
                      <a:pt x="340283" y="284378"/>
                    </a:lnTo>
                    <a:close/>
                  </a:path>
                  <a:path w="688975" h="715010">
                    <a:moveTo>
                      <a:pt x="340652" y="284480"/>
                    </a:moveTo>
                    <a:lnTo>
                      <a:pt x="340283" y="284378"/>
                    </a:lnTo>
                    <a:lnTo>
                      <a:pt x="340652" y="284480"/>
                    </a:lnTo>
                    <a:close/>
                  </a:path>
                  <a:path w="688975" h="715010">
                    <a:moveTo>
                      <a:pt x="340906" y="238582"/>
                    </a:moveTo>
                    <a:lnTo>
                      <a:pt x="340207" y="237490"/>
                    </a:lnTo>
                    <a:lnTo>
                      <a:pt x="340906" y="238582"/>
                    </a:lnTo>
                    <a:close/>
                  </a:path>
                  <a:path w="688975" h="715010">
                    <a:moveTo>
                      <a:pt x="340918" y="660857"/>
                    </a:moveTo>
                    <a:lnTo>
                      <a:pt x="340652" y="660311"/>
                    </a:lnTo>
                    <a:lnTo>
                      <a:pt x="340474" y="659523"/>
                    </a:lnTo>
                    <a:lnTo>
                      <a:pt x="338404" y="657707"/>
                    </a:lnTo>
                    <a:lnTo>
                      <a:pt x="336727" y="656437"/>
                    </a:lnTo>
                    <a:lnTo>
                      <a:pt x="334492" y="654773"/>
                    </a:lnTo>
                    <a:lnTo>
                      <a:pt x="333806" y="654685"/>
                    </a:lnTo>
                    <a:lnTo>
                      <a:pt x="333502" y="655891"/>
                    </a:lnTo>
                    <a:lnTo>
                      <a:pt x="336270" y="656729"/>
                    </a:lnTo>
                    <a:lnTo>
                      <a:pt x="338264" y="658723"/>
                    </a:lnTo>
                    <a:lnTo>
                      <a:pt x="340499" y="660793"/>
                    </a:lnTo>
                    <a:lnTo>
                      <a:pt x="340791" y="660806"/>
                    </a:lnTo>
                    <a:lnTo>
                      <a:pt x="340918" y="660857"/>
                    </a:lnTo>
                    <a:close/>
                  </a:path>
                  <a:path w="688975" h="715010">
                    <a:moveTo>
                      <a:pt x="341045" y="634720"/>
                    </a:moveTo>
                    <a:lnTo>
                      <a:pt x="337921" y="633818"/>
                    </a:lnTo>
                    <a:lnTo>
                      <a:pt x="335762" y="633996"/>
                    </a:lnTo>
                    <a:lnTo>
                      <a:pt x="334086" y="634898"/>
                    </a:lnTo>
                    <a:lnTo>
                      <a:pt x="334378" y="635114"/>
                    </a:lnTo>
                    <a:lnTo>
                      <a:pt x="334645" y="635482"/>
                    </a:lnTo>
                    <a:lnTo>
                      <a:pt x="336931" y="635254"/>
                    </a:lnTo>
                    <a:lnTo>
                      <a:pt x="338988" y="634974"/>
                    </a:lnTo>
                    <a:lnTo>
                      <a:pt x="341045" y="634720"/>
                    </a:lnTo>
                    <a:close/>
                  </a:path>
                  <a:path w="688975" h="715010">
                    <a:moveTo>
                      <a:pt x="342239" y="493814"/>
                    </a:moveTo>
                    <a:lnTo>
                      <a:pt x="340283" y="492760"/>
                    </a:lnTo>
                    <a:lnTo>
                      <a:pt x="339826" y="494030"/>
                    </a:lnTo>
                    <a:lnTo>
                      <a:pt x="341896" y="494030"/>
                    </a:lnTo>
                    <a:lnTo>
                      <a:pt x="342163" y="494030"/>
                    </a:lnTo>
                    <a:lnTo>
                      <a:pt x="342239" y="493814"/>
                    </a:lnTo>
                    <a:close/>
                  </a:path>
                  <a:path w="688975" h="715010">
                    <a:moveTo>
                      <a:pt x="342328" y="490220"/>
                    </a:moveTo>
                    <a:lnTo>
                      <a:pt x="341236" y="488950"/>
                    </a:lnTo>
                    <a:lnTo>
                      <a:pt x="340258" y="488950"/>
                    </a:lnTo>
                    <a:lnTo>
                      <a:pt x="338505" y="487680"/>
                    </a:lnTo>
                    <a:lnTo>
                      <a:pt x="339394" y="490220"/>
                    </a:lnTo>
                    <a:lnTo>
                      <a:pt x="338734" y="492760"/>
                    </a:lnTo>
                    <a:lnTo>
                      <a:pt x="339204" y="492760"/>
                    </a:lnTo>
                    <a:lnTo>
                      <a:pt x="340779" y="490220"/>
                    </a:lnTo>
                    <a:lnTo>
                      <a:pt x="342328" y="490220"/>
                    </a:lnTo>
                    <a:close/>
                  </a:path>
                  <a:path w="688975" h="715010">
                    <a:moveTo>
                      <a:pt x="342823" y="492760"/>
                    </a:moveTo>
                    <a:lnTo>
                      <a:pt x="342620" y="492760"/>
                    </a:lnTo>
                    <a:lnTo>
                      <a:pt x="342239" y="493814"/>
                    </a:lnTo>
                    <a:lnTo>
                      <a:pt x="342646" y="494030"/>
                    </a:lnTo>
                    <a:lnTo>
                      <a:pt x="342823" y="492760"/>
                    </a:lnTo>
                    <a:close/>
                  </a:path>
                  <a:path w="688975" h="715010">
                    <a:moveTo>
                      <a:pt x="343242" y="651700"/>
                    </a:moveTo>
                    <a:lnTo>
                      <a:pt x="342138" y="650354"/>
                    </a:lnTo>
                    <a:lnTo>
                      <a:pt x="339445" y="648627"/>
                    </a:lnTo>
                    <a:lnTo>
                      <a:pt x="340448" y="651090"/>
                    </a:lnTo>
                    <a:lnTo>
                      <a:pt x="343242" y="651700"/>
                    </a:lnTo>
                    <a:close/>
                  </a:path>
                  <a:path w="688975" h="715010">
                    <a:moveTo>
                      <a:pt x="345147" y="453732"/>
                    </a:moveTo>
                    <a:lnTo>
                      <a:pt x="343700" y="454380"/>
                    </a:lnTo>
                    <a:lnTo>
                      <a:pt x="344525" y="454660"/>
                    </a:lnTo>
                    <a:lnTo>
                      <a:pt x="345147" y="453732"/>
                    </a:lnTo>
                    <a:close/>
                  </a:path>
                  <a:path w="688975" h="715010">
                    <a:moveTo>
                      <a:pt x="345211" y="640969"/>
                    </a:moveTo>
                    <a:lnTo>
                      <a:pt x="339407" y="644436"/>
                    </a:lnTo>
                    <a:lnTo>
                      <a:pt x="339509" y="644715"/>
                    </a:lnTo>
                    <a:lnTo>
                      <a:pt x="339572" y="644855"/>
                    </a:lnTo>
                    <a:lnTo>
                      <a:pt x="339991" y="644791"/>
                    </a:lnTo>
                    <a:lnTo>
                      <a:pt x="340487" y="644867"/>
                    </a:lnTo>
                    <a:lnTo>
                      <a:pt x="341871" y="644042"/>
                    </a:lnTo>
                    <a:lnTo>
                      <a:pt x="342811" y="643343"/>
                    </a:lnTo>
                    <a:lnTo>
                      <a:pt x="345046" y="643255"/>
                    </a:lnTo>
                    <a:lnTo>
                      <a:pt x="345211" y="642353"/>
                    </a:lnTo>
                    <a:lnTo>
                      <a:pt x="345211" y="640969"/>
                    </a:lnTo>
                    <a:close/>
                  </a:path>
                  <a:path w="688975" h="715010">
                    <a:moveTo>
                      <a:pt x="345427" y="457200"/>
                    </a:moveTo>
                    <a:lnTo>
                      <a:pt x="345249" y="457200"/>
                    </a:lnTo>
                    <a:lnTo>
                      <a:pt x="344995" y="457339"/>
                    </a:lnTo>
                    <a:lnTo>
                      <a:pt x="345427" y="457200"/>
                    </a:lnTo>
                    <a:close/>
                  </a:path>
                  <a:path w="688975" h="715010">
                    <a:moveTo>
                      <a:pt x="345617" y="707390"/>
                    </a:moveTo>
                    <a:lnTo>
                      <a:pt x="344716" y="704926"/>
                    </a:lnTo>
                    <a:lnTo>
                      <a:pt x="344525" y="706272"/>
                    </a:lnTo>
                    <a:lnTo>
                      <a:pt x="344309" y="707390"/>
                    </a:lnTo>
                    <a:lnTo>
                      <a:pt x="344208" y="709930"/>
                    </a:lnTo>
                    <a:lnTo>
                      <a:pt x="345617" y="707390"/>
                    </a:lnTo>
                    <a:close/>
                  </a:path>
                  <a:path w="688975" h="715010">
                    <a:moveTo>
                      <a:pt x="346278" y="384810"/>
                    </a:moveTo>
                    <a:lnTo>
                      <a:pt x="344817" y="384390"/>
                    </a:lnTo>
                    <a:lnTo>
                      <a:pt x="345452" y="384810"/>
                    </a:lnTo>
                    <a:lnTo>
                      <a:pt x="346214" y="384810"/>
                    </a:lnTo>
                    <a:close/>
                  </a:path>
                  <a:path w="688975" h="715010">
                    <a:moveTo>
                      <a:pt x="346824" y="381000"/>
                    </a:moveTo>
                    <a:lnTo>
                      <a:pt x="345681" y="379730"/>
                    </a:lnTo>
                    <a:lnTo>
                      <a:pt x="345071" y="379730"/>
                    </a:lnTo>
                    <a:lnTo>
                      <a:pt x="345097" y="378460"/>
                    </a:lnTo>
                    <a:lnTo>
                      <a:pt x="343408" y="378460"/>
                    </a:lnTo>
                    <a:lnTo>
                      <a:pt x="343738" y="381000"/>
                    </a:lnTo>
                    <a:lnTo>
                      <a:pt x="343052" y="382270"/>
                    </a:lnTo>
                    <a:lnTo>
                      <a:pt x="341845" y="383540"/>
                    </a:lnTo>
                    <a:lnTo>
                      <a:pt x="344817" y="384390"/>
                    </a:lnTo>
                    <a:lnTo>
                      <a:pt x="343535" y="383540"/>
                    </a:lnTo>
                    <a:lnTo>
                      <a:pt x="343471" y="382270"/>
                    </a:lnTo>
                    <a:lnTo>
                      <a:pt x="344652" y="381000"/>
                    </a:lnTo>
                    <a:lnTo>
                      <a:pt x="346824" y="381000"/>
                    </a:lnTo>
                    <a:close/>
                  </a:path>
                  <a:path w="688975" h="715010">
                    <a:moveTo>
                      <a:pt x="348081" y="654316"/>
                    </a:moveTo>
                    <a:lnTo>
                      <a:pt x="347472" y="650443"/>
                    </a:lnTo>
                    <a:lnTo>
                      <a:pt x="344157" y="652805"/>
                    </a:lnTo>
                    <a:lnTo>
                      <a:pt x="343242" y="651700"/>
                    </a:lnTo>
                    <a:lnTo>
                      <a:pt x="342976" y="654215"/>
                    </a:lnTo>
                    <a:lnTo>
                      <a:pt x="344830" y="654621"/>
                    </a:lnTo>
                    <a:lnTo>
                      <a:pt x="345440" y="657771"/>
                    </a:lnTo>
                    <a:lnTo>
                      <a:pt x="346125" y="656793"/>
                    </a:lnTo>
                    <a:lnTo>
                      <a:pt x="346417" y="656323"/>
                    </a:lnTo>
                    <a:lnTo>
                      <a:pt x="347141" y="655408"/>
                    </a:lnTo>
                    <a:lnTo>
                      <a:pt x="347560" y="654939"/>
                    </a:lnTo>
                    <a:lnTo>
                      <a:pt x="348081" y="654316"/>
                    </a:lnTo>
                    <a:close/>
                  </a:path>
                  <a:path w="688975" h="715010">
                    <a:moveTo>
                      <a:pt x="348564" y="536003"/>
                    </a:moveTo>
                    <a:close/>
                  </a:path>
                  <a:path w="688975" h="715010">
                    <a:moveTo>
                      <a:pt x="349504" y="82575"/>
                    </a:moveTo>
                    <a:close/>
                  </a:path>
                  <a:path w="688975" h="715010">
                    <a:moveTo>
                      <a:pt x="349986" y="453390"/>
                    </a:moveTo>
                    <a:lnTo>
                      <a:pt x="348564" y="452120"/>
                    </a:lnTo>
                    <a:lnTo>
                      <a:pt x="346151" y="453390"/>
                    </a:lnTo>
                    <a:lnTo>
                      <a:pt x="349986" y="453390"/>
                    </a:lnTo>
                    <a:close/>
                  </a:path>
                  <a:path w="688975" h="715010">
                    <a:moveTo>
                      <a:pt x="350824" y="553720"/>
                    </a:moveTo>
                    <a:lnTo>
                      <a:pt x="350393" y="553720"/>
                    </a:lnTo>
                    <a:lnTo>
                      <a:pt x="350456" y="554189"/>
                    </a:lnTo>
                    <a:lnTo>
                      <a:pt x="350824" y="553720"/>
                    </a:lnTo>
                    <a:close/>
                  </a:path>
                  <a:path w="688975" h="715010">
                    <a:moveTo>
                      <a:pt x="351840" y="398780"/>
                    </a:moveTo>
                    <a:lnTo>
                      <a:pt x="350024" y="398780"/>
                    </a:lnTo>
                    <a:lnTo>
                      <a:pt x="351180" y="400050"/>
                    </a:lnTo>
                    <a:lnTo>
                      <a:pt x="351840" y="398780"/>
                    </a:lnTo>
                    <a:close/>
                  </a:path>
                  <a:path w="688975" h="715010">
                    <a:moveTo>
                      <a:pt x="352145" y="398780"/>
                    </a:moveTo>
                    <a:lnTo>
                      <a:pt x="351878" y="398449"/>
                    </a:lnTo>
                    <a:lnTo>
                      <a:pt x="351840" y="398780"/>
                    </a:lnTo>
                    <a:lnTo>
                      <a:pt x="352145" y="398780"/>
                    </a:lnTo>
                    <a:close/>
                  </a:path>
                  <a:path w="688975" h="715010">
                    <a:moveTo>
                      <a:pt x="352463" y="160020"/>
                    </a:moveTo>
                    <a:lnTo>
                      <a:pt x="352386" y="159842"/>
                    </a:lnTo>
                    <a:lnTo>
                      <a:pt x="352386" y="160020"/>
                    </a:lnTo>
                    <a:close/>
                  </a:path>
                  <a:path w="688975" h="715010">
                    <a:moveTo>
                      <a:pt x="352755" y="655942"/>
                    </a:moveTo>
                    <a:lnTo>
                      <a:pt x="352666" y="654443"/>
                    </a:lnTo>
                    <a:lnTo>
                      <a:pt x="351053" y="651852"/>
                    </a:lnTo>
                    <a:lnTo>
                      <a:pt x="349669" y="650684"/>
                    </a:lnTo>
                    <a:lnTo>
                      <a:pt x="349516" y="653072"/>
                    </a:lnTo>
                    <a:lnTo>
                      <a:pt x="351421" y="654138"/>
                    </a:lnTo>
                    <a:lnTo>
                      <a:pt x="352755" y="655942"/>
                    </a:lnTo>
                    <a:close/>
                  </a:path>
                  <a:path w="688975" h="715010">
                    <a:moveTo>
                      <a:pt x="352856" y="386080"/>
                    </a:moveTo>
                    <a:lnTo>
                      <a:pt x="351866" y="384810"/>
                    </a:lnTo>
                    <a:lnTo>
                      <a:pt x="351967" y="386080"/>
                    </a:lnTo>
                    <a:lnTo>
                      <a:pt x="352856" y="386080"/>
                    </a:lnTo>
                    <a:close/>
                  </a:path>
                  <a:path w="688975" h="715010">
                    <a:moveTo>
                      <a:pt x="353720" y="328930"/>
                    </a:moveTo>
                    <a:lnTo>
                      <a:pt x="351955" y="328930"/>
                    </a:lnTo>
                    <a:lnTo>
                      <a:pt x="350202" y="327736"/>
                    </a:lnTo>
                    <a:lnTo>
                      <a:pt x="350469" y="328930"/>
                    </a:lnTo>
                    <a:lnTo>
                      <a:pt x="348996" y="331470"/>
                    </a:lnTo>
                    <a:lnTo>
                      <a:pt x="350786" y="332740"/>
                    </a:lnTo>
                    <a:lnTo>
                      <a:pt x="351129" y="331470"/>
                    </a:lnTo>
                    <a:lnTo>
                      <a:pt x="351574" y="330200"/>
                    </a:lnTo>
                    <a:lnTo>
                      <a:pt x="353441" y="330200"/>
                    </a:lnTo>
                    <a:lnTo>
                      <a:pt x="353720" y="328930"/>
                    </a:lnTo>
                    <a:close/>
                  </a:path>
                  <a:path w="688975" h="715010">
                    <a:moveTo>
                      <a:pt x="354317" y="651090"/>
                    </a:moveTo>
                    <a:lnTo>
                      <a:pt x="353961" y="650087"/>
                    </a:lnTo>
                    <a:lnTo>
                      <a:pt x="353148" y="647750"/>
                    </a:lnTo>
                    <a:lnTo>
                      <a:pt x="352793" y="650595"/>
                    </a:lnTo>
                    <a:lnTo>
                      <a:pt x="354317" y="651090"/>
                    </a:lnTo>
                    <a:close/>
                  </a:path>
                  <a:path w="688975" h="715010">
                    <a:moveTo>
                      <a:pt x="354393" y="63449"/>
                    </a:moveTo>
                    <a:lnTo>
                      <a:pt x="353479" y="63144"/>
                    </a:lnTo>
                    <a:lnTo>
                      <a:pt x="354279" y="63500"/>
                    </a:lnTo>
                    <a:close/>
                  </a:path>
                  <a:path w="688975" h="715010">
                    <a:moveTo>
                      <a:pt x="354660" y="533285"/>
                    </a:moveTo>
                    <a:lnTo>
                      <a:pt x="350901" y="533285"/>
                    </a:lnTo>
                    <a:lnTo>
                      <a:pt x="352310" y="534123"/>
                    </a:lnTo>
                    <a:lnTo>
                      <a:pt x="353441" y="534441"/>
                    </a:lnTo>
                    <a:lnTo>
                      <a:pt x="354660" y="533285"/>
                    </a:lnTo>
                    <a:close/>
                  </a:path>
                  <a:path w="688975" h="715010">
                    <a:moveTo>
                      <a:pt x="356958" y="699770"/>
                    </a:moveTo>
                    <a:lnTo>
                      <a:pt x="355828" y="698500"/>
                    </a:lnTo>
                    <a:lnTo>
                      <a:pt x="355498" y="698500"/>
                    </a:lnTo>
                    <a:lnTo>
                      <a:pt x="356171" y="699770"/>
                    </a:lnTo>
                    <a:lnTo>
                      <a:pt x="356958" y="699770"/>
                    </a:lnTo>
                    <a:close/>
                  </a:path>
                  <a:path w="688975" h="715010">
                    <a:moveTo>
                      <a:pt x="357225" y="124460"/>
                    </a:moveTo>
                    <a:lnTo>
                      <a:pt x="357060" y="124460"/>
                    </a:lnTo>
                    <a:lnTo>
                      <a:pt x="357225" y="124460"/>
                    </a:lnTo>
                    <a:close/>
                  </a:path>
                  <a:path w="688975" h="715010">
                    <a:moveTo>
                      <a:pt x="357924" y="662381"/>
                    </a:moveTo>
                    <a:lnTo>
                      <a:pt x="357606" y="661403"/>
                    </a:lnTo>
                    <a:lnTo>
                      <a:pt x="355993" y="659930"/>
                    </a:lnTo>
                    <a:lnTo>
                      <a:pt x="356273" y="660895"/>
                    </a:lnTo>
                    <a:lnTo>
                      <a:pt x="356781" y="661822"/>
                    </a:lnTo>
                    <a:lnTo>
                      <a:pt x="356616" y="663727"/>
                    </a:lnTo>
                    <a:lnTo>
                      <a:pt x="356692" y="664540"/>
                    </a:lnTo>
                    <a:lnTo>
                      <a:pt x="357746" y="665594"/>
                    </a:lnTo>
                    <a:lnTo>
                      <a:pt x="357924" y="662381"/>
                    </a:lnTo>
                    <a:close/>
                  </a:path>
                  <a:path w="688975" h="715010">
                    <a:moveTo>
                      <a:pt x="360476" y="627380"/>
                    </a:moveTo>
                    <a:close/>
                  </a:path>
                  <a:path w="688975" h="715010">
                    <a:moveTo>
                      <a:pt x="361073" y="411353"/>
                    </a:moveTo>
                    <a:lnTo>
                      <a:pt x="360946" y="411480"/>
                    </a:lnTo>
                    <a:lnTo>
                      <a:pt x="361073" y="411353"/>
                    </a:lnTo>
                    <a:close/>
                  </a:path>
                  <a:path w="688975" h="715010">
                    <a:moveTo>
                      <a:pt x="361467" y="62230"/>
                    </a:moveTo>
                    <a:close/>
                  </a:path>
                  <a:path w="688975" h="715010">
                    <a:moveTo>
                      <a:pt x="361632" y="354050"/>
                    </a:moveTo>
                    <a:lnTo>
                      <a:pt x="361162" y="353809"/>
                    </a:lnTo>
                    <a:lnTo>
                      <a:pt x="361454" y="354330"/>
                    </a:lnTo>
                    <a:lnTo>
                      <a:pt x="361632" y="354050"/>
                    </a:lnTo>
                    <a:close/>
                  </a:path>
                  <a:path w="688975" h="715010">
                    <a:moveTo>
                      <a:pt x="362216" y="410210"/>
                    </a:moveTo>
                    <a:lnTo>
                      <a:pt x="361645" y="410210"/>
                    </a:lnTo>
                    <a:lnTo>
                      <a:pt x="361073" y="411353"/>
                    </a:lnTo>
                    <a:lnTo>
                      <a:pt x="362216" y="410210"/>
                    </a:lnTo>
                    <a:close/>
                  </a:path>
                  <a:path w="688975" h="715010">
                    <a:moveTo>
                      <a:pt x="362267" y="167792"/>
                    </a:moveTo>
                    <a:lnTo>
                      <a:pt x="361124" y="170180"/>
                    </a:lnTo>
                    <a:lnTo>
                      <a:pt x="360895" y="172720"/>
                    </a:lnTo>
                    <a:lnTo>
                      <a:pt x="362127" y="170180"/>
                    </a:lnTo>
                    <a:lnTo>
                      <a:pt x="362267" y="167792"/>
                    </a:lnTo>
                    <a:close/>
                  </a:path>
                  <a:path w="688975" h="715010">
                    <a:moveTo>
                      <a:pt x="362419" y="82550"/>
                    </a:moveTo>
                    <a:close/>
                  </a:path>
                  <a:path w="688975" h="715010">
                    <a:moveTo>
                      <a:pt x="363308" y="639597"/>
                    </a:moveTo>
                    <a:lnTo>
                      <a:pt x="362597" y="640080"/>
                    </a:lnTo>
                    <a:lnTo>
                      <a:pt x="362051" y="640080"/>
                    </a:lnTo>
                    <a:lnTo>
                      <a:pt x="361518" y="638810"/>
                    </a:lnTo>
                    <a:lnTo>
                      <a:pt x="360819" y="641350"/>
                    </a:lnTo>
                    <a:lnTo>
                      <a:pt x="359956" y="642620"/>
                    </a:lnTo>
                    <a:lnTo>
                      <a:pt x="359918" y="646430"/>
                    </a:lnTo>
                    <a:lnTo>
                      <a:pt x="359346" y="647700"/>
                    </a:lnTo>
                    <a:lnTo>
                      <a:pt x="358876" y="647700"/>
                    </a:lnTo>
                    <a:lnTo>
                      <a:pt x="359156" y="648131"/>
                    </a:lnTo>
                    <a:lnTo>
                      <a:pt x="359524" y="647700"/>
                    </a:lnTo>
                    <a:lnTo>
                      <a:pt x="359867" y="647700"/>
                    </a:lnTo>
                    <a:lnTo>
                      <a:pt x="361391" y="645160"/>
                    </a:lnTo>
                    <a:lnTo>
                      <a:pt x="360883" y="645160"/>
                    </a:lnTo>
                    <a:lnTo>
                      <a:pt x="361467" y="641350"/>
                    </a:lnTo>
                    <a:lnTo>
                      <a:pt x="362877" y="641350"/>
                    </a:lnTo>
                    <a:lnTo>
                      <a:pt x="363194" y="640080"/>
                    </a:lnTo>
                    <a:lnTo>
                      <a:pt x="363308" y="639597"/>
                    </a:lnTo>
                    <a:close/>
                  </a:path>
                  <a:path w="688975" h="715010">
                    <a:moveTo>
                      <a:pt x="363982" y="639140"/>
                    </a:moveTo>
                    <a:lnTo>
                      <a:pt x="363512" y="638810"/>
                    </a:lnTo>
                    <a:lnTo>
                      <a:pt x="363308" y="639597"/>
                    </a:lnTo>
                    <a:lnTo>
                      <a:pt x="363982" y="639140"/>
                    </a:lnTo>
                    <a:close/>
                  </a:path>
                  <a:path w="688975" h="715010">
                    <a:moveTo>
                      <a:pt x="366115" y="650240"/>
                    </a:moveTo>
                    <a:lnTo>
                      <a:pt x="364947" y="648970"/>
                    </a:lnTo>
                    <a:lnTo>
                      <a:pt x="364807" y="648970"/>
                    </a:lnTo>
                    <a:lnTo>
                      <a:pt x="365696" y="650240"/>
                    </a:lnTo>
                    <a:lnTo>
                      <a:pt x="366115" y="650240"/>
                    </a:lnTo>
                    <a:close/>
                  </a:path>
                  <a:path w="688975" h="715010">
                    <a:moveTo>
                      <a:pt x="367080" y="508000"/>
                    </a:moveTo>
                    <a:lnTo>
                      <a:pt x="363131" y="506730"/>
                    </a:lnTo>
                    <a:lnTo>
                      <a:pt x="364769" y="509270"/>
                    </a:lnTo>
                    <a:lnTo>
                      <a:pt x="366928" y="508000"/>
                    </a:lnTo>
                    <a:lnTo>
                      <a:pt x="367080" y="508000"/>
                    </a:lnTo>
                    <a:close/>
                  </a:path>
                  <a:path w="688975" h="715010">
                    <a:moveTo>
                      <a:pt x="368884" y="636270"/>
                    </a:moveTo>
                    <a:lnTo>
                      <a:pt x="366039" y="637540"/>
                    </a:lnTo>
                    <a:lnTo>
                      <a:pt x="365785" y="638810"/>
                    </a:lnTo>
                    <a:lnTo>
                      <a:pt x="364464" y="638810"/>
                    </a:lnTo>
                    <a:lnTo>
                      <a:pt x="363982" y="639140"/>
                    </a:lnTo>
                    <a:lnTo>
                      <a:pt x="365379" y="640080"/>
                    </a:lnTo>
                    <a:lnTo>
                      <a:pt x="366064" y="640080"/>
                    </a:lnTo>
                    <a:lnTo>
                      <a:pt x="365798" y="638810"/>
                    </a:lnTo>
                    <a:lnTo>
                      <a:pt x="367842" y="638810"/>
                    </a:lnTo>
                    <a:lnTo>
                      <a:pt x="368452" y="637540"/>
                    </a:lnTo>
                    <a:lnTo>
                      <a:pt x="368884" y="636270"/>
                    </a:lnTo>
                    <a:close/>
                  </a:path>
                  <a:path w="688975" h="715010">
                    <a:moveTo>
                      <a:pt x="369227" y="659130"/>
                    </a:moveTo>
                    <a:lnTo>
                      <a:pt x="369036" y="659130"/>
                    </a:lnTo>
                    <a:lnTo>
                      <a:pt x="369036" y="659358"/>
                    </a:lnTo>
                    <a:lnTo>
                      <a:pt x="369227" y="659130"/>
                    </a:lnTo>
                    <a:close/>
                  </a:path>
                  <a:path w="688975" h="715010">
                    <a:moveTo>
                      <a:pt x="369265" y="681405"/>
                    </a:moveTo>
                    <a:lnTo>
                      <a:pt x="369125" y="680720"/>
                    </a:lnTo>
                    <a:lnTo>
                      <a:pt x="368769" y="680720"/>
                    </a:lnTo>
                    <a:lnTo>
                      <a:pt x="367753" y="680720"/>
                    </a:lnTo>
                    <a:lnTo>
                      <a:pt x="369265" y="681405"/>
                    </a:lnTo>
                    <a:close/>
                  </a:path>
                  <a:path w="688975" h="715010">
                    <a:moveTo>
                      <a:pt x="369277" y="336550"/>
                    </a:moveTo>
                    <a:lnTo>
                      <a:pt x="369125" y="336550"/>
                    </a:lnTo>
                    <a:lnTo>
                      <a:pt x="369277" y="336550"/>
                    </a:lnTo>
                    <a:close/>
                  </a:path>
                  <a:path w="688975" h="715010">
                    <a:moveTo>
                      <a:pt x="369379" y="534670"/>
                    </a:moveTo>
                    <a:lnTo>
                      <a:pt x="369125" y="534670"/>
                    </a:lnTo>
                    <a:lnTo>
                      <a:pt x="369328" y="534898"/>
                    </a:lnTo>
                    <a:lnTo>
                      <a:pt x="369379" y="534670"/>
                    </a:lnTo>
                    <a:close/>
                  </a:path>
                  <a:path w="688975" h="715010">
                    <a:moveTo>
                      <a:pt x="369468" y="394677"/>
                    </a:moveTo>
                    <a:lnTo>
                      <a:pt x="365074" y="394893"/>
                    </a:lnTo>
                    <a:lnTo>
                      <a:pt x="363270" y="396519"/>
                    </a:lnTo>
                    <a:lnTo>
                      <a:pt x="369468" y="394677"/>
                    </a:lnTo>
                    <a:close/>
                  </a:path>
                  <a:path w="688975" h="715010">
                    <a:moveTo>
                      <a:pt x="369493" y="434340"/>
                    </a:moveTo>
                    <a:lnTo>
                      <a:pt x="367779" y="434340"/>
                    </a:lnTo>
                    <a:lnTo>
                      <a:pt x="366788" y="435013"/>
                    </a:lnTo>
                    <a:lnTo>
                      <a:pt x="369493" y="434340"/>
                    </a:lnTo>
                    <a:close/>
                  </a:path>
                  <a:path w="688975" h="715010">
                    <a:moveTo>
                      <a:pt x="369646" y="643890"/>
                    </a:moveTo>
                    <a:lnTo>
                      <a:pt x="369506" y="643890"/>
                    </a:lnTo>
                    <a:lnTo>
                      <a:pt x="369646" y="643890"/>
                    </a:lnTo>
                    <a:close/>
                  </a:path>
                  <a:path w="688975" h="715010">
                    <a:moveTo>
                      <a:pt x="369735" y="679450"/>
                    </a:moveTo>
                    <a:lnTo>
                      <a:pt x="368769" y="680720"/>
                    </a:lnTo>
                    <a:lnTo>
                      <a:pt x="369735" y="679450"/>
                    </a:lnTo>
                    <a:close/>
                  </a:path>
                  <a:path w="688975" h="715010">
                    <a:moveTo>
                      <a:pt x="370547" y="681990"/>
                    </a:moveTo>
                    <a:lnTo>
                      <a:pt x="369265" y="681405"/>
                    </a:lnTo>
                    <a:lnTo>
                      <a:pt x="369379" y="681990"/>
                    </a:lnTo>
                    <a:lnTo>
                      <a:pt x="370547" y="681990"/>
                    </a:lnTo>
                    <a:close/>
                  </a:path>
                  <a:path w="688975" h="715010">
                    <a:moveTo>
                      <a:pt x="370789" y="405130"/>
                    </a:moveTo>
                    <a:lnTo>
                      <a:pt x="368236" y="405130"/>
                    </a:lnTo>
                    <a:lnTo>
                      <a:pt x="368960" y="406400"/>
                    </a:lnTo>
                    <a:lnTo>
                      <a:pt x="370789" y="405130"/>
                    </a:lnTo>
                    <a:close/>
                  </a:path>
                  <a:path w="688975" h="715010">
                    <a:moveTo>
                      <a:pt x="371246" y="342900"/>
                    </a:moveTo>
                    <a:close/>
                  </a:path>
                  <a:path w="688975" h="715010">
                    <a:moveTo>
                      <a:pt x="371271" y="67754"/>
                    </a:moveTo>
                    <a:lnTo>
                      <a:pt x="370941" y="67310"/>
                    </a:lnTo>
                    <a:lnTo>
                      <a:pt x="370611" y="67310"/>
                    </a:lnTo>
                    <a:lnTo>
                      <a:pt x="371271" y="67754"/>
                    </a:lnTo>
                    <a:close/>
                  </a:path>
                  <a:path w="688975" h="715010">
                    <a:moveTo>
                      <a:pt x="371576" y="668324"/>
                    </a:moveTo>
                    <a:lnTo>
                      <a:pt x="371398" y="668020"/>
                    </a:lnTo>
                    <a:lnTo>
                      <a:pt x="370928" y="668020"/>
                    </a:lnTo>
                    <a:lnTo>
                      <a:pt x="371576" y="668324"/>
                    </a:lnTo>
                    <a:close/>
                  </a:path>
                  <a:path w="688975" h="715010">
                    <a:moveTo>
                      <a:pt x="371640" y="656412"/>
                    </a:moveTo>
                    <a:lnTo>
                      <a:pt x="369316" y="655320"/>
                    </a:lnTo>
                    <a:lnTo>
                      <a:pt x="368312" y="655320"/>
                    </a:lnTo>
                    <a:lnTo>
                      <a:pt x="369201" y="659028"/>
                    </a:lnTo>
                    <a:lnTo>
                      <a:pt x="371005" y="657860"/>
                    </a:lnTo>
                    <a:lnTo>
                      <a:pt x="371640" y="656412"/>
                    </a:lnTo>
                    <a:close/>
                  </a:path>
                  <a:path w="688975" h="715010">
                    <a:moveTo>
                      <a:pt x="371906" y="410210"/>
                    </a:moveTo>
                    <a:lnTo>
                      <a:pt x="370116" y="410210"/>
                    </a:lnTo>
                    <a:lnTo>
                      <a:pt x="368007" y="410210"/>
                    </a:lnTo>
                    <a:lnTo>
                      <a:pt x="363880" y="411480"/>
                    </a:lnTo>
                    <a:lnTo>
                      <a:pt x="363448" y="412750"/>
                    </a:lnTo>
                    <a:lnTo>
                      <a:pt x="366077" y="412750"/>
                    </a:lnTo>
                    <a:lnTo>
                      <a:pt x="369684" y="411480"/>
                    </a:lnTo>
                    <a:lnTo>
                      <a:pt x="371906" y="410210"/>
                    </a:lnTo>
                    <a:close/>
                  </a:path>
                  <a:path w="688975" h="715010">
                    <a:moveTo>
                      <a:pt x="372376" y="480047"/>
                    </a:moveTo>
                    <a:close/>
                  </a:path>
                  <a:path w="688975" h="715010">
                    <a:moveTo>
                      <a:pt x="372668" y="668832"/>
                    </a:moveTo>
                    <a:lnTo>
                      <a:pt x="371576" y="668324"/>
                    </a:lnTo>
                    <a:lnTo>
                      <a:pt x="372135" y="669290"/>
                    </a:lnTo>
                    <a:lnTo>
                      <a:pt x="372668" y="668832"/>
                    </a:lnTo>
                    <a:close/>
                  </a:path>
                  <a:path w="688975" h="715010">
                    <a:moveTo>
                      <a:pt x="372872" y="655789"/>
                    </a:moveTo>
                    <a:lnTo>
                      <a:pt x="372122" y="655320"/>
                    </a:lnTo>
                    <a:lnTo>
                      <a:pt x="371640" y="656412"/>
                    </a:lnTo>
                    <a:lnTo>
                      <a:pt x="372033" y="656590"/>
                    </a:lnTo>
                    <a:lnTo>
                      <a:pt x="372389" y="656590"/>
                    </a:lnTo>
                    <a:lnTo>
                      <a:pt x="372872" y="655789"/>
                    </a:lnTo>
                    <a:close/>
                  </a:path>
                  <a:path w="688975" h="715010">
                    <a:moveTo>
                      <a:pt x="373024" y="419303"/>
                    </a:moveTo>
                    <a:lnTo>
                      <a:pt x="372783" y="419100"/>
                    </a:lnTo>
                    <a:lnTo>
                      <a:pt x="372630" y="419481"/>
                    </a:lnTo>
                    <a:lnTo>
                      <a:pt x="373024" y="419303"/>
                    </a:lnTo>
                    <a:close/>
                  </a:path>
                  <a:path w="688975" h="715010">
                    <a:moveTo>
                      <a:pt x="373189" y="640080"/>
                    </a:moveTo>
                    <a:lnTo>
                      <a:pt x="373176" y="638810"/>
                    </a:lnTo>
                    <a:lnTo>
                      <a:pt x="369811" y="638810"/>
                    </a:lnTo>
                    <a:lnTo>
                      <a:pt x="368846" y="641350"/>
                    </a:lnTo>
                    <a:lnTo>
                      <a:pt x="367334" y="641350"/>
                    </a:lnTo>
                    <a:lnTo>
                      <a:pt x="369011" y="642620"/>
                    </a:lnTo>
                    <a:lnTo>
                      <a:pt x="369646" y="643890"/>
                    </a:lnTo>
                    <a:lnTo>
                      <a:pt x="371462" y="643890"/>
                    </a:lnTo>
                    <a:lnTo>
                      <a:pt x="371906" y="642620"/>
                    </a:lnTo>
                    <a:lnTo>
                      <a:pt x="371398" y="642620"/>
                    </a:lnTo>
                    <a:lnTo>
                      <a:pt x="370941" y="641350"/>
                    </a:lnTo>
                    <a:lnTo>
                      <a:pt x="370471" y="641350"/>
                    </a:lnTo>
                    <a:lnTo>
                      <a:pt x="370598" y="640080"/>
                    </a:lnTo>
                    <a:lnTo>
                      <a:pt x="373189" y="640080"/>
                    </a:lnTo>
                    <a:close/>
                  </a:path>
                  <a:path w="688975" h="715010">
                    <a:moveTo>
                      <a:pt x="373392" y="681113"/>
                    </a:moveTo>
                    <a:lnTo>
                      <a:pt x="372402" y="680720"/>
                    </a:lnTo>
                    <a:lnTo>
                      <a:pt x="371856" y="681990"/>
                    </a:lnTo>
                    <a:lnTo>
                      <a:pt x="372681" y="681990"/>
                    </a:lnTo>
                    <a:lnTo>
                      <a:pt x="373392" y="681113"/>
                    </a:lnTo>
                    <a:close/>
                  </a:path>
                  <a:path w="688975" h="715010">
                    <a:moveTo>
                      <a:pt x="374078" y="646430"/>
                    </a:moveTo>
                    <a:lnTo>
                      <a:pt x="372287" y="645160"/>
                    </a:lnTo>
                    <a:lnTo>
                      <a:pt x="370751" y="645160"/>
                    </a:lnTo>
                    <a:lnTo>
                      <a:pt x="369570" y="643953"/>
                    </a:lnTo>
                    <a:lnTo>
                      <a:pt x="368058" y="645160"/>
                    </a:lnTo>
                    <a:lnTo>
                      <a:pt x="364947" y="646430"/>
                    </a:lnTo>
                    <a:lnTo>
                      <a:pt x="364947" y="643890"/>
                    </a:lnTo>
                    <a:lnTo>
                      <a:pt x="362839" y="645160"/>
                    </a:lnTo>
                    <a:lnTo>
                      <a:pt x="363880" y="645160"/>
                    </a:lnTo>
                    <a:lnTo>
                      <a:pt x="363816" y="647700"/>
                    </a:lnTo>
                    <a:lnTo>
                      <a:pt x="361569" y="647700"/>
                    </a:lnTo>
                    <a:lnTo>
                      <a:pt x="360743" y="648970"/>
                    </a:lnTo>
                    <a:lnTo>
                      <a:pt x="359714" y="648970"/>
                    </a:lnTo>
                    <a:lnTo>
                      <a:pt x="359156" y="648131"/>
                    </a:lnTo>
                    <a:lnTo>
                      <a:pt x="358444" y="648970"/>
                    </a:lnTo>
                    <a:lnTo>
                      <a:pt x="359283" y="650240"/>
                    </a:lnTo>
                    <a:lnTo>
                      <a:pt x="360324" y="650240"/>
                    </a:lnTo>
                    <a:lnTo>
                      <a:pt x="361416" y="648970"/>
                    </a:lnTo>
                    <a:lnTo>
                      <a:pt x="364807" y="648970"/>
                    </a:lnTo>
                    <a:lnTo>
                      <a:pt x="363918" y="647700"/>
                    </a:lnTo>
                    <a:lnTo>
                      <a:pt x="367436" y="646430"/>
                    </a:lnTo>
                    <a:lnTo>
                      <a:pt x="367995" y="647700"/>
                    </a:lnTo>
                    <a:lnTo>
                      <a:pt x="368744" y="646430"/>
                    </a:lnTo>
                    <a:lnTo>
                      <a:pt x="369290" y="645160"/>
                    </a:lnTo>
                    <a:lnTo>
                      <a:pt x="370662" y="645160"/>
                    </a:lnTo>
                    <a:lnTo>
                      <a:pt x="372008" y="646430"/>
                    </a:lnTo>
                    <a:lnTo>
                      <a:pt x="374078" y="646430"/>
                    </a:lnTo>
                    <a:close/>
                  </a:path>
                  <a:path w="688975" h="715010">
                    <a:moveTo>
                      <a:pt x="374180" y="668401"/>
                    </a:moveTo>
                    <a:lnTo>
                      <a:pt x="373634" y="668020"/>
                    </a:lnTo>
                    <a:lnTo>
                      <a:pt x="372668" y="668832"/>
                    </a:lnTo>
                    <a:lnTo>
                      <a:pt x="373646" y="669290"/>
                    </a:lnTo>
                    <a:lnTo>
                      <a:pt x="374180" y="668401"/>
                    </a:lnTo>
                    <a:close/>
                  </a:path>
                  <a:path w="688975" h="715010">
                    <a:moveTo>
                      <a:pt x="375602" y="225958"/>
                    </a:moveTo>
                    <a:lnTo>
                      <a:pt x="374827" y="228371"/>
                    </a:lnTo>
                    <a:lnTo>
                      <a:pt x="374383" y="230301"/>
                    </a:lnTo>
                    <a:lnTo>
                      <a:pt x="375602" y="232295"/>
                    </a:lnTo>
                    <a:lnTo>
                      <a:pt x="375602" y="225958"/>
                    </a:lnTo>
                    <a:close/>
                  </a:path>
                  <a:path w="688975" h="715010">
                    <a:moveTo>
                      <a:pt x="375615" y="681990"/>
                    </a:moveTo>
                    <a:lnTo>
                      <a:pt x="374992" y="681748"/>
                    </a:lnTo>
                    <a:lnTo>
                      <a:pt x="374840" y="681990"/>
                    </a:lnTo>
                    <a:lnTo>
                      <a:pt x="375615" y="681990"/>
                    </a:lnTo>
                    <a:close/>
                  </a:path>
                  <a:path w="688975" h="715010">
                    <a:moveTo>
                      <a:pt x="375869" y="444284"/>
                    </a:moveTo>
                    <a:lnTo>
                      <a:pt x="375780" y="444068"/>
                    </a:lnTo>
                    <a:lnTo>
                      <a:pt x="375577" y="443636"/>
                    </a:lnTo>
                    <a:lnTo>
                      <a:pt x="373405" y="444766"/>
                    </a:lnTo>
                    <a:lnTo>
                      <a:pt x="369036" y="447001"/>
                    </a:lnTo>
                    <a:lnTo>
                      <a:pt x="369125" y="447154"/>
                    </a:lnTo>
                    <a:lnTo>
                      <a:pt x="369277" y="447484"/>
                    </a:lnTo>
                    <a:lnTo>
                      <a:pt x="375869" y="444284"/>
                    </a:lnTo>
                    <a:close/>
                  </a:path>
                  <a:path w="688975" h="715010">
                    <a:moveTo>
                      <a:pt x="376174" y="427875"/>
                    </a:moveTo>
                    <a:lnTo>
                      <a:pt x="370814" y="429056"/>
                    </a:lnTo>
                    <a:lnTo>
                      <a:pt x="372300" y="429234"/>
                    </a:lnTo>
                    <a:lnTo>
                      <a:pt x="373684" y="429031"/>
                    </a:lnTo>
                    <a:lnTo>
                      <a:pt x="375031" y="428675"/>
                    </a:lnTo>
                    <a:lnTo>
                      <a:pt x="375500" y="428561"/>
                    </a:lnTo>
                    <a:lnTo>
                      <a:pt x="375881" y="428091"/>
                    </a:lnTo>
                    <a:lnTo>
                      <a:pt x="376174" y="427875"/>
                    </a:lnTo>
                    <a:close/>
                  </a:path>
                  <a:path w="688975" h="715010">
                    <a:moveTo>
                      <a:pt x="376212" y="671080"/>
                    </a:moveTo>
                    <a:lnTo>
                      <a:pt x="375539" y="671830"/>
                    </a:lnTo>
                    <a:lnTo>
                      <a:pt x="375297" y="671830"/>
                    </a:lnTo>
                    <a:lnTo>
                      <a:pt x="375208" y="672033"/>
                    </a:lnTo>
                    <a:lnTo>
                      <a:pt x="375780" y="671830"/>
                    </a:lnTo>
                    <a:lnTo>
                      <a:pt x="376212" y="671080"/>
                    </a:lnTo>
                    <a:close/>
                  </a:path>
                  <a:path w="688975" h="715010">
                    <a:moveTo>
                      <a:pt x="376466" y="640080"/>
                    </a:moveTo>
                    <a:lnTo>
                      <a:pt x="374891" y="640080"/>
                    </a:lnTo>
                    <a:lnTo>
                      <a:pt x="373202" y="642620"/>
                    </a:lnTo>
                    <a:lnTo>
                      <a:pt x="375513" y="641350"/>
                    </a:lnTo>
                    <a:lnTo>
                      <a:pt x="376466" y="640080"/>
                    </a:lnTo>
                    <a:close/>
                  </a:path>
                  <a:path w="688975" h="715010">
                    <a:moveTo>
                      <a:pt x="377253" y="415290"/>
                    </a:moveTo>
                    <a:lnTo>
                      <a:pt x="375107" y="414020"/>
                    </a:lnTo>
                    <a:lnTo>
                      <a:pt x="372935" y="416483"/>
                    </a:lnTo>
                    <a:lnTo>
                      <a:pt x="375691" y="415290"/>
                    </a:lnTo>
                    <a:lnTo>
                      <a:pt x="377253" y="415290"/>
                    </a:lnTo>
                    <a:close/>
                  </a:path>
                  <a:path w="688975" h="715010">
                    <a:moveTo>
                      <a:pt x="377494" y="215379"/>
                    </a:moveTo>
                    <a:lnTo>
                      <a:pt x="376720" y="216395"/>
                    </a:lnTo>
                    <a:lnTo>
                      <a:pt x="376275" y="217500"/>
                    </a:lnTo>
                    <a:lnTo>
                      <a:pt x="375589" y="219849"/>
                    </a:lnTo>
                    <a:lnTo>
                      <a:pt x="375335" y="221081"/>
                    </a:lnTo>
                    <a:lnTo>
                      <a:pt x="375043" y="222300"/>
                    </a:lnTo>
                    <a:lnTo>
                      <a:pt x="375272" y="222338"/>
                    </a:lnTo>
                    <a:lnTo>
                      <a:pt x="375716" y="222389"/>
                    </a:lnTo>
                    <a:lnTo>
                      <a:pt x="377494" y="215379"/>
                    </a:lnTo>
                    <a:close/>
                  </a:path>
                  <a:path w="688975" h="715010">
                    <a:moveTo>
                      <a:pt x="377837" y="431431"/>
                    </a:moveTo>
                    <a:lnTo>
                      <a:pt x="376097" y="430784"/>
                    </a:lnTo>
                    <a:lnTo>
                      <a:pt x="374484" y="431507"/>
                    </a:lnTo>
                    <a:lnTo>
                      <a:pt x="372897" y="432333"/>
                    </a:lnTo>
                    <a:lnTo>
                      <a:pt x="374662" y="432511"/>
                    </a:lnTo>
                    <a:lnTo>
                      <a:pt x="376339" y="432244"/>
                    </a:lnTo>
                    <a:lnTo>
                      <a:pt x="377837" y="431431"/>
                    </a:lnTo>
                    <a:close/>
                  </a:path>
                  <a:path w="688975" h="715010">
                    <a:moveTo>
                      <a:pt x="378079" y="639445"/>
                    </a:moveTo>
                    <a:lnTo>
                      <a:pt x="377431" y="638810"/>
                    </a:lnTo>
                    <a:lnTo>
                      <a:pt x="376466" y="640080"/>
                    </a:lnTo>
                    <a:lnTo>
                      <a:pt x="377748" y="640080"/>
                    </a:lnTo>
                    <a:lnTo>
                      <a:pt x="378079" y="639445"/>
                    </a:lnTo>
                    <a:close/>
                  </a:path>
                  <a:path w="688975" h="715010">
                    <a:moveTo>
                      <a:pt x="378637" y="485140"/>
                    </a:moveTo>
                    <a:lnTo>
                      <a:pt x="378066" y="485140"/>
                    </a:lnTo>
                    <a:lnTo>
                      <a:pt x="376008" y="486410"/>
                    </a:lnTo>
                    <a:lnTo>
                      <a:pt x="377202" y="486410"/>
                    </a:lnTo>
                    <a:lnTo>
                      <a:pt x="378637" y="485140"/>
                    </a:lnTo>
                    <a:close/>
                  </a:path>
                  <a:path w="688975" h="715010">
                    <a:moveTo>
                      <a:pt x="379006" y="447903"/>
                    </a:moveTo>
                    <a:lnTo>
                      <a:pt x="377774" y="448310"/>
                    </a:lnTo>
                    <a:lnTo>
                      <a:pt x="377913" y="448310"/>
                    </a:lnTo>
                    <a:lnTo>
                      <a:pt x="379006" y="447903"/>
                    </a:lnTo>
                    <a:close/>
                  </a:path>
                  <a:path w="688975" h="715010">
                    <a:moveTo>
                      <a:pt x="379018" y="422910"/>
                    </a:moveTo>
                    <a:lnTo>
                      <a:pt x="375297" y="422910"/>
                    </a:lnTo>
                    <a:lnTo>
                      <a:pt x="372643" y="425450"/>
                    </a:lnTo>
                    <a:lnTo>
                      <a:pt x="373291" y="425450"/>
                    </a:lnTo>
                    <a:lnTo>
                      <a:pt x="377139" y="424180"/>
                    </a:lnTo>
                    <a:lnTo>
                      <a:pt x="379018" y="422910"/>
                    </a:lnTo>
                    <a:close/>
                  </a:path>
                  <a:path w="688975" h="715010">
                    <a:moveTo>
                      <a:pt x="379133" y="664654"/>
                    </a:moveTo>
                    <a:lnTo>
                      <a:pt x="378409" y="664210"/>
                    </a:lnTo>
                    <a:lnTo>
                      <a:pt x="378167" y="665048"/>
                    </a:lnTo>
                    <a:lnTo>
                      <a:pt x="378587" y="665480"/>
                    </a:lnTo>
                    <a:lnTo>
                      <a:pt x="379133" y="664654"/>
                    </a:lnTo>
                    <a:close/>
                  </a:path>
                  <a:path w="688975" h="715010">
                    <a:moveTo>
                      <a:pt x="379145" y="668972"/>
                    </a:moveTo>
                    <a:lnTo>
                      <a:pt x="376021" y="668020"/>
                    </a:lnTo>
                    <a:lnTo>
                      <a:pt x="377685" y="666750"/>
                    </a:lnTo>
                    <a:lnTo>
                      <a:pt x="378167" y="665048"/>
                    </a:lnTo>
                    <a:lnTo>
                      <a:pt x="377355" y="664210"/>
                    </a:lnTo>
                    <a:lnTo>
                      <a:pt x="375551" y="664210"/>
                    </a:lnTo>
                    <a:lnTo>
                      <a:pt x="377012" y="662940"/>
                    </a:lnTo>
                    <a:lnTo>
                      <a:pt x="377571" y="661670"/>
                    </a:lnTo>
                    <a:lnTo>
                      <a:pt x="378904" y="661670"/>
                    </a:lnTo>
                    <a:lnTo>
                      <a:pt x="375856" y="660400"/>
                    </a:lnTo>
                    <a:lnTo>
                      <a:pt x="377355" y="657860"/>
                    </a:lnTo>
                    <a:lnTo>
                      <a:pt x="376428" y="659130"/>
                    </a:lnTo>
                    <a:lnTo>
                      <a:pt x="375462" y="659130"/>
                    </a:lnTo>
                    <a:lnTo>
                      <a:pt x="373087" y="660400"/>
                    </a:lnTo>
                    <a:lnTo>
                      <a:pt x="374230" y="660400"/>
                    </a:lnTo>
                    <a:lnTo>
                      <a:pt x="376707" y="661670"/>
                    </a:lnTo>
                    <a:lnTo>
                      <a:pt x="375526" y="662940"/>
                    </a:lnTo>
                    <a:lnTo>
                      <a:pt x="374878" y="662940"/>
                    </a:lnTo>
                    <a:lnTo>
                      <a:pt x="373354" y="664210"/>
                    </a:lnTo>
                    <a:lnTo>
                      <a:pt x="373710" y="664210"/>
                    </a:lnTo>
                    <a:lnTo>
                      <a:pt x="376936" y="665480"/>
                    </a:lnTo>
                    <a:lnTo>
                      <a:pt x="375183" y="666750"/>
                    </a:lnTo>
                    <a:lnTo>
                      <a:pt x="374180" y="668401"/>
                    </a:lnTo>
                    <a:lnTo>
                      <a:pt x="375437" y="669290"/>
                    </a:lnTo>
                    <a:lnTo>
                      <a:pt x="377253" y="669290"/>
                    </a:lnTo>
                    <a:lnTo>
                      <a:pt x="376212" y="671080"/>
                    </a:lnTo>
                    <a:lnTo>
                      <a:pt x="376682" y="670560"/>
                    </a:lnTo>
                    <a:lnTo>
                      <a:pt x="377545" y="670560"/>
                    </a:lnTo>
                    <a:lnTo>
                      <a:pt x="379145" y="668972"/>
                    </a:lnTo>
                    <a:close/>
                  </a:path>
                  <a:path w="688975" h="715010">
                    <a:moveTo>
                      <a:pt x="379323" y="369938"/>
                    </a:moveTo>
                    <a:lnTo>
                      <a:pt x="378650" y="369760"/>
                    </a:lnTo>
                    <a:lnTo>
                      <a:pt x="376110" y="376656"/>
                    </a:lnTo>
                    <a:lnTo>
                      <a:pt x="377952" y="375399"/>
                    </a:lnTo>
                    <a:lnTo>
                      <a:pt x="379323" y="369938"/>
                    </a:lnTo>
                    <a:close/>
                  </a:path>
                  <a:path w="688975" h="715010">
                    <a:moveTo>
                      <a:pt x="380136" y="681990"/>
                    </a:moveTo>
                    <a:lnTo>
                      <a:pt x="380111" y="680720"/>
                    </a:lnTo>
                    <a:lnTo>
                      <a:pt x="379183" y="680720"/>
                    </a:lnTo>
                    <a:lnTo>
                      <a:pt x="377393" y="681990"/>
                    </a:lnTo>
                    <a:lnTo>
                      <a:pt x="380136" y="681990"/>
                    </a:lnTo>
                    <a:close/>
                  </a:path>
                  <a:path w="688975" h="715010">
                    <a:moveTo>
                      <a:pt x="380390" y="668820"/>
                    </a:moveTo>
                    <a:lnTo>
                      <a:pt x="380111" y="668020"/>
                    </a:lnTo>
                    <a:lnTo>
                      <a:pt x="379145" y="668972"/>
                    </a:lnTo>
                    <a:lnTo>
                      <a:pt x="380199" y="669290"/>
                    </a:lnTo>
                    <a:lnTo>
                      <a:pt x="380390" y="668820"/>
                    </a:lnTo>
                    <a:close/>
                  </a:path>
                  <a:path w="688975" h="715010">
                    <a:moveTo>
                      <a:pt x="380796" y="227990"/>
                    </a:moveTo>
                    <a:lnTo>
                      <a:pt x="379514" y="224713"/>
                    </a:lnTo>
                    <a:lnTo>
                      <a:pt x="379272" y="226631"/>
                    </a:lnTo>
                    <a:lnTo>
                      <a:pt x="378980" y="228155"/>
                    </a:lnTo>
                    <a:lnTo>
                      <a:pt x="378879" y="231165"/>
                    </a:lnTo>
                    <a:lnTo>
                      <a:pt x="378498" y="232765"/>
                    </a:lnTo>
                    <a:lnTo>
                      <a:pt x="379907" y="234022"/>
                    </a:lnTo>
                    <a:lnTo>
                      <a:pt x="378942" y="231063"/>
                    </a:lnTo>
                    <a:lnTo>
                      <a:pt x="380796" y="227990"/>
                    </a:lnTo>
                    <a:close/>
                  </a:path>
                  <a:path w="688975" h="715010">
                    <a:moveTo>
                      <a:pt x="381254" y="248564"/>
                    </a:moveTo>
                    <a:lnTo>
                      <a:pt x="380123" y="250329"/>
                    </a:lnTo>
                    <a:lnTo>
                      <a:pt x="380123" y="251993"/>
                    </a:lnTo>
                    <a:lnTo>
                      <a:pt x="381254" y="253619"/>
                    </a:lnTo>
                    <a:lnTo>
                      <a:pt x="381254" y="248564"/>
                    </a:lnTo>
                    <a:close/>
                  </a:path>
                  <a:path w="688975" h="715010">
                    <a:moveTo>
                      <a:pt x="381317" y="219570"/>
                    </a:moveTo>
                    <a:lnTo>
                      <a:pt x="381165" y="219519"/>
                    </a:lnTo>
                    <a:lnTo>
                      <a:pt x="380834" y="219443"/>
                    </a:lnTo>
                    <a:lnTo>
                      <a:pt x="380466" y="220802"/>
                    </a:lnTo>
                    <a:lnTo>
                      <a:pt x="380072" y="222148"/>
                    </a:lnTo>
                    <a:lnTo>
                      <a:pt x="379704" y="223494"/>
                    </a:lnTo>
                    <a:lnTo>
                      <a:pt x="380352" y="223837"/>
                    </a:lnTo>
                    <a:lnTo>
                      <a:pt x="380669" y="222415"/>
                    </a:lnTo>
                    <a:lnTo>
                      <a:pt x="381000" y="220992"/>
                    </a:lnTo>
                    <a:lnTo>
                      <a:pt x="381317" y="219570"/>
                    </a:lnTo>
                    <a:close/>
                  </a:path>
                  <a:path w="688975" h="715010">
                    <a:moveTo>
                      <a:pt x="381469" y="680224"/>
                    </a:moveTo>
                    <a:lnTo>
                      <a:pt x="380085" y="679450"/>
                    </a:lnTo>
                    <a:lnTo>
                      <a:pt x="380111" y="680720"/>
                    </a:lnTo>
                    <a:lnTo>
                      <a:pt x="381304" y="680720"/>
                    </a:lnTo>
                    <a:lnTo>
                      <a:pt x="381469" y="680224"/>
                    </a:lnTo>
                    <a:close/>
                  </a:path>
                  <a:path w="688975" h="715010">
                    <a:moveTo>
                      <a:pt x="381609" y="447040"/>
                    </a:moveTo>
                    <a:lnTo>
                      <a:pt x="379006" y="447903"/>
                    </a:lnTo>
                    <a:lnTo>
                      <a:pt x="381609" y="447040"/>
                    </a:lnTo>
                    <a:close/>
                  </a:path>
                  <a:path w="688975" h="715010">
                    <a:moveTo>
                      <a:pt x="381635" y="243344"/>
                    </a:moveTo>
                    <a:lnTo>
                      <a:pt x="381469" y="242214"/>
                    </a:lnTo>
                    <a:lnTo>
                      <a:pt x="380149" y="241223"/>
                    </a:lnTo>
                    <a:lnTo>
                      <a:pt x="380263" y="242430"/>
                    </a:lnTo>
                    <a:lnTo>
                      <a:pt x="380365" y="243751"/>
                    </a:lnTo>
                    <a:lnTo>
                      <a:pt x="380504" y="245313"/>
                    </a:lnTo>
                    <a:lnTo>
                      <a:pt x="381635" y="243344"/>
                    </a:lnTo>
                    <a:close/>
                  </a:path>
                  <a:path w="688975" h="715010">
                    <a:moveTo>
                      <a:pt x="381825" y="647700"/>
                    </a:moveTo>
                    <a:lnTo>
                      <a:pt x="379044" y="646430"/>
                    </a:lnTo>
                    <a:lnTo>
                      <a:pt x="381000" y="647700"/>
                    </a:lnTo>
                    <a:lnTo>
                      <a:pt x="381825" y="647700"/>
                    </a:lnTo>
                    <a:close/>
                  </a:path>
                  <a:path w="688975" h="715010">
                    <a:moveTo>
                      <a:pt x="382333" y="459308"/>
                    </a:moveTo>
                    <a:lnTo>
                      <a:pt x="380238" y="459117"/>
                    </a:lnTo>
                    <a:lnTo>
                      <a:pt x="377532" y="460121"/>
                    </a:lnTo>
                    <a:lnTo>
                      <a:pt x="376174" y="461543"/>
                    </a:lnTo>
                    <a:lnTo>
                      <a:pt x="382333" y="459308"/>
                    </a:lnTo>
                    <a:close/>
                  </a:path>
                  <a:path w="688975" h="715010">
                    <a:moveTo>
                      <a:pt x="382371" y="619252"/>
                    </a:moveTo>
                    <a:lnTo>
                      <a:pt x="381114" y="619760"/>
                    </a:lnTo>
                    <a:lnTo>
                      <a:pt x="375970" y="622300"/>
                    </a:lnTo>
                    <a:lnTo>
                      <a:pt x="376148" y="623570"/>
                    </a:lnTo>
                    <a:lnTo>
                      <a:pt x="377088" y="623570"/>
                    </a:lnTo>
                    <a:lnTo>
                      <a:pt x="378637" y="621030"/>
                    </a:lnTo>
                    <a:lnTo>
                      <a:pt x="382193" y="621030"/>
                    </a:lnTo>
                    <a:lnTo>
                      <a:pt x="382371" y="619252"/>
                    </a:lnTo>
                    <a:close/>
                  </a:path>
                  <a:path w="688975" h="715010">
                    <a:moveTo>
                      <a:pt x="382447" y="624840"/>
                    </a:moveTo>
                    <a:lnTo>
                      <a:pt x="380682" y="623570"/>
                    </a:lnTo>
                    <a:lnTo>
                      <a:pt x="380199" y="624840"/>
                    </a:lnTo>
                    <a:lnTo>
                      <a:pt x="380771" y="626110"/>
                    </a:lnTo>
                    <a:lnTo>
                      <a:pt x="382181" y="624840"/>
                    </a:lnTo>
                    <a:lnTo>
                      <a:pt x="382447" y="624840"/>
                    </a:lnTo>
                    <a:close/>
                  </a:path>
                  <a:path w="688975" h="715010">
                    <a:moveTo>
                      <a:pt x="382524" y="572770"/>
                    </a:moveTo>
                    <a:lnTo>
                      <a:pt x="379603" y="573811"/>
                    </a:lnTo>
                    <a:lnTo>
                      <a:pt x="379603" y="574040"/>
                    </a:lnTo>
                    <a:lnTo>
                      <a:pt x="382524" y="572770"/>
                    </a:lnTo>
                    <a:close/>
                  </a:path>
                  <a:path w="688975" h="715010">
                    <a:moveTo>
                      <a:pt x="383032" y="203885"/>
                    </a:moveTo>
                    <a:lnTo>
                      <a:pt x="382892" y="203428"/>
                    </a:lnTo>
                    <a:lnTo>
                      <a:pt x="382892" y="202704"/>
                    </a:lnTo>
                    <a:lnTo>
                      <a:pt x="380365" y="204546"/>
                    </a:lnTo>
                    <a:lnTo>
                      <a:pt x="380199" y="206984"/>
                    </a:lnTo>
                    <a:lnTo>
                      <a:pt x="379933" y="209372"/>
                    </a:lnTo>
                    <a:lnTo>
                      <a:pt x="380911" y="207645"/>
                    </a:lnTo>
                    <a:lnTo>
                      <a:pt x="381927" y="205930"/>
                    </a:lnTo>
                    <a:lnTo>
                      <a:pt x="383032" y="203885"/>
                    </a:lnTo>
                    <a:close/>
                  </a:path>
                  <a:path w="688975" h="715010">
                    <a:moveTo>
                      <a:pt x="383184" y="98704"/>
                    </a:moveTo>
                    <a:lnTo>
                      <a:pt x="382651" y="99060"/>
                    </a:lnTo>
                    <a:lnTo>
                      <a:pt x="382079" y="100330"/>
                    </a:lnTo>
                    <a:lnTo>
                      <a:pt x="382714" y="100330"/>
                    </a:lnTo>
                    <a:lnTo>
                      <a:pt x="383184" y="98704"/>
                    </a:lnTo>
                    <a:close/>
                  </a:path>
                  <a:path w="688975" h="715010">
                    <a:moveTo>
                      <a:pt x="383349" y="618858"/>
                    </a:moveTo>
                    <a:lnTo>
                      <a:pt x="382447" y="618490"/>
                    </a:lnTo>
                    <a:lnTo>
                      <a:pt x="382371" y="619252"/>
                    </a:lnTo>
                    <a:lnTo>
                      <a:pt x="383349" y="618858"/>
                    </a:lnTo>
                    <a:close/>
                  </a:path>
                  <a:path w="688975" h="715010">
                    <a:moveTo>
                      <a:pt x="384200" y="237223"/>
                    </a:moveTo>
                    <a:lnTo>
                      <a:pt x="383819" y="230263"/>
                    </a:lnTo>
                    <a:lnTo>
                      <a:pt x="383463" y="230289"/>
                    </a:lnTo>
                    <a:lnTo>
                      <a:pt x="383463" y="237248"/>
                    </a:lnTo>
                    <a:lnTo>
                      <a:pt x="384200" y="237223"/>
                    </a:lnTo>
                    <a:close/>
                  </a:path>
                  <a:path w="688975" h="715010">
                    <a:moveTo>
                      <a:pt x="384619" y="244906"/>
                    </a:moveTo>
                    <a:lnTo>
                      <a:pt x="383971" y="242570"/>
                    </a:lnTo>
                    <a:lnTo>
                      <a:pt x="383603" y="243840"/>
                    </a:lnTo>
                    <a:lnTo>
                      <a:pt x="384619" y="244906"/>
                    </a:lnTo>
                    <a:close/>
                  </a:path>
                  <a:path w="688975" h="715010">
                    <a:moveTo>
                      <a:pt x="384822" y="245110"/>
                    </a:moveTo>
                    <a:lnTo>
                      <a:pt x="384619" y="244906"/>
                    </a:lnTo>
                    <a:lnTo>
                      <a:pt x="384683" y="245110"/>
                    </a:lnTo>
                    <a:lnTo>
                      <a:pt x="384822" y="245110"/>
                    </a:lnTo>
                    <a:close/>
                  </a:path>
                  <a:path w="688975" h="715010">
                    <a:moveTo>
                      <a:pt x="384886" y="604520"/>
                    </a:moveTo>
                    <a:lnTo>
                      <a:pt x="384390" y="604520"/>
                    </a:lnTo>
                    <a:lnTo>
                      <a:pt x="384543" y="605790"/>
                    </a:lnTo>
                    <a:lnTo>
                      <a:pt x="384886" y="604520"/>
                    </a:lnTo>
                    <a:close/>
                  </a:path>
                  <a:path w="688975" h="715010">
                    <a:moveTo>
                      <a:pt x="385241" y="357987"/>
                    </a:moveTo>
                    <a:lnTo>
                      <a:pt x="385127" y="355104"/>
                    </a:lnTo>
                    <a:lnTo>
                      <a:pt x="383349" y="357162"/>
                    </a:lnTo>
                    <a:lnTo>
                      <a:pt x="382346" y="359105"/>
                    </a:lnTo>
                    <a:lnTo>
                      <a:pt x="381863" y="361657"/>
                    </a:lnTo>
                    <a:lnTo>
                      <a:pt x="383133" y="359270"/>
                    </a:lnTo>
                    <a:lnTo>
                      <a:pt x="385241" y="357987"/>
                    </a:lnTo>
                    <a:close/>
                  </a:path>
                  <a:path w="688975" h="715010">
                    <a:moveTo>
                      <a:pt x="385305" y="383057"/>
                    </a:moveTo>
                    <a:lnTo>
                      <a:pt x="385038" y="382282"/>
                    </a:lnTo>
                    <a:lnTo>
                      <a:pt x="382333" y="382549"/>
                    </a:lnTo>
                    <a:lnTo>
                      <a:pt x="379552" y="382549"/>
                    </a:lnTo>
                    <a:lnTo>
                      <a:pt x="377291" y="384441"/>
                    </a:lnTo>
                    <a:lnTo>
                      <a:pt x="377342" y="384619"/>
                    </a:lnTo>
                    <a:lnTo>
                      <a:pt x="377418" y="384975"/>
                    </a:lnTo>
                    <a:lnTo>
                      <a:pt x="379704" y="384543"/>
                    </a:lnTo>
                    <a:lnTo>
                      <a:pt x="381977" y="384086"/>
                    </a:lnTo>
                    <a:lnTo>
                      <a:pt x="385178" y="383527"/>
                    </a:lnTo>
                    <a:lnTo>
                      <a:pt x="385305" y="383057"/>
                    </a:lnTo>
                    <a:close/>
                  </a:path>
                  <a:path w="688975" h="715010">
                    <a:moveTo>
                      <a:pt x="385775" y="248920"/>
                    </a:moveTo>
                    <a:lnTo>
                      <a:pt x="385610" y="247650"/>
                    </a:lnTo>
                    <a:lnTo>
                      <a:pt x="384606" y="246380"/>
                    </a:lnTo>
                    <a:lnTo>
                      <a:pt x="385406" y="245110"/>
                    </a:lnTo>
                    <a:lnTo>
                      <a:pt x="384822" y="245110"/>
                    </a:lnTo>
                    <a:lnTo>
                      <a:pt x="383159" y="247650"/>
                    </a:lnTo>
                    <a:lnTo>
                      <a:pt x="385775" y="248920"/>
                    </a:lnTo>
                    <a:close/>
                  </a:path>
                  <a:path w="688975" h="715010">
                    <a:moveTo>
                      <a:pt x="386092" y="215099"/>
                    </a:moveTo>
                    <a:lnTo>
                      <a:pt x="385051" y="216103"/>
                    </a:lnTo>
                    <a:lnTo>
                      <a:pt x="384429" y="217258"/>
                    </a:lnTo>
                    <a:lnTo>
                      <a:pt x="384238" y="219849"/>
                    </a:lnTo>
                    <a:lnTo>
                      <a:pt x="383857" y="220954"/>
                    </a:lnTo>
                    <a:lnTo>
                      <a:pt x="383413" y="222961"/>
                    </a:lnTo>
                    <a:lnTo>
                      <a:pt x="383171" y="223837"/>
                    </a:lnTo>
                    <a:lnTo>
                      <a:pt x="383044" y="224993"/>
                    </a:lnTo>
                    <a:lnTo>
                      <a:pt x="383463" y="225310"/>
                    </a:lnTo>
                    <a:lnTo>
                      <a:pt x="384060" y="226123"/>
                    </a:lnTo>
                    <a:lnTo>
                      <a:pt x="386092" y="215099"/>
                    </a:lnTo>
                    <a:close/>
                  </a:path>
                  <a:path w="688975" h="715010">
                    <a:moveTo>
                      <a:pt x="386118" y="206159"/>
                    </a:moveTo>
                    <a:lnTo>
                      <a:pt x="384314" y="207149"/>
                    </a:lnTo>
                    <a:lnTo>
                      <a:pt x="384136" y="208813"/>
                    </a:lnTo>
                    <a:lnTo>
                      <a:pt x="383209" y="211505"/>
                    </a:lnTo>
                    <a:lnTo>
                      <a:pt x="381939" y="212725"/>
                    </a:lnTo>
                    <a:lnTo>
                      <a:pt x="382689" y="214452"/>
                    </a:lnTo>
                    <a:lnTo>
                      <a:pt x="383451" y="213207"/>
                    </a:lnTo>
                    <a:lnTo>
                      <a:pt x="384022" y="211874"/>
                    </a:lnTo>
                    <a:lnTo>
                      <a:pt x="385051" y="209194"/>
                    </a:lnTo>
                    <a:lnTo>
                      <a:pt x="385508" y="207835"/>
                    </a:lnTo>
                    <a:lnTo>
                      <a:pt x="386118" y="206159"/>
                    </a:lnTo>
                    <a:close/>
                  </a:path>
                  <a:path w="688975" h="715010">
                    <a:moveTo>
                      <a:pt x="386537" y="617220"/>
                    </a:moveTo>
                    <a:lnTo>
                      <a:pt x="384746" y="617220"/>
                    </a:lnTo>
                    <a:lnTo>
                      <a:pt x="384263" y="618490"/>
                    </a:lnTo>
                    <a:lnTo>
                      <a:pt x="383349" y="618858"/>
                    </a:lnTo>
                    <a:lnTo>
                      <a:pt x="385597" y="619760"/>
                    </a:lnTo>
                    <a:lnTo>
                      <a:pt x="386537" y="617220"/>
                    </a:lnTo>
                    <a:close/>
                  </a:path>
                  <a:path w="688975" h="715010">
                    <a:moveTo>
                      <a:pt x="386943" y="302577"/>
                    </a:moveTo>
                    <a:lnTo>
                      <a:pt x="385851" y="300977"/>
                    </a:lnTo>
                    <a:lnTo>
                      <a:pt x="384441" y="299974"/>
                    </a:lnTo>
                    <a:lnTo>
                      <a:pt x="382435" y="300050"/>
                    </a:lnTo>
                    <a:lnTo>
                      <a:pt x="383933" y="300901"/>
                    </a:lnTo>
                    <a:lnTo>
                      <a:pt x="386943" y="302577"/>
                    </a:lnTo>
                    <a:close/>
                  </a:path>
                  <a:path w="688975" h="715010">
                    <a:moveTo>
                      <a:pt x="387172" y="307035"/>
                    </a:moveTo>
                    <a:lnTo>
                      <a:pt x="385572" y="304177"/>
                    </a:lnTo>
                    <a:lnTo>
                      <a:pt x="383184" y="304304"/>
                    </a:lnTo>
                    <a:lnTo>
                      <a:pt x="383755" y="304901"/>
                    </a:lnTo>
                    <a:lnTo>
                      <a:pt x="384568" y="305371"/>
                    </a:lnTo>
                    <a:lnTo>
                      <a:pt x="384683" y="306628"/>
                    </a:lnTo>
                    <a:lnTo>
                      <a:pt x="384098" y="307390"/>
                    </a:lnTo>
                    <a:lnTo>
                      <a:pt x="383921" y="308165"/>
                    </a:lnTo>
                    <a:lnTo>
                      <a:pt x="383667" y="309181"/>
                    </a:lnTo>
                    <a:lnTo>
                      <a:pt x="383552" y="310210"/>
                    </a:lnTo>
                    <a:lnTo>
                      <a:pt x="383387" y="311251"/>
                    </a:lnTo>
                    <a:lnTo>
                      <a:pt x="383921" y="311353"/>
                    </a:lnTo>
                    <a:lnTo>
                      <a:pt x="385572" y="306552"/>
                    </a:lnTo>
                    <a:lnTo>
                      <a:pt x="387172" y="307035"/>
                    </a:lnTo>
                    <a:close/>
                  </a:path>
                  <a:path w="688975" h="715010">
                    <a:moveTo>
                      <a:pt x="387324" y="622300"/>
                    </a:moveTo>
                    <a:lnTo>
                      <a:pt x="385622" y="621030"/>
                    </a:lnTo>
                    <a:lnTo>
                      <a:pt x="384987" y="622300"/>
                    </a:lnTo>
                    <a:lnTo>
                      <a:pt x="384429" y="622300"/>
                    </a:lnTo>
                    <a:lnTo>
                      <a:pt x="382447" y="624840"/>
                    </a:lnTo>
                    <a:lnTo>
                      <a:pt x="383921" y="624840"/>
                    </a:lnTo>
                    <a:lnTo>
                      <a:pt x="384175" y="623570"/>
                    </a:lnTo>
                    <a:lnTo>
                      <a:pt x="385711" y="622300"/>
                    </a:lnTo>
                    <a:lnTo>
                      <a:pt x="387324" y="622300"/>
                    </a:lnTo>
                    <a:close/>
                  </a:path>
                  <a:path w="688975" h="715010">
                    <a:moveTo>
                      <a:pt x="387819" y="386080"/>
                    </a:moveTo>
                    <a:lnTo>
                      <a:pt x="385178" y="386080"/>
                    </a:lnTo>
                    <a:lnTo>
                      <a:pt x="380085" y="387350"/>
                    </a:lnTo>
                    <a:lnTo>
                      <a:pt x="374815" y="389890"/>
                    </a:lnTo>
                    <a:lnTo>
                      <a:pt x="377444" y="389890"/>
                    </a:lnTo>
                    <a:lnTo>
                      <a:pt x="379730" y="391160"/>
                    </a:lnTo>
                    <a:lnTo>
                      <a:pt x="382663" y="389890"/>
                    </a:lnTo>
                    <a:lnTo>
                      <a:pt x="378980" y="389890"/>
                    </a:lnTo>
                    <a:lnTo>
                      <a:pt x="382739" y="387350"/>
                    </a:lnTo>
                    <a:lnTo>
                      <a:pt x="387819" y="386080"/>
                    </a:lnTo>
                    <a:close/>
                  </a:path>
                  <a:path w="688975" h="715010">
                    <a:moveTo>
                      <a:pt x="388226" y="376961"/>
                    </a:moveTo>
                    <a:lnTo>
                      <a:pt x="384987" y="376326"/>
                    </a:lnTo>
                    <a:lnTo>
                      <a:pt x="381952" y="377672"/>
                    </a:lnTo>
                    <a:lnTo>
                      <a:pt x="378739" y="377596"/>
                    </a:lnTo>
                    <a:lnTo>
                      <a:pt x="378739" y="379336"/>
                    </a:lnTo>
                    <a:lnTo>
                      <a:pt x="376199" y="380161"/>
                    </a:lnTo>
                    <a:lnTo>
                      <a:pt x="380403" y="379768"/>
                    </a:lnTo>
                    <a:lnTo>
                      <a:pt x="384390" y="378663"/>
                    </a:lnTo>
                    <a:lnTo>
                      <a:pt x="388226" y="376961"/>
                    </a:lnTo>
                    <a:close/>
                  </a:path>
                  <a:path w="688975" h="715010">
                    <a:moveTo>
                      <a:pt x="388366" y="621512"/>
                    </a:moveTo>
                    <a:lnTo>
                      <a:pt x="387324" y="622300"/>
                    </a:lnTo>
                    <a:lnTo>
                      <a:pt x="387959" y="622300"/>
                    </a:lnTo>
                    <a:lnTo>
                      <a:pt x="388366" y="621512"/>
                    </a:lnTo>
                    <a:close/>
                  </a:path>
                  <a:path w="688975" h="715010">
                    <a:moveTo>
                      <a:pt x="388670" y="254863"/>
                    </a:moveTo>
                    <a:lnTo>
                      <a:pt x="388213" y="254000"/>
                    </a:lnTo>
                    <a:lnTo>
                      <a:pt x="388150" y="255270"/>
                    </a:lnTo>
                    <a:lnTo>
                      <a:pt x="388670" y="254863"/>
                    </a:lnTo>
                    <a:close/>
                  </a:path>
                  <a:path w="688975" h="715010">
                    <a:moveTo>
                      <a:pt x="388734" y="612140"/>
                    </a:moveTo>
                    <a:lnTo>
                      <a:pt x="386854" y="612140"/>
                    </a:lnTo>
                    <a:lnTo>
                      <a:pt x="386105" y="613410"/>
                    </a:lnTo>
                    <a:lnTo>
                      <a:pt x="384810" y="614680"/>
                    </a:lnTo>
                    <a:lnTo>
                      <a:pt x="387007" y="614680"/>
                    </a:lnTo>
                    <a:lnTo>
                      <a:pt x="388734" y="612140"/>
                    </a:lnTo>
                    <a:close/>
                  </a:path>
                  <a:path w="688975" h="715010">
                    <a:moveTo>
                      <a:pt x="388734" y="372160"/>
                    </a:moveTo>
                    <a:lnTo>
                      <a:pt x="384251" y="373456"/>
                    </a:lnTo>
                    <a:lnTo>
                      <a:pt x="386181" y="373951"/>
                    </a:lnTo>
                    <a:lnTo>
                      <a:pt x="387578" y="373532"/>
                    </a:lnTo>
                    <a:lnTo>
                      <a:pt x="388734" y="372160"/>
                    </a:lnTo>
                    <a:close/>
                  </a:path>
                  <a:path w="688975" h="715010">
                    <a:moveTo>
                      <a:pt x="388975" y="616216"/>
                    </a:moveTo>
                    <a:lnTo>
                      <a:pt x="387146" y="617220"/>
                    </a:lnTo>
                    <a:lnTo>
                      <a:pt x="388569" y="617220"/>
                    </a:lnTo>
                    <a:lnTo>
                      <a:pt x="388975" y="616216"/>
                    </a:lnTo>
                    <a:close/>
                  </a:path>
                  <a:path w="688975" h="715010">
                    <a:moveTo>
                      <a:pt x="389001" y="621030"/>
                    </a:moveTo>
                    <a:lnTo>
                      <a:pt x="388620" y="621030"/>
                    </a:lnTo>
                    <a:lnTo>
                      <a:pt x="388366" y="621512"/>
                    </a:lnTo>
                    <a:lnTo>
                      <a:pt x="389001" y="621030"/>
                    </a:lnTo>
                    <a:close/>
                  </a:path>
                  <a:path w="688975" h="715010">
                    <a:moveTo>
                      <a:pt x="389102" y="590550"/>
                    </a:moveTo>
                    <a:lnTo>
                      <a:pt x="388061" y="590550"/>
                    </a:lnTo>
                    <a:lnTo>
                      <a:pt x="388061" y="589280"/>
                    </a:lnTo>
                    <a:lnTo>
                      <a:pt x="386638" y="590550"/>
                    </a:lnTo>
                    <a:lnTo>
                      <a:pt x="385673" y="591820"/>
                    </a:lnTo>
                    <a:lnTo>
                      <a:pt x="386321" y="591820"/>
                    </a:lnTo>
                    <a:lnTo>
                      <a:pt x="385064" y="593090"/>
                    </a:lnTo>
                    <a:lnTo>
                      <a:pt x="383857" y="594360"/>
                    </a:lnTo>
                    <a:lnTo>
                      <a:pt x="382244" y="595630"/>
                    </a:lnTo>
                    <a:lnTo>
                      <a:pt x="381165" y="595630"/>
                    </a:lnTo>
                    <a:lnTo>
                      <a:pt x="381317" y="594360"/>
                    </a:lnTo>
                    <a:lnTo>
                      <a:pt x="377698" y="595630"/>
                    </a:lnTo>
                    <a:lnTo>
                      <a:pt x="377393" y="595630"/>
                    </a:lnTo>
                    <a:lnTo>
                      <a:pt x="377266" y="595960"/>
                    </a:lnTo>
                    <a:lnTo>
                      <a:pt x="377748" y="595630"/>
                    </a:lnTo>
                    <a:lnTo>
                      <a:pt x="380111" y="595630"/>
                    </a:lnTo>
                    <a:lnTo>
                      <a:pt x="380492" y="596900"/>
                    </a:lnTo>
                    <a:lnTo>
                      <a:pt x="383451" y="596900"/>
                    </a:lnTo>
                    <a:lnTo>
                      <a:pt x="384670" y="594360"/>
                    </a:lnTo>
                    <a:lnTo>
                      <a:pt x="387375" y="593090"/>
                    </a:lnTo>
                    <a:lnTo>
                      <a:pt x="388785" y="593090"/>
                    </a:lnTo>
                    <a:lnTo>
                      <a:pt x="389102" y="590550"/>
                    </a:lnTo>
                    <a:close/>
                  </a:path>
                  <a:path w="688975" h="715010">
                    <a:moveTo>
                      <a:pt x="389166" y="214223"/>
                    </a:moveTo>
                    <a:lnTo>
                      <a:pt x="386321" y="217004"/>
                    </a:lnTo>
                    <a:lnTo>
                      <a:pt x="385699" y="220535"/>
                    </a:lnTo>
                    <a:lnTo>
                      <a:pt x="387438" y="224396"/>
                    </a:lnTo>
                    <a:lnTo>
                      <a:pt x="386918" y="220929"/>
                    </a:lnTo>
                    <a:lnTo>
                      <a:pt x="388023" y="217716"/>
                    </a:lnTo>
                    <a:lnTo>
                      <a:pt x="389166" y="214223"/>
                    </a:lnTo>
                    <a:close/>
                  </a:path>
                  <a:path w="688975" h="715010">
                    <a:moveTo>
                      <a:pt x="389191" y="369392"/>
                    </a:moveTo>
                    <a:lnTo>
                      <a:pt x="386511" y="368236"/>
                    </a:lnTo>
                    <a:lnTo>
                      <a:pt x="384429" y="369544"/>
                    </a:lnTo>
                    <a:lnTo>
                      <a:pt x="382320" y="370395"/>
                    </a:lnTo>
                    <a:lnTo>
                      <a:pt x="382600" y="370878"/>
                    </a:lnTo>
                    <a:lnTo>
                      <a:pt x="382930" y="371398"/>
                    </a:lnTo>
                    <a:lnTo>
                      <a:pt x="383374" y="372148"/>
                    </a:lnTo>
                    <a:lnTo>
                      <a:pt x="389191" y="369392"/>
                    </a:lnTo>
                    <a:close/>
                  </a:path>
                  <a:path w="688975" h="715010">
                    <a:moveTo>
                      <a:pt x="389470" y="615950"/>
                    </a:moveTo>
                    <a:lnTo>
                      <a:pt x="389089" y="615950"/>
                    </a:lnTo>
                    <a:lnTo>
                      <a:pt x="388975" y="616216"/>
                    </a:lnTo>
                    <a:lnTo>
                      <a:pt x="389470" y="615950"/>
                    </a:lnTo>
                    <a:close/>
                  </a:path>
                  <a:path w="688975" h="715010">
                    <a:moveTo>
                      <a:pt x="390169" y="329488"/>
                    </a:moveTo>
                    <a:lnTo>
                      <a:pt x="389343" y="327571"/>
                    </a:lnTo>
                    <a:lnTo>
                      <a:pt x="388785" y="327621"/>
                    </a:lnTo>
                    <a:lnTo>
                      <a:pt x="388912" y="328599"/>
                    </a:lnTo>
                    <a:lnTo>
                      <a:pt x="389077" y="329590"/>
                    </a:lnTo>
                    <a:lnTo>
                      <a:pt x="389204" y="331546"/>
                    </a:lnTo>
                    <a:lnTo>
                      <a:pt x="389153" y="332498"/>
                    </a:lnTo>
                    <a:lnTo>
                      <a:pt x="389153" y="333463"/>
                    </a:lnTo>
                    <a:lnTo>
                      <a:pt x="389966" y="331457"/>
                    </a:lnTo>
                    <a:lnTo>
                      <a:pt x="390169" y="329488"/>
                    </a:lnTo>
                    <a:close/>
                  </a:path>
                  <a:path w="688975" h="715010">
                    <a:moveTo>
                      <a:pt x="390258" y="262890"/>
                    </a:moveTo>
                    <a:close/>
                  </a:path>
                  <a:path w="688975" h="715010">
                    <a:moveTo>
                      <a:pt x="390359" y="624840"/>
                    </a:moveTo>
                    <a:lnTo>
                      <a:pt x="390067" y="624840"/>
                    </a:lnTo>
                    <a:lnTo>
                      <a:pt x="390359" y="624840"/>
                    </a:lnTo>
                    <a:close/>
                  </a:path>
                  <a:path w="688975" h="715010">
                    <a:moveTo>
                      <a:pt x="390690" y="589280"/>
                    </a:moveTo>
                    <a:lnTo>
                      <a:pt x="389153" y="589280"/>
                    </a:lnTo>
                    <a:lnTo>
                      <a:pt x="389051" y="590550"/>
                    </a:lnTo>
                    <a:lnTo>
                      <a:pt x="390690" y="589280"/>
                    </a:lnTo>
                    <a:close/>
                  </a:path>
                  <a:path w="688975" h="715010">
                    <a:moveTo>
                      <a:pt x="390791" y="191782"/>
                    </a:moveTo>
                    <a:lnTo>
                      <a:pt x="388785" y="190004"/>
                    </a:lnTo>
                    <a:lnTo>
                      <a:pt x="389483" y="192100"/>
                    </a:lnTo>
                    <a:lnTo>
                      <a:pt x="388112" y="192697"/>
                    </a:lnTo>
                    <a:lnTo>
                      <a:pt x="387426" y="193484"/>
                    </a:lnTo>
                    <a:lnTo>
                      <a:pt x="384556" y="192163"/>
                    </a:lnTo>
                    <a:lnTo>
                      <a:pt x="384416" y="192468"/>
                    </a:lnTo>
                    <a:lnTo>
                      <a:pt x="387019" y="194691"/>
                    </a:lnTo>
                    <a:lnTo>
                      <a:pt x="384149" y="198183"/>
                    </a:lnTo>
                    <a:lnTo>
                      <a:pt x="385343" y="199136"/>
                    </a:lnTo>
                    <a:lnTo>
                      <a:pt x="386410" y="197421"/>
                    </a:lnTo>
                    <a:lnTo>
                      <a:pt x="386981" y="195287"/>
                    </a:lnTo>
                    <a:lnTo>
                      <a:pt x="389877" y="196088"/>
                    </a:lnTo>
                    <a:lnTo>
                      <a:pt x="388696" y="194360"/>
                    </a:lnTo>
                    <a:lnTo>
                      <a:pt x="390791" y="191782"/>
                    </a:lnTo>
                    <a:close/>
                  </a:path>
                  <a:path w="688975" h="715010">
                    <a:moveTo>
                      <a:pt x="391896" y="315252"/>
                    </a:moveTo>
                    <a:lnTo>
                      <a:pt x="391198" y="314807"/>
                    </a:lnTo>
                    <a:lnTo>
                      <a:pt x="390410" y="314388"/>
                    </a:lnTo>
                    <a:lnTo>
                      <a:pt x="387959" y="312699"/>
                    </a:lnTo>
                    <a:lnTo>
                      <a:pt x="387883" y="311200"/>
                    </a:lnTo>
                    <a:lnTo>
                      <a:pt x="389458" y="309435"/>
                    </a:lnTo>
                    <a:lnTo>
                      <a:pt x="391858" y="310476"/>
                    </a:lnTo>
                    <a:lnTo>
                      <a:pt x="390766" y="309587"/>
                    </a:lnTo>
                    <a:lnTo>
                      <a:pt x="390664" y="309435"/>
                    </a:lnTo>
                    <a:lnTo>
                      <a:pt x="390055" y="308483"/>
                    </a:lnTo>
                    <a:lnTo>
                      <a:pt x="388747" y="307238"/>
                    </a:lnTo>
                    <a:lnTo>
                      <a:pt x="387858" y="307238"/>
                    </a:lnTo>
                    <a:lnTo>
                      <a:pt x="387311" y="307111"/>
                    </a:lnTo>
                    <a:lnTo>
                      <a:pt x="388810" y="309041"/>
                    </a:lnTo>
                    <a:lnTo>
                      <a:pt x="387756" y="310972"/>
                    </a:lnTo>
                    <a:lnTo>
                      <a:pt x="387019" y="313258"/>
                    </a:lnTo>
                    <a:lnTo>
                      <a:pt x="388391" y="313956"/>
                    </a:lnTo>
                    <a:lnTo>
                      <a:pt x="389851" y="314731"/>
                    </a:lnTo>
                    <a:lnTo>
                      <a:pt x="391502" y="315518"/>
                    </a:lnTo>
                    <a:lnTo>
                      <a:pt x="391795" y="315290"/>
                    </a:lnTo>
                    <a:close/>
                  </a:path>
                  <a:path w="688975" h="715010">
                    <a:moveTo>
                      <a:pt x="393065" y="357898"/>
                    </a:moveTo>
                    <a:lnTo>
                      <a:pt x="392341" y="357962"/>
                    </a:lnTo>
                    <a:lnTo>
                      <a:pt x="391718" y="358127"/>
                    </a:lnTo>
                    <a:lnTo>
                      <a:pt x="390423" y="357962"/>
                    </a:lnTo>
                    <a:lnTo>
                      <a:pt x="389699" y="357517"/>
                    </a:lnTo>
                    <a:lnTo>
                      <a:pt x="389458" y="358635"/>
                    </a:lnTo>
                    <a:lnTo>
                      <a:pt x="391198" y="359651"/>
                    </a:lnTo>
                    <a:lnTo>
                      <a:pt x="391388" y="359613"/>
                    </a:lnTo>
                    <a:lnTo>
                      <a:pt x="393065" y="357898"/>
                    </a:lnTo>
                    <a:close/>
                  </a:path>
                  <a:path w="688975" h="715010">
                    <a:moveTo>
                      <a:pt x="393077" y="280657"/>
                    </a:moveTo>
                    <a:lnTo>
                      <a:pt x="392087" y="279400"/>
                    </a:lnTo>
                    <a:lnTo>
                      <a:pt x="391807" y="279400"/>
                    </a:lnTo>
                    <a:lnTo>
                      <a:pt x="391312" y="278130"/>
                    </a:lnTo>
                    <a:lnTo>
                      <a:pt x="391375" y="279400"/>
                    </a:lnTo>
                    <a:lnTo>
                      <a:pt x="393077" y="280657"/>
                    </a:lnTo>
                    <a:close/>
                  </a:path>
                  <a:path w="688975" h="715010">
                    <a:moveTo>
                      <a:pt x="393560" y="363918"/>
                    </a:moveTo>
                    <a:lnTo>
                      <a:pt x="390740" y="362915"/>
                    </a:lnTo>
                    <a:lnTo>
                      <a:pt x="389382" y="363258"/>
                    </a:lnTo>
                    <a:lnTo>
                      <a:pt x="388023" y="363512"/>
                    </a:lnTo>
                    <a:lnTo>
                      <a:pt x="385470" y="364363"/>
                    </a:lnTo>
                    <a:lnTo>
                      <a:pt x="384035" y="363220"/>
                    </a:lnTo>
                    <a:lnTo>
                      <a:pt x="382689" y="364566"/>
                    </a:lnTo>
                    <a:lnTo>
                      <a:pt x="383921" y="365023"/>
                    </a:lnTo>
                    <a:lnTo>
                      <a:pt x="385038" y="365848"/>
                    </a:lnTo>
                    <a:lnTo>
                      <a:pt x="388493" y="365366"/>
                    </a:lnTo>
                    <a:lnTo>
                      <a:pt x="390880" y="364578"/>
                    </a:lnTo>
                    <a:lnTo>
                      <a:pt x="393560" y="363918"/>
                    </a:lnTo>
                    <a:close/>
                  </a:path>
                  <a:path w="688975" h="715010">
                    <a:moveTo>
                      <a:pt x="393928" y="285724"/>
                    </a:moveTo>
                    <a:lnTo>
                      <a:pt x="392099" y="283006"/>
                    </a:lnTo>
                    <a:lnTo>
                      <a:pt x="391096" y="282257"/>
                    </a:lnTo>
                    <a:lnTo>
                      <a:pt x="389102" y="282257"/>
                    </a:lnTo>
                    <a:lnTo>
                      <a:pt x="389102" y="284721"/>
                    </a:lnTo>
                    <a:lnTo>
                      <a:pt x="387197" y="284264"/>
                    </a:lnTo>
                    <a:lnTo>
                      <a:pt x="389890" y="286956"/>
                    </a:lnTo>
                    <a:lnTo>
                      <a:pt x="389915" y="287909"/>
                    </a:lnTo>
                    <a:lnTo>
                      <a:pt x="387273" y="288836"/>
                    </a:lnTo>
                    <a:lnTo>
                      <a:pt x="389280" y="290093"/>
                    </a:lnTo>
                    <a:lnTo>
                      <a:pt x="389737" y="288759"/>
                    </a:lnTo>
                    <a:lnTo>
                      <a:pt x="390245" y="287693"/>
                    </a:lnTo>
                    <a:lnTo>
                      <a:pt x="391731" y="288709"/>
                    </a:lnTo>
                    <a:lnTo>
                      <a:pt x="391401" y="288188"/>
                    </a:lnTo>
                    <a:lnTo>
                      <a:pt x="390956" y="287705"/>
                    </a:lnTo>
                    <a:lnTo>
                      <a:pt x="390385" y="286181"/>
                    </a:lnTo>
                    <a:lnTo>
                      <a:pt x="390105" y="285191"/>
                    </a:lnTo>
                    <a:lnTo>
                      <a:pt x="389915" y="283857"/>
                    </a:lnTo>
                    <a:lnTo>
                      <a:pt x="390359" y="283451"/>
                    </a:lnTo>
                    <a:lnTo>
                      <a:pt x="390652" y="282981"/>
                    </a:lnTo>
                    <a:lnTo>
                      <a:pt x="393928" y="285724"/>
                    </a:lnTo>
                    <a:close/>
                  </a:path>
                  <a:path w="688975" h="715010">
                    <a:moveTo>
                      <a:pt x="393941" y="352044"/>
                    </a:moveTo>
                    <a:lnTo>
                      <a:pt x="392709" y="350431"/>
                    </a:lnTo>
                    <a:lnTo>
                      <a:pt x="391439" y="351066"/>
                    </a:lnTo>
                    <a:lnTo>
                      <a:pt x="390067" y="351421"/>
                    </a:lnTo>
                    <a:lnTo>
                      <a:pt x="391160" y="352590"/>
                    </a:lnTo>
                    <a:lnTo>
                      <a:pt x="391833" y="353301"/>
                    </a:lnTo>
                    <a:lnTo>
                      <a:pt x="392620" y="352818"/>
                    </a:lnTo>
                    <a:lnTo>
                      <a:pt x="393280" y="352437"/>
                    </a:lnTo>
                    <a:lnTo>
                      <a:pt x="393941" y="352044"/>
                    </a:lnTo>
                    <a:close/>
                  </a:path>
                  <a:path w="688975" h="715010">
                    <a:moveTo>
                      <a:pt x="394335" y="546100"/>
                    </a:moveTo>
                    <a:lnTo>
                      <a:pt x="394093" y="546100"/>
                    </a:lnTo>
                    <a:lnTo>
                      <a:pt x="394271" y="546303"/>
                    </a:lnTo>
                    <a:lnTo>
                      <a:pt x="394335" y="546100"/>
                    </a:lnTo>
                    <a:close/>
                  </a:path>
                  <a:path w="688975" h="715010">
                    <a:moveTo>
                      <a:pt x="395846" y="438150"/>
                    </a:moveTo>
                    <a:lnTo>
                      <a:pt x="394220" y="439420"/>
                    </a:lnTo>
                    <a:lnTo>
                      <a:pt x="395655" y="439420"/>
                    </a:lnTo>
                    <a:lnTo>
                      <a:pt x="395846" y="438150"/>
                    </a:lnTo>
                    <a:close/>
                  </a:path>
                  <a:path w="688975" h="715010">
                    <a:moveTo>
                      <a:pt x="395846" y="331304"/>
                    </a:moveTo>
                    <a:lnTo>
                      <a:pt x="392518" y="333311"/>
                    </a:lnTo>
                    <a:lnTo>
                      <a:pt x="392049" y="335089"/>
                    </a:lnTo>
                    <a:lnTo>
                      <a:pt x="391668" y="336905"/>
                    </a:lnTo>
                    <a:lnTo>
                      <a:pt x="391261" y="338709"/>
                    </a:lnTo>
                    <a:lnTo>
                      <a:pt x="391680" y="338874"/>
                    </a:lnTo>
                    <a:lnTo>
                      <a:pt x="391985" y="338188"/>
                    </a:lnTo>
                    <a:lnTo>
                      <a:pt x="392480" y="337527"/>
                    </a:lnTo>
                    <a:lnTo>
                      <a:pt x="392684" y="335407"/>
                    </a:lnTo>
                    <a:lnTo>
                      <a:pt x="393369" y="334403"/>
                    </a:lnTo>
                    <a:lnTo>
                      <a:pt x="394868" y="332778"/>
                    </a:lnTo>
                    <a:lnTo>
                      <a:pt x="395325" y="332016"/>
                    </a:lnTo>
                    <a:lnTo>
                      <a:pt x="395846" y="331304"/>
                    </a:lnTo>
                    <a:close/>
                  </a:path>
                  <a:path w="688975" h="715010">
                    <a:moveTo>
                      <a:pt x="396290" y="291617"/>
                    </a:moveTo>
                    <a:lnTo>
                      <a:pt x="394576" y="290703"/>
                    </a:lnTo>
                    <a:lnTo>
                      <a:pt x="393979" y="290372"/>
                    </a:lnTo>
                    <a:lnTo>
                      <a:pt x="393458" y="291388"/>
                    </a:lnTo>
                    <a:lnTo>
                      <a:pt x="392976" y="292277"/>
                    </a:lnTo>
                    <a:lnTo>
                      <a:pt x="392518" y="293166"/>
                    </a:lnTo>
                    <a:lnTo>
                      <a:pt x="392303" y="293281"/>
                    </a:lnTo>
                    <a:lnTo>
                      <a:pt x="391896" y="293522"/>
                    </a:lnTo>
                    <a:lnTo>
                      <a:pt x="390880" y="291465"/>
                    </a:lnTo>
                    <a:lnTo>
                      <a:pt x="390588" y="291731"/>
                    </a:lnTo>
                    <a:lnTo>
                      <a:pt x="390461" y="291871"/>
                    </a:lnTo>
                    <a:lnTo>
                      <a:pt x="392595" y="294855"/>
                    </a:lnTo>
                    <a:lnTo>
                      <a:pt x="393522" y="296113"/>
                    </a:lnTo>
                    <a:lnTo>
                      <a:pt x="394423" y="297370"/>
                    </a:lnTo>
                    <a:lnTo>
                      <a:pt x="394500" y="297065"/>
                    </a:lnTo>
                    <a:lnTo>
                      <a:pt x="394741" y="296659"/>
                    </a:lnTo>
                    <a:lnTo>
                      <a:pt x="393725" y="295084"/>
                    </a:lnTo>
                    <a:lnTo>
                      <a:pt x="394411" y="294246"/>
                    </a:lnTo>
                    <a:lnTo>
                      <a:pt x="395427" y="293331"/>
                    </a:lnTo>
                    <a:lnTo>
                      <a:pt x="395884" y="292938"/>
                    </a:lnTo>
                    <a:lnTo>
                      <a:pt x="396024" y="292188"/>
                    </a:lnTo>
                    <a:lnTo>
                      <a:pt x="396290" y="291617"/>
                    </a:lnTo>
                    <a:close/>
                  </a:path>
                  <a:path w="688975" h="715010">
                    <a:moveTo>
                      <a:pt x="397065" y="518160"/>
                    </a:moveTo>
                    <a:close/>
                  </a:path>
                  <a:path w="688975" h="715010">
                    <a:moveTo>
                      <a:pt x="398945" y="452120"/>
                    </a:moveTo>
                    <a:lnTo>
                      <a:pt x="398030" y="452120"/>
                    </a:lnTo>
                    <a:lnTo>
                      <a:pt x="395973" y="450850"/>
                    </a:lnTo>
                    <a:lnTo>
                      <a:pt x="394423" y="450850"/>
                    </a:lnTo>
                    <a:lnTo>
                      <a:pt x="394246" y="450850"/>
                    </a:lnTo>
                    <a:lnTo>
                      <a:pt x="393890" y="452120"/>
                    </a:lnTo>
                    <a:lnTo>
                      <a:pt x="395351" y="452120"/>
                    </a:lnTo>
                    <a:lnTo>
                      <a:pt x="396163" y="453390"/>
                    </a:lnTo>
                    <a:lnTo>
                      <a:pt x="396697" y="453390"/>
                    </a:lnTo>
                    <a:lnTo>
                      <a:pt x="398945" y="452120"/>
                    </a:lnTo>
                    <a:close/>
                  </a:path>
                  <a:path w="688975" h="715010">
                    <a:moveTo>
                      <a:pt x="400646" y="481330"/>
                    </a:moveTo>
                    <a:lnTo>
                      <a:pt x="400050" y="481076"/>
                    </a:lnTo>
                    <a:lnTo>
                      <a:pt x="400164" y="481330"/>
                    </a:lnTo>
                    <a:lnTo>
                      <a:pt x="400646" y="481330"/>
                    </a:lnTo>
                    <a:close/>
                  </a:path>
                  <a:path w="688975" h="715010">
                    <a:moveTo>
                      <a:pt x="400799" y="174498"/>
                    </a:moveTo>
                    <a:lnTo>
                      <a:pt x="400380" y="174599"/>
                    </a:lnTo>
                    <a:lnTo>
                      <a:pt x="400583" y="174840"/>
                    </a:lnTo>
                    <a:lnTo>
                      <a:pt x="400799" y="174498"/>
                    </a:lnTo>
                    <a:close/>
                  </a:path>
                  <a:path w="688975" h="715010">
                    <a:moveTo>
                      <a:pt x="401624" y="454660"/>
                    </a:moveTo>
                    <a:lnTo>
                      <a:pt x="401180" y="454342"/>
                    </a:lnTo>
                    <a:lnTo>
                      <a:pt x="401345" y="454660"/>
                    </a:lnTo>
                    <a:lnTo>
                      <a:pt x="401624" y="454660"/>
                    </a:lnTo>
                    <a:close/>
                  </a:path>
                  <a:path w="688975" h="715010">
                    <a:moveTo>
                      <a:pt x="401777" y="176225"/>
                    </a:moveTo>
                    <a:lnTo>
                      <a:pt x="400583" y="174840"/>
                    </a:lnTo>
                    <a:lnTo>
                      <a:pt x="399669" y="176276"/>
                    </a:lnTo>
                    <a:lnTo>
                      <a:pt x="399326" y="177761"/>
                    </a:lnTo>
                    <a:lnTo>
                      <a:pt x="398805" y="179120"/>
                    </a:lnTo>
                    <a:lnTo>
                      <a:pt x="399376" y="179285"/>
                    </a:lnTo>
                    <a:lnTo>
                      <a:pt x="401777" y="176225"/>
                    </a:lnTo>
                    <a:close/>
                  </a:path>
                  <a:path w="688975" h="715010">
                    <a:moveTo>
                      <a:pt x="402120" y="464604"/>
                    </a:moveTo>
                    <a:lnTo>
                      <a:pt x="402031" y="464820"/>
                    </a:lnTo>
                    <a:lnTo>
                      <a:pt x="402120" y="464604"/>
                    </a:lnTo>
                    <a:close/>
                  </a:path>
                  <a:path w="688975" h="715010">
                    <a:moveTo>
                      <a:pt x="403682" y="173786"/>
                    </a:moveTo>
                    <a:lnTo>
                      <a:pt x="403047" y="171983"/>
                    </a:lnTo>
                    <a:lnTo>
                      <a:pt x="401383" y="172389"/>
                    </a:lnTo>
                    <a:lnTo>
                      <a:pt x="401129" y="173977"/>
                    </a:lnTo>
                    <a:lnTo>
                      <a:pt x="400799" y="174498"/>
                    </a:lnTo>
                    <a:lnTo>
                      <a:pt x="403682" y="173786"/>
                    </a:lnTo>
                    <a:close/>
                  </a:path>
                  <a:path w="688975" h="715010">
                    <a:moveTo>
                      <a:pt x="403694" y="259080"/>
                    </a:moveTo>
                    <a:close/>
                  </a:path>
                  <a:path w="688975" h="715010">
                    <a:moveTo>
                      <a:pt x="404393" y="440690"/>
                    </a:moveTo>
                    <a:lnTo>
                      <a:pt x="403479" y="441960"/>
                    </a:lnTo>
                    <a:lnTo>
                      <a:pt x="403694" y="441960"/>
                    </a:lnTo>
                    <a:lnTo>
                      <a:pt x="404393" y="440690"/>
                    </a:lnTo>
                    <a:close/>
                  </a:path>
                  <a:path w="688975" h="715010">
                    <a:moveTo>
                      <a:pt x="404647" y="440690"/>
                    </a:moveTo>
                    <a:close/>
                  </a:path>
                  <a:path w="688975" h="715010">
                    <a:moveTo>
                      <a:pt x="405320" y="284238"/>
                    </a:moveTo>
                    <a:lnTo>
                      <a:pt x="405053" y="284480"/>
                    </a:lnTo>
                    <a:lnTo>
                      <a:pt x="405257" y="284480"/>
                    </a:lnTo>
                    <a:lnTo>
                      <a:pt x="405320" y="284238"/>
                    </a:lnTo>
                    <a:close/>
                  </a:path>
                  <a:path w="688975" h="715010">
                    <a:moveTo>
                      <a:pt x="405549" y="484949"/>
                    </a:moveTo>
                    <a:lnTo>
                      <a:pt x="405231" y="484746"/>
                    </a:lnTo>
                    <a:lnTo>
                      <a:pt x="405460" y="485140"/>
                    </a:lnTo>
                    <a:lnTo>
                      <a:pt x="405549" y="484949"/>
                    </a:lnTo>
                    <a:close/>
                  </a:path>
                  <a:path w="688975" h="715010">
                    <a:moveTo>
                      <a:pt x="405612" y="162013"/>
                    </a:moveTo>
                    <a:lnTo>
                      <a:pt x="405384" y="161429"/>
                    </a:lnTo>
                    <a:lnTo>
                      <a:pt x="405320" y="160845"/>
                    </a:lnTo>
                    <a:lnTo>
                      <a:pt x="400278" y="166179"/>
                    </a:lnTo>
                    <a:lnTo>
                      <a:pt x="399618" y="168935"/>
                    </a:lnTo>
                    <a:lnTo>
                      <a:pt x="400443" y="168224"/>
                    </a:lnTo>
                    <a:lnTo>
                      <a:pt x="401408" y="167805"/>
                    </a:lnTo>
                    <a:lnTo>
                      <a:pt x="402120" y="164871"/>
                    </a:lnTo>
                    <a:lnTo>
                      <a:pt x="403796" y="163563"/>
                    </a:lnTo>
                    <a:lnTo>
                      <a:pt x="405612" y="162013"/>
                    </a:lnTo>
                    <a:close/>
                  </a:path>
                  <a:path w="688975" h="715010">
                    <a:moveTo>
                      <a:pt x="411645" y="480060"/>
                    </a:moveTo>
                    <a:close/>
                  </a:path>
                  <a:path w="688975" h="715010">
                    <a:moveTo>
                      <a:pt x="412737" y="147320"/>
                    </a:moveTo>
                    <a:lnTo>
                      <a:pt x="412597" y="146431"/>
                    </a:lnTo>
                    <a:lnTo>
                      <a:pt x="412013" y="147320"/>
                    </a:lnTo>
                    <a:lnTo>
                      <a:pt x="412470" y="147561"/>
                    </a:lnTo>
                    <a:lnTo>
                      <a:pt x="412737" y="147320"/>
                    </a:lnTo>
                    <a:close/>
                  </a:path>
                  <a:path w="688975" h="715010">
                    <a:moveTo>
                      <a:pt x="414820" y="689610"/>
                    </a:moveTo>
                    <a:lnTo>
                      <a:pt x="414324" y="689610"/>
                    </a:lnTo>
                    <a:lnTo>
                      <a:pt x="414223" y="689825"/>
                    </a:lnTo>
                    <a:lnTo>
                      <a:pt x="414820" y="689610"/>
                    </a:lnTo>
                    <a:close/>
                  </a:path>
                  <a:path w="688975" h="715010">
                    <a:moveTo>
                      <a:pt x="415721" y="95250"/>
                    </a:moveTo>
                    <a:lnTo>
                      <a:pt x="414731" y="96520"/>
                    </a:lnTo>
                    <a:lnTo>
                      <a:pt x="414870" y="96520"/>
                    </a:lnTo>
                    <a:lnTo>
                      <a:pt x="415721" y="95250"/>
                    </a:lnTo>
                    <a:close/>
                  </a:path>
                  <a:path w="688975" h="715010">
                    <a:moveTo>
                      <a:pt x="416090" y="240030"/>
                    </a:moveTo>
                    <a:close/>
                  </a:path>
                  <a:path w="688975" h="715010">
                    <a:moveTo>
                      <a:pt x="416166" y="376872"/>
                    </a:moveTo>
                    <a:lnTo>
                      <a:pt x="415836" y="377101"/>
                    </a:lnTo>
                    <a:lnTo>
                      <a:pt x="416166" y="376872"/>
                    </a:lnTo>
                    <a:close/>
                  </a:path>
                  <a:path w="688975" h="715010">
                    <a:moveTo>
                      <a:pt x="417512" y="375920"/>
                    </a:moveTo>
                    <a:lnTo>
                      <a:pt x="416826" y="375920"/>
                    </a:lnTo>
                    <a:lnTo>
                      <a:pt x="416166" y="376872"/>
                    </a:lnTo>
                    <a:lnTo>
                      <a:pt x="417512" y="375920"/>
                    </a:lnTo>
                    <a:close/>
                  </a:path>
                  <a:path w="688975" h="715010">
                    <a:moveTo>
                      <a:pt x="422668" y="375920"/>
                    </a:moveTo>
                    <a:close/>
                  </a:path>
                  <a:path w="688975" h="715010">
                    <a:moveTo>
                      <a:pt x="423049" y="67310"/>
                    </a:moveTo>
                    <a:lnTo>
                      <a:pt x="421652" y="67310"/>
                    </a:lnTo>
                    <a:lnTo>
                      <a:pt x="421754" y="68580"/>
                    </a:lnTo>
                    <a:lnTo>
                      <a:pt x="423049" y="67310"/>
                    </a:lnTo>
                    <a:close/>
                  </a:path>
                  <a:path w="688975" h="715010">
                    <a:moveTo>
                      <a:pt x="423570" y="246380"/>
                    </a:moveTo>
                    <a:lnTo>
                      <a:pt x="423468" y="246621"/>
                    </a:lnTo>
                    <a:lnTo>
                      <a:pt x="423570" y="246380"/>
                    </a:lnTo>
                    <a:close/>
                  </a:path>
                  <a:path w="688975" h="715010">
                    <a:moveTo>
                      <a:pt x="428790" y="349923"/>
                    </a:moveTo>
                    <a:lnTo>
                      <a:pt x="428472" y="350520"/>
                    </a:lnTo>
                    <a:lnTo>
                      <a:pt x="428790" y="350520"/>
                    </a:lnTo>
                    <a:lnTo>
                      <a:pt x="428790" y="349923"/>
                    </a:lnTo>
                    <a:close/>
                  </a:path>
                  <a:path w="688975" h="715010">
                    <a:moveTo>
                      <a:pt x="431749" y="85090"/>
                    </a:moveTo>
                    <a:lnTo>
                      <a:pt x="430999" y="85090"/>
                    </a:lnTo>
                    <a:lnTo>
                      <a:pt x="430999" y="85432"/>
                    </a:lnTo>
                    <a:lnTo>
                      <a:pt x="431749" y="85090"/>
                    </a:lnTo>
                    <a:close/>
                  </a:path>
                  <a:path w="688975" h="715010">
                    <a:moveTo>
                      <a:pt x="431761" y="227330"/>
                    </a:moveTo>
                    <a:lnTo>
                      <a:pt x="431215" y="226199"/>
                    </a:lnTo>
                    <a:lnTo>
                      <a:pt x="431190" y="227330"/>
                    </a:lnTo>
                    <a:lnTo>
                      <a:pt x="431761" y="227330"/>
                    </a:lnTo>
                    <a:close/>
                  </a:path>
                  <a:path w="688975" h="715010">
                    <a:moveTo>
                      <a:pt x="434187" y="141947"/>
                    </a:moveTo>
                    <a:lnTo>
                      <a:pt x="433895" y="142240"/>
                    </a:lnTo>
                    <a:lnTo>
                      <a:pt x="433895" y="142481"/>
                    </a:lnTo>
                    <a:lnTo>
                      <a:pt x="434047" y="142240"/>
                    </a:lnTo>
                    <a:lnTo>
                      <a:pt x="434187" y="141947"/>
                    </a:lnTo>
                    <a:close/>
                  </a:path>
                  <a:path w="688975" h="715010">
                    <a:moveTo>
                      <a:pt x="439305" y="364490"/>
                    </a:moveTo>
                    <a:lnTo>
                      <a:pt x="439178" y="364426"/>
                    </a:lnTo>
                    <a:lnTo>
                      <a:pt x="439305" y="364490"/>
                    </a:lnTo>
                    <a:close/>
                  </a:path>
                  <a:path w="688975" h="715010">
                    <a:moveTo>
                      <a:pt x="439597" y="355600"/>
                    </a:moveTo>
                    <a:lnTo>
                      <a:pt x="438238" y="355600"/>
                    </a:lnTo>
                    <a:lnTo>
                      <a:pt x="438175" y="356870"/>
                    </a:lnTo>
                    <a:lnTo>
                      <a:pt x="436613" y="359410"/>
                    </a:lnTo>
                    <a:lnTo>
                      <a:pt x="435178" y="361950"/>
                    </a:lnTo>
                    <a:lnTo>
                      <a:pt x="435533" y="364490"/>
                    </a:lnTo>
                    <a:lnTo>
                      <a:pt x="435343" y="364490"/>
                    </a:lnTo>
                    <a:lnTo>
                      <a:pt x="434695" y="365760"/>
                    </a:lnTo>
                    <a:lnTo>
                      <a:pt x="434657" y="367030"/>
                    </a:lnTo>
                    <a:lnTo>
                      <a:pt x="435571" y="370674"/>
                    </a:lnTo>
                    <a:lnTo>
                      <a:pt x="436397" y="369570"/>
                    </a:lnTo>
                    <a:lnTo>
                      <a:pt x="436079" y="368300"/>
                    </a:lnTo>
                    <a:lnTo>
                      <a:pt x="435876" y="365760"/>
                    </a:lnTo>
                    <a:lnTo>
                      <a:pt x="435813" y="364426"/>
                    </a:lnTo>
                    <a:lnTo>
                      <a:pt x="436676" y="363220"/>
                    </a:lnTo>
                    <a:lnTo>
                      <a:pt x="439178" y="364426"/>
                    </a:lnTo>
                    <a:lnTo>
                      <a:pt x="439191" y="363220"/>
                    </a:lnTo>
                    <a:lnTo>
                      <a:pt x="438556" y="363220"/>
                    </a:lnTo>
                    <a:lnTo>
                      <a:pt x="437603" y="361950"/>
                    </a:lnTo>
                    <a:lnTo>
                      <a:pt x="437680" y="360680"/>
                    </a:lnTo>
                    <a:lnTo>
                      <a:pt x="438048" y="359410"/>
                    </a:lnTo>
                    <a:lnTo>
                      <a:pt x="438632" y="356870"/>
                    </a:lnTo>
                    <a:lnTo>
                      <a:pt x="439102" y="356870"/>
                    </a:lnTo>
                    <a:lnTo>
                      <a:pt x="439597" y="355600"/>
                    </a:lnTo>
                    <a:close/>
                  </a:path>
                  <a:path w="688975" h="715010">
                    <a:moveTo>
                      <a:pt x="439953" y="233680"/>
                    </a:moveTo>
                    <a:lnTo>
                      <a:pt x="439648" y="233680"/>
                    </a:lnTo>
                    <a:lnTo>
                      <a:pt x="439432" y="232410"/>
                    </a:lnTo>
                    <a:lnTo>
                      <a:pt x="437210" y="232410"/>
                    </a:lnTo>
                    <a:lnTo>
                      <a:pt x="435241" y="231140"/>
                    </a:lnTo>
                    <a:lnTo>
                      <a:pt x="431177" y="228600"/>
                    </a:lnTo>
                    <a:lnTo>
                      <a:pt x="431190" y="227330"/>
                    </a:lnTo>
                    <a:lnTo>
                      <a:pt x="429514" y="227330"/>
                    </a:lnTo>
                    <a:lnTo>
                      <a:pt x="429044" y="228600"/>
                    </a:lnTo>
                    <a:lnTo>
                      <a:pt x="429602" y="229870"/>
                    </a:lnTo>
                    <a:lnTo>
                      <a:pt x="430187" y="229870"/>
                    </a:lnTo>
                    <a:lnTo>
                      <a:pt x="432206" y="231140"/>
                    </a:lnTo>
                    <a:lnTo>
                      <a:pt x="433654" y="232410"/>
                    </a:lnTo>
                    <a:lnTo>
                      <a:pt x="436486" y="233680"/>
                    </a:lnTo>
                    <a:lnTo>
                      <a:pt x="437400" y="233680"/>
                    </a:lnTo>
                    <a:lnTo>
                      <a:pt x="437070" y="234950"/>
                    </a:lnTo>
                    <a:lnTo>
                      <a:pt x="436257" y="236220"/>
                    </a:lnTo>
                    <a:lnTo>
                      <a:pt x="434746" y="234950"/>
                    </a:lnTo>
                    <a:lnTo>
                      <a:pt x="434124" y="236220"/>
                    </a:lnTo>
                    <a:lnTo>
                      <a:pt x="432981" y="234950"/>
                    </a:lnTo>
                    <a:lnTo>
                      <a:pt x="432574" y="234950"/>
                    </a:lnTo>
                    <a:lnTo>
                      <a:pt x="431711" y="236220"/>
                    </a:lnTo>
                    <a:lnTo>
                      <a:pt x="430644" y="234950"/>
                    </a:lnTo>
                    <a:lnTo>
                      <a:pt x="429450" y="236220"/>
                    </a:lnTo>
                    <a:lnTo>
                      <a:pt x="428625" y="236220"/>
                    </a:lnTo>
                    <a:lnTo>
                      <a:pt x="428701" y="237490"/>
                    </a:lnTo>
                    <a:lnTo>
                      <a:pt x="430149" y="238760"/>
                    </a:lnTo>
                    <a:lnTo>
                      <a:pt x="430657" y="240030"/>
                    </a:lnTo>
                    <a:lnTo>
                      <a:pt x="429882" y="241300"/>
                    </a:lnTo>
                    <a:lnTo>
                      <a:pt x="431317" y="242570"/>
                    </a:lnTo>
                    <a:lnTo>
                      <a:pt x="431812" y="243840"/>
                    </a:lnTo>
                    <a:lnTo>
                      <a:pt x="431050" y="245110"/>
                    </a:lnTo>
                    <a:lnTo>
                      <a:pt x="432701" y="246380"/>
                    </a:lnTo>
                    <a:lnTo>
                      <a:pt x="433781" y="245110"/>
                    </a:lnTo>
                    <a:lnTo>
                      <a:pt x="433146" y="243840"/>
                    </a:lnTo>
                    <a:lnTo>
                      <a:pt x="432346" y="241300"/>
                    </a:lnTo>
                    <a:lnTo>
                      <a:pt x="431495" y="237490"/>
                    </a:lnTo>
                    <a:lnTo>
                      <a:pt x="431952" y="237490"/>
                    </a:lnTo>
                    <a:lnTo>
                      <a:pt x="436499" y="236220"/>
                    </a:lnTo>
                    <a:lnTo>
                      <a:pt x="438772" y="236220"/>
                    </a:lnTo>
                    <a:lnTo>
                      <a:pt x="439953" y="233680"/>
                    </a:lnTo>
                    <a:close/>
                  </a:path>
                  <a:path w="688975" h="715010">
                    <a:moveTo>
                      <a:pt x="442709" y="347980"/>
                    </a:moveTo>
                    <a:lnTo>
                      <a:pt x="440499" y="346710"/>
                    </a:lnTo>
                    <a:lnTo>
                      <a:pt x="441452" y="344170"/>
                    </a:lnTo>
                    <a:lnTo>
                      <a:pt x="438734" y="344170"/>
                    </a:lnTo>
                    <a:lnTo>
                      <a:pt x="437184" y="345440"/>
                    </a:lnTo>
                    <a:lnTo>
                      <a:pt x="432777" y="350520"/>
                    </a:lnTo>
                    <a:lnTo>
                      <a:pt x="432231" y="350520"/>
                    </a:lnTo>
                    <a:lnTo>
                      <a:pt x="431546" y="347980"/>
                    </a:lnTo>
                    <a:lnTo>
                      <a:pt x="431203" y="346710"/>
                    </a:lnTo>
                    <a:lnTo>
                      <a:pt x="428790" y="346710"/>
                    </a:lnTo>
                    <a:lnTo>
                      <a:pt x="428790" y="349923"/>
                    </a:lnTo>
                    <a:lnTo>
                      <a:pt x="429818" y="347980"/>
                    </a:lnTo>
                    <a:lnTo>
                      <a:pt x="430415" y="347980"/>
                    </a:lnTo>
                    <a:lnTo>
                      <a:pt x="432142" y="351790"/>
                    </a:lnTo>
                    <a:lnTo>
                      <a:pt x="433247" y="350520"/>
                    </a:lnTo>
                    <a:lnTo>
                      <a:pt x="434238" y="350520"/>
                    </a:lnTo>
                    <a:lnTo>
                      <a:pt x="435330" y="349250"/>
                    </a:lnTo>
                    <a:lnTo>
                      <a:pt x="436460" y="346710"/>
                    </a:lnTo>
                    <a:lnTo>
                      <a:pt x="439280" y="346710"/>
                    </a:lnTo>
                    <a:lnTo>
                      <a:pt x="440550" y="349250"/>
                    </a:lnTo>
                    <a:lnTo>
                      <a:pt x="441413" y="347980"/>
                    </a:lnTo>
                    <a:lnTo>
                      <a:pt x="442709" y="347980"/>
                    </a:lnTo>
                    <a:close/>
                  </a:path>
                  <a:path w="688975" h="715010">
                    <a:moveTo>
                      <a:pt x="445389" y="697230"/>
                    </a:moveTo>
                    <a:lnTo>
                      <a:pt x="445300" y="697547"/>
                    </a:lnTo>
                    <a:lnTo>
                      <a:pt x="445389" y="697230"/>
                    </a:lnTo>
                    <a:close/>
                  </a:path>
                  <a:path w="688975" h="715010">
                    <a:moveTo>
                      <a:pt x="447802" y="69926"/>
                    </a:moveTo>
                    <a:lnTo>
                      <a:pt x="447649" y="69850"/>
                    </a:lnTo>
                    <a:lnTo>
                      <a:pt x="447802" y="69926"/>
                    </a:lnTo>
                    <a:close/>
                  </a:path>
                  <a:path w="688975" h="715010">
                    <a:moveTo>
                      <a:pt x="449618" y="394500"/>
                    </a:moveTo>
                    <a:lnTo>
                      <a:pt x="449338" y="394970"/>
                    </a:lnTo>
                    <a:lnTo>
                      <a:pt x="449529" y="394970"/>
                    </a:lnTo>
                    <a:lnTo>
                      <a:pt x="449618" y="394500"/>
                    </a:lnTo>
                    <a:close/>
                  </a:path>
                  <a:path w="688975" h="715010">
                    <a:moveTo>
                      <a:pt x="456666" y="71120"/>
                    </a:moveTo>
                    <a:lnTo>
                      <a:pt x="450519" y="71120"/>
                    </a:lnTo>
                    <a:lnTo>
                      <a:pt x="447802" y="69926"/>
                    </a:lnTo>
                    <a:lnTo>
                      <a:pt x="448386" y="71120"/>
                    </a:lnTo>
                    <a:lnTo>
                      <a:pt x="449008" y="71120"/>
                    </a:lnTo>
                    <a:lnTo>
                      <a:pt x="451993" y="72390"/>
                    </a:lnTo>
                    <a:lnTo>
                      <a:pt x="454317" y="72390"/>
                    </a:lnTo>
                    <a:lnTo>
                      <a:pt x="456666" y="71120"/>
                    </a:lnTo>
                    <a:close/>
                  </a:path>
                  <a:path w="688975" h="715010">
                    <a:moveTo>
                      <a:pt x="461899" y="363220"/>
                    </a:moveTo>
                    <a:lnTo>
                      <a:pt x="461708" y="363220"/>
                    </a:lnTo>
                    <a:lnTo>
                      <a:pt x="461708" y="363410"/>
                    </a:lnTo>
                    <a:lnTo>
                      <a:pt x="461899" y="363220"/>
                    </a:lnTo>
                    <a:close/>
                  </a:path>
                  <a:path w="688975" h="715010">
                    <a:moveTo>
                      <a:pt x="463042" y="80010"/>
                    </a:moveTo>
                    <a:close/>
                  </a:path>
                  <a:path w="688975" h="715010">
                    <a:moveTo>
                      <a:pt x="463423" y="42037"/>
                    </a:moveTo>
                    <a:lnTo>
                      <a:pt x="463334" y="41732"/>
                    </a:lnTo>
                    <a:lnTo>
                      <a:pt x="463270" y="41910"/>
                    </a:lnTo>
                    <a:lnTo>
                      <a:pt x="463423" y="42037"/>
                    </a:lnTo>
                    <a:close/>
                  </a:path>
                  <a:path w="688975" h="715010">
                    <a:moveTo>
                      <a:pt x="464845" y="361950"/>
                    </a:moveTo>
                    <a:lnTo>
                      <a:pt x="462661" y="360680"/>
                    </a:lnTo>
                    <a:lnTo>
                      <a:pt x="462940" y="359410"/>
                    </a:lnTo>
                    <a:lnTo>
                      <a:pt x="463029" y="358140"/>
                    </a:lnTo>
                    <a:lnTo>
                      <a:pt x="461619" y="358140"/>
                    </a:lnTo>
                    <a:lnTo>
                      <a:pt x="461619" y="359410"/>
                    </a:lnTo>
                    <a:lnTo>
                      <a:pt x="461505" y="360680"/>
                    </a:lnTo>
                    <a:lnTo>
                      <a:pt x="457390" y="360680"/>
                    </a:lnTo>
                    <a:lnTo>
                      <a:pt x="455891" y="359410"/>
                    </a:lnTo>
                    <a:lnTo>
                      <a:pt x="453771" y="359410"/>
                    </a:lnTo>
                    <a:lnTo>
                      <a:pt x="452805" y="360680"/>
                    </a:lnTo>
                    <a:lnTo>
                      <a:pt x="450926" y="361950"/>
                    </a:lnTo>
                    <a:lnTo>
                      <a:pt x="449249" y="361950"/>
                    </a:lnTo>
                    <a:lnTo>
                      <a:pt x="450265" y="360680"/>
                    </a:lnTo>
                    <a:lnTo>
                      <a:pt x="449846" y="358140"/>
                    </a:lnTo>
                    <a:lnTo>
                      <a:pt x="451497" y="356870"/>
                    </a:lnTo>
                    <a:lnTo>
                      <a:pt x="453923" y="358140"/>
                    </a:lnTo>
                    <a:lnTo>
                      <a:pt x="454888" y="356870"/>
                    </a:lnTo>
                    <a:lnTo>
                      <a:pt x="456196" y="355600"/>
                    </a:lnTo>
                    <a:lnTo>
                      <a:pt x="457098" y="355600"/>
                    </a:lnTo>
                    <a:lnTo>
                      <a:pt x="457403" y="358140"/>
                    </a:lnTo>
                    <a:lnTo>
                      <a:pt x="459066" y="359410"/>
                    </a:lnTo>
                    <a:lnTo>
                      <a:pt x="461619" y="359410"/>
                    </a:lnTo>
                    <a:lnTo>
                      <a:pt x="461619" y="358140"/>
                    </a:lnTo>
                    <a:lnTo>
                      <a:pt x="459790" y="358140"/>
                    </a:lnTo>
                    <a:lnTo>
                      <a:pt x="458622" y="356870"/>
                    </a:lnTo>
                    <a:lnTo>
                      <a:pt x="458901" y="354330"/>
                    </a:lnTo>
                    <a:lnTo>
                      <a:pt x="458406" y="354330"/>
                    </a:lnTo>
                    <a:lnTo>
                      <a:pt x="451510" y="355600"/>
                    </a:lnTo>
                    <a:lnTo>
                      <a:pt x="451167" y="355600"/>
                    </a:lnTo>
                    <a:lnTo>
                      <a:pt x="451675" y="354330"/>
                    </a:lnTo>
                    <a:lnTo>
                      <a:pt x="452081" y="354330"/>
                    </a:lnTo>
                    <a:lnTo>
                      <a:pt x="453758" y="351790"/>
                    </a:lnTo>
                    <a:lnTo>
                      <a:pt x="454025" y="350520"/>
                    </a:lnTo>
                    <a:lnTo>
                      <a:pt x="453390" y="349250"/>
                    </a:lnTo>
                    <a:lnTo>
                      <a:pt x="446049" y="349250"/>
                    </a:lnTo>
                    <a:lnTo>
                      <a:pt x="446049" y="346710"/>
                    </a:lnTo>
                    <a:lnTo>
                      <a:pt x="443915" y="344170"/>
                    </a:lnTo>
                    <a:lnTo>
                      <a:pt x="442709" y="347980"/>
                    </a:lnTo>
                    <a:lnTo>
                      <a:pt x="443433" y="347980"/>
                    </a:lnTo>
                    <a:lnTo>
                      <a:pt x="444220" y="346710"/>
                    </a:lnTo>
                    <a:lnTo>
                      <a:pt x="445008" y="347980"/>
                    </a:lnTo>
                    <a:lnTo>
                      <a:pt x="445096" y="349923"/>
                    </a:lnTo>
                    <a:lnTo>
                      <a:pt x="445033" y="350520"/>
                    </a:lnTo>
                    <a:lnTo>
                      <a:pt x="444957" y="351790"/>
                    </a:lnTo>
                    <a:lnTo>
                      <a:pt x="447446" y="351790"/>
                    </a:lnTo>
                    <a:lnTo>
                      <a:pt x="449783" y="350520"/>
                    </a:lnTo>
                    <a:lnTo>
                      <a:pt x="452348" y="350520"/>
                    </a:lnTo>
                    <a:lnTo>
                      <a:pt x="452259" y="351790"/>
                    </a:lnTo>
                    <a:lnTo>
                      <a:pt x="451408" y="353060"/>
                    </a:lnTo>
                    <a:lnTo>
                      <a:pt x="450710" y="354330"/>
                    </a:lnTo>
                    <a:lnTo>
                      <a:pt x="448640" y="356870"/>
                    </a:lnTo>
                    <a:lnTo>
                      <a:pt x="447954" y="358140"/>
                    </a:lnTo>
                    <a:lnTo>
                      <a:pt x="448500" y="361950"/>
                    </a:lnTo>
                    <a:lnTo>
                      <a:pt x="447776" y="361950"/>
                    </a:lnTo>
                    <a:lnTo>
                      <a:pt x="447344" y="363220"/>
                    </a:lnTo>
                    <a:lnTo>
                      <a:pt x="450049" y="364490"/>
                    </a:lnTo>
                    <a:lnTo>
                      <a:pt x="451218" y="363220"/>
                    </a:lnTo>
                    <a:lnTo>
                      <a:pt x="452831" y="363220"/>
                    </a:lnTo>
                    <a:lnTo>
                      <a:pt x="453199" y="361950"/>
                    </a:lnTo>
                    <a:lnTo>
                      <a:pt x="461391" y="361950"/>
                    </a:lnTo>
                    <a:lnTo>
                      <a:pt x="461899" y="363220"/>
                    </a:lnTo>
                    <a:lnTo>
                      <a:pt x="464159" y="363220"/>
                    </a:lnTo>
                    <a:lnTo>
                      <a:pt x="464845" y="361950"/>
                    </a:lnTo>
                    <a:close/>
                  </a:path>
                  <a:path w="688975" h="715010">
                    <a:moveTo>
                      <a:pt x="464883" y="77000"/>
                    </a:moveTo>
                    <a:lnTo>
                      <a:pt x="464261" y="73660"/>
                    </a:lnTo>
                    <a:lnTo>
                      <a:pt x="461619" y="73660"/>
                    </a:lnTo>
                    <a:lnTo>
                      <a:pt x="462064" y="74930"/>
                    </a:lnTo>
                    <a:lnTo>
                      <a:pt x="462521" y="74930"/>
                    </a:lnTo>
                    <a:lnTo>
                      <a:pt x="464883" y="77000"/>
                    </a:lnTo>
                    <a:close/>
                  </a:path>
                  <a:path w="688975" h="715010">
                    <a:moveTo>
                      <a:pt x="465416" y="77470"/>
                    </a:moveTo>
                    <a:lnTo>
                      <a:pt x="464883" y="77000"/>
                    </a:lnTo>
                    <a:lnTo>
                      <a:pt x="464972" y="77470"/>
                    </a:lnTo>
                    <a:lnTo>
                      <a:pt x="465416" y="77470"/>
                    </a:lnTo>
                    <a:close/>
                  </a:path>
                  <a:path w="688975" h="715010">
                    <a:moveTo>
                      <a:pt x="466813" y="697230"/>
                    </a:moveTo>
                    <a:lnTo>
                      <a:pt x="466661" y="697230"/>
                    </a:lnTo>
                    <a:lnTo>
                      <a:pt x="466648" y="697407"/>
                    </a:lnTo>
                    <a:lnTo>
                      <a:pt x="466813" y="697230"/>
                    </a:lnTo>
                    <a:close/>
                  </a:path>
                  <a:path w="688975" h="715010">
                    <a:moveTo>
                      <a:pt x="469938" y="375920"/>
                    </a:moveTo>
                    <a:lnTo>
                      <a:pt x="465162" y="370840"/>
                    </a:lnTo>
                    <a:lnTo>
                      <a:pt x="464718" y="370840"/>
                    </a:lnTo>
                    <a:lnTo>
                      <a:pt x="466839" y="369570"/>
                    </a:lnTo>
                    <a:lnTo>
                      <a:pt x="466775" y="368300"/>
                    </a:lnTo>
                    <a:lnTo>
                      <a:pt x="466509" y="367030"/>
                    </a:lnTo>
                    <a:lnTo>
                      <a:pt x="461772" y="365760"/>
                    </a:lnTo>
                    <a:lnTo>
                      <a:pt x="461708" y="363410"/>
                    </a:lnTo>
                    <a:lnTo>
                      <a:pt x="459473" y="365760"/>
                    </a:lnTo>
                    <a:lnTo>
                      <a:pt x="459663" y="367030"/>
                    </a:lnTo>
                    <a:lnTo>
                      <a:pt x="464134" y="367030"/>
                    </a:lnTo>
                    <a:lnTo>
                      <a:pt x="465289" y="368300"/>
                    </a:lnTo>
                    <a:lnTo>
                      <a:pt x="463486" y="370840"/>
                    </a:lnTo>
                    <a:lnTo>
                      <a:pt x="466318" y="374650"/>
                    </a:lnTo>
                    <a:lnTo>
                      <a:pt x="462991" y="375920"/>
                    </a:lnTo>
                    <a:lnTo>
                      <a:pt x="459168" y="375920"/>
                    </a:lnTo>
                    <a:lnTo>
                      <a:pt x="455041" y="377190"/>
                    </a:lnTo>
                    <a:lnTo>
                      <a:pt x="451269" y="377190"/>
                    </a:lnTo>
                    <a:lnTo>
                      <a:pt x="451243" y="379730"/>
                    </a:lnTo>
                    <a:lnTo>
                      <a:pt x="453694" y="379730"/>
                    </a:lnTo>
                    <a:lnTo>
                      <a:pt x="453644" y="382270"/>
                    </a:lnTo>
                    <a:lnTo>
                      <a:pt x="454901" y="382270"/>
                    </a:lnTo>
                    <a:lnTo>
                      <a:pt x="457911" y="383514"/>
                    </a:lnTo>
                    <a:lnTo>
                      <a:pt x="457885" y="384390"/>
                    </a:lnTo>
                    <a:lnTo>
                      <a:pt x="457682" y="386080"/>
                    </a:lnTo>
                    <a:lnTo>
                      <a:pt x="454101" y="386080"/>
                    </a:lnTo>
                    <a:lnTo>
                      <a:pt x="453440" y="389890"/>
                    </a:lnTo>
                    <a:lnTo>
                      <a:pt x="449859" y="389890"/>
                    </a:lnTo>
                    <a:lnTo>
                      <a:pt x="450024" y="391160"/>
                    </a:lnTo>
                    <a:lnTo>
                      <a:pt x="449999" y="392430"/>
                    </a:lnTo>
                    <a:lnTo>
                      <a:pt x="449618" y="394500"/>
                    </a:lnTo>
                    <a:lnTo>
                      <a:pt x="450088" y="393700"/>
                    </a:lnTo>
                    <a:lnTo>
                      <a:pt x="450735" y="393700"/>
                    </a:lnTo>
                    <a:lnTo>
                      <a:pt x="451116" y="392430"/>
                    </a:lnTo>
                    <a:lnTo>
                      <a:pt x="451662" y="391160"/>
                    </a:lnTo>
                    <a:lnTo>
                      <a:pt x="454482" y="391160"/>
                    </a:lnTo>
                    <a:lnTo>
                      <a:pt x="454660" y="389890"/>
                    </a:lnTo>
                    <a:lnTo>
                      <a:pt x="454926" y="387350"/>
                    </a:lnTo>
                    <a:lnTo>
                      <a:pt x="459447" y="386080"/>
                    </a:lnTo>
                    <a:lnTo>
                      <a:pt x="459193" y="384810"/>
                    </a:lnTo>
                    <a:lnTo>
                      <a:pt x="458914" y="384810"/>
                    </a:lnTo>
                    <a:lnTo>
                      <a:pt x="458597" y="382270"/>
                    </a:lnTo>
                    <a:lnTo>
                      <a:pt x="458089" y="381000"/>
                    </a:lnTo>
                    <a:lnTo>
                      <a:pt x="455688" y="381000"/>
                    </a:lnTo>
                    <a:lnTo>
                      <a:pt x="454647" y="379730"/>
                    </a:lnTo>
                    <a:lnTo>
                      <a:pt x="454406" y="378460"/>
                    </a:lnTo>
                    <a:lnTo>
                      <a:pt x="456946" y="378460"/>
                    </a:lnTo>
                    <a:lnTo>
                      <a:pt x="459905" y="377190"/>
                    </a:lnTo>
                    <a:lnTo>
                      <a:pt x="461695" y="378460"/>
                    </a:lnTo>
                    <a:lnTo>
                      <a:pt x="464439" y="375920"/>
                    </a:lnTo>
                    <a:lnTo>
                      <a:pt x="469938" y="375920"/>
                    </a:lnTo>
                    <a:close/>
                  </a:path>
                  <a:path w="688975" h="715010">
                    <a:moveTo>
                      <a:pt x="471309" y="76200"/>
                    </a:moveTo>
                    <a:lnTo>
                      <a:pt x="469887" y="75463"/>
                    </a:lnTo>
                    <a:lnTo>
                      <a:pt x="470547" y="76200"/>
                    </a:lnTo>
                    <a:lnTo>
                      <a:pt x="471309" y="76200"/>
                    </a:lnTo>
                    <a:close/>
                  </a:path>
                  <a:path w="688975" h="715010">
                    <a:moveTo>
                      <a:pt x="475805" y="73660"/>
                    </a:moveTo>
                    <a:lnTo>
                      <a:pt x="474091" y="72390"/>
                    </a:lnTo>
                    <a:lnTo>
                      <a:pt x="474764" y="73660"/>
                    </a:lnTo>
                    <a:lnTo>
                      <a:pt x="475805" y="73660"/>
                    </a:lnTo>
                    <a:close/>
                  </a:path>
                  <a:path w="688975" h="715010">
                    <a:moveTo>
                      <a:pt x="477354" y="52070"/>
                    </a:moveTo>
                    <a:lnTo>
                      <a:pt x="476745" y="52070"/>
                    </a:lnTo>
                    <a:lnTo>
                      <a:pt x="476072" y="50800"/>
                    </a:lnTo>
                    <a:lnTo>
                      <a:pt x="474573" y="48260"/>
                    </a:lnTo>
                    <a:lnTo>
                      <a:pt x="473925" y="48260"/>
                    </a:lnTo>
                    <a:lnTo>
                      <a:pt x="473227" y="46990"/>
                    </a:lnTo>
                    <a:lnTo>
                      <a:pt x="472363" y="48260"/>
                    </a:lnTo>
                    <a:lnTo>
                      <a:pt x="471766" y="48260"/>
                    </a:lnTo>
                    <a:lnTo>
                      <a:pt x="471957" y="46990"/>
                    </a:lnTo>
                    <a:lnTo>
                      <a:pt x="473227" y="46990"/>
                    </a:lnTo>
                    <a:lnTo>
                      <a:pt x="471741" y="44450"/>
                    </a:lnTo>
                    <a:lnTo>
                      <a:pt x="469823" y="44450"/>
                    </a:lnTo>
                    <a:lnTo>
                      <a:pt x="469722" y="48260"/>
                    </a:lnTo>
                    <a:lnTo>
                      <a:pt x="473202" y="50800"/>
                    </a:lnTo>
                    <a:lnTo>
                      <a:pt x="474433" y="53340"/>
                    </a:lnTo>
                    <a:lnTo>
                      <a:pt x="477354" y="52070"/>
                    </a:lnTo>
                    <a:close/>
                  </a:path>
                  <a:path w="688975" h="715010">
                    <a:moveTo>
                      <a:pt x="479907" y="64770"/>
                    </a:moveTo>
                    <a:lnTo>
                      <a:pt x="477621" y="64770"/>
                    </a:lnTo>
                    <a:lnTo>
                      <a:pt x="478358" y="67310"/>
                    </a:lnTo>
                    <a:lnTo>
                      <a:pt x="479907" y="64770"/>
                    </a:lnTo>
                    <a:close/>
                  </a:path>
                  <a:path w="688975" h="715010">
                    <a:moveTo>
                      <a:pt x="480123" y="64414"/>
                    </a:moveTo>
                    <a:lnTo>
                      <a:pt x="479907" y="64770"/>
                    </a:lnTo>
                    <a:lnTo>
                      <a:pt x="480123" y="64770"/>
                    </a:lnTo>
                    <a:lnTo>
                      <a:pt x="480123" y="64414"/>
                    </a:lnTo>
                    <a:close/>
                  </a:path>
                  <a:path w="688975" h="715010">
                    <a:moveTo>
                      <a:pt x="480339" y="76200"/>
                    </a:moveTo>
                    <a:lnTo>
                      <a:pt x="480326" y="76454"/>
                    </a:lnTo>
                    <a:lnTo>
                      <a:pt x="480339" y="76200"/>
                    </a:lnTo>
                    <a:close/>
                  </a:path>
                  <a:path w="688975" h="715010">
                    <a:moveTo>
                      <a:pt x="481330" y="76200"/>
                    </a:moveTo>
                    <a:lnTo>
                      <a:pt x="479945" y="74930"/>
                    </a:lnTo>
                    <a:lnTo>
                      <a:pt x="477113" y="73660"/>
                    </a:lnTo>
                    <a:lnTo>
                      <a:pt x="476161" y="73660"/>
                    </a:lnTo>
                    <a:lnTo>
                      <a:pt x="477202" y="74930"/>
                    </a:lnTo>
                    <a:lnTo>
                      <a:pt x="477583" y="74930"/>
                    </a:lnTo>
                    <a:lnTo>
                      <a:pt x="480339" y="76200"/>
                    </a:lnTo>
                    <a:lnTo>
                      <a:pt x="481330" y="76200"/>
                    </a:lnTo>
                    <a:close/>
                  </a:path>
                  <a:path w="688975" h="715010">
                    <a:moveTo>
                      <a:pt x="488264" y="73660"/>
                    </a:moveTo>
                    <a:lnTo>
                      <a:pt x="488200" y="73126"/>
                    </a:lnTo>
                    <a:lnTo>
                      <a:pt x="487908" y="73660"/>
                    </a:lnTo>
                    <a:lnTo>
                      <a:pt x="488264" y="73660"/>
                    </a:lnTo>
                    <a:close/>
                  </a:path>
                  <a:path w="688975" h="715010">
                    <a:moveTo>
                      <a:pt x="489292" y="71120"/>
                    </a:moveTo>
                    <a:lnTo>
                      <a:pt x="487756" y="69850"/>
                    </a:lnTo>
                    <a:lnTo>
                      <a:pt x="488200" y="73126"/>
                    </a:lnTo>
                    <a:lnTo>
                      <a:pt x="489292" y="71120"/>
                    </a:lnTo>
                    <a:close/>
                  </a:path>
                  <a:path w="688975" h="715010">
                    <a:moveTo>
                      <a:pt x="498843" y="22301"/>
                    </a:moveTo>
                    <a:lnTo>
                      <a:pt x="498068" y="22860"/>
                    </a:lnTo>
                    <a:lnTo>
                      <a:pt x="498741" y="22860"/>
                    </a:lnTo>
                    <a:lnTo>
                      <a:pt x="498843" y="22301"/>
                    </a:lnTo>
                    <a:close/>
                  </a:path>
                  <a:path w="688975" h="715010">
                    <a:moveTo>
                      <a:pt x="502805" y="16611"/>
                    </a:moveTo>
                    <a:lnTo>
                      <a:pt x="502742" y="16383"/>
                    </a:lnTo>
                    <a:lnTo>
                      <a:pt x="502640" y="16510"/>
                    </a:lnTo>
                    <a:lnTo>
                      <a:pt x="502805" y="16611"/>
                    </a:lnTo>
                    <a:close/>
                  </a:path>
                  <a:path w="688975" h="715010">
                    <a:moveTo>
                      <a:pt x="510527" y="36563"/>
                    </a:moveTo>
                    <a:lnTo>
                      <a:pt x="510463" y="35560"/>
                    </a:lnTo>
                    <a:lnTo>
                      <a:pt x="510324" y="35560"/>
                    </a:lnTo>
                    <a:lnTo>
                      <a:pt x="510527" y="36563"/>
                    </a:lnTo>
                    <a:close/>
                  </a:path>
                  <a:path w="688975" h="715010">
                    <a:moveTo>
                      <a:pt x="511619" y="38100"/>
                    </a:moveTo>
                    <a:lnTo>
                      <a:pt x="511378" y="36830"/>
                    </a:lnTo>
                    <a:lnTo>
                      <a:pt x="510578" y="36830"/>
                    </a:lnTo>
                    <a:lnTo>
                      <a:pt x="510527" y="36563"/>
                    </a:lnTo>
                    <a:lnTo>
                      <a:pt x="510540" y="36830"/>
                    </a:lnTo>
                    <a:lnTo>
                      <a:pt x="509993" y="38100"/>
                    </a:lnTo>
                    <a:lnTo>
                      <a:pt x="511619" y="38100"/>
                    </a:lnTo>
                    <a:close/>
                  </a:path>
                  <a:path w="688975" h="715010">
                    <a:moveTo>
                      <a:pt x="519430" y="69811"/>
                    </a:moveTo>
                    <a:lnTo>
                      <a:pt x="518248" y="67310"/>
                    </a:lnTo>
                    <a:lnTo>
                      <a:pt x="515251" y="66040"/>
                    </a:lnTo>
                    <a:lnTo>
                      <a:pt x="517194" y="68580"/>
                    </a:lnTo>
                    <a:lnTo>
                      <a:pt x="519430" y="69811"/>
                    </a:lnTo>
                    <a:close/>
                  </a:path>
                  <a:path w="688975" h="715010">
                    <a:moveTo>
                      <a:pt x="521068" y="70446"/>
                    </a:moveTo>
                    <a:lnTo>
                      <a:pt x="519430" y="69811"/>
                    </a:lnTo>
                    <a:lnTo>
                      <a:pt x="520065" y="71120"/>
                    </a:lnTo>
                    <a:lnTo>
                      <a:pt x="521068" y="70446"/>
                    </a:lnTo>
                    <a:close/>
                  </a:path>
                  <a:path w="688975" h="715010">
                    <a:moveTo>
                      <a:pt x="525653" y="59042"/>
                    </a:moveTo>
                    <a:lnTo>
                      <a:pt x="523951" y="59245"/>
                    </a:lnTo>
                    <a:lnTo>
                      <a:pt x="523836" y="60858"/>
                    </a:lnTo>
                    <a:lnTo>
                      <a:pt x="523024" y="61785"/>
                    </a:lnTo>
                    <a:lnTo>
                      <a:pt x="524014" y="61048"/>
                    </a:lnTo>
                    <a:lnTo>
                      <a:pt x="525653" y="60972"/>
                    </a:lnTo>
                    <a:lnTo>
                      <a:pt x="525653" y="59042"/>
                    </a:lnTo>
                    <a:close/>
                  </a:path>
                  <a:path w="688975" h="715010">
                    <a:moveTo>
                      <a:pt x="525792" y="99199"/>
                    </a:moveTo>
                    <a:lnTo>
                      <a:pt x="525602" y="99060"/>
                    </a:lnTo>
                    <a:lnTo>
                      <a:pt x="524827" y="99847"/>
                    </a:lnTo>
                    <a:lnTo>
                      <a:pt x="525259" y="100330"/>
                    </a:lnTo>
                    <a:lnTo>
                      <a:pt x="525792" y="99199"/>
                    </a:lnTo>
                    <a:close/>
                  </a:path>
                  <a:path w="688975" h="715010">
                    <a:moveTo>
                      <a:pt x="528358" y="102870"/>
                    </a:moveTo>
                    <a:lnTo>
                      <a:pt x="527253" y="102870"/>
                    </a:lnTo>
                    <a:lnTo>
                      <a:pt x="527443" y="104140"/>
                    </a:lnTo>
                    <a:lnTo>
                      <a:pt x="528256" y="105410"/>
                    </a:lnTo>
                    <a:lnTo>
                      <a:pt x="528358" y="102870"/>
                    </a:lnTo>
                    <a:close/>
                  </a:path>
                  <a:path w="688975" h="715010">
                    <a:moveTo>
                      <a:pt x="538391" y="93980"/>
                    </a:moveTo>
                    <a:lnTo>
                      <a:pt x="537743" y="91440"/>
                    </a:lnTo>
                    <a:lnTo>
                      <a:pt x="536359" y="91440"/>
                    </a:lnTo>
                    <a:lnTo>
                      <a:pt x="537095" y="92710"/>
                    </a:lnTo>
                    <a:lnTo>
                      <a:pt x="538391" y="93980"/>
                    </a:lnTo>
                    <a:close/>
                  </a:path>
                  <a:path w="688975" h="715010">
                    <a:moveTo>
                      <a:pt x="571233" y="110490"/>
                    </a:moveTo>
                    <a:lnTo>
                      <a:pt x="571195" y="110223"/>
                    </a:lnTo>
                    <a:lnTo>
                      <a:pt x="570953" y="110490"/>
                    </a:lnTo>
                    <a:lnTo>
                      <a:pt x="571233" y="110490"/>
                    </a:lnTo>
                    <a:close/>
                  </a:path>
                  <a:path w="688975" h="715010">
                    <a:moveTo>
                      <a:pt x="575335" y="114300"/>
                    </a:moveTo>
                    <a:lnTo>
                      <a:pt x="575068" y="114300"/>
                    </a:lnTo>
                    <a:lnTo>
                      <a:pt x="575297" y="114604"/>
                    </a:lnTo>
                    <a:lnTo>
                      <a:pt x="575335" y="114300"/>
                    </a:lnTo>
                    <a:close/>
                  </a:path>
                  <a:path w="688975" h="715010">
                    <a:moveTo>
                      <a:pt x="576732" y="111760"/>
                    </a:moveTo>
                    <a:lnTo>
                      <a:pt x="572744" y="113030"/>
                    </a:lnTo>
                    <a:lnTo>
                      <a:pt x="574357" y="114300"/>
                    </a:lnTo>
                    <a:lnTo>
                      <a:pt x="575068" y="114300"/>
                    </a:lnTo>
                    <a:lnTo>
                      <a:pt x="575487" y="113030"/>
                    </a:lnTo>
                    <a:lnTo>
                      <a:pt x="576732" y="111760"/>
                    </a:lnTo>
                    <a:close/>
                  </a:path>
                  <a:path w="688975" h="715010">
                    <a:moveTo>
                      <a:pt x="581977" y="114300"/>
                    </a:moveTo>
                    <a:lnTo>
                      <a:pt x="579247" y="113030"/>
                    </a:lnTo>
                    <a:lnTo>
                      <a:pt x="579094" y="113030"/>
                    </a:lnTo>
                    <a:lnTo>
                      <a:pt x="580047" y="115570"/>
                    </a:lnTo>
                    <a:lnTo>
                      <a:pt x="580605" y="115570"/>
                    </a:lnTo>
                    <a:lnTo>
                      <a:pt x="581596" y="116840"/>
                    </a:lnTo>
                    <a:lnTo>
                      <a:pt x="581977" y="114300"/>
                    </a:lnTo>
                    <a:close/>
                  </a:path>
                  <a:path w="688975" h="715010">
                    <a:moveTo>
                      <a:pt x="594131" y="96520"/>
                    </a:moveTo>
                    <a:lnTo>
                      <a:pt x="592810" y="96520"/>
                    </a:lnTo>
                    <a:lnTo>
                      <a:pt x="591604" y="95250"/>
                    </a:lnTo>
                    <a:lnTo>
                      <a:pt x="591566" y="96520"/>
                    </a:lnTo>
                    <a:lnTo>
                      <a:pt x="590956" y="97790"/>
                    </a:lnTo>
                    <a:lnTo>
                      <a:pt x="590232" y="97790"/>
                    </a:lnTo>
                    <a:lnTo>
                      <a:pt x="590918" y="99060"/>
                    </a:lnTo>
                    <a:lnTo>
                      <a:pt x="592302" y="99060"/>
                    </a:lnTo>
                    <a:lnTo>
                      <a:pt x="593140" y="97790"/>
                    </a:lnTo>
                    <a:lnTo>
                      <a:pt x="594131" y="96520"/>
                    </a:lnTo>
                    <a:close/>
                  </a:path>
                  <a:path w="688975" h="715010">
                    <a:moveTo>
                      <a:pt x="602907" y="87655"/>
                    </a:moveTo>
                    <a:close/>
                  </a:path>
                  <a:path w="688975" h="715010">
                    <a:moveTo>
                      <a:pt x="608647" y="45720"/>
                    </a:moveTo>
                    <a:lnTo>
                      <a:pt x="607974" y="44450"/>
                    </a:lnTo>
                    <a:lnTo>
                      <a:pt x="606501" y="44450"/>
                    </a:lnTo>
                    <a:lnTo>
                      <a:pt x="605116" y="45720"/>
                    </a:lnTo>
                    <a:lnTo>
                      <a:pt x="604888" y="45783"/>
                    </a:lnTo>
                    <a:lnTo>
                      <a:pt x="607720" y="45783"/>
                    </a:lnTo>
                    <a:lnTo>
                      <a:pt x="608647" y="45720"/>
                    </a:lnTo>
                    <a:close/>
                  </a:path>
                  <a:path w="688975" h="715010">
                    <a:moveTo>
                      <a:pt x="609130" y="128371"/>
                    </a:moveTo>
                    <a:close/>
                  </a:path>
                  <a:path w="688975" h="715010">
                    <a:moveTo>
                      <a:pt x="609282" y="133350"/>
                    </a:moveTo>
                    <a:lnTo>
                      <a:pt x="609092" y="132778"/>
                    </a:lnTo>
                    <a:lnTo>
                      <a:pt x="608952" y="133350"/>
                    </a:lnTo>
                    <a:lnTo>
                      <a:pt x="609219" y="133680"/>
                    </a:lnTo>
                    <a:lnTo>
                      <a:pt x="609282" y="133350"/>
                    </a:lnTo>
                    <a:close/>
                  </a:path>
                  <a:path w="688975" h="715010">
                    <a:moveTo>
                      <a:pt x="610031" y="115570"/>
                    </a:moveTo>
                    <a:lnTo>
                      <a:pt x="609650" y="115062"/>
                    </a:lnTo>
                    <a:lnTo>
                      <a:pt x="609434" y="115570"/>
                    </a:lnTo>
                    <a:lnTo>
                      <a:pt x="609587" y="116840"/>
                    </a:lnTo>
                    <a:lnTo>
                      <a:pt x="609752" y="116725"/>
                    </a:lnTo>
                    <a:lnTo>
                      <a:pt x="610031" y="115570"/>
                    </a:lnTo>
                    <a:close/>
                  </a:path>
                  <a:path w="688975" h="715010">
                    <a:moveTo>
                      <a:pt x="615924" y="99060"/>
                    </a:moveTo>
                    <a:lnTo>
                      <a:pt x="615505" y="97053"/>
                    </a:lnTo>
                    <a:lnTo>
                      <a:pt x="614210" y="97790"/>
                    </a:lnTo>
                    <a:lnTo>
                      <a:pt x="614959" y="99060"/>
                    </a:lnTo>
                    <a:lnTo>
                      <a:pt x="615924" y="99060"/>
                    </a:lnTo>
                    <a:close/>
                  </a:path>
                  <a:path w="688975" h="715010">
                    <a:moveTo>
                      <a:pt x="616419" y="84823"/>
                    </a:moveTo>
                    <a:lnTo>
                      <a:pt x="616280" y="85090"/>
                    </a:lnTo>
                    <a:lnTo>
                      <a:pt x="616419" y="84823"/>
                    </a:lnTo>
                    <a:close/>
                  </a:path>
                  <a:path w="688975" h="715010">
                    <a:moveTo>
                      <a:pt x="616458" y="96520"/>
                    </a:moveTo>
                    <a:lnTo>
                      <a:pt x="615403" y="96520"/>
                    </a:lnTo>
                    <a:lnTo>
                      <a:pt x="615505" y="97053"/>
                    </a:lnTo>
                    <a:lnTo>
                      <a:pt x="616458" y="96520"/>
                    </a:lnTo>
                    <a:close/>
                  </a:path>
                  <a:path w="688975" h="715010">
                    <a:moveTo>
                      <a:pt x="618388" y="201930"/>
                    </a:moveTo>
                    <a:lnTo>
                      <a:pt x="617359" y="201930"/>
                    </a:lnTo>
                    <a:lnTo>
                      <a:pt x="617232" y="203200"/>
                    </a:lnTo>
                    <a:lnTo>
                      <a:pt x="618388" y="201930"/>
                    </a:lnTo>
                    <a:close/>
                  </a:path>
                  <a:path w="688975" h="715010">
                    <a:moveTo>
                      <a:pt x="618705" y="201930"/>
                    </a:moveTo>
                    <a:lnTo>
                      <a:pt x="618604" y="201701"/>
                    </a:lnTo>
                    <a:lnTo>
                      <a:pt x="618388" y="201930"/>
                    </a:lnTo>
                    <a:lnTo>
                      <a:pt x="618705" y="201930"/>
                    </a:lnTo>
                    <a:close/>
                  </a:path>
                  <a:path w="688975" h="715010">
                    <a:moveTo>
                      <a:pt x="622007" y="184150"/>
                    </a:moveTo>
                    <a:lnTo>
                      <a:pt x="618947" y="185420"/>
                    </a:lnTo>
                    <a:lnTo>
                      <a:pt x="621157" y="185420"/>
                    </a:lnTo>
                    <a:lnTo>
                      <a:pt x="622007" y="184150"/>
                    </a:lnTo>
                    <a:close/>
                  </a:path>
                  <a:path w="688975" h="715010">
                    <a:moveTo>
                      <a:pt x="624624" y="106514"/>
                    </a:moveTo>
                    <a:lnTo>
                      <a:pt x="624586" y="106680"/>
                    </a:lnTo>
                    <a:lnTo>
                      <a:pt x="624624" y="106514"/>
                    </a:lnTo>
                    <a:close/>
                  </a:path>
                  <a:path w="688975" h="715010">
                    <a:moveTo>
                      <a:pt x="626249" y="82778"/>
                    </a:moveTo>
                    <a:lnTo>
                      <a:pt x="626160" y="82550"/>
                    </a:lnTo>
                    <a:lnTo>
                      <a:pt x="625525" y="82550"/>
                    </a:lnTo>
                    <a:lnTo>
                      <a:pt x="626249" y="82778"/>
                    </a:lnTo>
                    <a:close/>
                  </a:path>
                  <a:path w="688975" h="715010">
                    <a:moveTo>
                      <a:pt x="630313" y="83820"/>
                    </a:moveTo>
                    <a:lnTo>
                      <a:pt x="629564" y="83820"/>
                    </a:lnTo>
                    <a:lnTo>
                      <a:pt x="626249" y="82778"/>
                    </a:lnTo>
                    <a:lnTo>
                      <a:pt x="627710" y="86360"/>
                    </a:lnTo>
                    <a:lnTo>
                      <a:pt x="630313" y="83820"/>
                    </a:lnTo>
                    <a:close/>
                  </a:path>
                  <a:path w="688975" h="715010">
                    <a:moveTo>
                      <a:pt x="632282" y="182880"/>
                    </a:moveTo>
                    <a:lnTo>
                      <a:pt x="630250" y="182880"/>
                    </a:lnTo>
                    <a:lnTo>
                      <a:pt x="631634" y="184150"/>
                    </a:lnTo>
                    <a:lnTo>
                      <a:pt x="631659" y="185420"/>
                    </a:lnTo>
                    <a:lnTo>
                      <a:pt x="632282" y="182880"/>
                    </a:lnTo>
                    <a:close/>
                  </a:path>
                  <a:path w="688975" h="715010">
                    <a:moveTo>
                      <a:pt x="688695" y="107950"/>
                    </a:moveTo>
                    <a:lnTo>
                      <a:pt x="686168" y="107950"/>
                    </a:lnTo>
                    <a:lnTo>
                      <a:pt x="683755" y="113030"/>
                    </a:lnTo>
                    <a:lnTo>
                      <a:pt x="681951" y="118110"/>
                    </a:lnTo>
                    <a:lnTo>
                      <a:pt x="680097" y="119380"/>
                    </a:lnTo>
                    <a:lnTo>
                      <a:pt x="676046" y="124460"/>
                    </a:lnTo>
                    <a:lnTo>
                      <a:pt x="673023" y="125730"/>
                    </a:lnTo>
                    <a:lnTo>
                      <a:pt x="669340" y="128270"/>
                    </a:lnTo>
                    <a:lnTo>
                      <a:pt x="668388" y="129540"/>
                    </a:lnTo>
                    <a:lnTo>
                      <a:pt x="663905" y="130810"/>
                    </a:lnTo>
                    <a:lnTo>
                      <a:pt x="660552" y="132080"/>
                    </a:lnTo>
                    <a:lnTo>
                      <a:pt x="648119" y="132080"/>
                    </a:lnTo>
                    <a:lnTo>
                      <a:pt x="642645" y="130810"/>
                    </a:lnTo>
                    <a:lnTo>
                      <a:pt x="640257" y="129540"/>
                    </a:lnTo>
                    <a:lnTo>
                      <a:pt x="638619" y="128993"/>
                    </a:lnTo>
                    <a:lnTo>
                      <a:pt x="638619" y="132080"/>
                    </a:lnTo>
                    <a:lnTo>
                      <a:pt x="636752" y="133350"/>
                    </a:lnTo>
                    <a:lnTo>
                      <a:pt x="635850" y="133350"/>
                    </a:lnTo>
                    <a:lnTo>
                      <a:pt x="633945" y="130810"/>
                    </a:lnTo>
                    <a:lnTo>
                      <a:pt x="635508" y="129540"/>
                    </a:lnTo>
                    <a:lnTo>
                      <a:pt x="636206" y="129540"/>
                    </a:lnTo>
                    <a:lnTo>
                      <a:pt x="638619" y="132080"/>
                    </a:lnTo>
                    <a:lnTo>
                      <a:pt x="638619" y="128993"/>
                    </a:lnTo>
                    <a:lnTo>
                      <a:pt x="636485" y="128270"/>
                    </a:lnTo>
                    <a:lnTo>
                      <a:pt x="635241" y="127000"/>
                    </a:lnTo>
                    <a:lnTo>
                      <a:pt x="634276" y="124460"/>
                    </a:lnTo>
                    <a:lnTo>
                      <a:pt x="633387" y="123253"/>
                    </a:lnTo>
                    <a:lnTo>
                      <a:pt x="632701" y="121920"/>
                    </a:lnTo>
                    <a:lnTo>
                      <a:pt x="633387" y="120650"/>
                    </a:lnTo>
                    <a:lnTo>
                      <a:pt x="633958" y="119380"/>
                    </a:lnTo>
                    <a:lnTo>
                      <a:pt x="634898" y="118110"/>
                    </a:lnTo>
                    <a:lnTo>
                      <a:pt x="637044" y="118110"/>
                    </a:lnTo>
                    <a:lnTo>
                      <a:pt x="637755" y="120650"/>
                    </a:lnTo>
                    <a:lnTo>
                      <a:pt x="637959" y="120650"/>
                    </a:lnTo>
                    <a:lnTo>
                      <a:pt x="638454" y="123253"/>
                    </a:lnTo>
                    <a:lnTo>
                      <a:pt x="638911" y="124460"/>
                    </a:lnTo>
                    <a:lnTo>
                      <a:pt x="639762" y="123253"/>
                    </a:lnTo>
                    <a:lnTo>
                      <a:pt x="639838" y="123075"/>
                    </a:lnTo>
                    <a:lnTo>
                      <a:pt x="640283" y="121920"/>
                    </a:lnTo>
                    <a:lnTo>
                      <a:pt x="643978" y="121920"/>
                    </a:lnTo>
                    <a:lnTo>
                      <a:pt x="645858" y="120650"/>
                    </a:lnTo>
                    <a:lnTo>
                      <a:pt x="646569" y="120650"/>
                    </a:lnTo>
                    <a:lnTo>
                      <a:pt x="647788" y="123253"/>
                    </a:lnTo>
                    <a:lnTo>
                      <a:pt x="648068" y="124460"/>
                    </a:lnTo>
                    <a:lnTo>
                      <a:pt x="648474" y="125730"/>
                    </a:lnTo>
                    <a:lnTo>
                      <a:pt x="649808" y="125730"/>
                    </a:lnTo>
                    <a:lnTo>
                      <a:pt x="650684" y="124383"/>
                    </a:lnTo>
                    <a:lnTo>
                      <a:pt x="651878" y="121920"/>
                    </a:lnTo>
                    <a:lnTo>
                      <a:pt x="652183" y="121920"/>
                    </a:lnTo>
                    <a:lnTo>
                      <a:pt x="653821" y="123151"/>
                    </a:lnTo>
                    <a:lnTo>
                      <a:pt x="654634" y="124460"/>
                    </a:lnTo>
                    <a:lnTo>
                      <a:pt x="658444" y="124460"/>
                    </a:lnTo>
                    <a:lnTo>
                      <a:pt x="659917" y="125730"/>
                    </a:lnTo>
                    <a:lnTo>
                      <a:pt x="659866" y="121627"/>
                    </a:lnTo>
                    <a:lnTo>
                      <a:pt x="659765" y="120650"/>
                    </a:lnTo>
                    <a:lnTo>
                      <a:pt x="659574" y="120650"/>
                    </a:lnTo>
                    <a:lnTo>
                      <a:pt x="657644" y="118110"/>
                    </a:lnTo>
                    <a:lnTo>
                      <a:pt x="657618" y="115570"/>
                    </a:lnTo>
                    <a:lnTo>
                      <a:pt x="657009" y="113030"/>
                    </a:lnTo>
                    <a:lnTo>
                      <a:pt x="663067" y="113030"/>
                    </a:lnTo>
                    <a:lnTo>
                      <a:pt x="662533" y="111760"/>
                    </a:lnTo>
                    <a:lnTo>
                      <a:pt x="661720" y="109220"/>
                    </a:lnTo>
                    <a:lnTo>
                      <a:pt x="661314" y="107950"/>
                    </a:lnTo>
                    <a:lnTo>
                      <a:pt x="660958" y="107950"/>
                    </a:lnTo>
                    <a:lnTo>
                      <a:pt x="660895" y="107823"/>
                    </a:lnTo>
                    <a:lnTo>
                      <a:pt x="660895" y="110490"/>
                    </a:lnTo>
                    <a:lnTo>
                      <a:pt x="660196" y="111760"/>
                    </a:lnTo>
                    <a:lnTo>
                      <a:pt x="658583" y="111760"/>
                    </a:lnTo>
                    <a:lnTo>
                      <a:pt x="658063" y="110490"/>
                    </a:lnTo>
                    <a:lnTo>
                      <a:pt x="658660" y="110490"/>
                    </a:lnTo>
                    <a:lnTo>
                      <a:pt x="660298" y="109220"/>
                    </a:lnTo>
                    <a:lnTo>
                      <a:pt x="660527" y="110490"/>
                    </a:lnTo>
                    <a:lnTo>
                      <a:pt x="660895" y="110490"/>
                    </a:lnTo>
                    <a:lnTo>
                      <a:pt x="660895" y="107823"/>
                    </a:lnTo>
                    <a:lnTo>
                      <a:pt x="659866" y="105600"/>
                    </a:lnTo>
                    <a:lnTo>
                      <a:pt x="659765" y="104140"/>
                    </a:lnTo>
                    <a:lnTo>
                      <a:pt x="661466" y="102870"/>
                    </a:lnTo>
                    <a:lnTo>
                      <a:pt x="662470" y="101600"/>
                    </a:lnTo>
                    <a:lnTo>
                      <a:pt x="663435" y="101600"/>
                    </a:lnTo>
                    <a:lnTo>
                      <a:pt x="663575" y="100330"/>
                    </a:lnTo>
                    <a:lnTo>
                      <a:pt x="662940" y="100330"/>
                    </a:lnTo>
                    <a:lnTo>
                      <a:pt x="661365" y="99060"/>
                    </a:lnTo>
                    <a:lnTo>
                      <a:pt x="660222" y="99060"/>
                    </a:lnTo>
                    <a:lnTo>
                      <a:pt x="660222" y="100330"/>
                    </a:lnTo>
                    <a:lnTo>
                      <a:pt x="659765" y="102870"/>
                    </a:lnTo>
                    <a:lnTo>
                      <a:pt x="657136" y="102870"/>
                    </a:lnTo>
                    <a:lnTo>
                      <a:pt x="657136" y="100330"/>
                    </a:lnTo>
                    <a:lnTo>
                      <a:pt x="660222" y="100330"/>
                    </a:lnTo>
                    <a:lnTo>
                      <a:pt x="660222" y="99060"/>
                    </a:lnTo>
                    <a:lnTo>
                      <a:pt x="657669" y="99060"/>
                    </a:lnTo>
                    <a:lnTo>
                      <a:pt x="657453" y="97790"/>
                    </a:lnTo>
                    <a:lnTo>
                      <a:pt x="657555" y="95250"/>
                    </a:lnTo>
                    <a:lnTo>
                      <a:pt x="657377" y="93980"/>
                    </a:lnTo>
                    <a:lnTo>
                      <a:pt x="657275" y="92710"/>
                    </a:lnTo>
                    <a:lnTo>
                      <a:pt x="654392" y="93980"/>
                    </a:lnTo>
                    <a:lnTo>
                      <a:pt x="651992" y="95250"/>
                    </a:lnTo>
                    <a:lnTo>
                      <a:pt x="651725" y="95148"/>
                    </a:lnTo>
                    <a:lnTo>
                      <a:pt x="651725" y="107950"/>
                    </a:lnTo>
                    <a:lnTo>
                      <a:pt x="650582" y="110490"/>
                    </a:lnTo>
                    <a:lnTo>
                      <a:pt x="650100" y="111061"/>
                    </a:lnTo>
                    <a:lnTo>
                      <a:pt x="650100" y="119291"/>
                    </a:lnTo>
                    <a:lnTo>
                      <a:pt x="650100" y="120650"/>
                    </a:lnTo>
                    <a:lnTo>
                      <a:pt x="649859" y="120650"/>
                    </a:lnTo>
                    <a:lnTo>
                      <a:pt x="649452" y="121920"/>
                    </a:lnTo>
                    <a:lnTo>
                      <a:pt x="648030" y="121920"/>
                    </a:lnTo>
                    <a:lnTo>
                      <a:pt x="647242" y="120650"/>
                    </a:lnTo>
                    <a:lnTo>
                      <a:pt x="647255" y="119380"/>
                    </a:lnTo>
                    <a:lnTo>
                      <a:pt x="647890" y="118110"/>
                    </a:lnTo>
                    <a:lnTo>
                      <a:pt x="649516" y="118110"/>
                    </a:lnTo>
                    <a:lnTo>
                      <a:pt x="650100" y="119291"/>
                    </a:lnTo>
                    <a:lnTo>
                      <a:pt x="650100" y="111061"/>
                    </a:lnTo>
                    <a:lnTo>
                      <a:pt x="649503" y="111760"/>
                    </a:lnTo>
                    <a:lnTo>
                      <a:pt x="648246" y="114300"/>
                    </a:lnTo>
                    <a:lnTo>
                      <a:pt x="647153" y="114300"/>
                    </a:lnTo>
                    <a:lnTo>
                      <a:pt x="646912" y="113030"/>
                    </a:lnTo>
                    <a:lnTo>
                      <a:pt x="648081" y="111760"/>
                    </a:lnTo>
                    <a:lnTo>
                      <a:pt x="648614" y="110490"/>
                    </a:lnTo>
                    <a:lnTo>
                      <a:pt x="649147" y="109220"/>
                    </a:lnTo>
                    <a:lnTo>
                      <a:pt x="650265" y="107950"/>
                    </a:lnTo>
                    <a:lnTo>
                      <a:pt x="651725" y="107950"/>
                    </a:lnTo>
                    <a:lnTo>
                      <a:pt x="651725" y="95148"/>
                    </a:lnTo>
                    <a:lnTo>
                      <a:pt x="650367" y="94564"/>
                    </a:lnTo>
                    <a:lnTo>
                      <a:pt x="650367" y="100330"/>
                    </a:lnTo>
                    <a:lnTo>
                      <a:pt x="650214" y="100330"/>
                    </a:lnTo>
                    <a:lnTo>
                      <a:pt x="647357" y="101600"/>
                    </a:lnTo>
                    <a:lnTo>
                      <a:pt x="647674" y="99060"/>
                    </a:lnTo>
                    <a:lnTo>
                      <a:pt x="647788" y="97790"/>
                    </a:lnTo>
                    <a:lnTo>
                      <a:pt x="650278" y="97790"/>
                    </a:lnTo>
                    <a:lnTo>
                      <a:pt x="650367" y="100330"/>
                    </a:lnTo>
                    <a:lnTo>
                      <a:pt x="650367" y="94564"/>
                    </a:lnTo>
                    <a:lnTo>
                      <a:pt x="649020" y="93980"/>
                    </a:lnTo>
                    <a:lnTo>
                      <a:pt x="649452" y="91440"/>
                    </a:lnTo>
                    <a:lnTo>
                      <a:pt x="647357" y="90385"/>
                    </a:lnTo>
                    <a:lnTo>
                      <a:pt x="647357" y="93980"/>
                    </a:lnTo>
                    <a:lnTo>
                      <a:pt x="647230" y="93980"/>
                    </a:lnTo>
                    <a:lnTo>
                      <a:pt x="644728" y="95250"/>
                    </a:lnTo>
                    <a:lnTo>
                      <a:pt x="644512" y="96520"/>
                    </a:lnTo>
                    <a:lnTo>
                      <a:pt x="646023" y="100330"/>
                    </a:lnTo>
                    <a:lnTo>
                      <a:pt x="645096" y="101600"/>
                    </a:lnTo>
                    <a:lnTo>
                      <a:pt x="644220" y="101600"/>
                    </a:lnTo>
                    <a:lnTo>
                      <a:pt x="644220" y="104140"/>
                    </a:lnTo>
                    <a:lnTo>
                      <a:pt x="642327" y="108673"/>
                    </a:lnTo>
                    <a:lnTo>
                      <a:pt x="642327" y="115570"/>
                    </a:lnTo>
                    <a:lnTo>
                      <a:pt x="640270" y="118110"/>
                    </a:lnTo>
                    <a:lnTo>
                      <a:pt x="639356" y="116840"/>
                    </a:lnTo>
                    <a:lnTo>
                      <a:pt x="639495" y="115570"/>
                    </a:lnTo>
                    <a:lnTo>
                      <a:pt x="642327" y="115570"/>
                    </a:lnTo>
                    <a:lnTo>
                      <a:pt x="642327" y="108673"/>
                    </a:lnTo>
                    <a:lnTo>
                      <a:pt x="642099" y="109220"/>
                    </a:lnTo>
                    <a:lnTo>
                      <a:pt x="641400" y="107950"/>
                    </a:lnTo>
                    <a:lnTo>
                      <a:pt x="640715" y="106680"/>
                    </a:lnTo>
                    <a:lnTo>
                      <a:pt x="641121" y="106680"/>
                    </a:lnTo>
                    <a:lnTo>
                      <a:pt x="644220" y="104140"/>
                    </a:lnTo>
                    <a:lnTo>
                      <a:pt x="644220" y="101600"/>
                    </a:lnTo>
                    <a:lnTo>
                      <a:pt x="639800" y="101600"/>
                    </a:lnTo>
                    <a:lnTo>
                      <a:pt x="639800" y="111760"/>
                    </a:lnTo>
                    <a:lnTo>
                      <a:pt x="638848" y="111760"/>
                    </a:lnTo>
                    <a:lnTo>
                      <a:pt x="638848" y="110490"/>
                    </a:lnTo>
                    <a:lnTo>
                      <a:pt x="639584" y="110490"/>
                    </a:lnTo>
                    <a:lnTo>
                      <a:pt x="639800" y="111760"/>
                    </a:lnTo>
                    <a:lnTo>
                      <a:pt x="639800" y="101600"/>
                    </a:lnTo>
                    <a:lnTo>
                      <a:pt x="638251" y="101600"/>
                    </a:lnTo>
                    <a:lnTo>
                      <a:pt x="638416" y="104140"/>
                    </a:lnTo>
                    <a:lnTo>
                      <a:pt x="636397" y="105689"/>
                    </a:lnTo>
                    <a:lnTo>
                      <a:pt x="633615" y="107950"/>
                    </a:lnTo>
                    <a:lnTo>
                      <a:pt x="631507" y="106680"/>
                    </a:lnTo>
                    <a:lnTo>
                      <a:pt x="629551" y="107950"/>
                    </a:lnTo>
                    <a:lnTo>
                      <a:pt x="630580" y="109220"/>
                    </a:lnTo>
                    <a:lnTo>
                      <a:pt x="631888" y="110490"/>
                    </a:lnTo>
                    <a:lnTo>
                      <a:pt x="631952" y="114300"/>
                    </a:lnTo>
                    <a:lnTo>
                      <a:pt x="633539" y="114300"/>
                    </a:lnTo>
                    <a:lnTo>
                      <a:pt x="633323" y="115570"/>
                    </a:lnTo>
                    <a:lnTo>
                      <a:pt x="633209" y="119380"/>
                    </a:lnTo>
                    <a:lnTo>
                      <a:pt x="630631" y="120650"/>
                    </a:lnTo>
                    <a:lnTo>
                      <a:pt x="633095" y="125730"/>
                    </a:lnTo>
                    <a:lnTo>
                      <a:pt x="633272" y="125730"/>
                    </a:lnTo>
                    <a:lnTo>
                      <a:pt x="633780" y="128270"/>
                    </a:lnTo>
                    <a:lnTo>
                      <a:pt x="632002" y="128270"/>
                    </a:lnTo>
                    <a:lnTo>
                      <a:pt x="632002" y="158750"/>
                    </a:lnTo>
                    <a:lnTo>
                      <a:pt x="631507" y="161290"/>
                    </a:lnTo>
                    <a:lnTo>
                      <a:pt x="630567" y="162560"/>
                    </a:lnTo>
                    <a:lnTo>
                      <a:pt x="628484" y="162560"/>
                    </a:lnTo>
                    <a:lnTo>
                      <a:pt x="628865" y="160020"/>
                    </a:lnTo>
                    <a:lnTo>
                      <a:pt x="629056" y="158750"/>
                    </a:lnTo>
                    <a:lnTo>
                      <a:pt x="632002" y="158750"/>
                    </a:lnTo>
                    <a:lnTo>
                      <a:pt x="632002" y="128270"/>
                    </a:lnTo>
                    <a:lnTo>
                      <a:pt x="630237" y="128270"/>
                    </a:lnTo>
                    <a:lnTo>
                      <a:pt x="629272" y="130810"/>
                    </a:lnTo>
                    <a:lnTo>
                      <a:pt x="629348" y="131940"/>
                    </a:lnTo>
                    <a:lnTo>
                      <a:pt x="629399" y="133680"/>
                    </a:lnTo>
                    <a:lnTo>
                      <a:pt x="629081" y="135890"/>
                    </a:lnTo>
                    <a:lnTo>
                      <a:pt x="630224" y="134620"/>
                    </a:lnTo>
                    <a:lnTo>
                      <a:pt x="631329" y="137160"/>
                    </a:lnTo>
                    <a:lnTo>
                      <a:pt x="630643" y="137718"/>
                    </a:lnTo>
                    <a:lnTo>
                      <a:pt x="630643" y="154940"/>
                    </a:lnTo>
                    <a:lnTo>
                      <a:pt x="630174" y="156210"/>
                    </a:lnTo>
                    <a:lnTo>
                      <a:pt x="629653" y="156210"/>
                    </a:lnTo>
                    <a:lnTo>
                      <a:pt x="629653" y="157480"/>
                    </a:lnTo>
                    <a:lnTo>
                      <a:pt x="628484" y="158750"/>
                    </a:lnTo>
                    <a:lnTo>
                      <a:pt x="628116" y="158750"/>
                    </a:lnTo>
                    <a:lnTo>
                      <a:pt x="628116" y="163830"/>
                    </a:lnTo>
                    <a:lnTo>
                      <a:pt x="626046" y="166370"/>
                    </a:lnTo>
                    <a:lnTo>
                      <a:pt x="623379" y="168910"/>
                    </a:lnTo>
                    <a:lnTo>
                      <a:pt x="619099" y="168910"/>
                    </a:lnTo>
                    <a:lnTo>
                      <a:pt x="619798" y="167792"/>
                    </a:lnTo>
                    <a:lnTo>
                      <a:pt x="619747" y="167474"/>
                    </a:lnTo>
                    <a:lnTo>
                      <a:pt x="618705" y="166370"/>
                    </a:lnTo>
                    <a:lnTo>
                      <a:pt x="621804" y="165100"/>
                    </a:lnTo>
                    <a:lnTo>
                      <a:pt x="622871" y="167640"/>
                    </a:lnTo>
                    <a:lnTo>
                      <a:pt x="627557" y="163830"/>
                    </a:lnTo>
                    <a:lnTo>
                      <a:pt x="628116" y="163830"/>
                    </a:lnTo>
                    <a:lnTo>
                      <a:pt x="628116" y="158750"/>
                    </a:lnTo>
                    <a:lnTo>
                      <a:pt x="627507" y="158750"/>
                    </a:lnTo>
                    <a:lnTo>
                      <a:pt x="627507" y="160020"/>
                    </a:lnTo>
                    <a:lnTo>
                      <a:pt x="626973" y="162560"/>
                    </a:lnTo>
                    <a:lnTo>
                      <a:pt x="623697" y="165100"/>
                    </a:lnTo>
                    <a:lnTo>
                      <a:pt x="621334" y="163830"/>
                    </a:lnTo>
                    <a:lnTo>
                      <a:pt x="622820" y="161290"/>
                    </a:lnTo>
                    <a:lnTo>
                      <a:pt x="625157" y="160020"/>
                    </a:lnTo>
                    <a:lnTo>
                      <a:pt x="627507" y="160020"/>
                    </a:lnTo>
                    <a:lnTo>
                      <a:pt x="627507" y="158750"/>
                    </a:lnTo>
                    <a:lnTo>
                      <a:pt x="627024" y="158750"/>
                    </a:lnTo>
                    <a:lnTo>
                      <a:pt x="626732" y="157480"/>
                    </a:lnTo>
                    <a:lnTo>
                      <a:pt x="627888" y="156210"/>
                    </a:lnTo>
                    <a:lnTo>
                      <a:pt x="629386" y="156210"/>
                    </a:lnTo>
                    <a:lnTo>
                      <a:pt x="629615" y="157480"/>
                    </a:lnTo>
                    <a:lnTo>
                      <a:pt x="629653" y="156210"/>
                    </a:lnTo>
                    <a:lnTo>
                      <a:pt x="629462" y="156210"/>
                    </a:lnTo>
                    <a:lnTo>
                      <a:pt x="628472" y="154940"/>
                    </a:lnTo>
                    <a:lnTo>
                      <a:pt x="628345" y="154940"/>
                    </a:lnTo>
                    <a:lnTo>
                      <a:pt x="629056" y="153670"/>
                    </a:lnTo>
                    <a:lnTo>
                      <a:pt x="629780" y="153670"/>
                    </a:lnTo>
                    <a:lnTo>
                      <a:pt x="630643" y="154940"/>
                    </a:lnTo>
                    <a:lnTo>
                      <a:pt x="630643" y="137718"/>
                    </a:lnTo>
                    <a:lnTo>
                      <a:pt x="630021" y="138226"/>
                    </a:lnTo>
                    <a:lnTo>
                      <a:pt x="630021" y="140970"/>
                    </a:lnTo>
                    <a:lnTo>
                      <a:pt x="628688" y="140970"/>
                    </a:lnTo>
                    <a:lnTo>
                      <a:pt x="629551" y="139700"/>
                    </a:lnTo>
                    <a:lnTo>
                      <a:pt x="630021" y="140970"/>
                    </a:lnTo>
                    <a:lnTo>
                      <a:pt x="630021" y="138226"/>
                    </a:lnTo>
                    <a:lnTo>
                      <a:pt x="629754" y="138430"/>
                    </a:lnTo>
                    <a:lnTo>
                      <a:pt x="629145" y="135890"/>
                    </a:lnTo>
                    <a:lnTo>
                      <a:pt x="628269" y="138430"/>
                    </a:lnTo>
                    <a:lnTo>
                      <a:pt x="627888" y="140970"/>
                    </a:lnTo>
                    <a:lnTo>
                      <a:pt x="628624" y="140970"/>
                    </a:lnTo>
                    <a:lnTo>
                      <a:pt x="629119" y="142240"/>
                    </a:lnTo>
                    <a:lnTo>
                      <a:pt x="628357" y="142582"/>
                    </a:lnTo>
                    <a:lnTo>
                      <a:pt x="628357" y="147561"/>
                    </a:lnTo>
                    <a:lnTo>
                      <a:pt x="627989" y="148590"/>
                    </a:lnTo>
                    <a:lnTo>
                      <a:pt x="626668" y="148590"/>
                    </a:lnTo>
                    <a:lnTo>
                      <a:pt x="625881" y="148310"/>
                    </a:lnTo>
                    <a:lnTo>
                      <a:pt x="625881" y="153670"/>
                    </a:lnTo>
                    <a:lnTo>
                      <a:pt x="623912" y="153670"/>
                    </a:lnTo>
                    <a:lnTo>
                      <a:pt x="624166" y="151130"/>
                    </a:lnTo>
                    <a:lnTo>
                      <a:pt x="625386" y="151130"/>
                    </a:lnTo>
                    <a:lnTo>
                      <a:pt x="625881" y="153670"/>
                    </a:lnTo>
                    <a:lnTo>
                      <a:pt x="625881" y="148310"/>
                    </a:lnTo>
                    <a:lnTo>
                      <a:pt x="623125" y="147320"/>
                    </a:lnTo>
                    <a:lnTo>
                      <a:pt x="620293" y="146050"/>
                    </a:lnTo>
                    <a:lnTo>
                      <a:pt x="618985" y="146050"/>
                    </a:lnTo>
                    <a:lnTo>
                      <a:pt x="617423" y="144780"/>
                    </a:lnTo>
                    <a:lnTo>
                      <a:pt x="616839" y="144780"/>
                    </a:lnTo>
                    <a:lnTo>
                      <a:pt x="614908" y="147320"/>
                    </a:lnTo>
                    <a:lnTo>
                      <a:pt x="612495" y="144780"/>
                    </a:lnTo>
                    <a:lnTo>
                      <a:pt x="609765" y="143510"/>
                    </a:lnTo>
                    <a:lnTo>
                      <a:pt x="608507" y="140970"/>
                    </a:lnTo>
                    <a:lnTo>
                      <a:pt x="610476" y="139700"/>
                    </a:lnTo>
                    <a:lnTo>
                      <a:pt x="612457" y="138430"/>
                    </a:lnTo>
                    <a:lnTo>
                      <a:pt x="610209" y="138430"/>
                    </a:lnTo>
                    <a:lnTo>
                      <a:pt x="609727" y="135890"/>
                    </a:lnTo>
                    <a:lnTo>
                      <a:pt x="610146" y="134620"/>
                    </a:lnTo>
                    <a:lnTo>
                      <a:pt x="613295" y="134620"/>
                    </a:lnTo>
                    <a:lnTo>
                      <a:pt x="613473" y="137160"/>
                    </a:lnTo>
                    <a:lnTo>
                      <a:pt x="612559" y="138430"/>
                    </a:lnTo>
                    <a:lnTo>
                      <a:pt x="614921" y="139700"/>
                    </a:lnTo>
                    <a:lnTo>
                      <a:pt x="615581" y="140970"/>
                    </a:lnTo>
                    <a:lnTo>
                      <a:pt x="616381" y="143510"/>
                    </a:lnTo>
                    <a:lnTo>
                      <a:pt x="618109" y="142240"/>
                    </a:lnTo>
                    <a:lnTo>
                      <a:pt x="620255" y="142240"/>
                    </a:lnTo>
                    <a:lnTo>
                      <a:pt x="620725" y="139738"/>
                    </a:lnTo>
                    <a:lnTo>
                      <a:pt x="616750" y="142240"/>
                    </a:lnTo>
                    <a:lnTo>
                      <a:pt x="616966" y="140970"/>
                    </a:lnTo>
                    <a:lnTo>
                      <a:pt x="618172" y="139700"/>
                    </a:lnTo>
                    <a:lnTo>
                      <a:pt x="618642" y="139700"/>
                    </a:lnTo>
                    <a:lnTo>
                      <a:pt x="618934" y="138430"/>
                    </a:lnTo>
                    <a:lnTo>
                      <a:pt x="621106" y="138430"/>
                    </a:lnTo>
                    <a:lnTo>
                      <a:pt x="620674" y="139700"/>
                    </a:lnTo>
                    <a:lnTo>
                      <a:pt x="623036" y="140970"/>
                    </a:lnTo>
                    <a:lnTo>
                      <a:pt x="621601" y="143510"/>
                    </a:lnTo>
                    <a:lnTo>
                      <a:pt x="621474" y="143510"/>
                    </a:lnTo>
                    <a:lnTo>
                      <a:pt x="621614" y="144780"/>
                    </a:lnTo>
                    <a:lnTo>
                      <a:pt x="623328" y="143510"/>
                    </a:lnTo>
                    <a:lnTo>
                      <a:pt x="625767" y="143510"/>
                    </a:lnTo>
                    <a:lnTo>
                      <a:pt x="626833" y="144780"/>
                    </a:lnTo>
                    <a:lnTo>
                      <a:pt x="628332" y="147154"/>
                    </a:lnTo>
                    <a:lnTo>
                      <a:pt x="628357" y="147561"/>
                    </a:lnTo>
                    <a:lnTo>
                      <a:pt x="628357" y="142582"/>
                    </a:lnTo>
                    <a:lnTo>
                      <a:pt x="626224" y="143510"/>
                    </a:lnTo>
                    <a:lnTo>
                      <a:pt x="624738" y="142240"/>
                    </a:lnTo>
                    <a:lnTo>
                      <a:pt x="623658" y="139700"/>
                    </a:lnTo>
                    <a:lnTo>
                      <a:pt x="623354" y="139700"/>
                    </a:lnTo>
                    <a:lnTo>
                      <a:pt x="623506" y="138430"/>
                    </a:lnTo>
                    <a:lnTo>
                      <a:pt x="624725" y="135890"/>
                    </a:lnTo>
                    <a:lnTo>
                      <a:pt x="625830" y="133350"/>
                    </a:lnTo>
                    <a:lnTo>
                      <a:pt x="627608" y="129476"/>
                    </a:lnTo>
                    <a:lnTo>
                      <a:pt x="628281" y="128219"/>
                    </a:lnTo>
                    <a:lnTo>
                      <a:pt x="629069" y="125730"/>
                    </a:lnTo>
                    <a:lnTo>
                      <a:pt x="628942" y="125730"/>
                    </a:lnTo>
                    <a:lnTo>
                      <a:pt x="628573" y="124460"/>
                    </a:lnTo>
                    <a:lnTo>
                      <a:pt x="628027" y="125730"/>
                    </a:lnTo>
                    <a:lnTo>
                      <a:pt x="625563" y="132080"/>
                    </a:lnTo>
                    <a:lnTo>
                      <a:pt x="623849" y="134620"/>
                    </a:lnTo>
                    <a:lnTo>
                      <a:pt x="624560" y="135890"/>
                    </a:lnTo>
                    <a:lnTo>
                      <a:pt x="622020" y="137160"/>
                    </a:lnTo>
                    <a:lnTo>
                      <a:pt x="622604" y="134620"/>
                    </a:lnTo>
                    <a:lnTo>
                      <a:pt x="623227" y="131940"/>
                    </a:lnTo>
                    <a:lnTo>
                      <a:pt x="624827" y="121920"/>
                    </a:lnTo>
                    <a:lnTo>
                      <a:pt x="624116" y="121920"/>
                    </a:lnTo>
                    <a:lnTo>
                      <a:pt x="623773" y="123253"/>
                    </a:lnTo>
                    <a:lnTo>
                      <a:pt x="623239" y="125730"/>
                    </a:lnTo>
                    <a:lnTo>
                      <a:pt x="622820" y="129540"/>
                    </a:lnTo>
                    <a:lnTo>
                      <a:pt x="622147" y="133680"/>
                    </a:lnTo>
                    <a:lnTo>
                      <a:pt x="621982" y="134620"/>
                    </a:lnTo>
                    <a:lnTo>
                      <a:pt x="620903" y="134620"/>
                    </a:lnTo>
                    <a:lnTo>
                      <a:pt x="620903" y="137160"/>
                    </a:lnTo>
                    <a:lnTo>
                      <a:pt x="619328" y="137160"/>
                    </a:lnTo>
                    <a:lnTo>
                      <a:pt x="618858" y="138430"/>
                    </a:lnTo>
                    <a:lnTo>
                      <a:pt x="616966" y="138430"/>
                    </a:lnTo>
                    <a:lnTo>
                      <a:pt x="616966" y="137160"/>
                    </a:lnTo>
                    <a:lnTo>
                      <a:pt x="616966" y="135890"/>
                    </a:lnTo>
                    <a:lnTo>
                      <a:pt x="616966" y="133350"/>
                    </a:lnTo>
                    <a:lnTo>
                      <a:pt x="616966" y="132080"/>
                    </a:lnTo>
                    <a:lnTo>
                      <a:pt x="618655" y="132080"/>
                    </a:lnTo>
                    <a:lnTo>
                      <a:pt x="619493" y="133350"/>
                    </a:lnTo>
                    <a:lnTo>
                      <a:pt x="619823" y="134620"/>
                    </a:lnTo>
                    <a:lnTo>
                      <a:pt x="620903" y="137160"/>
                    </a:lnTo>
                    <a:lnTo>
                      <a:pt x="620903" y="134620"/>
                    </a:lnTo>
                    <a:lnTo>
                      <a:pt x="619671" y="132080"/>
                    </a:lnTo>
                    <a:lnTo>
                      <a:pt x="619569" y="130810"/>
                    </a:lnTo>
                    <a:lnTo>
                      <a:pt x="619493" y="129476"/>
                    </a:lnTo>
                    <a:lnTo>
                      <a:pt x="621538" y="124460"/>
                    </a:lnTo>
                    <a:lnTo>
                      <a:pt x="621792" y="123075"/>
                    </a:lnTo>
                    <a:lnTo>
                      <a:pt x="622046" y="121920"/>
                    </a:lnTo>
                    <a:lnTo>
                      <a:pt x="620572" y="123075"/>
                    </a:lnTo>
                    <a:lnTo>
                      <a:pt x="620522" y="124193"/>
                    </a:lnTo>
                    <a:lnTo>
                      <a:pt x="620687" y="125730"/>
                    </a:lnTo>
                    <a:lnTo>
                      <a:pt x="619594" y="127000"/>
                    </a:lnTo>
                    <a:lnTo>
                      <a:pt x="618744" y="127000"/>
                    </a:lnTo>
                    <a:lnTo>
                      <a:pt x="618477" y="125501"/>
                    </a:lnTo>
                    <a:lnTo>
                      <a:pt x="618477" y="129540"/>
                    </a:lnTo>
                    <a:lnTo>
                      <a:pt x="618083" y="130810"/>
                    </a:lnTo>
                    <a:lnTo>
                      <a:pt x="616661" y="130810"/>
                    </a:lnTo>
                    <a:lnTo>
                      <a:pt x="616661" y="134620"/>
                    </a:lnTo>
                    <a:lnTo>
                      <a:pt x="615823" y="135890"/>
                    </a:lnTo>
                    <a:lnTo>
                      <a:pt x="615403" y="135890"/>
                    </a:lnTo>
                    <a:lnTo>
                      <a:pt x="615403" y="139700"/>
                    </a:lnTo>
                    <a:lnTo>
                      <a:pt x="613892" y="138430"/>
                    </a:lnTo>
                    <a:lnTo>
                      <a:pt x="613752" y="138430"/>
                    </a:lnTo>
                    <a:lnTo>
                      <a:pt x="614260" y="137160"/>
                    </a:lnTo>
                    <a:lnTo>
                      <a:pt x="615035" y="137160"/>
                    </a:lnTo>
                    <a:lnTo>
                      <a:pt x="615403" y="139700"/>
                    </a:lnTo>
                    <a:lnTo>
                      <a:pt x="615403" y="135890"/>
                    </a:lnTo>
                    <a:lnTo>
                      <a:pt x="614184" y="135890"/>
                    </a:lnTo>
                    <a:lnTo>
                      <a:pt x="613854" y="133350"/>
                    </a:lnTo>
                    <a:lnTo>
                      <a:pt x="616191" y="133350"/>
                    </a:lnTo>
                    <a:lnTo>
                      <a:pt x="616661" y="134620"/>
                    </a:lnTo>
                    <a:lnTo>
                      <a:pt x="616661" y="130810"/>
                    </a:lnTo>
                    <a:lnTo>
                      <a:pt x="616204" y="130810"/>
                    </a:lnTo>
                    <a:lnTo>
                      <a:pt x="615772" y="129476"/>
                    </a:lnTo>
                    <a:lnTo>
                      <a:pt x="615581" y="128371"/>
                    </a:lnTo>
                    <a:lnTo>
                      <a:pt x="615632" y="128219"/>
                    </a:lnTo>
                    <a:lnTo>
                      <a:pt x="616927" y="127000"/>
                    </a:lnTo>
                    <a:lnTo>
                      <a:pt x="617410" y="128270"/>
                    </a:lnTo>
                    <a:lnTo>
                      <a:pt x="617804" y="128270"/>
                    </a:lnTo>
                    <a:lnTo>
                      <a:pt x="618477" y="129540"/>
                    </a:lnTo>
                    <a:lnTo>
                      <a:pt x="618477" y="125501"/>
                    </a:lnTo>
                    <a:lnTo>
                      <a:pt x="617842" y="121920"/>
                    </a:lnTo>
                    <a:lnTo>
                      <a:pt x="616724" y="118986"/>
                    </a:lnTo>
                    <a:lnTo>
                      <a:pt x="616724" y="125730"/>
                    </a:lnTo>
                    <a:lnTo>
                      <a:pt x="615797" y="125730"/>
                    </a:lnTo>
                    <a:lnTo>
                      <a:pt x="615518" y="126072"/>
                    </a:lnTo>
                    <a:lnTo>
                      <a:pt x="615518" y="128270"/>
                    </a:lnTo>
                    <a:lnTo>
                      <a:pt x="615175" y="132080"/>
                    </a:lnTo>
                    <a:lnTo>
                      <a:pt x="613625" y="132080"/>
                    </a:lnTo>
                    <a:lnTo>
                      <a:pt x="613714" y="129476"/>
                    </a:lnTo>
                    <a:lnTo>
                      <a:pt x="615429" y="128270"/>
                    </a:lnTo>
                    <a:lnTo>
                      <a:pt x="615518" y="126072"/>
                    </a:lnTo>
                    <a:lnTo>
                      <a:pt x="613702" y="128270"/>
                    </a:lnTo>
                    <a:lnTo>
                      <a:pt x="613156" y="127000"/>
                    </a:lnTo>
                    <a:lnTo>
                      <a:pt x="613117" y="128219"/>
                    </a:lnTo>
                    <a:lnTo>
                      <a:pt x="613105" y="128371"/>
                    </a:lnTo>
                    <a:lnTo>
                      <a:pt x="612622" y="129540"/>
                    </a:lnTo>
                    <a:lnTo>
                      <a:pt x="611403" y="129540"/>
                    </a:lnTo>
                    <a:lnTo>
                      <a:pt x="612584" y="130810"/>
                    </a:lnTo>
                    <a:lnTo>
                      <a:pt x="612914" y="133350"/>
                    </a:lnTo>
                    <a:lnTo>
                      <a:pt x="609981" y="134620"/>
                    </a:lnTo>
                    <a:lnTo>
                      <a:pt x="609219" y="133680"/>
                    </a:lnTo>
                    <a:lnTo>
                      <a:pt x="608596" y="137160"/>
                    </a:lnTo>
                    <a:lnTo>
                      <a:pt x="609625" y="137160"/>
                    </a:lnTo>
                    <a:lnTo>
                      <a:pt x="609244" y="138430"/>
                    </a:lnTo>
                    <a:lnTo>
                      <a:pt x="609193" y="139700"/>
                    </a:lnTo>
                    <a:lnTo>
                      <a:pt x="606501" y="139700"/>
                    </a:lnTo>
                    <a:lnTo>
                      <a:pt x="606437" y="137160"/>
                    </a:lnTo>
                    <a:lnTo>
                      <a:pt x="608596" y="137160"/>
                    </a:lnTo>
                    <a:lnTo>
                      <a:pt x="607415" y="135890"/>
                    </a:lnTo>
                    <a:lnTo>
                      <a:pt x="606463" y="135890"/>
                    </a:lnTo>
                    <a:lnTo>
                      <a:pt x="605078" y="134620"/>
                    </a:lnTo>
                    <a:lnTo>
                      <a:pt x="606590" y="133350"/>
                    </a:lnTo>
                    <a:lnTo>
                      <a:pt x="607504" y="132080"/>
                    </a:lnTo>
                    <a:lnTo>
                      <a:pt x="608876" y="132080"/>
                    </a:lnTo>
                    <a:lnTo>
                      <a:pt x="609092" y="132778"/>
                    </a:lnTo>
                    <a:lnTo>
                      <a:pt x="609282" y="132080"/>
                    </a:lnTo>
                    <a:lnTo>
                      <a:pt x="610425" y="129540"/>
                    </a:lnTo>
                    <a:lnTo>
                      <a:pt x="609650" y="129540"/>
                    </a:lnTo>
                    <a:lnTo>
                      <a:pt x="609130" y="128371"/>
                    </a:lnTo>
                    <a:lnTo>
                      <a:pt x="609231" y="129540"/>
                    </a:lnTo>
                    <a:lnTo>
                      <a:pt x="607987" y="130810"/>
                    </a:lnTo>
                    <a:lnTo>
                      <a:pt x="607720" y="130810"/>
                    </a:lnTo>
                    <a:lnTo>
                      <a:pt x="607428" y="132080"/>
                    </a:lnTo>
                    <a:lnTo>
                      <a:pt x="605828" y="132080"/>
                    </a:lnTo>
                    <a:lnTo>
                      <a:pt x="604570" y="129540"/>
                    </a:lnTo>
                    <a:lnTo>
                      <a:pt x="604748" y="128270"/>
                    </a:lnTo>
                    <a:lnTo>
                      <a:pt x="602729" y="128270"/>
                    </a:lnTo>
                    <a:lnTo>
                      <a:pt x="603021" y="127000"/>
                    </a:lnTo>
                    <a:lnTo>
                      <a:pt x="605980" y="123190"/>
                    </a:lnTo>
                    <a:lnTo>
                      <a:pt x="605256" y="123190"/>
                    </a:lnTo>
                    <a:lnTo>
                      <a:pt x="603681" y="124460"/>
                    </a:lnTo>
                    <a:lnTo>
                      <a:pt x="602919" y="125730"/>
                    </a:lnTo>
                    <a:lnTo>
                      <a:pt x="601764" y="125730"/>
                    </a:lnTo>
                    <a:lnTo>
                      <a:pt x="599427" y="127000"/>
                    </a:lnTo>
                    <a:lnTo>
                      <a:pt x="598728" y="127000"/>
                    </a:lnTo>
                    <a:lnTo>
                      <a:pt x="598563" y="125730"/>
                    </a:lnTo>
                    <a:lnTo>
                      <a:pt x="600138" y="124460"/>
                    </a:lnTo>
                    <a:lnTo>
                      <a:pt x="601662" y="124460"/>
                    </a:lnTo>
                    <a:lnTo>
                      <a:pt x="603935" y="121920"/>
                    </a:lnTo>
                    <a:lnTo>
                      <a:pt x="605370" y="120650"/>
                    </a:lnTo>
                    <a:lnTo>
                      <a:pt x="607555" y="119380"/>
                    </a:lnTo>
                    <a:lnTo>
                      <a:pt x="608596" y="119380"/>
                    </a:lnTo>
                    <a:lnTo>
                      <a:pt x="609650" y="120650"/>
                    </a:lnTo>
                    <a:lnTo>
                      <a:pt x="609803" y="120650"/>
                    </a:lnTo>
                    <a:lnTo>
                      <a:pt x="609511" y="121920"/>
                    </a:lnTo>
                    <a:lnTo>
                      <a:pt x="607682" y="121920"/>
                    </a:lnTo>
                    <a:lnTo>
                      <a:pt x="606818" y="123190"/>
                    </a:lnTo>
                    <a:lnTo>
                      <a:pt x="606145" y="123190"/>
                    </a:lnTo>
                    <a:lnTo>
                      <a:pt x="606450" y="124460"/>
                    </a:lnTo>
                    <a:lnTo>
                      <a:pt x="607949" y="123190"/>
                    </a:lnTo>
                    <a:lnTo>
                      <a:pt x="609257" y="124460"/>
                    </a:lnTo>
                    <a:lnTo>
                      <a:pt x="609053" y="125730"/>
                    </a:lnTo>
                    <a:lnTo>
                      <a:pt x="607364" y="127000"/>
                    </a:lnTo>
                    <a:lnTo>
                      <a:pt x="606209" y="128270"/>
                    </a:lnTo>
                    <a:lnTo>
                      <a:pt x="609079" y="128270"/>
                    </a:lnTo>
                    <a:lnTo>
                      <a:pt x="608507" y="127000"/>
                    </a:lnTo>
                    <a:lnTo>
                      <a:pt x="610146" y="127000"/>
                    </a:lnTo>
                    <a:lnTo>
                      <a:pt x="611390" y="125730"/>
                    </a:lnTo>
                    <a:lnTo>
                      <a:pt x="613117" y="128219"/>
                    </a:lnTo>
                    <a:lnTo>
                      <a:pt x="613117" y="126936"/>
                    </a:lnTo>
                    <a:lnTo>
                      <a:pt x="612457" y="125730"/>
                    </a:lnTo>
                    <a:lnTo>
                      <a:pt x="614197" y="123190"/>
                    </a:lnTo>
                    <a:lnTo>
                      <a:pt x="612813" y="123190"/>
                    </a:lnTo>
                    <a:lnTo>
                      <a:pt x="612355" y="121920"/>
                    </a:lnTo>
                    <a:lnTo>
                      <a:pt x="613244" y="120650"/>
                    </a:lnTo>
                    <a:lnTo>
                      <a:pt x="611911" y="118325"/>
                    </a:lnTo>
                    <a:lnTo>
                      <a:pt x="611911" y="118110"/>
                    </a:lnTo>
                    <a:lnTo>
                      <a:pt x="614032" y="116840"/>
                    </a:lnTo>
                    <a:lnTo>
                      <a:pt x="615315" y="116840"/>
                    </a:lnTo>
                    <a:lnTo>
                      <a:pt x="615327" y="118325"/>
                    </a:lnTo>
                    <a:lnTo>
                      <a:pt x="615569" y="120650"/>
                    </a:lnTo>
                    <a:lnTo>
                      <a:pt x="615924" y="120650"/>
                    </a:lnTo>
                    <a:lnTo>
                      <a:pt x="616191" y="121920"/>
                    </a:lnTo>
                    <a:lnTo>
                      <a:pt x="615315" y="123190"/>
                    </a:lnTo>
                    <a:lnTo>
                      <a:pt x="614197" y="123190"/>
                    </a:lnTo>
                    <a:lnTo>
                      <a:pt x="615124" y="124460"/>
                    </a:lnTo>
                    <a:lnTo>
                      <a:pt x="616381" y="124460"/>
                    </a:lnTo>
                    <a:lnTo>
                      <a:pt x="616724" y="125730"/>
                    </a:lnTo>
                    <a:lnTo>
                      <a:pt x="616724" y="118986"/>
                    </a:lnTo>
                    <a:lnTo>
                      <a:pt x="615911" y="116840"/>
                    </a:lnTo>
                    <a:lnTo>
                      <a:pt x="615746" y="115570"/>
                    </a:lnTo>
                    <a:lnTo>
                      <a:pt x="615264" y="111760"/>
                    </a:lnTo>
                    <a:lnTo>
                      <a:pt x="613918" y="111760"/>
                    </a:lnTo>
                    <a:lnTo>
                      <a:pt x="613892" y="111518"/>
                    </a:lnTo>
                    <a:lnTo>
                      <a:pt x="613892" y="114300"/>
                    </a:lnTo>
                    <a:lnTo>
                      <a:pt x="613562" y="115570"/>
                    </a:lnTo>
                    <a:lnTo>
                      <a:pt x="611987" y="115570"/>
                    </a:lnTo>
                    <a:lnTo>
                      <a:pt x="611568" y="112509"/>
                    </a:lnTo>
                    <a:lnTo>
                      <a:pt x="611568" y="115570"/>
                    </a:lnTo>
                    <a:lnTo>
                      <a:pt x="609752" y="116725"/>
                    </a:lnTo>
                    <a:lnTo>
                      <a:pt x="609434" y="118110"/>
                    </a:lnTo>
                    <a:lnTo>
                      <a:pt x="606412" y="119380"/>
                    </a:lnTo>
                    <a:lnTo>
                      <a:pt x="605548" y="116840"/>
                    </a:lnTo>
                    <a:lnTo>
                      <a:pt x="605447" y="118110"/>
                    </a:lnTo>
                    <a:lnTo>
                      <a:pt x="605370" y="118325"/>
                    </a:lnTo>
                    <a:lnTo>
                      <a:pt x="605231" y="119380"/>
                    </a:lnTo>
                    <a:lnTo>
                      <a:pt x="603834" y="119380"/>
                    </a:lnTo>
                    <a:lnTo>
                      <a:pt x="602945" y="120650"/>
                    </a:lnTo>
                    <a:lnTo>
                      <a:pt x="602665" y="120650"/>
                    </a:lnTo>
                    <a:lnTo>
                      <a:pt x="602208" y="121920"/>
                    </a:lnTo>
                    <a:lnTo>
                      <a:pt x="601014" y="120650"/>
                    </a:lnTo>
                    <a:lnTo>
                      <a:pt x="601154" y="118110"/>
                    </a:lnTo>
                    <a:lnTo>
                      <a:pt x="601929" y="116840"/>
                    </a:lnTo>
                    <a:lnTo>
                      <a:pt x="603732" y="116840"/>
                    </a:lnTo>
                    <a:lnTo>
                      <a:pt x="604202" y="115570"/>
                    </a:lnTo>
                    <a:lnTo>
                      <a:pt x="606044" y="115570"/>
                    </a:lnTo>
                    <a:lnTo>
                      <a:pt x="606450" y="114300"/>
                    </a:lnTo>
                    <a:lnTo>
                      <a:pt x="606615" y="113030"/>
                    </a:lnTo>
                    <a:lnTo>
                      <a:pt x="608139" y="113030"/>
                    </a:lnTo>
                    <a:lnTo>
                      <a:pt x="609650" y="115062"/>
                    </a:lnTo>
                    <a:lnTo>
                      <a:pt x="610514" y="113030"/>
                    </a:lnTo>
                    <a:lnTo>
                      <a:pt x="611568" y="115570"/>
                    </a:lnTo>
                    <a:lnTo>
                      <a:pt x="611568" y="112509"/>
                    </a:lnTo>
                    <a:lnTo>
                      <a:pt x="611466" y="111760"/>
                    </a:lnTo>
                    <a:lnTo>
                      <a:pt x="613295" y="111760"/>
                    </a:lnTo>
                    <a:lnTo>
                      <a:pt x="613537" y="113030"/>
                    </a:lnTo>
                    <a:lnTo>
                      <a:pt x="613892" y="114300"/>
                    </a:lnTo>
                    <a:lnTo>
                      <a:pt x="613892" y="111518"/>
                    </a:lnTo>
                    <a:lnTo>
                      <a:pt x="613651" y="109220"/>
                    </a:lnTo>
                    <a:lnTo>
                      <a:pt x="613854" y="107950"/>
                    </a:lnTo>
                    <a:lnTo>
                      <a:pt x="615010" y="106680"/>
                    </a:lnTo>
                    <a:lnTo>
                      <a:pt x="615175" y="105410"/>
                    </a:lnTo>
                    <a:lnTo>
                      <a:pt x="614959" y="105410"/>
                    </a:lnTo>
                    <a:lnTo>
                      <a:pt x="614553" y="106680"/>
                    </a:lnTo>
                    <a:lnTo>
                      <a:pt x="612355" y="106680"/>
                    </a:lnTo>
                    <a:lnTo>
                      <a:pt x="612978" y="105397"/>
                    </a:lnTo>
                    <a:lnTo>
                      <a:pt x="613562" y="104140"/>
                    </a:lnTo>
                    <a:lnTo>
                      <a:pt x="614095" y="102870"/>
                    </a:lnTo>
                    <a:lnTo>
                      <a:pt x="613194" y="102870"/>
                    </a:lnTo>
                    <a:lnTo>
                      <a:pt x="612444" y="104140"/>
                    </a:lnTo>
                    <a:lnTo>
                      <a:pt x="611238" y="104140"/>
                    </a:lnTo>
                    <a:lnTo>
                      <a:pt x="610819" y="102870"/>
                    </a:lnTo>
                    <a:lnTo>
                      <a:pt x="611174" y="101587"/>
                    </a:lnTo>
                    <a:lnTo>
                      <a:pt x="611720" y="100330"/>
                    </a:lnTo>
                    <a:lnTo>
                      <a:pt x="612089" y="100330"/>
                    </a:lnTo>
                    <a:lnTo>
                      <a:pt x="612254" y="99060"/>
                    </a:lnTo>
                    <a:lnTo>
                      <a:pt x="611492" y="99060"/>
                    </a:lnTo>
                    <a:lnTo>
                      <a:pt x="611124" y="100330"/>
                    </a:lnTo>
                    <a:lnTo>
                      <a:pt x="609841" y="99606"/>
                    </a:lnTo>
                    <a:lnTo>
                      <a:pt x="609841" y="104140"/>
                    </a:lnTo>
                    <a:lnTo>
                      <a:pt x="608507" y="105397"/>
                    </a:lnTo>
                    <a:lnTo>
                      <a:pt x="608533" y="106680"/>
                    </a:lnTo>
                    <a:lnTo>
                      <a:pt x="609269" y="107950"/>
                    </a:lnTo>
                    <a:lnTo>
                      <a:pt x="609130" y="107950"/>
                    </a:lnTo>
                    <a:lnTo>
                      <a:pt x="609130" y="111760"/>
                    </a:lnTo>
                    <a:lnTo>
                      <a:pt x="606539" y="111760"/>
                    </a:lnTo>
                    <a:lnTo>
                      <a:pt x="606640" y="110490"/>
                    </a:lnTo>
                    <a:lnTo>
                      <a:pt x="607047" y="110490"/>
                    </a:lnTo>
                    <a:lnTo>
                      <a:pt x="607606" y="109220"/>
                    </a:lnTo>
                    <a:lnTo>
                      <a:pt x="608584" y="109220"/>
                    </a:lnTo>
                    <a:lnTo>
                      <a:pt x="609130" y="111760"/>
                    </a:lnTo>
                    <a:lnTo>
                      <a:pt x="609130" y="107950"/>
                    </a:lnTo>
                    <a:lnTo>
                      <a:pt x="606793" y="107950"/>
                    </a:lnTo>
                    <a:lnTo>
                      <a:pt x="607771" y="105410"/>
                    </a:lnTo>
                    <a:lnTo>
                      <a:pt x="606717" y="105410"/>
                    </a:lnTo>
                    <a:lnTo>
                      <a:pt x="606018" y="105892"/>
                    </a:lnTo>
                    <a:lnTo>
                      <a:pt x="606018" y="107950"/>
                    </a:lnTo>
                    <a:lnTo>
                      <a:pt x="605866" y="109220"/>
                    </a:lnTo>
                    <a:lnTo>
                      <a:pt x="605764" y="113030"/>
                    </a:lnTo>
                    <a:lnTo>
                      <a:pt x="605256" y="113030"/>
                    </a:lnTo>
                    <a:lnTo>
                      <a:pt x="604951" y="114300"/>
                    </a:lnTo>
                    <a:lnTo>
                      <a:pt x="604748" y="113030"/>
                    </a:lnTo>
                    <a:lnTo>
                      <a:pt x="604380" y="113030"/>
                    </a:lnTo>
                    <a:lnTo>
                      <a:pt x="604710" y="111760"/>
                    </a:lnTo>
                    <a:lnTo>
                      <a:pt x="605421" y="111760"/>
                    </a:lnTo>
                    <a:lnTo>
                      <a:pt x="605764" y="113030"/>
                    </a:lnTo>
                    <a:lnTo>
                      <a:pt x="605764" y="109220"/>
                    </a:lnTo>
                    <a:lnTo>
                      <a:pt x="605586" y="109220"/>
                    </a:lnTo>
                    <a:lnTo>
                      <a:pt x="605231" y="110490"/>
                    </a:lnTo>
                    <a:lnTo>
                      <a:pt x="604164" y="109220"/>
                    </a:lnTo>
                    <a:lnTo>
                      <a:pt x="604177" y="107950"/>
                    </a:lnTo>
                    <a:lnTo>
                      <a:pt x="606018" y="107950"/>
                    </a:lnTo>
                    <a:lnTo>
                      <a:pt x="606018" y="105892"/>
                    </a:lnTo>
                    <a:lnTo>
                      <a:pt x="604875" y="106680"/>
                    </a:lnTo>
                    <a:lnTo>
                      <a:pt x="604075" y="107188"/>
                    </a:lnTo>
                    <a:lnTo>
                      <a:pt x="604075" y="114300"/>
                    </a:lnTo>
                    <a:lnTo>
                      <a:pt x="603897" y="114300"/>
                    </a:lnTo>
                    <a:lnTo>
                      <a:pt x="601687" y="115570"/>
                    </a:lnTo>
                    <a:lnTo>
                      <a:pt x="601268" y="113030"/>
                    </a:lnTo>
                    <a:lnTo>
                      <a:pt x="602970" y="113030"/>
                    </a:lnTo>
                    <a:lnTo>
                      <a:pt x="604075" y="114300"/>
                    </a:lnTo>
                    <a:lnTo>
                      <a:pt x="604075" y="107188"/>
                    </a:lnTo>
                    <a:lnTo>
                      <a:pt x="603821" y="107340"/>
                    </a:lnTo>
                    <a:lnTo>
                      <a:pt x="603821" y="110490"/>
                    </a:lnTo>
                    <a:lnTo>
                      <a:pt x="603237" y="111760"/>
                    </a:lnTo>
                    <a:lnTo>
                      <a:pt x="601091" y="111760"/>
                    </a:lnTo>
                    <a:lnTo>
                      <a:pt x="601192" y="110490"/>
                    </a:lnTo>
                    <a:lnTo>
                      <a:pt x="601433" y="109220"/>
                    </a:lnTo>
                    <a:lnTo>
                      <a:pt x="603719" y="109220"/>
                    </a:lnTo>
                    <a:lnTo>
                      <a:pt x="603821" y="110490"/>
                    </a:lnTo>
                    <a:lnTo>
                      <a:pt x="603821" y="107340"/>
                    </a:lnTo>
                    <a:lnTo>
                      <a:pt x="602830" y="107950"/>
                    </a:lnTo>
                    <a:lnTo>
                      <a:pt x="600887" y="107950"/>
                    </a:lnTo>
                    <a:lnTo>
                      <a:pt x="601002" y="105600"/>
                    </a:lnTo>
                    <a:lnTo>
                      <a:pt x="601103" y="104140"/>
                    </a:lnTo>
                    <a:lnTo>
                      <a:pt x="600862" y="104025"/>
                    </a:lnTo>
                    <a:lnTo>
                      <a:pt x="600862" y="118110"/>
                    </a:lnTo>
                    <a:lnTo>
                      <a:pt x="600570" y="123190"/>
                    </a:lnTo>
                    <a:lnTo>
                      <a:pt x="599249" y="119380"/>
                    </a:lnTo>
                    <a:lnTo>
                      <a:pt x="600862" y="118110"/>
                    </a:lnTo>
                    <a:lnTo>
                      <a:pt x="600862" y="104025"/>
                    </a:lnTo>
                    <a:lnTo>
                      <a:pt x="600557" y="103873"/>
                    </a:lnTo>
                    <a:lnTo>
                      <a:pt x="600557" y="116840"/>
                    </a:lnTo>
                    <a:lnTo>
                      <a:pt x="599236" y="116840"/>
                    </a:lnTo>
                    <a:lnTo>
                      <a:pt x="599236" y="123190"/>
                    </a:lnTo>
                    <a:lnTo>
                      <a:pt x="598868" y="123190"/>
                    </a:lnTo>
                    <a:lnTo>
                      <a:pt x="598182" y="124460"/>
                    </a:lnTo>
                    <a:lnTo>
                      <a:pt x="597458" y="124460"/>
                    </a:lnTo>
                    <a:lnTo>
                      <a:pt x="596950" y="123253"/>
                    </a:lnTo>
                    <a:lnTo>
                      <a:pt x="597027" y="119291"/>
                    </a:lnTo>
                    <a:lnTo>
                      <a:pt x="597217" y="116840"/>
                    </a:lnTo>
                    <a:lnTo>
                      <a:pt x="598144" y="116840"/>
                    </a:lnTo>
                    <a:lnTo>
                      <a:pt x="598538" y="118325"/>
                    </a:lnTo>
                    <a:lnTo>
                      <a:pt x="598868" y="119380"/>
                    </a:lnTo>
                    <a:lnTo>
                      <a:pt x="599186" y="121627"/>
                    </a:lnTo>
                    <a:lnTo>
                      <a:pt x="599236" y="123190"/>
                    </a:lnTo>
                    <a:lnTo>
                      <a:pt x="599236" y="116840"/>
                    </a:lnTo>
                    <a:lnTo>
                      <a:pt x="598932" y="116840"/>
                    </a:lnTo>
                    <a:lnTo>
                      <a:pt x="598906" y="115455"/>
                    </a:lnTo>
                    <a:lnTo>
                      <a:pt x="599325" y="114300"/>
                    </a:lnTo>
                    <a:lnTo>
                      <a:pt x="600100" y="114300"/>
                    </a:lnTo>
                    <a:lnTo>
                      <a:pt x="600557" y="116840"/>
                    </a:lnTo>
                    <a:lnTo>
                      <a:pt x="600557" y="103873"/>
                    </a:lnTo>
                    <a:lnTo>
                      <a:pt x="600506" y="111760"/>
                    </a:lnTo>
                    <a:lnTo>
                      <a:pt x="600138" y="111760"/>
                    </a:lnTo>
                    <a:lnTo>
                      <a:pt x="599757" y="113030"/>
                    </a:lnTo>
                    <a:lnTo>
                      <a:pt x="598589" y="113030"/>
                    </a:lnTo>
                    <a:lnTo>
                      <a:pt x="598474" y="111760"/>
                    </a:lnTo>
                    <a:lnTo>
                      <a:pt x="598246" y="110490"/>
                    </a:lnTo>
                    <a:lnTo>
                      <a:pt x="598246" y="111760"/>
                    </a:lnTo>
                    <a:lnTo>
                      <a:pt x="598195" y="113030"/>
                    </a:lnTo>
                    <a:lnTo>
                      <a:pt x="597674" y="114300"/>
                    </a:lnTo>
                    <a:lnTo>
                      <a:pt x="594398" y="111760"/>
                    </a:lnTo>
                    <a:lnTo>
                      <a:pt x="595490" y="111760"/>
                    </a:lnTo>
                    <a:lnTo>
                      <a:pt x="596036" y="110490"/>
                    </a:lnTo>
                    <a:lnTo>
                      <a:pt x="595845" y="110490"/>
                    </a:lnTo>
                    <a:lnTo>
                      <a:pt x="593623" y="109220"/>
                    </a:lnTo>
                    <a:lnTo>
                      <a:pt x="594004" y="109220"/>
                    </a:lnTo>
                    <a:lnTo>
                      <a:pt x="594194" y="107950"/>
                    </a:lnTo>
                    <a:lnTo>
                      <a:pt x="596849" y="107950"/>
                    </a:lnTo>
                    <a:lnTo>
                      <a:pt x="597458" y="109220"/>
                    </a:lnTo>
                    <a:lnTo>
                      <a:pt x="596900" y="110490"/>
                    </a:lnTo>
                    <a:lnTo>
                      <a:pt x="596036" y="110490"/>
                    </a:lnTo>
                    <a:lnTo>
                      <a:pt x="598246" y="111760"/>
                    </a:lnTo>
                    <a:lnTo>
                      <a:pt x="598246" y="110490"/>
                    </a:lnTo>
                    <a:lnTo>
                      <a:pt x="600405" y="110490"/>
                    </a:lnTo>
                    <a:lnTo>
                      <a:pt x="600506" y="111760"/>
                    </a:lnTo>
                    <a:lnTo>
                      <a:pt x="600506" y="103847"/>
                    </a:lnTo>
                    <a:lnTo>
                      <a:pt x="600113" y="103644"/>
                    </a:lnTo>
                    <a:lnTo>
                      <a:pt x="600113" y="109220"/>
                    </a:lnTo>
                    <a:lnTo>
                      <a:pt x="598220" y="109220"/>
                    </a:lnTo>
                    <a:lnTo>
                      <a:pt x="598970" y="106680"/>
                    </a:lnTo>
                    <a:lnTo>
                      <a:pt x="599630" y="106680"/>
                    </a:lnTo>
                    <a:lnTo>
                      <a:pt x="600113" y="109220"/>
                    </a:lnTo>
                    <a:lnTo>
                      <a:pt x="600113" y="103644"/>
                    </a:lnTo>
                    <a:lnTo>
                      <a:pt x="598627" y="102895"/>
                    </a:lnTo>
                    <a:lnTo>
                      <a:pt x="598627" y="105397"/>
                    </a:lnTo>
                    <a:lnTo>
                      <a:pt x="598474" y="105689"/>
                    </a:lnTo>
                    <a:lnTo>
                      <a:pt x="597903" y="106680"/>
                    </a:lnTo>
                    <a:lnTo>
                      <a:pt x="593839" y="106680"/>
                    </a:lnTo>
                    <a:lnTo>
                      <a:pt x="593559" y="105968"/>
                    </a:lnTo>
                    <a:lnTo>
                      <a:pt x="593559" y="111760"/>
                    </a:lnTo>
                    <a:lnTo>
                      <a:pt x="591096" y="110490"/>
                    </a:lnTo>
                    <a:lnTo>
                      <a:pt x="590969" y="110490"/>
                    </a:lnTo>
                    <a:lnTo>
                      <a:pt x="591223" y="113030"/>
                    </a:lnTo>
                    <a:lnTo>
                      <a:pt x="591261" y="114325"/>
                    </a:lnTo>
                    <a:lnTo>
                      <a:pt x="587248" y="115570"/>
                    </a:lnTo>
                    <a:lnTo>
                      <a:pt x="585355" y="116840"/>
                    </a:lnTo>
                    <a:lnTo>
                      <a:pt x="584822" y="115570"/>
                    </a:lnTo>
                    <a:lnTo>
                      <a:pt x="584568" y="114300"/>
                    </a:lnTo>
                    <a:lnTo>
                      <a:pt x="586359" y="113030"/>
                    </a:lnTo>
                    <a:lnTo>
                      <a:pt x="587057" y="111760"/>
                    </a:lnTo>
                    <a:lnTo>
                      <a:pt x="588810" y="111760"/>
                    </a:lnTo>
                    <a:lnTo>
                      <a:pt x="589026" y="110490"/>
                    </a:lnTo>
                    <a:lnTo>
                      <a:pt x="590410" y="109220"/>
                    </a:lnTo>
                    <a:lnTo>
                      <a:pt x="593458" y="109220"/>
                    </a:lnTo>
                    <a:lnTo>
                      <a:pt x="593559" y="111760"/>
                    </a:lnTo>
                    <a:lnTo>
                      <a:pt x="593559" y="105968"/>
                    </a:lnTo>
                    <a:lnTo>
                      <a:pt x="593344" y="105397"/>
                    </a:lnTo>
                    <a:lnTo>
                      <a:pt x="592975" y="103695"/>
                    </a:lnTo>
                    <a:lnTo>
                      <a:pt x="592975" y="106514"/>
                    </a:lnTo>
                    <a:lnTo>
                      <a:pt x="592963" y="107950"/>
                    </a:lnTo>
                    <a:lnTo>
                      <a:pt x="590905" y="107950"/>
                    </a:lnTo>
                    <a:lnTo>
                      <a:pt x="590410" y="106514"/>
                    </a:lnTo>
                    <a:lnTo>
                      <a:pt x="589788" y="104140"/>
                    </a:lnTo>
                    <a:lnTo>
                      <a:pt x="590029" y="104140"/>
                    </a:lnTo>
                    <a:lnTo>
                      <a:pt x="591642" y="102870"/>
                    </a:lnTo>
                    <a:lnTo>
                      <a:pt x="592416" y="102870"/>
                    </a:lnTo>
                    <a:lnTo>
                      <a:pt x="592823" y="105689"/>
                    </a:lnTo>
                    <a:lnTo>
                      <a:pt x="592975" y="106514"/>
                    </a:lnTo>
                    <a:lnTo>
                      <a:pt x="592975" y="103695"/>
                    </a:lnTo>
                    <a:lnTo>
                      <a:pt x="592797" y="102870"/>
                    </a:lnTo>
                    <a:lnTo>
                      <a:pt x="594931" y="102870"/>
                    </a:lnTo>
                    <a:lnTo>
                      <a:pt x="592734" y="101600"/>
                    </a:lnTo>
                    <a:lnTo>
                      <a:pt x="591629" y="102870"/>
                    </a:lnTo>
                    <a:lnTo>
                      <a:pt x="590626" y="102870"/>
                    </a:lnTo>
                    <a:lnTo>
                      <a:pt x="589114" y="101600"/>
                    </a:lnTo>
                    <a:lnTo>
                      <a:pt x="589013" y="100330"/>
                    </a:lnTo>
                    <a:lnTo>
                      <a:pt x="590232" y="97790"/>
                    </a:lnTo>
                    <a:lnTo>
                      <a:pt x="588645" y="97790"/>
                    </a:lnTo>
                    <a:lnTo>
                      <a:pt x="588416" y="95250"/>
                    </a:lnTo>
                    <a:lnTo>
                      <a:pt x="588111" y="95250"/>
                    </a:lnTo>
                    <a:lnTo>
                      <a:pt x="588111" y="109220"/>
                    </a:lnTo>
                    <a:lnTo>
                      <a:pt x="586524" y="109220"/>
                    </a:lnTo>
                    <a:lnTo>
                      <a:pt x="587400" y="107950"/>
                    </a:lnTo>
                    <a:lnTo>
                      <a:pt x="587844" y="107950"/>
                    </a:lnTo>
                    <a:lnTo>
                      <a:pt x="588111" y="109220"/>
                    </a:lnTo>
                    <a:lnTo>
                      <a:pt x="588111" y="95250"/>
                    </a:lnTo>
                    <a:lnTo>
                      <a:pt x="588022" y="105410"/>
                    </a:lnTo>
                    <a:lnTo>
                      <a:pt x="587781" y="106680"/>
                    </a:lnTo>
                    <a:lnTo>
                      <a:pt x="587286" y="107950"/>
                    </a:lnTo>
                    <a:lnTo>
                      <a:pt x="586206" y="107950"/>
                    </a:lnTo>
                    <a:lnTo>
                      <a:pt x="586206" y="111760"/>
                    </a:lnTo>
                    <a:lnTo>
                      <a:pt x="585838" y="113030"/>
                    </a:lnTo>
                    <a:lnTo>
                      <a:pt x="584809" y="113030"/>
                    </a:lnTo>
                    <a:lnTo>
                      <a:pt x="584403" y="111760"/>
                    </a:lnTo>
                    <a:lnTo>
                      <a:pt x="584136" y="111760"/>
                    </a:lnTo>
                    <a:lnTo>
                      <a:pt x="585228" y="110490"/>
                    </a:lnTo>
                    <a:lnTo>
                      <a:pt x="585927" y="110490"/>
                    </a:lnTo>
                    <a:lnTo>
                      <a:pt x="586206" y="111760"/>
                    </a:lnTo>
                    <a:lnTo>
                      <a:pt x="586206" y="107950"/>
                    </a:lnTo>
                    <a:lnTo>
                      <a:pt x="585609" y="106680"/>
                    </a:lnTo>
                    <a:lnTo>
                      <a:pt x="586092" y="105410"/>
                    </a:lnTo>
                    <a:lnTo>
                      <a:pt x="588022" y="105410"/>
                    </a:lnTo>
                    <a:lnTo>
                      <a:pt x="588022" y="95250"/>
                    </a:lnTo>
                    <a:lnTo>
                      <a:pt x="587997" y="97790"/>
                    </a:lnTo>
                    <a:lnTo>
                      <a:pt x="587679" y="97790"/>
                    </a:lnTo>
                    <a:lnTo>
                      <a:pt x="587463" y="99060"/>
                    </a:lnTo>
                    <a:lnTo>
                      <a:pt x="586066" y="99060"/>
                    </a:lnTo>
                    <a:lnTo>
                      <a:pt x="586206" y="96520"/>
                    </a:lnTo>
                    <a:lnTo>
                      <a:pt x="587959" y="96520"/>
                    </a:lnTo>
                    <a:lnTo>
                      <a:pt x="587997" y="97790"/>
                    </a:lnTo>
                    <a:lnTo>
                      <a:pt x="587997" y="95250"/>
                    </a:lnTo>
                    <a:lnTo>
                      <a:pt x="585292" y="95250"/>
                    </a:lnTo>
                    <a:lnTo>
                      <a:pt x="584161" y="95250"/>
                    </a:lnTo>
                    <a:lnTo>
                      <a:pt x="583615" y="96520"/>
                    </a:lnTo>
                    <a:lnTo>
                      <a:pt x="581075" y="96520"/>
                    </a:lnTo>
                    <a:lnTo>
                      <a:pt x="580504" y="97790"/>
                    </a:lnTo>
                    <a:lnTo>
                      <a:pt x="581596" y="97790"/>
                    </a:lnTo>
                    <a:lnTo>
                      <a:pt x="582358" y="99060"/>
                    </a:lnTo>
                    <a:lnTo>
                      <a:pt x="582853" y="97790"/>
                    </a:lnTo>
                    <a:lnTo>
                      <a:pt x="582485" y="97790"/>
                    </a:lnTo>
                    <a:lnTo>
                      <a:pt x="584885" y="96520"/>
                    </a:lnTo>
                    <a:lnTo>
                      <a:pt x="585139" y="97790"/>
                    </a:lnTo>
                    <a:lnTo>
                      <a:pt x="585787" y="97790"/>
                    </a:lnTo>
                    <a:lnTo>
                      <a:pt x="585939" y="99060"/>
                    </a:lnTo>
                    <a:lnTo>
                      <a:pt x="585101" y="100330"/>
                    </a:lnTo>
                    <a:lnTo>
                      <a:pt x="586359" y="100330"/>
                    </a:lnTo>
                    <a:lnTo>
                      <a:pt x="587095" y="101587"/>
                    </a:lnTo>
                    <a:lnTo>
                      <a:pt x="587070" y="102870"/>
                    </a:lnTo>
                    <a:lnTo>
                      <a:pt x="586841" y="102870"/>
                    </a:lnTo>
                    <a:lnTo>
                      <a:pt x="586409" y="104140"/>
                    </a:lnTo>
                    <a:lnTo>
                      <a:pt x="584098" y="104140"/>
                    </a:lnTo>
                    <a:lnTo>
                      <a:pt x="584123" y="101600"/>
                    </a:lnTo>
                    <a:lnTo>
                      <a:pt x="584428" y="100330"/>
                    </a:lnTo>
                    <a:lnTo>
                      <a:pt x="582815" y="99060"/>
                    </a:lnTo>
                    <a:lnTo>
                      <a:pt x="582358" y="99060"/>
                    </a:lnTo>
                    <a:lnTo>
                      <a:pt x="582841" y="100330"/>
                    </a:lnTo>
                    <a:lnTo>
                      <a:pt x="582396" y="100330"/>
                    </a:lnTo>
                    <a:lnTo>
                      <a:pt x="580415" y="101600"/>
                    </a:lnTo>
                    <a:lnTo>
                      <a:pt x="579208" y="102870"/>
                    </a:lnTo>
                    <a:lnTo>
                      <a:pt x="577367" y="102870"/>
                    </a:lnTo>
                    <a:lnTo>
                      <a:pt x="579208" y="104140"/>
                    </a:lnTo>
                    <a:lnTo>
                      <a:pt x="579488" y="104140"/>
                    </a:lnTo>
                    <a:lnTo>
                      <a:pt x="579653" y="102870"/>
                    </a:lnTo>
                    <a:lnTo>
                      <a:pt x="580898" y="101600"/>
                    </a:lnTo>
                    <a:lnTo>
                      <a:pt x="583069" y="101600"/>
                    </a:lnTo>
                    <a:lnTo>
                      <a:pt x="583920" y="104140"/>
                    </a:lnTo>
                    <a:lnTo>
                      <a:pt x="582536" y="105397"/>
                    </a:lnTo>
                    <a:lnTo>
                      <a:pt x="584720" y="105410"/>
                    </a:lnTo>
                    <a:lnTo>
                      <a:pt x="584962" y="107950"/>
                    </a:lnTo>
                    <a:lnTo>
                      <a:pt x="584606" y="109220"/>
                    </a:lnTo>
                    <a:lnTo>
                      <a:pt x="583793" y="109220"/>
                    </a:lnTo>
                    <a:lnTo>
                      <a:pt x="583018" y="107950"/>
                    </a:lnTo>
                    <a:lnTo>
                      <a:pt x="582104" y="107950"/>
                    </a:lnTo>
                    <a:lnTo>
                      <a:pt x="581990" y="106514"/>
                    </a:lnTo>
                    <a:lnTo>
                      <a:pt x="582485" y="105600"/>
                    </a:lnTo>
                    <a:lnTo>
                      <a:pt x="582523" y="105410"/>
                    </a:lnTo>
                    <a:lnTo>
                      <a:pt x="579539" y="104140"/>
                    </a:lnTo>
                    <a:lnTo>
                      <a:pt x="579132" y="106680"/>
                    </a:lnTo>
                    <a:lnTo>
                      <a:pt x="581571" y="106680"/>
                    </a:lnTo>
                    <a:lnTo>
                      <a:pt x="582053" y="110490"/>
                    </a:lnTo>
                    <a:lnTo>
                      <a:pt x="582371" y="110490"/>
                    </a:lnTo>
                    <a:lnTo>
                      <a:pt x="583171" y="111760"/>
                    </a:lnTo>
                    <a:lnTo>
                      <a:pt x="583958" y="114300"/>
                    </a:lnTo>
                    <a:lnTo>
                      <a:pt x="584263" y="115570"/>
                    </a:lnTo>
                    <a:lnTo>
                      <a:pt x="584593" y="115570"/>
                    </a:lnTo>
                    <a:lnTo>
                      <a:pt x="583120" y="118110"/>
                    </a:lnTo>
                    <a:lnTo>
                      <a:pt x="582041" y="116840"/>
                    </a:lnTo>
                    <a:lnTo>
                      <a:pt x="581482" y="119380"/>
                    </a:lnTo>
                    <a:lnTo>
                      <a:pt x="581406" y="120650"/>
                    </a:lnTo>
                    <a:lnTo>
                      <a:pt x="581253" y="121920"/>
                    </a:lnTo>
                    <a:lnTo>
                      <a:pt x="579894" y="122745"/>
                    </a:lnTo>
                    <a:lnTo>
                      <a:pt x="579894" y="127000"/>
                    </a:lnTo>
                    <a:lnTo>
                      <a:pt x="578878" y="128270"/>
                    </a:lnTo>
                    <a:lnTo>
                      <a:pt x="576859" y="128270"/>
                    </a:lnTo>
                    <a:lnTo>
                      <a:pt x="575614" y="125730"/>
                    </a:lnTo>
                    <a:lnTo>
                      <a:pt x="576275" y="124460"/>
                    </a:lnTo>
                    <a:lnTo>
                      <a:pt x="579805" y="124460"/>
                    </a:lnTo>
                    <a:lnTo>
                      <a:pt x="579894" y="127000"/>
                    </a:lnTo>
                    <a:lnTo>
                      <a:pt x="579894" y="122745"/>
                    </a:lnTo>
                    <a:lnTo>
                      <a:pt x="579132" y="123190"/>
                    </a:lnTo>
                    <a:lnTo>
                      <a:pt x="577253" y="123190"/>
                    </a:lnTo>
                    <a:lnTo>
                      <a:pt x="575424" y="124460"/>
                    </a:lnTo>
                    <a:lnTo>
                      <a:pt x="574624" y="123253"/>
                    </a:lnTo>
                    <a:lnTo>
                      <a:pt x="574687" y="123075"/>
                    </a:lnTo>
                    <a:lnTo>
                      <a:pt x="575703" y="121920"/>
                    </a:lnTo>
                    <a:lnTo>
                      <a:pt x="574332" y="120650"/>
                    </a:lnTo>
                    <a:lnTo>
                      <a:pt x="574116" y="120040"/>
                    </a:lnTo>
                    <a:lnTo>
                      <a:pt x="574116" y="124460"/>
                    </a:lnTo>
                    <a:lnTo>
                      <a:pt x="571881" y="124460"/>
                    </a:lnTo>
                    <a:lnTo>
                      <a:pt x="571690" y="123190"/>
                    </a:lnTo>
                    <a:lnTo>
                      <a:pt x="573989" y="123190"/>
                    </a:lnTo>
                    <a:lnTo>
                      <a:pt x="574116" y="124460"/>
                    </a:lnTo>
                    <a:lnTo>
                      <a:pt x="574116" y="120040"/>
                    </a:lnTo>
                    <a:lnTo>
                      <a:pt x="573887" y="119380"/>
                    </a:lnTo>
                    <a:lnTo>
                      <a:pt x="573671" y="118110"/>
                    </a:lnTo>
                    <a:lnTo>
                      <a:pt x="574814" y="118110"/>
                    </a:lnTo>
                    <a:lnTo>
                      <a:pt x="575843" y="116840"/>
                    </a:lnTo>
                    <a:lnTo>
                      <a:pt x="576935" y="119380"/>
                    </a:lnTo>
                    <a:lnTo>
                      <a:pt x="577164" y="119380"/>
                    </a:lnTo>
                    <a:lnTo>
                      <a:pt x="576668" y="121920"/>
                    </a:lnTo>
                    <a:lnTo>
                      <a:pt x="577837" y="121920"/>
                    </a:lnTo>
                    <a:lnTo>
                      <a:pt x="578751" y="120650"/>
                    </a:lnTo>
                    <a:lnTo>
                      <a:pt x="581406" y="120650"/>
                    </a:lnTo>
                    <a:lnTo>
                      <a:pt x="581406" y="119380"/>
                    </a:lnTo>
                    <a:lnTo>
                      <a:pt x="577469" y="119380"/>
                    </a:lnTo>
                    <a:lnTo>
                      <a:pt x="577240" y="118097"/>
                    </a:lnTo>
                    <a:lnTo>
                      <a:pt x="576707" y="116840"/>
                    </a:lnTo>
                    <a:lnTo>
                      <a:pt x="578065" y="116840"/>
                    </a:lnTo>
                    <a:lnTo>
                      <a:pt x="578231" y="115570"/>
                    </a:lnTo>
                    <a:lnTo>
                      <a:pt x="576021" y="115570"/>
                    </a:lnTo>
                    <a:lnTo>
                      <a:pt x="575297" y="114604"/>
                    </a:lnTo>
                    <a:lnTo>
                      <a:pt x="575017" y="116840"/>
                    </a:lnTo>
                    <a:lnTo>
                      <a:pt x="573493" y="116840"/>
                    </a:lnTo>
                    <a:lnTo>
                      <a:pt x="573493" y="121920"/>
                    </a:lnTo>
                    <a:lnTo>
                      <a:pt x="571246" y="123190"/>
                    </a:lnTo>
                    <a:lnTo>
                      <a:pt x="571246" y="119380"/>
                    </a:lnTo>
                    <a:lnTo>
                      <a:pt x="572909" y="119380"/>
                    </a:lnTo>
                    <a:lnTo>
                      <a:pt x="573430" y="120650"/>
                    </a:lnTo>
                    <a:lnTo>
                      <a:pt x="573493" y="121920"/>
                    </a:lnTo>
                    <a:lnTo>
                      <a:pt x="573493" y="116840"/>
                    </a:lnTo>
                    <a:lnTo>
                      <a:pt x="570471" y="116840"/>
                    </a:lnTo>
                    <a:lnTo>
                      <a:pt x="568960" y="118110"/>
                    </a:lnTo>
                    <a:lnTo>
                      <a:pt x="567347" y="118110"/>
                    </a:lnTo>
                    <a:lnTo>
                      <a:pt x="566966" y="116840"/>
                    </a:lnTo>
                    <a:lnTo>
                      <a:pt x="566775" y="116840"/>
                    </a:lnTo>
                    <a:lnTo>
                      <a:pt x="567220" y="115570"/>
                    </a:lnTo>
                    <a:lnTo>
                      <a:pt x="570026" y="115570"/>
                    </a:lnTo>
                    <a:lnTo>
                      <a:pt x="567347" y="114300"/>
                    </a:lnTo>
                    <a:lnTo>
                      <a:pt x="566915" y="113030"/>
                    </a:lnTo>
                    <a:lnTo>
                      <a:pt x="568731" y="113030"/>
                    </a:lnTo>
                    <a:lnTo>
                      <a:pt x="570953" y="110490"/>
                    </a:lnTo>
                    <a:lnTo>
                      <a:pt x="568769" y="110490"/>
                    </a:lnTo>
                    <a:lnTo>
                      <a:pt x="568769" y="107950"/>
                    </a:lnTo>
                    <a:lnTo>
                      <a:pt x="570852" y="107950"/>
                    </a:lnTo>
                    <a:lnTo>
                      <a:pt x="571195" y="110223"/>
                    </a:lnTo>
                    <a:lnTo>
                      <a:pt x="572071" y="109220"/>
                    </a:lnTo>
                    <a:lnTo>
                      <a:pt x="571842" y="109220"/>
                    </a:lnTo>
                    <a:lnTo>
                      <a:pt x="571766" y="107950"/>
                    </a:lnTo>
                    <a:lnTo>
                      <a:pt x="571741" y="106514"/>
                    </a:lnTo>
                    <a:lnTo>
                      <a:pt x="571969" y="105410"/>
                    </a:lnTo>
                    <a:lnTo>
                      <a:pt x="574611" y="105410"/>
                    </a:lnTo>
                    <a:lnTo>
                      <a:pt x="574548" y="106680"/>
                    </a:lnTo>
                    <a:lnTo>
                      <a:pt x="575017" y="107950"/>
                    </a:lnTo>
                    <a:lnTo>
                      <a:pt x="573684" y="109220"/>
                    </a:lnTo>
                    <a:lnTo>
                      <a:pt x="577303" y="109220"/>
                    </a:lnTo>
                    <a:lnTo>
                      <a:pt x="577761" y="110490"/>
                    </a:lnTo>
                    <a:lnTo>
                      <a:pt x="577862" y="111760"/>
                    </a:lnTo>
                    <a:lnTo>
                      <a:pt x="578586" y="111760"/>
                    </a:lnTo>
                    <a:lnTo>
                      <a:pt x="579094" y="113030"/>
                    </a:lnTo>
                    <a:lnTo>
                      <a:pt x="580529" y="110490"/>
                    </a:lnTo>
                    <a:lnTo>
                      <a:pt x="578218" y="110490"/>
                    </a:lnTo>
                    <a:lnTo>
                      <a:pt x="578002" y="107950"/>
                    </a:lnTo>
                    <a:lnTo>
                      <a:pt x="575932" y="106680"/>
                    </a:lnTo>
                    <a:lnTo>
                      <a:pt x="575551" y="106680"/>
                    </a:lnTo>
                    <a:lnTo>
                      <a:pt x="576516" y="104140"/>
                    </a:lnTo>
                    <a:lnTo>
                      <a:pt x="577367" y="102870"/>
                    </a:lnTo>
                    <a:lnTo>
                      <a:pt x="576503" y="102870"/>
                    </a:lnTo>
                    <a:lnTo>
                      <a:pt x="576668" y="99060"/>
                    </a:lnTo>
                    <a:lnTo>
                      <a:pt x="579399" y="99060"/>
                    </a:lnTo>
                    <a:lnTo>
                      <a:pt x="577405" y="97790"/>
                    </a:lnTo>
                    <a:lnTo>
                      <a:pt x="577367" y="95250"/>
                    </a:lnTo>
                    <a:lnTo>
                      <a:pt x="577354" y="93980"/>
                    </a:lnTo>
                    <a:lnTo>
                      <a:pt x="579551" y="92710"/>
                    </a:lnTo>
                    <a:lnTo>
                      <a:pt x="582472" y="92710"/>
                    </a:lnTo>
                    <a:lnTo>
                      <a:pt x="580148" y="91440"/>
                    </a:lnTo>
                    <a:lnTo>
                      <a:pt x="581558" y="88900"/>
                    </a:lnTo>
                    <a:lnTo>
                      <a:pt x="582853" y="87630"/>
                    </a:lnTo>
                    <a:lnTo>
                      <a:pt x="585978" y="87630"/>
                    </a:lnTo>
                    <a:lnTo>
                      <a:pt x="585558" y="88836"/>
                    </a:lnTo>
                    <a:lnTo>
                      <a:pt x="582993" y="90170"/>
                    </a:lnTo>
                    <a:lnTo>
                      <a:pt x="583476" y="91440"/>
                    </a:lnTo>
                    <a:lnTo>
                      <a:pt x="586676" y="91440"/>
                    </a:lnTo>
                    <a:lnTo>
                      <a:pt x="587324" y="93980"/>
                    </a:lnTo>
                    <a:lnTo>
                      <a:pt x="588987" y="93980"/>
                    </a:lnTo>
                    <a:lnTo>
                      <a:pt x="590981" y="95250"/>
                    </a:lnTo>
                    <a:lnTo>
                      <a:pt x="591693" y="93980"/>
                    </a:lnTo>
                    <a:lnTo>
                      <a:pt x="592543" y="93980"/>
                    </a:lnTo>
                    <a:lnTo>
                      <a:pt x="593166" y="92710"/>
                    </a:lnTo>
                    <a:lnTo>
                      <a:pt x="593496" y="92710"/>
                    </a:lnTo>
                    <a:lnTo>
                      <a:pt x="592416" y="91440"/>
                    </a:lnTo>
                    <a:lnTo>
                      <a:pt x="590499" y="91440"/>
                    </a:lnTo>
                    <a:lnTo>
                      <a:pt x="590067" y="92710"/>
                    </a:lnTo>
                    <a:lnTo>
                      <a:pt x="589343" y="93980"/>
                    </a:lnTo>
                    <a:lnTo>
                      <a:pt x="587514" y="92710"/>
                    </a:lnTo>
                    <a:lnTo>
                      <a:pt x="586905" y="91440"/>
                    </a:lnTo>
                    <a:lnTo>
                      <a:pt x="588733" y="90170"/>
                    </a:lnTo>
                    <a:lnTo>
                      <a:pt x="587552" y="88900"/>
                    </a:lnTo>
                    <a:lnTo>
                      <a:pt x="589546" y="88900"/>
                    </a:lnTo>
                    <a:lnTo>
                      <a:pt x="589559" y="90170"/>
                    </a:lnTo>
                    <a:lnTo>
                      <a:pt x="590283" y="90170"/>
                    </a:lnTo>
                    <a:lnTo>
                      <a:pt x="591210" y="88900"/>
                    </a:lnTo>
                    <a:lnTo>
                      <a:pt x="594842" y="88900"/>
                    </a:lnTo>
                    <a:lnTo>
                      <a:pt x="594868" y="90716"/>
                    </a:lnTo>
                    <a:lnTo>
                      <a:pt x="594728" y="91440"/>
                    </a:lnTo>
                    <a:lnTo>
                      <a:pt x="593496" y="92710"/>
                    </a:lnTo>
                    <a:lnTo>
                      <a:pt x="595312" y="92710"/>
                    </a:lnTo>
                    <a:lnTo>
                      <a:pt x="595490" y="96520"/>
                    </a:lnTo>
                    <a:lnTo>
                      <a:pt x="594131" y="96520"/>
                    </a:lnTo>
                    <a:lnTo>
                      <a:pt x="595782" y="97790"/>
                    </a:lnTo>
                    <a:lnTo>
                      <a:pt x="596646" y="96520"/>
                    </a:lnTo>
                    <a:lnTo>
                      <a:pt x="597154" y="96520"/>
                    </a:lnTo>
                    <a:lnTo>
                      <a:pt x="597433" y="99060"/>
                    </a:lnTo>
                    <a:lnTo>
                      <a:pt x="595553" y="99060"/>
                    </a:lnTo>
                    <a:lnTo>
                      <a:pt x="594931" y="102870"/>
                    </a:lnTo>
                    <a:lnTo>
                      <a:pt x="595122" y="102870"/>
                    </a:lnTo>
                    <a:lnTo>
                      <a:pt x="596582" y="101600"/>
                    </a:lnTo>
                    <a:lnTo>
                      <a:pt x="598627" y="105397"/>
                    </a:lnTo>
                    <a:lnTo>
                      <a:pt x="598627" y="102895"/>
                    </a:lnTo>
                    <a:lnTo>
                      <a:pt x="598881" y="101600"/>
                    </a:lnTo>
                    <a:lnTo>
                      <a:pt x="599173" y="100330"/>
                    </a:lnTo>
                    <a:lnTo>
                      <a:pt x="600633" y="97790"/>
                    </a:lnTo>
                    <a:lnTo>
                      <a:pt x="603402" y="97790"/>
                    </a:lnTo>
                    <a:lnTo>
                      <a:pt x="601738" y="96520"/>
                    </a:lnTo>
                    <a:lnTo>
                      <a:pt x="602335" y="95250"/>
                    </a:lnTo>
                    <a:lnTo>
                      <a:pt x="602792" y="95250"/>
                    </a:lnTo>
                    <a:lnTo>
                      <a:pt x="603554" y="93980"/>
                    </a:lnTo>
                    <a:lnTo>
                      <a:pt x="604316" y="92710"/>
                    </a:lnTo>
                    <a:lnTo>
                      <a:pt x="605332" y="93980"/>
                    </a:lnTo>
                    <a:lnTo>
                      <a:pt x="606640" y="96520"/>
                    </a:lnTo>
                    <a:lnTo>
                      <a:pt x="607504" y="97790"/>
                    </a:lnTo>
                    <a:lnTo>
                      <a:pt x="608050" y="101600"/>
                    </a:lnTo>
                    <a:lnTo>
                      <a:pt x="609117" y="102870"/>
                    </a:lnTo>
                    <a:lnTo>
                      <a:pt x="609841" y="104140"/>
                    </a:lnTo>
                    <a:lnTo>
                      <a:pt x="609841" y="99606"/>
                    </a:lnTo>
                    <a:lnTo>
                      <a:pt x="608876" y="99060"/>
                    </a:lnTo>
                    <a:lnTo>
                      <a:pt x="609993" y="97790"/>
                    </a:lnTo>
                    <a:lnTo>
                      <a:pt x="610412" y="96520"/>
                    </a:lnTo>
                    <a:lnTo>
                      <a:pt x="610603" y="96520"/>
                    </a:lnTo>
                    <a:lnTo>
                      <a:pt x="610768" y="95250"/>
                    </a:lnTo>
                    <a:lnTo>
                      <a:pt x="610997" y="93980"/>
                    </a:lnTo>
                    <a:lnTo>
                      <a:pt x="612800" y="93980"/>
                    </a:lnTo>
                    <a:lnTo>
                      <a:pt x="612800" y="97790"/>
                    </a:lnTo>
                    <a:lnTo>
                      <a:pt x="614705" y="95250"/>
                    </a:lnTo>
                    <a:lnTo>
                      <a:pt x="616458" y="96520"/>
                    </a:lnTo>
                    <a:lnTo>
                      <a:pt x="617740" y="96520"/>
                    </a:lnTo>
                    <a:lnTo>
                      <a:pt x="617715" y="97790"/>
                    </a:lnTo>
                    <a:lnTo>
                      <a:pt x="617588" y="100330"/>
                    </a:lnTo>
                    <a:lnTo>
                      <a:pt x="615911" y="102870"/>
                    </a:lnTo>
                    <a:lnTo>
                      <a:pt x="615696" y="104140"/>
                    </a:lnTo>
                    <a:lnTo>
                      <a:pt x="615327" y="105410"/>
                    </a:lnTo>
                    <a:lnTo>
                      <a:pt x="616788" y="102870"/>
                    </a:lnTo>
                    <a:lnTo>
                      <a:pt x="618121" y="101600"/>
                    </a:lnTo>
                    <a:lnTo>
                      <a:pt x="618705" y="97790"/>
                    </a:lnTo>
                    <a:lnTo>
                      <a:pt x="620991" y="97790"/>
                    </a:lnTo>
                    <a:lnTo>
                      <a:pt x="621855" y="99060"/>
                    </a:lnTo>
                    <a:lnTo>
                      <a:pt x="621614" y="99060"/>
                    </a:lnTo>
                    <a:lnTo>
                      <a:pt x="619836" y="102870"/>
                    </a:lnTo>
                    <a:lnTo>
                      <a:pt x="618617" y="105689"/>
                    </a:lnTo>
                    <a:lnTo>
                      <a:pt x="617486" y="107950"/>
                    </a:lnTo>
                    <a:lnTo>
                      <a:pt x="617308" y="109220"/>
                    </a:lnTo>
                    <a:lnTo>
                      <a:pt x="618502" y="107950"/>
                    </a:lnTo>
                    <a:lnTo>
                      <a:pt x="618845" y="110490"/>
                    </a:lnTo>
                    <a:lnTo>
                      <a:pt x="622528" y="104140"/>
                    </a:lnTo>
                    <a:lnTo>
                      <a:pt x="624001" y="101600"/>
                    </a:lnTo>
                    <a:lnTo>
                      <a:pt x="625805" y="102870"/>
                    </a:lnTo>
                    <a:lnTo>
                      <a:pt x="624928" y="104140"/>
                    </a:lnTo>
                    <a:lnTo>
                      <a:pt x="624624" y="106514"/>
                    </a:lnTo>
                    <a:lnTo>
                      <a:pt x="624941" y="105410"/>
                    </a:lnTo>
                    <a:lnTo>
                      <a:pt x="625576" y="105410"/>
                    </a:lnTo>
                    <a:lnTo>
                      <a:pt x="625881" y="104140"/>
                    </a:lnTo>
                    <a:lnTo>
                      <a:pt x="627380" y="102870"/>
                    </a:lnTo>
                    <a:lnTo>
                      <a:pt x="626567" y="101600"/>
                    </a:lnTo>
                    <a:lnTo>
                      <a:pt x="625767" y="100330"/>
                    </a:lnTo>
                    <a:lnTo>
                      <a:pt x="626224" y="99060"/>
                    </a:lnTo>
                    <a:lnTo>
                      <a:pt x="627227" y="97790"/>
                    </a:lnTo>
                    <a:lnTo>
                      <a:pt x="628815" y="93980"/>
                    </a:lnTo>
                    <a:lnTo>
                      <a:pt x="627100" y="96520"/>
                    </a:lnTo>
                    <a:lnTo>
                      <a:pt x="625678" y="97790"/>
                    </a:lnTo>
                    <a:lnTo>
                      <a:pt x="625144" y="99060"/>
                    </a:lnTo>
                    <a:lnTo>
                      <a:pt x="624789" y="97790"/>
                    </a:lnTo>
                    <a:lnTo>
                      <a:pt x="623252" y="97790"/>
                    </a:lnTo>
                    <a:lnTo>
                      <a:pt x="621982" y="96177"/>
                    </a:lnTo>
                    <a:lnTo>
                      <a:pt x="621982" y="104140"/>
                    </a:lnTo>
                    <a:lnTo>
                      <a:pt x="620115" y="104140"/>
                    </a:lnTo>
                    <a:lnTo>
                      <a:pt x="621309" y="101600"/>
                    </a:lnTo>
                    <a:lnTo>
                      <a:pt x="621855" y="102870"/>
                    </a:lnTo>
                    <a:lnTo>
                      <a:pt x="621982" y="104140"/>
                    </a:lnTo>
                    <a:lnTo>
                      <a:pt x="621982" y="96177"/>
                    </a:lnTo>
                    <a:lnTo>
                      <a:pt x="621258" y="95250"/>
                    </a:lnTo>
                    <a:lnTo>
                      <a:pt x="620420" y="95250"/>
                    </a:lnTo>
                    <a:lnTo>
                      <a:pt x="619226" y="96520"/>
                    </a:lnTo>
                    <a:lnTo>
                      <a:pt x="618998" y="95250"/>
                    </a:lnTo>
                    <a:lnTo>
                      <a:pt x="618782" y="93980"/>
                    </a:lnTo>
                    <a:lnTo>
                      <a:pt x="615607" y="93980"/>
                    </a:lnTo>
                    <a:lnTo>
                      <a:pt x="612914" y="92710"/>
                    </a:lnTo>
                    <a:lnTo>
                      <a:pt x="609676" y="91490"/>
                    </a:lnTo>
                    <a:lnTo>
                      <a:pt x="609676" y="95250"/>
                    </a:lnTo>
                    <a:lnTo>
                      <a:pt x="609574" y="96520"/>
                    </a:lnTo>
                    <a:lnTo>
                      <a:pt x="607529" y="96520"/>
                    </a:lnTo>
                    <a:lnTo>
                      <a:pt x="606958" y="95250"/>
                    </a:lnTo>
                    <a:lnTo>
                      <a:pt x="607682" y="93980"/>
                    </a:lnTo>
                    <a:lnTo>
                      <a:pt x="609066" y="93980"/>
                    </a:lnTo>
                    <a:lnTo>
                      <a:pt x="609676" y="95250"/>
                    </a:lnTo>
                    <a:lnTo>
                      <a:pt x="609676" y="91490"/>
                    </a:lnTo>
                    <a:lnTo>
                      <a:pt x="605637" y="91440"/>
                    </a:lnTo>
                    <a:lnTo>
                      <a:pt x="604431" y="88950"/>
                    </a:lnTo>
                    <a:lnTo>
                      <a:pt x="602907" y="87655"/>
                    </a:lnTo>
                    <a:lnTo>
                      <a:pt x="603377" y="88950"/>
                    </a:lnTo>
                    <a:lnTo>
                      <a:pt x="603999" y="91440"/>
                    </a:lnTo>
                    <a:lnTo>
                      <a:pt x="603770" y="91440"/>
                    </a:lnTo>
                    <a:lnTo>
                      <a:pt x="601992" y="93980"/>
                    </a:lnTo>
                    <a:lnTo>
                      <a:pt x="600443" y="92100"/>
                    </a:lnTo>
                    <a:lnTo>
                      <a:pt x="600443" y="95250"/>
                    </a:lnTo>
                    <a:lnTo>
                      <a:pt x="600214" y="96520"/>
                    </a:lnTo>
                    <a:lnTo>
                      <a:pt x="599808" y="97790"/>
                    </a:lnTo>
                    <a:lnTo>
                      <a:pt x="598195" y="97790"/>
                    </a:lnTo>
                    <a:lnTo>
                      <a:pt x="598017" y="97053"/>
                    </a:lnTo>
                    <a:lnTo>
                      <a:pt x="597903" y="96494"/>
                    </a:lnTo>
                    <a:lnTo>
                      <a:pt x="598690" y="95250"/>
                    </a:lnTo>
                    <a:lnTo>
                      <a:pt x="600087" y="95250"/>
                    </a:lnTo>
                    <a:lnTo>
                      <a:pt x="598055" y="93980"/>
                    </a:lnTo>
                    <a:lnTo>
                      <a:pt x="599376" y="91440"/>
                    </a:lnTo>
                    <a:lnTo>
                      <a:pt x="600087" y="95250"/>
                    </a:lnTo>
                    <a:lnTo>
                      <a:pt x="600443" y="95250"/>
                    </a:lnTo>
                    <a:lnTo>
                      <a:pt x="600443" y="92100"/>
                    </a:lnTo>
                    <a:lnTo>
                      <a:pt x="599909" y="91440"/>
                    </a:lnTo>
                    <a:lnTo>
                      <a:pt x="599579" y="90170"/>
                    </a:lnTo>
                    <a:lnTo>
                      <a:pt x="600329" y="88950"/>
                    </a:lnTo>
                    <a:lnTo>
                      <a:pt x="598462" y="87680"/>
                    </a:lnTo>
                    <a:lnTo>
                      <a:pt x="599503" y="86360"/>
                    </a:lnTo>
                    <a:lnTo>
                      <a:pt x="598246" y="85090"/>
                    </a:lnTo>
                    <a:lnTo>
                      <a:pt x="598957" y="83820"/>
                    </a:lnTo>
                    <a:lnTo>
                      <a:pt x="599478" y="83820"/>
                    </a:lnTo>
                    <a:lnTo>
                      <a:pt x="600621" y="85090"/>
                    </a:lnTo>
                    <a:lnTo>
                      <a:pt x="601357" y="86360"/>
                    </a:lnTo>
                    <a:lnTo>
                      <a:pt x="601116" y="87630"/>
                    </a:lnTo>
                    <a:lnTo>
                      <a:pt x="602869" y="87630"/>
                    </a:lnTo>
                    <a:lnTo>
                      <a:pt x="602513" y="83820"/>
                    </a:lnTo>
                    <a:lnTo>
                      <a:pt x="602932" y="82550"/>
                    </a:lnTo>
                    <a:lnTo>
                      <a:pt x="603351" y="81280"/>
                    </a:lnTo>
                    <a:lnTo>
                      <a:pt x="604621" y="78740"/>
                    </a:lnTo>
                    <a:lnTo>
                      <a:pt x="606272" y="78740"/>
                    </a:lnTo>
                    <a:lnTo>
                      <a:pt x="607606" y="77470"/>
                    </a:lnTo>
                    <a:lnTo>
                      <a:pt x="608063" y="80010"/>
                    </a:lnTo>
                    <a:lnTo>
                      <a:pt x="608495" y="80010"/>
                    </a:lnTo>
                    <a:lnTo>
                      <a:pt x="608926" y="78740"/>
                    </a:lnTo>
                    <a:lnTo>
                      <a:pt x="609117" y="78740"/>
                    </a:lnTo>
                    <a:lnTo>
                      <a:pt x="609803" y="77470"/>
                    </a:lnTo>
                    <a:lnTo>
                      <a:pt x="611073" y="77470"/>
                    </a:lnTo>
                    <a:lnTo>
                      <a:pt x="611136" y="77812"/>
                    </a:lnTo>
                    <a:lnTo>
                      <a:pt x="611251" y="80010"/>
                    </a:lnTo>
                    <a:lnTo>
                      <a:pt x="610933" y="80010"/>
                    </a:lnTo>
                    <a:lnTo>
                      <a:pt x="610717" y="81280"/>
                    </a:lnTo>
                    <a:lnTo>
                      <a:pt x="611238" y="81280"/>
                    </a:lnTo>
                    <a:lnTo>
                      <a:pt x="612711" y="77470"/>
                    </a:lnTo>
                    <a:lnTo>
                      <a:pt x="615111" y="78740"/>
                    </a:lnTo>
                    <a:lnTo>
                      <a:pt x="613371" y="83820"/>
                    </a:lnTo>
                    <a:lnTo>
                      <a:pt x="613816" y="83820"/>
                    </a:lnTo>
                    <a:lnTo>
                      <a:pt x="616064" y="78740"/>
                    </a:lnTo>
                    <a:lnTo>
                      <a:pt x="617867" y="80010"/>
                    </a:lnTo>
                    <a:lnTo>
                      <a:pt x="618159" y="80010"/>
                    </a:lnTo>
                    <a:lnTo>
                      <a:pt x="617143" y="82550"/>
                    </a:lnTo>
                    <a:lnTo>
                      <a:pt x="616762" y="83820"/>
                    </a:lnTo>
                    <a:lnTo>
                      <a:pt x="616419" y="84823"/>
                    </a:lnTo>
                    <a:lnTo>
                      <a:pt x="616953" y="83820"/>
                    </a:lnTo>
                    <a:lnTo>
                      <a:pt x="617728" y="82550"/>
                    </a:lnTo>
                    <a:lnTo>
                      <a:pt x="618832" y="80010"/>
                    </a:lnTo>
                    <a:lnTo>
                      <a:pt x="620763" y="80010"/>
                    </a:lnTo>
                    <a:lnTo>
                      <a:pt x="620877" y="81470"/>
                    </a:lnTo>
                    <a:lnTo>
                      <a:pt x="620306" y="82550"/>
                    </a:lnTo>
                    <a:lnTo>
                      <a:pt x="620039" y="83820"/>
                    </a:lnTo>
                    <a:lnTo>
                      <a:pt x="619734" y="85090"/>
                    </a:lnTo>
                    <a:lnTo>
                      <a:pt x="620572" y="85090"/>
                    </a:lnTo>
                    <a:lnTo>
                      <a:pt x="620852" y="83820"/>
                    </a:lnTo>
                    <a:lnTo>
                      <a:pt x="621550" y="82550"/>
                    </a:lnTo>
                    <a:lnTo>
                      <a:pt x="622808" y="82550"/>
                    </a:lnTo>
                    <a:lnTo>
                      <a:pt x="622566" y="83820"/>
                    </a:lnTo>
                    <a:lnTo>
                      <a:pt x="622223" y="85432"/>
                    </a:lnTo>
                    <a:lnTo>
                      <a:pt x="622046" y="86360"/>
                    </a:lnTo>
                    <a:lnTo>
                      <a:pt x="622541" y="86360"/>
                    </a:lnTo>
                    <a:lnTo>
                      <a:pt x="623963" y="82550"/>
                    </a:lnTo>
                    <a:lnTo>
                      <a:pt x="625525" y="82550"/>
                    </a:lnTo>
                    <a:lnTo>
                      <a:pt x="622782" y="80010"/>
                    </a:lnTo>
                    <a:lnTo>
                      <a:pt x="620661" y="78740"/>
                    </a:lnTo>
                    <a:lnTo>
                      <a:pt x="618540" y="77470"/>
                    </a:lnTo>
                    <a:lnTo>
                      <a:pt x="618782" y="77470"/>
                    </a:lnTo>
                    <a:lnTo>
                      <a:pt x="619874" y="73634"/>
                    </a:lnTo>
                    <a:lnTo>
                      <a:pt x="621360" y="69850"/>
                    </a:lnTo>
                    <a:lnTo>
                      <a:pt x="623608" y="69850"/>
                    </a:lnTo>
                    <a:lnTo>
                      <a:pt x="623277" y="72872"/>
                    </a:lnTo>
                    <a:lnTo>
                      <a:pt x="623176" y="73964"/>
                    </a:lnTo>
                    <a:lnTo>
                      <a:pt x="623062" y="76200"/>
                    </a:lnTo>
                    <a:lnTo>
                      <a:pt x="623836" y="74955"/>
                    </a:lnTo>
                    <a:lnTo>
                      <a:pt x="624078" y="73964"/>
                    </a:lnTo>
                    <a:lnTo>
                      <a:pt x="624205" y="73253"/>
                    </a:lnTo>
                    <a:lnTo>
                      <a:pt x="624484" y="71120"/>
                    </a:lnTo>
                    <a:lnTo>
                      <a:pt x="624751" y="69850"/>
                    </a:lnTo>
                    <a:lnTo>
                      <a:pt x="626173" y="71120"/>
                    </a:lnTo>
                    <a:lnTo>
                      <a:pt x="624713" y="77470"/>
                    </a:lnTo>
                    <a:lnTo>
                      <a:pt x="625348" y="77470"/>
                    </a:lnTo>
                    <a:lnTo>
                      <a:pt x="626656" y="76200"/>
                    </a:lnTo>
                    <a:lnTo>
                      <a:pt x="626237" y="73634"/>
                    </a:lnTo>
                    <a:lnTo>
                      <a:pt x="627151" y="71120"/>
                    </a:lnTo>
                    <a:lnTo>
                      <a:pt x="629323" y="71120"/>
                    </a:lnTo>
                    <a:lnTo>
                      <a:pt x="629272" y="72174"/>
                    </a:lnTo>
                    <a:lnTo>
                      <a:pt x="629170" y="73964"/>
                    </a:lnTo>
                    <a:lnTo>
                      <a:pt x="628815" y="76200"/>
                    </a:lnTo>
                    <a:lnTo>
                      <a:pt x="628535" y="77470"/>
                    </a:lnTo>
                    <a:lnTo>
                      <a:pt x="629996" y="77470"/>
                    </a:lnTo>
                    <a:lnTo>
                      <a:pt x="630326" y="80010"/>
                    </a:lnTo>
                    <a:lnTo>
                      <a:pt x="630618" y="80010"/>
                    </a:lnTo>
                    <a:lnTo>
                      <a:pt x="632002" y="74930"/>
                    </a:lnTo>
                    <a:lnTo>
                      <a:pt x="629793" y="74930"/>
                    </a:lnTo>
                    <a:lnTo>
                      <a:pt x="630453" y="72390"/>
                    </a:lnTo>
                    <a:lnTo>
                      <a:pt x="635025" y="73660"/>
                    </a:lnTo>
                    <a:lnTo>
                      <a:pt x="638721" y="76200"/>
                    </a:lnTo>
                    <a:lnTo>
                      <a:pt x="642454" y="77470"/>
                    </a:lnTo>
                    <a:lnTo>
                      <a:pt x="642099" y="84823"/>
                    </a:lnTo>
                    <a:lnTo>
                      <a:pt x="642010" y="87680"/>
                    </a:lnTo>
                    <a:lnTo>
                      <a:pt x="642988" y="88900"/>
                    </a:lnTo>
                    <a:lnTo>
                      <a:pt x="644283" y="88900"/>
                    </a:lnTo>
                    <a:lnTo>
                      <a:pt x="646010" y="91440"/>
                    </a:lnTo>
                    <a:lnTo>
                      <a:pt x="646430" y="91440"/>
                    </a:lnTo>
                    <a:lnTo>
                      <a:pt x="647357" y="93980"/>
                    </a:lnTo>
                    <a:lnTo>
                      <a:pt x="647357" y="90385"/>
                    </a:lnTo>
                    <a:lnTo>
                      <a:pt x="646938" y="90170"/>
                    </a:lnTo>
                    <a:lnTo>
                      <a:pt x="645883" y="87630"/>
                    </a:lnTo>
                    <a:lnTo>
                      <a:pt x="646557" y="87630"/>
                    </a:lnTo>
                    <a:lnTo>
                      <a:pt x="647001" y="86360"/>
                    </a:lnTo>
                    <a:lnTo>
                      <a:pt x="648906" y="86360"/>
                    </a:lnTo>
                    <a:lnTo>
                      <a:pt x="651040" y="82575"/>
                    </a:lnTo>
                    <a:lnTo>
                      <a:pt x="650862" y="81280"/>
                    </a:lnTo>
                    <a:lnTo>
                      <a:pt x="648970" y="80632"/>
                    </a:lnTo>
                    <a:lnTo>
                      <a:pt x="648970" y="82550"/>
                    </a:lnTo>
                    <a:lnTo>
                      <a:pt x="648665" y="83820"/>
                    </a:lnTo>
                    <a:lnTo>
                      <a:pt x="646772" y="86360"/>
                    </a:lnTo>
                    <a:lnTo>
                      <a:pt x="643140" y="86360"/>
                    </a:lnTo>
                    <a:lnTo>
                      <a:pt x="642810" y="80010"/>
                    </a:lnTo>
                    <a:lnTo>
                      <a:pt x="643572" y="78740"/>
                    </a:lnTo>
                    <a:lnTo>
                      <a:pt x="645972" y="81280"/>
                    </a:lnTo>
                    <a:lnTo>
                      <a:pt x="647179" y="81280"/>
                    </a:lnTo>
                    <a:lnTo>
                      <a:pt x="648970" y="82550"/>
                    </a:lnTo>
                    <a:lnTo>
                      <a:pt x="648970" y="80632"/>
                    </a:lnTo>
                    <a:lnTo>
                      <a:pt x="647153" y="80010"/>
                    </a:lnTo>
                    <a:lnTo>
                      <a:pt x="645274" y="78740"/>
                    </a:lnTo>
                    <a:lnTo>
                      <a:pt x="643204" y="76200"/>
                    </a:lnTo>
                    <a:lnTo>
                      <a:pt x="640702" y="76200"/>
                    </a:lnTo>
                    <a:lnTo>
                      <a:pt x="640334" y="74955"/>
                    </a:lnTo>
                    <a:lnTo>
                      <a:pt x="640257" y="73660"/>
                    </a:lnTo>
                    <a:lnTo>
                      <a:pt x="640181" y="72390"/>
                    </a:lnTo>
                    <a:lnTo>
                      <a:pt x="640118" y="71120"/>
                    </a:lnTo>
                    <a:lnTo>
                      <a:pt x="640054" y="69850"/>
                    </a:lnTo>
                    <a:lnTo>
                      <a:pt x="639940" y="67310"/>
                    </a:lnTo>
                    <a:lnTo>
                      <a:pt x="641057" y="66040"/>
                    </a:lnTo>
                    <a:lnTo>
                      <a:pt x="643636" y="66040"/>
                    </a:lnTo>
                    <a:lnTo>
                      <a:pt x="644131" y="64770"/>
                    </a:lnTo>
                    <a:lnTo>
                      <a:pt x="644740" y="64770"/>
                    </a:lnTo>
                    <a:lnTo>
                      <a:pt x="643229" y="63500"/>
                    </a:lnTo>
                    <a:lnTo>
                      <a:pt x="643763" y="60960"/>
                    </a:lnTo>
                    <a:lnTo>
                      <a:pt x="643864" y="59690"/>
                    </a:lnTo>
                    <a:lnTo>
                      <a:pt x="644055" y="58420"/>
                    </a:lnTo>
                    <a:lnTo>
                      <a:pt x="644258" y="57150"/>
                    </a:lnTo>
                    <a:lnTo>
                      <a:pt x="642810" y="54610"/>
                    </a:lnTo>
                    <a:lnTo>
                      <a:pt x="642188" y="53340"/>
                    </a:lnTo>
                    <a:lnTo>
                      <a:pt x="641261" y="52959"/>
                    </a:lnTo>
                    <a:lnTo>
                      <a:pt x="641261" y="62230"/>
                    </a:lnTo>
                    <a:lnTo>
                      <a:pt x="639343" y="62230"/>
                    </a:lnTo>
                    <a:lnTo>
                      <a:pt x="639381" y="60960"/>
                    </a:lnTo>
                    <a:lnTo>
                      <a:pt x="639305" y="73660"/>
                    </a:lnTo>
                    <a:lnTo>
                      <a:pt x="637832" y="73660"/>
                    </a:lnTo>
                    <a:lnTo>
                      <a:pt x="637730" y="72390"/>
                    </a:lnTo>
                    <a:lnTo>
                      <a:pt x="638911" y="72390"/>
                    </a:lnTo>
                    <a:lnTo>
                      <a:pt x="639305" y="73660"/>
                    </a:lnTo>
                    <a:lnTo>
                      <a:pt x="639305" y="60960"/>
                    </a:lnTo>
                    <a:lnTo>
                      <a:pt x="640105" y="59690"/>
                    </a:lnTo>
                    <a:lnTo>
                      <a:pt x="640588" y="60960"/>
                    </a:lnTo>
                    <a:lnTo>
                      <a:pt x="641261" y="62230"/>
                    </a:lnTo>
                    <a:lnTo>
                      <a:pt x="641261" y="52959"/>
                    </a:lnTo>
                    <a:lnTo>
                      <a:pt x="639191" y="52070"/>
                    </a:lnTo>
                    <a:lnTo>
                      <a:pt x="638302" y="51435"/>
                    </a:lnTo>
                    <a:lnTo>
                      <a:pt x="638302" y="54610"/>
                    </a:lnTo>
                    <a:lnTo>
                      <a:pt x="636841" y="55880"/>
                    </a:lnTo>
                    <a:lnTo>
                      <a:pt x="636587" y="55880"/>
                    </a:lnTo>
                    <a:lnTo>
                      <a:pt x="636397" y="55600"/>
                    </a:lnTo>
                    <a:lnTo>
                      <a:pt x="636397" y="58420"/>
                    </a:lnTo>
                    <a:lnTo>
                      <a:pt x="635177" y="58420"/>
                    </a:lnTo>
                    <a:lnTo>
                      <a:pt x="635571" y="57150"/>
                    </a:lnTo>
                    <a:lnTo>
                      <a:pt x="636397" y="58420"/>
                    </a:lnTo>
                    <a:lnTo>
                      <a:pt x="636397" y="55600"/>
                    </a:lnTo>
                    <a:lnTo>
                      <a:pt x="634923" y="53340"/>
                    </a:lnTo>
                    <a:lnTo>
                      <a:pt x="636079" y="52070"/>
                    </a:lnTo>
                    <a:lnTo>
                      <a:pt x="638302" y="54610"/>
                    </a:lnTo>
                    <a:lnTo>
                      <a:pt x="638302" y="51435"/>
                    </a:lnTo>
                    <a:lnTo>
                      <a:pt x="637413" y="50800"/>
                    </a:lnTo>
                    <a:lnTo>
                      <a:pt x="631761" y="50800"/>
                    </a:lnTo>
                    <a:lnTo>
                      <a:pt x="629005" y="54610"/>
                    </a:lnTo>
                    <a:lnTo>
                      <a:pt x="627468" y="54610"/>
                    </a:lnTo>
                    <a:lnTo>
                      <a:pt x="625335" y="55880"/>
                    </a:lnTo>
                    <a:lnTo>
                      <a:pt x="624662" y="55880"/>
                    </a:lnTo>
                    <a:lnTo>
                      <a:pt x="622554" y="57759"/>
                    </a:lnTo>
                    <a:lnTo>
                      <a:pt x="622554" y="62230"/>
                    </a:lnTo>
                    <a:lnTo>
                      <a:pt x="620737" y="63500"/>
                    </a:lnTo>
                    <a:lnTo>
                      <a:pt x="620369" y="63500"/>
                    </a:lnTo>
                    <a:lnTo>
                      <a:pt x="620369" y="68580"/>
                    </a:lnTo>
                    <a:lnTo>
                      <a:pt x="619760" y="72390"/>
                    </a:lnTo>
                    <a:lnTo>
                      <a:pt x="619150" y="73634"/>
                    </a:lnTo>
                    <a:lnTo>
                      <a:pt x="618604" y="76200"/>
                    </a:lnTo>
                    <a:lnTo>
                      <a:pt x="618363" y="76200"/>
                    </a:lnTo>
                    <a:lnTo>
                      <a:pt x="617575" y="77470"/>
                    </a:lnTo>
                    <a:lnTo>
                      <a:pt x="616140" y="77470"/>
                    </a:lnTo>
                    <a:lnTo>
                      <a:pt x="616026" y="76200"/>
                    </a:lnTo>
                    <a:lnTo>
                      <a:pt x="615759" y="76200"/>
                    </a:lnTo>
                    <a:lnTo>
                      <a:pt x="615289" y="76200"/>
                    </a:lnTo>
                    <a:lnTo>
                      <a:pt x="614819" y="77470"/>
                    </a:lnTo>
                    <a:lnTo>
                      <a:pt x="613638" y="76200"/>
                    </a:lnTo>
                    <a:lnTo>
                      <a:pt x="613295" y="74930"/>
                    </a:lnTo>
                    <a:lnTo>
                      <a:pt x="614565" y="71120"/>
                    </a:lnTo>
                    <a:lnTo>
                      <a:pt x="614997" y="69850"/>
                    </a:lnTo>
                    <a:lnTo>
                      <a:pt x="615861" y="68580"/>
                    </a:lnTo>
                    <a:lnTo>
                      <a:pt x="616077" y="68580"/>
                    </a:lnTo>
                    <a:lnTo>
                      <a:pt x="616445" y="67310"/>
                    </a:lnTo>
                    <a:lnTo>
                      <a:pt x="616699" y="68580"/>
                    </a:lnTo>
                    <a:lnTo>
                      <a:pt x="617220" y="68580"/>
                    </a:lnTo>
                    <a:lnTo>
                      <a:pt x="617016" y="71158"/>
                    </a:lnTo>
                    <a:lnTo>
                      <a:pt x="616254" y="73634"/>
                    </a:lnTo>
                    <a:lnTo>
                      <a:pt x="615759" y="76200"/>
                    </a:lnTo>
                    <a:lnTo>
                      <a:pt x="616127" y="74930"/>
                    </a:lnTo>
                    <a:lnTo>
                      <a:pt x="616597" y="74930"/>
                    </a:lnTo>
                    <a:lnTo>
                      <a:pt x="617448" y="72390"/>
                    </a:lnTo>
                    <a:lnTo>
                      <a:pt x="617982" y="71120"/>
                    </a:lnTo>
                    <a:lnTo>
                      <a:pt x="618591" y="68580"/>
                    </a:lnTo>
                    <a:lnTo>
                      <a:pt x="620369" y="68580"/>
                    </a:lnTo>
                    <a:lnTo>
                      <a:pt x="620369" y="63500"/>
                    </a:lnTo>
                    <a:lnTo>
                      <a:pt x="618286" y="63500"/>
                    </a:lnTo>
                    <a:lnTo>
                      <a:pt x="621411" y="60960"/>
                    </a:lnTo>
                    <a:lnTo>
                      <a:pt x="622134" y="62230"/>
                    </a:lnTo>
                    <a:lnTo>
                      <a:pt x="622554" y="62230"/>
                    </a:lnTo>
                    <a:lnTo>
                      <a:pt x="622554" y="57759"/>
                    </a:lnTo>
                    <a:lnTo>
                      <a:pt x="621804" y="58420"/>
                    </a:lnTo>
                    <a:lnTo>
                      <a:pt x="619328" y="59690"/>
                    </a:lnTo>
                    <a:lnTo>
                      <a:pt x="614895" y="64770"/>
                    </a:lnTo>
                    <a:lnTo>
                      <a:pt x="614362" y="64770"/>
                    </a:lnTo>
                    <a:lnTo>
                      <a:pt x="614362" y="69850"/>
                    </a:lnTo>
                    <a:lnTo>
                      <a:pt x="613422" y="69850"/>
                    </a:lnTo>
                    <a:lnTo>
                      <a:pt x="613422" y="72390"/>
                    </a:lnTo>
                    <a:lnTo>
                      <a:pt x="612749" y="73660"/>
                    </a:lnTo>
                    <a:lnTo>
                      <a:pt x="612635" y="74930"/>
                    </a:lnTo>
                    <a:lnTo>
                      <a:pt x="612495" y="74930"/>
                    </a:lnTo>
                    <a:lnTo>
                      <a:pt x="612228" y="76200"/>
                    </a:lnTo>
                    <a:lnTo>
                      <a:pt x="610793" y="74955"/>
                    </a:lnTo>
                    <a:lnTo>
                      <a:pt x="610895" y="73964"/>
                    </a:lnTo>
                    <a:lnTo>
                      <a:pt x="611098" y="72390"/>
                    </a:lnTo>
                    <a:lnTo>
                      <a:pt x="610641" y="73660"/>
                    </a:lnTo>
                    <a:lnTo>
                      <a:pt x="609155" y="76200"/>
                    </a:lnTo>
                    <a:lnTo>
                      <a:pt x="606094" y="76200"/>
                    </a:lnTo>
                    <a:lnTo>
                      <a:pt x="606132" y="73660"/>
                    </a:lnTo>
                    <a:lnTo>
                      <a:pt x="604304" y="76200"/>
                    </a:lnTo>
                    <a:lnTo>
                      <a:pt x="603427" y="77470"/>
                    </a:lnTo>
                    <a:lnTo>
                      <a:pt x="601891" y="77470"/>
                    </a:lnTo>
                    <a:lnTo>
                      <a:pt x="601891" y="80010"/>
                    </a:lnTo>
                    <a:lnTo>
                      <a:pt x="601891" y="82550"/>
                    </a:lnTo>
                    <a:lnTo>
                      <a:pt x="600075" y="82550"/>
                    </a:lnTo>
                    <a:lnTo>
                      <a:pt x="600011" y="81280"/>
                    </a:lnTo>
                    <a:lnTo>
                      <a:pt x="599871" y="81280"/>
                    </a:lnTo>
                    <a:lnTo>
                      <a:pt x="599922" y="80010"/>
                    </a:lnTo>
                    <a:lnTo>
                      <a:pt x="601891" y="80010"/>
                    </a:lnTo>
                    <a:lnTo>
                      <a:pt x="601891" y="77470"/>
                    </a:lnTo>
                    <a:lnTo>
                      <a:pt x="601751" y="77470"/>
                    </a:lnTo>
                    <a:lnTo>
                      <a:pt x="601154" y="74930"/>
                    </a:lnTo>
                    <a:lnTo>
                      <a:pt x="602843" y="71120"/>
                    </a:lnTo>
                    <a:lnTo>
                      <a:pt x="605269" y="67310"/>
                    </a:lnTo>
                    <a:lnTo>
                      <a:pt x="605713" y="67310"/>
                    </a:lnTo>
                    <a:lnTo>
                      <a:pt x="606336" y="68580"/>
                    </a:lnTo>
                    <a:lnTo>
                      <a:pt x="607250" y="68580"/>
                    </a:lnTo>
                    <a:lnTo>
                      <a:pt x="606374" y="73660"/>
                    </a:lnTo>
                    <a:lnTo>
                      <a:pt x="606856" y="72390"/>
                    </a:lnTo>
                    <a:lnTo>
                      <a:pt x="607441" y="71120"/>
                    </a:lnTo>
                    <a:lnTo>
                      <a:pt x="608609" y="67310"/>
                    </a:lnTo>
                    <a:lnTo>
                      <a:pt x="612203" y="67310"/>
                    </a:lnTo>
                    <a:lnTo>
                      <a:pt x="612863" y="68580"/>
                    </a:lnTo>
                    <a:lnTo>
                      <a:pt x="611555" y="69850"/>
                    </a:lnTo>
                    <a:lnTo>
                      <a:pt x="611428" y="72390"/>
                    </a:lnTo>
                    <a:lnTo>
                      <a:pt x="611759" y="72390"/>
                    </a:lnTo>
                    <a:lnTo>
                      <a:pt x="612165" y="71120"/>
                    </a:lnTo>
                    <a:lnTo>
                      <a:pt x="613422" y="72390"/>
                    </a:lnTo>
                    <a:lnTo>
                      <a:pt x="613422" y="69850"/>
                    </a:lnTo>
                    <a:lnTo>
                      <a:pt x="612457" y="69850"/>
                    </a:lnTo>
                    <a:lnTo>
                      <a:pt x="613930" y="68580"/>
                    </a:lnTo>
                    <a:lnTo>
                      <a:pt x="614362" y="69850"/>
                    </a:lnTo>
                    <a:lnTo>
                      <a:pt x="614362" y="64770"/>
                    </a:lnTo>
                    <a:lnTo>
                      <a:pt x="608418" y="64770"/>
                    </a:lnTo>
                    <a:lnTo>
                      <a:pt x="608266" y="63500"/>
                    </a:lnTo>
                    <a:lnTo>
                      <a:pt x="607199" y="62230"/>
                    </a:lnTo>
                    <a:lnTo>
                      <a:pt x="605180" y="62230"/>
                    </a:lnTo>
                    <a:lnTo>
                      <a:pt x="604443" y="60960"/>
                    </a:lnTo>
                    <a:lnTo>
                      <a:pt x="604989" y="60960"/>
                    </a:lnTo>
                    <a:lnTo>
                      <a:pt x="605561" y="59690"/>
                    </a:lnTo>
                    <a:lnTo>
                      <a:pt x="607072" y="58420"/>
                    </a:lnTo>
                    <a:lnTo>
                      <a:pt x="606958" y="57150"/>
                    </a:lnTo>
                    <a:lnTo>
                      <a:pt x="605053" y="55880"/>
                    </a:lnTo>
                    <a:lnTo>
                      <a:pt x="605180" y="54610"/>
                    </a:lnTo>
                    <a:lnTo>
                      <a:pt x="607695" y="54610"/>
                    </a:lnTo>
                    <a:lnTo>
                      <a:pt x="608241" y="53340"/>
                    </a:lnTo>
                    <a:lnTo>
                      <a:pt x="609777" y="50800"/>
                    </a:lnTo>
                    <a:lnTo>
                      <a:pt x="609625" y="49530"/>
                    </a:lnTo>
                    <a:lnTo>
                      <a:pt x="607314" y="48260"/>
                    </a:lnTo>
                    <a:lnTo>
                      <a:pt x="607479" y="46990"/>
                    </a:lnTo>
                    <a:lnTo>
                      <a:pt x="600646" y="46990"/>
                    </a:lnTo>
                    <a:lnTo>
                      <a:pt x="599059" y="46990"/>
                    </a:lnTo>
                    <a:lnTo>
                      <a:pt x="599795" y="48260"/>
                    </a:lnTo>
                    <a:lnTo>
                      <a:pt x="605790" y="48260"/>
                    </a:lnTo>
                    <a:lnTo>
                      <a:pt x="606450" y="49530"/>
                    </a:lnTo>
                    <a:lnTo>
                      <a:pt x="606907" y="50800"/>
                    </a:lnTo>
                    <a:lnTo>
                      <a:pt x="607326" y="50800"/>
                    </a:lnTo>
                    <a:lnTo>
                      <a:pt x="606310" y="52070"/>
                    </a:lnTo>
                    <a:lnTo>
                      <a:pt x="605332" y="53340"/>
                    </a:lnTo>
                    <a:lnTo>
                      <a:pt x="603478" y="52070"/>
                    </a:lnTo>
                    <a:lnTo>
                      <a:pt x="601789" y="57150"/>
                    </a:lnTo>
                    <a:lnTo>
                      <a:pt x="601637" y="57467"/>
                    </a:lnTo>
                    <a:lnTo>
                      <a:pt x="601878" y="57150"/>
                    </a:lnTo>
                    <a:lnTo>
                      <a:pt x="602246" y="57150"/>
                    </a:lnTo>
                    <a:lnTo>
                      <a:pt x="602780" y="55880"/>
                    </a:lnTo>
                    <a:lnTo>
                      <a:pt x="603783" y="57150"/>
                    </a:lnTo>
                    <a:lnTo>
                      <a:pt x="604545" y="57150"/>
                    </a:lnTo>
                    <a:lnTo>
                      <a:pt x="605040" y="58420"/>
                    </a:lnTo>
                    <a:lnTo>
                      <a:pt x="604710" y="58420"/>
                    </a:lnTo>
                    <a:lnTo>
                      <a:pt x="604012" y="59690"/>
                    </a:lnTo>
                    <a:lnTo>
                      <a:pt x="603453" y="59690"/>
                    </a:lnTo>
                    <a:lnTo>
                      <a:pt x="603453" y="67310"/>
                    </a:lnTo>
                    <a:lnTo>
                      <a:pt x="603427" y="69926"/>
                    </a:lnTo>
                    <a:lnTo>
                      <a:pt x="601421" y="72390"/>
                    </a:lnTo>
                    <a:lnTo>
                      <a:pt x="600913" y="74955"/>
                    </a:lnTo>
                    <a:lnTo>
                      <a:pt x="599821" y="78740"/>
                    </a:lnTo>
                    <a:lnTo>
                      <a:pt x="598716" y="78740"/>
                    </a:lnTo>
                    <a:lnTo>
                      <a:pt x="598716" y="81280"/>
                    </a:lnTo>
                    <a:lnTo>
                      <a:pt x="598690" y="82575"/>
                    </a:lnTo>
                    <a:lnTo>
                      <a:pt x="597611" y="83820"/>
                    </a:lnTo>
                    <a:lnTo>
                      <a:pt x="597458" y="83629"/>
                    </a:lnTo>
                    <a:lnTo>
                      <a:pt x="597458" y="88900"/>
                    </a:lnTo>
                    <a:lnTo>
                      <a:pt x="595579" y="88900"/>
                    </a:lnTo>
                    <a:lnTo>
                      <a:pt x="594791" y="86360"/>
                    </a:lnTo>
                    <a:lnTo>
                      <a:pt x="596684" y="86360"/>
                    </a:lnTo>
                    <a:lnTo>
                      <a:pt x="597458" y="88900"/>
                    </a:lnTo>
                    <a:lnTo>
                      <a:pt x="597458" y="83629"/>
                    </a:lnTo>
                    <a:lnTo>
                      <a:pt x="596595" y="82550"/>
                    </a:lnTo>
                    <a:lnTo>
                      <a:pt x="594499" y="82550"/>
                    </a:lnTo>
                    <a:lnTo>
                      <a:pt x="593877" y="83324"/>
                    </a:lnTo>
                    <a:lnTo>
                      <a:pt x="593877" y="85090"/>
                    </a:lnTo>
                    <a:lnTo>
                      <a:pt x="593001" y="86360"/>
                    </a:lnTo>
                    <a:lnTo>
                      <a:pt x="591985" y="86715"/>
                    </a:lnTo>
                    <a:lnTo>
                      <a:pt x="591985" y="87630"/>
                    </a:lnTo>
                    <a:lnTo>
                      <a:pt x="590702" y="88900"/>
                    </a:lnTo>
                    <a:lnTo>
                      <a:pt x="590511" y="87630"/>
                    </a:lnTo>
                    <a:lnTo>
                      <a:pt x="591985" y="87630"/>
                    </a:lnTo>
                    <a:lnTo>
                      <a:pt x="591985" y="86715"/>
                    </a:lnTo>
                    <a:lnTo>
                      <a:pt x="589343" y="87630"/>
                    </a:lnTo>
                    <a:lnTo>
                      <a:pt x="587286" y="87630"/>
                    </a:lnTo>
                    <a:lnTo>
                      <a:pt x="588860" y="85090"/>
                    </a:lnTo>
                    <a:lnTo>
                      <a:pt x="593877" y="85090"/>
                    </a:lnTo>
                    <a:lnTo>
                      <a:pt x="593877" y="83324"/>
                    </a:lnTo>
                    <a:lnTo>
                      <a:pt x="593471" y="83820"/>
                    </a:lnTo>
                    <a:lnTo>
                      <a:pt x="592175" y="83820"/>
                    </a:lnTo>
                    <a:lnTo>
                      <a:pt x="592632" y="82550"/>
                    </a:lnTo>
                    <a:lnTo>
                      <a:pt x="593090" y="81280"/>
                    </a:lnTo>
                    <a:lnTo>
                      <a:pt x="594626" y="81280"/>
                    </a:lnTo>
                    <a:lnTo>
                      <a:pt x="597687" y="80010"/>
                    </a:lnTo>
                    <a:lnTo>
                      <a:pt x="598716" y="81280"/>
                    </a:lnTo>
                    <a:lnTo>
                      <a:pt x="598716" y="78740"/>
                    </a:lnTo>
                    <a:lnTo>
                      <a:pt x="597928" y="78740"/>
                    </a:lnTo>
                    <a:lnTo>
                      <a:pt x="598525" y="74930"/>
                    </a:lnTo>
                    <a:lnTo>
                      <a:pt x="596773" y="76200"/>
                    </a:lnTo>
                    <a:lnTo>
                      <a:pt x="596900" y="74930"/>
                    </a:lnTo>
                    <a:lnTo>
                      <a:pt x="597204" y="72390"/>
                    </a:lnTo>
                    <a:lnTo>
                      <a:pt x="597687" y="69850"/>
                    </a:lnTo>
                    <a:lnTo>
                      <a:pt x="599465" y="69850"/>
                    </a:lnTo>
                    <a:lnTo>
                      <a:pt x="598436" y="74930"/>
                    </a:lnTo>
                    <a:lnTo>
                      <a:pt x="599160" y="73660"/>
                    </a:lnTo>
                    <a:lnTo>
                      <a:pt x="599922" y="71120"/>
                    </a:lnTo>
                    <a:lnTo>
                      <a:pt x="600341" y="69850"/>
                    </a:lnTo>
                    <a:lnTo>
                      <a:pt x="601192" y="67310"/>
                    </a:lnTo>
                    <a:lnTo>
                      <a:pt x="603453" y="67310"/>
                    </a:lnTo>
                    <a:lnTo>
                      <a:pt x="603453" y="59690"/>
                    </a:lnTo>
                    <a:lnTo>
                      <a:pt x="602056" y="60960"/>
                    </a:lnTo>
                    <a:lnTo>
                      <a:pt x="601306" y="59690"/>
                    </a:lnTo>
                    <a:lnTo>
                      <a:pt x="601459" y="58381"/>
                    </a:lnTo>
                    <a:lnTo>
                      <a:pt x="601637" y="57467"/>
                    </a:lnTo>
                    <a:lnTo>
                      <a:pt x="599986" y="59690"/>
                    </a:lnTo>
                    <a:lnTo>
                      <a:pt x="598665" y="59690"/>
                    </a:lnTo>
                    <a:lnTo>
                      <a:pt x="597306" y="60960"/>
                    </a:lnTo>
                    <a:lnTo>
                      <a:pt x="597027" y="60325"/>
                    </a:lnTo>
                    <a:lnTo>
                      <a:pt x="597027" y="72390"/>
                    </a:lnTo>
                    <a:lnTo>
                      <a:pt x="595376" y="72390"/>
                    </a:lnTo>
                    <a:lnTo>
                      <a:pt x="595376" y="77470"/>
                    </a:lnTo>
                    <a:lnTo>
                      <a:pt x="595007" y="78740"/>
                    </a:lnTo>
                    <a:lnTo>
                      <a:pt x="594156" y="80010"/>
                    </a:lnTo>
                    <a:lnTo>
                      <a:pt x="590791" y="80010"/>
                    </a:lnTo>
                    <a:lnTo>
                      <a:pt x="590118" y="78409"/>
                    </a:lnTo>
                    <a:lnTo>
                      <a:pt x="590118" y="78740"/>
                    </a:lnTo>
                    <a:lnTo>
                      <a:pt x="589775" y="81280"/>
                    </a:lnTo>
                    <a:lnTo>
                      <a:pt x="587108" y="81280"/>
                    </a:lnTo>
                    <a:lnTo>
                      <a:pt x="586905" y="80010"/>
                    </a:lnTo>
                    <a:lnTo>
                      <a:pt x="587057" y="78740"/>
                    </a:lnTo>
                    <a:lnTo>
                      <a:pt x="588022" y="77470"/>
                    </a:lnTo>
                    <a:lnTo>
                      <a:pt x="589788" y="78740"/>
                    </a:lnTo>
                    <a:lnTo>
                      <a:pt x="590118" y="78740"/>
                    </a:lnTo>
                    <a:lnTo>
                      <a:pt x="590118" y="78409"/>
                    </a:lnTo>
                    <a:lnTo>
                      <a:pt x="589724" y="77470"/>
                    </a:lnTo>
                    <a:lnTo>
                      <a:pt x="592251" y="74930"/>
                    </a:lnTo>
                    <a:lnTo>
                      <a:pt x="592836" y="76200"/>
                    </a:lnTo>
                    <a:lnTo>
                      <a:pt x="594639" y="76200"/>
                    </a:lnTo>
                    <a:lnTo>
                      <a:pt x="595376" y="77470"/>
                    </a:lnTo>
                    <a:lnTo>
                      <a:pt x="595376" y="72390"/>
                    </a:lnTo>
                    <a:lnTo>
                      <a:pt x="594017" y="72390"/>
                    </a:lnTo>
                    <a:lnTo>
                      <a:pt x="594017" y="68580"/>
                    </a:lnTo>
                    <a:lnTo>
                      <a:pt x="596011" y="68580"/>
                    </a:lnTo>
                    <a:lnTo>
                      <a:pt x="596950" y="69811"/>
                    </a:lnTo>
                    <a:lnTo>
                      <a:pt x="597027" y="72390"/>
                    </a:lnTo>
                    <a:lnTo>
                      <a:pt x="597027" y="60325"/>
                    </a:lnTo>
                    <a:lnTo>
                      <a:pt x="596747" y="59690"/>
                    </a:lnTo>
                    <a:lnTo>
                      <a:pt x="596188" y="58420"/>
                    </a:lnTo>
                    <a:lnTo>
                      <a:pt x="595617" y="58420"/>
                    </a:lnTo>
                    <a:lnTo>
                      <a:pt x="595617" y="64770"/>
                    </a:lnTo>
                    <a:lnTo>
                      <a:pt x="594601" y="67310"/>
                    </a:lnTo>
                    <a:lnTo>
                      <a:pt x="592493" y="68580"/>
                    </a:lnTo>
                    <a:lnTo>
                      <a:pt x="590765" y="68580"/>
                    </a:lnTo>
                    <a:lnTo>
                      <a:pt x="590765" y="73634"/>
                    </a:lnTo>
                    <a:lnTo>
                      <a:pt x="590689" y="73964"/>
                    </a:lnTo>
                    <a:lnTo>
                      <a:pt x="589838" y="76200"/>
                    </a:lnTo>
                    <a:lnTo>
                      <a:pt x="587044" y="74930"/>
                    </a:lnTo>
                    <a:lnTo>
                      <a:pt x="586613" y="72390"/>
                    </a:lnTo>
                    <a:lnTo>
                      <a:pt x="588873" y="72390"/>
                    </a:lnTo>
                    <a:lnTo>
                      <a:pt x="590765" y="73634"/>
                    </a:lnTo>
                    <a:lnTo>
                      <a:pt x="590765" y="68580"/>
                    </a:lnTo>
                    <a:lnTo>
                      <a:pt x="590524" y="68580"/>
                    </a:lnTo>
                    <a:lnTo>
                      <a:pt x="589153" y="67310"/>
                    </a:lnTo>
                    <a:lnTo>
                      <a:pt x="590130" y="66040"/>
                    </a:lnTo>
                    <a:lnTo>
                      <a:pt x="592099" y="63500"/>
                    </a:lnTo>
                    <a:lnTo>
                      <a:pt x="592988" y="63500"/>
                    </a:lnTo>
                    <a:lnTo>
                      <a:pt x="595617" y="64770"/>
                    </a:lnTo>
                    <a:lnTo>
                      <a:pt x="595617" y="58420"/>
                    </a:lnTo>
                    <a:lnTo>
                      <a:pt x="592569" y="58420"/>
                    </a:lnTo>
                    <a:lnTo>
                      <a:pt x="592315" y="57150"/>
                    </a:lnTo>
                    <a:lnTo>
                      <a:pt x="591324" y="58420"/>
                    </a:lnTo>
                    <a:lnTo>
                      <a:pt x="588645" y="58420"/>
                    </a:lnTo>
                    <a:lnTo>
                      <a:pt x="588010" y="57696"/>
                    </a:lnTo>
                    <a:lnTo>
                      <a:pt x="588010" y="62230"/>
                    </a:lnTo>
                    <a:lnTo>
                      <a:pt x="587489" y="63500"/>
                    </a:lnTo>
                    <a:lnTo>
                      <a:pt x="587375" y="62230"/>
                    </a:lnTo>
                    <a:lnTo>
                      <a:pt x="588010" y="62230"/>
                    </a:lnTo>
                    <a:lnTo>
                      <a:pt x="588010" y="57696"/>
                    </a:lnTo>
                    <a:lnTo>
                      <a:pt x="587540" y="57150"/>
                    </a:lnTo>
                    <a:lnTo>
                      <a:pt x="587298" y="55880"/>
                    </a:lnTo>
                    <a:lnTo>
                      <a:pt x="586803" y="58420"/>
                    </a:lnTo>
                    <a:lnTo>
                      <a:pt x="586752" y="59690"/>
                    </a:lnTo>
                    <a:lnTo>
                      <a:pt x="586701" y="60960"/>
                    </a:lnTo>
                    <a:lnTo>
                      <a:pt x="586066" y="60960"/>
                    </a:lnTo>
                    <a:lnTo>
                      <a:pt x="586066" y="76200"/>
                    </a:lnTo>
                    <a:lnTo>
                      <a:pt x="585774" y="76200"/>
                    </a:lnTo>
                    <a:lnTo>
                      <a:pt x="585343" y="77495"/>
                    </a:lnTo>
                    <a:lnTo>
                      <a:pt x="584720" y="78181"/>
                    </a:lnTo>
                    <a:lnTo>
                      <a:pt x="584720" y="81280"/>
                    </a:lnTo>
                    <a:lnTo>
                      <a:pt x="584669" y="83820"/>
                    </a:lnTo>
                    <a:lnTo>
                      <a:pt x="583895" y="85090"/>
                    </a:lnTo>
                    <a:lnTo>
                      <a:pt x="583184" y="86360"/>
                    </a:lnTo>
                    <a:lnTo>
                      <a:pt x="581533" y="86360"/>
                    </a:lnTo>
                    <a:lnTo>
                      <a:pt x="581164" y="88900"/>
                    </a:lnTo>
                    <a:lnTo>
                      <a:pt x="578650" y="88900"/>
                    </a:lnTo>
                    <a:lnTo>
                      <a:pt x="578827" y="87630"/>
                    </a:lnTo>
                    <a:lnTo>
                      <a:pt x="578751" y="86360"/>
                    </a:lnTo>
                    <a:lnTo>
                      <a:pt x="581418" y="86360"/>
                    </a:lnTo>
                    <a:lnTo>
                      <a:pt x="582345" y="85090"/>
                    </a:lnTo>
                    <a:lnTo>
                      <a:pt x="583184" y="83820"/>
                    </a:lnTo>
                    <a:lnTo>
                      <a:pt x="584669" y="83820"/>
                    </a:lnTo>
                    <a:lnTo>
                      <a:pt x="584669" y="81280"/>
                    </a:lnTo>
                    <a:lnTo>
                      <a:pt x="584339" y="81280"/>
                    </a:lnTo>
                    <a:lnTo>
                      <a:pt x="583831" y="82550"/>
                    </a:lnTo>
                    <a:lnTo>
                      <a:pt x="582764" y="82550"/>
                    </a:lnTo>
                    <a:lnTo>
                      <a:pt x="582853" y="81280"/>
                    </a:lnTo>
                    <a:lnTo>
                      <a:pt x="583209" y="80010"/>
                    </a:lnTo>
                    <a:lnTo>
                      <a:pt x="584377" y="80010"/>
                    </a:lnTo>
                    <a:lnTo>
                      <a:pt x="584720" y="81280"/>
                    </a:lnTo>
                    <a:lnTo>
                      <a:pt x="584720" y="78181"/>
                    </a:lnTo>
                    <a:lnTo>
                      <a:pt x="584200" y="78740"/>
                    </a:lnTo>
                    <a:lnTo>
                      <a:pt x="583653" y="77470"/>
                    </a:lnTo>
                    <a:lnTo>
                      <a:pt x="583285" y="76200"/>
                    </a:lnTo>
                    <a:lnTo>
                      <a:pt x="582193" y="76200"/>
                    </a:lnTo>
                    <a:lnTo>
                      <a:pt x="581939" y="75234"/>
                    </a:lnTo>
                    <a:lnTo>
                      <a:pt x="581939" y="82550"/>
                    </a:lnTo>
                    <a:lnTo>
                      <a:pt x="580885" y="83820"/>
                    </a:lnTo>
                    <a:lnTo>
                      <a:pt x="579539" y="83820"/>
                    </a:lnTo>
                    <a:lnTo>
                      <a:pt x="580948" y="82550"/>
                    </a:lnTo>
                    <a:lnTo>
                      <a:pt x="580275" y="81280"/>
                    </a:lnTo>
                    <a:lnTo>
                      <a:pt x="581939" y="82550"/>
                    </a:lnTo>
                    <a:lnTo>
                      <a:pt x="581939" y="75234"/>
                    </a:lnTo>
                    <a:lnTo>
                      <a:pt x="581863" y="74930"/>
                    </a:lnTo>
                    <a:lnTo>
                      <a:pt x="585609" y="74930"/>
                    </a:lnTo>
                    <a:lnTo>
                      <a:pt x="586066" y="76200"/>
                    </a:lnTo>
                    <a:lnTo>
                      <a:pt x="586066" y="60960"/>
                    </a:lnTo>
                    <a:lnTo>
                      <a:pt x="585089" y="60960"/>
                    </a:lnTo>
                    <a:lnTo>
                      <a:pt x="585089" y="67310"/>
                    </a:lnTo>
                    <a:lnTo>
                      <a:pt x="582358" y="69850"/>
                    </a:lnTo>
                    <a:lnTo>
                      <a:pt x="582536" y="68580"/>
                    </a:lnTo>
                    <a:lnTo>
                      <a:pt x="582726" y="67310"/>
                    </a:lnTo>
                    <a:lnTo>
                      <a:pt x="583057" y="66040"/>
                    </a:lnTo>
                    <a:lnTo>
                      <a:pt x="585089" y="67310"/>
                    </a:lnTo>
                    <a:lnTo>
                      <a:pt x="585089" y="60960"/>
                    </a:lnTo>
                    <a:lnTo>
                      <a:pt x="584885" y="60960"/>
                    </a:lnTo>
                    <a:lnTo>
                      <a:pt x="585101" y="59690"/>
                    </a:lnTo>
                    <a:lnTo>
                      <a:pt x="586752" y="59690"/>
                    </a:lnTo>
                    <a:lnTo>
                      <a:pt x="586752" y="58394"/>
                    </a:lnTo>
                    <a:lnTo>
                      <a:pt x="584911" y="57150"/>
                    </a:lnTo>
                    <a:lnTo>
                      <a:pt x="585495" y="54610"/>
                    </a:lnTo>
                    <a:lnTo>
                      <a:pt x="586041" y="52070"/>
                    </a:lnTo>
                    <a:lnTo>
                      <a:pt x="586867" y="49530"/>
                    </a:lnTo>
                    <a:lnTo>
                      <a:pt x="587438" y="48260"/>
                    </a:lnTo>
                    <a:lnTo>
                      <a:pt x="588022" y="48260"/>
                    </a:lnTo>
                    <a:lnTo>
                      <a:pt x="588873" y="49530"/>
                    </a:lnTo>
                    <a:lnTo>
                      <a:pt x="590461" y="49530"/>
                    </a:lnTo>
                    <a:lnTo>
                      <a:pt x="592594" y="50800"/>
                    </a:lnTo>
                    <a:lnTo>
                      <a:pt x="593483" y="50800"/>
                    </a:lnTo>
                    <a:lnTo>
                      <a:pt x="594233" y="49530"/>
                    </a:lnTo>
                    <a:lnTo>
                      <a:pt x="594944" y="46990"/>
                    </a:lnTo>
                    <a:lnTo>
                      <a:pt x="596239" y="44450"/>
                    </a:lnTo>
                    <a:lnTo>
                      <a:pt x="597103" y="44450"/>
                    </a:lnTo>
                    <a:lnTo>
                      <a:pt x="598424" y="45643"/>
                    </a:lnTo>
                    <a:lnTo>
                      <a:pt x="598424" y="44450"/>
                    </a:lnTo>
                    <a:lnTo>
                      <a:pt x="598424" y="41910"/>
                    </a:lnTo>
                    <a:lnTo>
                      <a:pt x="598195" y="41910"/>
                    </a:lnTo>
                    <a:lnTo>
                      <a:pt x="597992" y="40640"/>
                    </a:lnTo>
                    <a:lnTo>
                      <a:pt x="597306" y="40640"/>
                    </a:lnTo>
                    <a:lnTo>
                      <a:pt x="596811" y="41910"/>
                    </a:lnTo>
                    <a:lnTo>
                      <a:pt x="595680" y="43180"/>
                    </a:lnTo>
                    <a:lnTo>
                      <a:pt x="594918" y="45643"/>
                    </a:lnTo>
                    <a:lnTo>
                      <a:pt x="594842" y="45783"/>
                    </a:lnTo>
                    <a:lnTo>
                      <a:pt x="592924" y="48260"/>
                    </a:lnTo>
                    <a:lnTo>
                      <a:pt x="590918" y="49530"/>
                    </a:lnTo>
                    <a:lnTo>
                      <a:pt x="590054" y="48260"/>
                    </a:lnTo>
                    <a:lnTo>
                      <a:pt x="589191" y="46990"/>
                    </a:lnTo>
                    <a:lnTo>
                      <a:pt x="588962" y="45783"/>
                    </a:lnTo>
                    <a:lnTo>
                      <a:pt x="588911" y="45643"/>
                    </a:lnTo>
                    <a:lnTo>
                      <a:pt x="588327" y="44450"/>
                    </a:lnTo>
                    <a:lnTo>
                      <a:pt x="587082" y="44450"/>
                    </a:lnTo>
                    <a:lnTo>
                      <a:pt x="586651" y="45783"/>
                    </a:lnTo>
                    <a:lnTo>
                      <a:pt x="586193" y="49530"/>
                    </a:lnTo>
                    <a:lnTo>
                      <a:pt x="584885" y="52070"/>
                    </a:lnTo>
                    <a:lnTo>
                      <a:pt x="583450" y="54190"/>
                    </a:lnTo>
                    <a:lnTo>
                      <a:pt x="583450" y="64770"/>
                    </a:lnTo>
                    <a:lnTo>
                      <a:pt x="582155" y="67310"/>
                    </a:lnTo>
                    <a:lnTo>
                      <a:pt x="580974" y="67310"/>
                    </a:lnTo>
                    <a:lnTo>
                      <a:pt x="580974" y="78740"/>
                    </a:lnTo>
                    <a:lnTo>
                      <a:pt x="580809" y="80010"/>
                    </a:lnTo>
                    <a:lnTo>
                      <a:pt x="578993" y="80010"/>
                    </a:lnTo>
                    <a:lnTo>
                      <a:pt x="578993" y="83820"/>
                    </a:lnTo>
                    <a:lnTo>
                      <a:pt x="578129" y="83820"/>
                    </a:lnTo>
                    <a:lnTo>
                      <a:pt x="578726" y="82550"/>
                    </a:lnTo>
                    <a:lnTo>
                      <a:pt x="578993" y="83820"/>
                    </a:lnTo>
                    <a:lnTo>
                      <a:pt x="578993" y="80010"/>
                    </a:lnTo>
                    <a:lnTo>
                      <a:pt x="578764" y="80010"/>
                    </a:lnTo>
                    <a:lnTo>
                      <a:pt x="578383" y="77470"/>
                    </a:lnTo>
                    <a:lnTo>
                      <a:pt x="578040" y="77470"/>
                    </a:lnTo>
                    <a:lnTo>
                      <a:pt x="577926" y="78613"/>
                    </a:lnTo>
                    <a:lnTo>
                      <a:pt x="577926" y="91440"/>
                    </a:lnTo>
                    <a:lnTo>
                      <a:pt x="576821" y="93980"/>
                    </a:lnTo>
                    <a:lnTo>
                      <a:pt x="576224" y="92710"/>
                    </a:lnTo>
                    <a:lnTo>
                      <a:pt x="576453" y="91440"/>
                    </a:lnTo>
                    <a:lnTo>
                      <a:pt x="577926" y="91440"/>
                    </a:lnTo>
                    <a:lnTo>
                      <a:pt x="577926" y="78613"/>
                    </a:lnTo>
                    <a:lnTo>
                      <a:pt x="577913" y="78740"/>
                    </a:lnTo>
                    <a:lnTo>
                      <a:pt x="577697" y="78740"/>
                    </a:lnTo>
                    <a:lnTo>
                      <a:pt x="577405" y="82550"/>
                    </a:lnTo>
                    <a:lnTo>
                      <a:pt x="577062" y="82550"/>
                    </a:lnTo>
                    <a:lnTo>
                      <a:pt x="577062" y="85090"/>
                    </a:lnTo>
                    <a:lnTo>
                      <a:pt x="576643" y="85090"/>
                    </a:lnTo>
                    <a:lnTo>
                      <a:pt x="576478" y="85483"/>
                    </a:lnTo>
                    <a:lnTo>
                      <a:pt x="576478" y="88836"/>
                    </a:lnTo>
                    <a:lnTo>
                      <a:pt x="576211" y="89598"/>
                    </a:lnTo>
                    <a:lnTo>
                      <a:pt x="576211" y="91440"/>
                    </a:lnTo>
                    <a:lnTo>
                      <a:pt x="575983" y="92710"/>
                    </a:lnTo>
                    <a:lnTo>
                      <a:pt x="575881" y="93980"/>
                    </a:lnTo>
                    <a:lnTo>
                      <a:pt x="575424" y="93980"/>
                    </a:lnTo>
                    <a:lnTo>
                      <a:pt x="574827" y="95250"/>
                    </a:lnTo>
                    <a:lnTo>
                      <a:pt x="574167" y="95250"/>
                    </a:lnTo>
                    <a:lnTo>
                      <a:pt x="573684" y="93980"/>
                    </a:lnTo>
                    <a:lnTo>
                      <a:pt x="573570" y="92710"/>
                    </a:lnTo>
                    <a:lnTo>
                      <a:pt x="573760" y="92710"/>
                    </a:lnTo>
                    <a:lnTo>
                      <a:pt x="573849" y="91440"/>
                    </a:lnTo>
                    <a:lnTo>
                      <a:pt x="576211" y="91440"/>
                    </a:lnTo>
                    <a:lnTo>
                      <a:pt x="576211" y="89598"/>
                    </a:lnTo>
                    <a:lnTo>
                      <a:pt x="575983" y="90170"/>
                    </a:lnTo>
                    <a:lnTo>
                      <a:pt x="573938" y="90170"/>
                    </a:lnTo>
                    <a:lnTo>
                      <a:pt x="574167" y="88900"/>
                    </a:lnTo>
                    <a:lnTo>
                      <a:pt x="574916" y="87630"/>
                    </a:lnTo>
                    <a:lnTo>
                      <a:pt x="576262" y="87630"/>
                    </a:lnTo>
                    <a:lnTo>
                      <a:pt x="576478" y="88836"/>
                    </a:lnTo>
                    <a:lnTo>
                      <a:pt x="576478" y="85483"/>
                    </a:lnTo>
                    <a:lnTo>
                      <a:pt x="576110" y="86360"/>
                    </a:lnTo>
                    <a:lnTo>
                      <a:pt x="574814" y="86360"/>
                    </a:lnTo>
                    <a:lnTo>
                      <a:pt x="574306" y="85090"/>
                    </a:lnTo>
                    <a:lnTo>
                      <a:pt x="573951" y="83820"/>
                    </a:lnTo>
                    <a:lnTo>
                      <a:pt x="576376" y="83820"/>
                    </a:lnTo>
                    <a:lnTo>
                      <a:pt x="577062" y="85090"/>
                    </a:lnTo>
                    <a:lnTo>
                      <a:pt x="577062" y="82550"/>
                    </a:lnTo>
                    <a:lnTo>
                      <a:pt x="573493" y="82550"/>
                    </a:lnTo>
                    <a:lnTo>
                      <a:pt x="574205" y="86360"/>
                    </a:lnTo>
                    <a:lnTo>
                      <a:pt x="573430" y="87261"/>
                    </a:lnTo>
                    <a:lnTo>
                      <a:pt x="573430" y="88900"/>
                    </a:lnTo>
                    <a:lnTo>
                      <a:pt x="573138" y="90030"/>
                    </a:lnTo>
                    <a:lnTo>
                      <a:pt x="573138" y="93980"/>
                    </a:lnTo>
                    <a:lnTo>
                      <a:pt x="572846" y="95250"/>
                    </a:lnTo>
                    <a:lnTo>
                      <a:pt x="572719" y="96520"/>
                    </a:lnTo>
                    <a:lnTo>
                      <a:pt x="570471" y="96520"/>
                    </a:lnTo>
                    <a:lnTo>
                      <a:pt x="570191" y="95250"/>
                    </a:lnTo>
                    <a:lnTo>
                      <a:pt x="570242" y="92710"/>
                    </a:lnTo>
                    <a:lnTo>
                      <a:pt x="572630" y="92710"/>
                    </a:lnTo>
                    <a:lnTo>
                      <a:pt x="572897" y="93980"/>
                    </a:lnTo>
                    <a:lnTo>
                      <a:pt x="573138" y="93980"/>
                    </a:lnTo>
                    <a:lnTo>
                      <a:pt x="573138" y="90030"/>
                    </a:lnTo>
                    <a:lnTo>
                      <a:pt x="573100" y="90170"/>
                    </a:lnTo>
                    <a:lnTo>
                      <a:pt x="572770" y="90170"/>
                    </a:lnTo>
                    <a:lnTo>
                      <a:pt x="572236" y="91440"/>
                    </a:lnTo>
                    <a:lnTo>
                      <a:pt x="571131" y="91440"/>
                    </a:lnTo>
                    <a:lnTo>
                      <a:pt x="570953" y="90170"/>
                    </a:lnTo>
                    <a:lnTo>
                      <a:pt x="571563" y="90170"/>
                    </a:lnTo>
                    <a:lnTo>
                      <a:pt x="572147" y="88900"/>
                    </a:lnTo>
                    <a:lnTo>
                      <a:pt x="573430" y="88900"/>
                    </a:lnTo>
                    <a:lnTo>
                      <a:pt x="573430" y="87261"/>
                    </a:lnTo>
                    <a:lnTo>
                      <a:pt x="573100" y="87630"/>
                    </a:lnTo>
                    <a:lnTo>
                      <a:pt x="570331" y="88861"/>
                    </a:lnTo>
                    <a:lnTo>
                      <a:pt x="569887" y="91440"/>
                    </a:lnTo>
                    <a:lnTo>
                      <a:pt x="569214" y="92710"/>
                    </a:lnTo>
                    <a:lnTo>
                      <a:pt x="570026" y="96520"/>
                    </a:lnTo>
                    <a:lnTo>
                      <a:pt x="568871" y="97790"/>
                    </a:lnTo>
                    <a:lnTo>
                      <a:pt x="567461" y="97790"/>
                    </a:lnTo>
                    <a:lnTo>
                      <a:pt x="569391" y="99060"/>
                    </a:lnTo>
                    <a:lnTo>
                      <a:pt x="570699" y="97790"/>
                    </a:lnTo>
                    <a:lnTo>
                      <a:pt x="572960" y="96520"/>
                    </a:lnTo>
                    <a:lnTo>
                      <a:pt x="575081" y="96520"/>
                    </a:lnTo>
                    <a:lnTo>
                      <a:pt x="574967" y="98704"/>
                    </a:lnTo>
                    <a:lnTo>
                      <a:pt x="574929" y="99060"/>
                    </a:lnTo>
                    <a:lnTo>
                      <a:pt x="572973" y="99060"/>
                    </a:lnTo>
                    <a:lnTo>
                      <a:pt x="572236" y="101600"/>
                    </a:lnTo>
                    <a:lnTo>
                      <a:pt x="574294" y="101600"/>
                    </a:lnTo>
                    <a:lnTo>
                      <a:pt x="574586" y="102870"/>
                    </a:lnTo>
                    <a:lnTo>
                      <a:pt x="574598" y="104140"/>
                    </a:lnTo>
                    <a:lnTo>
                      <a:pt x="571931" y="104140"/>
                    </a:lnTo>
                    <a:lnTo>
                      <a:pt x="570141" y="105410"/>
                    </a:lnTo>
                    <a:lnTo>
                      <a:pt x="568071" y="104140"/>
                    </a:lnTo>
                    <a:lnTo>
                      <a:pt x="569760" y="104140"/>
                    </a:lnTo>
                    <a:lnTo>
                      <a:pt x="570839" y="101600"/>
                    </a:lnTo>
                    <a:lnTo>
                      <a:pt x="572236" y="101600"/>
                    </a:lnTo>
                    <a:lnTo>
                      <a:pt x="570052" y="100330"/>
                    </a:lnTo>
                    <a:lnTo>
                      <a:pt x="569302" y="101600"/>
                    </a:lnTo>
                    <a:lnTo>
                      <a:pt x="566127" y="101600"/>
                    </a:lnTo>
                    <a:lnTo>
                      <a:pt x="566077" y="100330"/>
                    </a:lnTo>
                    <a:lnTo>
                      <a:pt x="565823" y="100330"/>
                    </a:lnTo>
                    <a:lnTo>
                      <a:pt x="566902" y="95250"/>
                    </a:lnTo>
                    <a:lnTo>
                      <a:pt x="567499" y="92710"/>
                    </a:lnTo>
                    <a:lnTo>
                      <a:pt x="567778" y="92710"/>
                    </a:lnTo>
                    <a:lnTo>
                      <a:pt x="567245" y="91440"/>
                    </a:lnTo>
                    <a:lnTo>
                      <a:pt x="566724" y="90170"/>
                    </a:lnTo>
                    <a:lnTo>
                      <a:pt x="567639" y="88950"/>
                    </a:lnTo>
                    <a:lnTo>
                      <a:pt x="568756" y="86360"/>
                    </a:lnTo>
                    <a:lnTo>
                      <a:pt x="568998" y="85432"/>
                    </a:lnTo>
                    <a:lnTo>
                      <a:pt x="569099" y="84823"/>
                    </a:lnTo>
                    <a:lnTo>
                      <a:pt x="569137" y="83820"/>
                    </a:lnTo>
                    <a:lnTo>
                      <a:pt x="569188" y="82550"/>
                    </a:lnTo>
                    <a:lnTo>
                      <a:pt x="571474" y="81280"/>
                    </a:lnTo>
                    <a:lnTo>
                      <a:pt x="572046" y="81280"/>
                    </a:lnTo>
                    <a:lnTo>
                      <a:pt x="571588" y="80010"/>
                    </a:lnTo>
                    <a:lnTo>
                      <a:pt x="571144" y="78740"/>
                    </a:lnTo>
                    <a:lnTo>
                      <a:pt x="572401" y="77470"/>
                    </a:lnTo>
                    <a:lnTo>
                      <a:pt x="575043" y="76200"/>
                    </a:lnTo>
                    <a:lnTo>
                      <a:pt x="576364" y="74930"/>
                    </a:lnTo>
                    <a:lnTo>
                      <a:pt x="577494" y="74930"/>
                    </a:lnTo>
                    <a:lnTo>
                      <a:pt x="579335" y="76200"/>
                    </a:lnTo>
                    <a:lnTo>
                      <a:pt x="580136" y="76200"/>
                    </a:lnTo>
                    <a:lnTo>
                      <a:pt x="580809" y="77470"/>
                    </a:lnTo>
                    <a:lnTo>
                      <a:pt x="580974" y="78740"/>
                    </a:lnTo>
                    <a:lnTo>
                      <a:pt x="580974" y="67310"/>
                    </a:lnTo>
                    <a:lnTo>
                      <a:pt x="579412" y="67310"/>
                    </a:lnTo>
                    <a:lnTo>
                      <a:pt x="579945" y="66040"/>
                    </a:lnTo>
                    <a:lnTo>
                      <a:pt x="580478" y="64770"/>
                    </a:lnTo>
                    <a:lnTo>
                      <a:pt x="581507" y="63500"/>
                    </a:lnTo>
                    <a:lnTo>
                      <a:pt x="583450" y="64770"/>
                    </a:lnTo>
                    <a:lnTo>
                      <a:pt x="583450" y="54190"/>
                    </a:lnTo>
                    <a:lnTo>
                      <a:pt x="581444" y="57150"/>
                    </a:lnTo>
                    <a:lnTo>
                      <a:pt x="580250" y="58420"/>
                    </a:lnTo>
                    <a:lnTo>
                      <a:pt x="577215" y="54610"/>
                    </a:lnTo>
                    <a:lnTo>
                      <a:pt x="576554" y="53784"/>
                    </a:lnTo>
                    <a:lnTo>
                      <a:pt x="576554" y="58420"/>
                    </a:lnTo>
                    <a:lnTo>
                      <a:pt x="575957" y="58940"/>
                    </a:lnTo>
                    <a:lnTo>
                      <a:pt x="575957" y="62230"/>
                    </a:lnTo>
                    <a:lnTo>
                      <a:pt x="575437" y="63500"/>
                    </a:lnTo>
                    <a:lnTo>
                      <a:pt x="574967" y="64770"/>
                    </a:lnTo>
                    <a:lnTo>
                      <a:pt x="574154" y="66040"/>
                    </a:lnTo>
                    <a:lnTo>
                      <a:pt x="571881" y="66040"/>
                    </a:lnTo>
                    <a:lnTo>
                      <a:pt x="571576" y="64770"/>
                    </a:lnTo>
                    <a:lnTo>
                      <a:pt x="571957" y="64770"/>
                    </a:lnTo>
                    <a:lnTo>
                      <a:pt x="572935" y="63449"/>
                    </a:lnTo>
                    <a:lnTo>
                      <a:pt x="573633" y="62230"/>
                    </a:lnTo>
                    <a:lnTo>
                      <a:pt x="575957" y="62230"/>
                    </a:lnTo>
                    <a:lnTo>
                      <a:pt x="575957" y="58940"/>
                    </a:lnTo>
                    <a:lnTo>
                      <a:pt x="575094" y="59690"/>
                    </a:lnTo>
                    <a:lnTo>
                      <a:pt x="573951" y="60960"/>
                    </a:lnTo>
                    <a:lnTo>
                      <a:pt x="572223" y="62230"/>
                    </a:lnTo>
                    <a:lnTo>
                      <a:pt x="570179" y="62230"/>
                    </a:lnTo>
                    <a:lnTo>
                      <a:pt x="569264" y="63500"/>
                    </a:lnTo>
                    <a:lnTo>
                      <a:pt x="568845" y="64528"/>
                    </a:lnTo>
                    <a:lnTo>
                      <a:pt x="568845" y="67310"/>
                    </a:lnTo>
                    <a:lnTo>
                      <a:pt x="568528" y="68580"/>
                    </a:lnTo>
                    <a:lnTo>
                      <a:pt x="566102" y="68580"/>
                    </a:lnTo>
                    <a:lnTo>
                      <a:pt x="568299" y="67310"/>
                    </a:lnTo>
                    <a:lnTo>
                      <a:pt x="568845" y="67310"/>
                    </a:lnTo>
                    <a:lnTo>
                      <a:pt x="568845" y="64528"/>
                    </a:lnTo>
                    <a:lnTo>
                      <a:pt x="568744" y="64770"/>
                    </a:lnTo>
                    <a:lnTo>
                      <a:pt x="566635" y="63500"/>
                    </a:lnTo>
                    <a:lnTo>
                      <a:pt x="566407" y="62230"/>
                    </a:lnTo>
                    <a:lnTo>
                      <a:pt x="567397" y="59690"/>
                    </a:lnTo>
                    <a:lnTo>
                      <a:pt x="567829" y="58420"/>
                    </a:lnTo>
                    <a:lnTo>
                      <a:pt x="569150" y="54610"/>
                    </a:lnTo>
                    <a:lnTo>
                      <a:pt x="570915" y="54610"/>
                    </a:lnTo>
                    <a:lnTo>
                      <a:pt x="572300" y="57150"/>
                    </a:lnTo>
                    <a:lnTo>
                      <a:pt x="573798" y="57150"/>
                    </a:lnTo>
                    <a:lnTo>
                      <a:pt x="573798" y="58420"/>
                    </a:lnTo>
                    <a:lnTo>
                      <a:pt x="574332" y="58420"/>
                    </a:lnTo>
                    <a:lnTo>
                      <a:pt x="574840" y="57150"/>
                    </a:lnTo>
                    <a:lnTo>
                      <a:pt x="575792" y="58420"/>
                    </a:lnTo>
                    <a:lnTo>
                      <a:pt x="576554" y="58420"/>
                    </a:lnTo>
                    <a:lnTo>
                      <a:pt x="576554" y="53784"/>
                    </a:lnTo>
                    <a:lnTo>
                      <a:pt x="576199" y="53340"/>
                    </a:lnTo>
                    <a:lnTo>
                      <a:pt x="573278" y="52070"/>
                    </a:lnTo>
                    <a:lnTo>
                      <a:pt x="570077" y="50800"/>
                    </a:lnTo>
                    <a:lnTo>
                      <a:pt x="568299" y="50800"/>
                    </a:lnTo>
                    <a:lnTo>
                      <a:pt x="568299" y="54610"/>
                    </a:lnTo>
                    <a:lnTo>
                      <a:pt x="567372" y="58420"/>
                    </a:lnTo>
                    <a:lnTo>
                      <a:pt x="565962" y="58420"/>
                    </a:lnTo>
                    <a:lnTo>
                      <a:pt x="565962" y="69850"/>
                    </a:lnTo>
                    <a:lnTo>
                      <a:pt x="565886" y="71120"/>
                    </a:lnTo>
                    <a:lnTo>
                      <a:pt x="563473" y="71120"/>
                    </a:lnTo>
                    <a:lnTo>
                      <a:pt x="563600" y="69850"/>
                    </a:lnTo>
                    <a:lnTo>
                      <a:pt x="565962" y="69850"/>
                    </a:lnTo>
                    <a:lnTo>
                      <a:pt x="565962" y="58420"/>
                    </a:lnTo>
                    <a:lnTo>
                      <a:pt x="565759" y="58420"/>
                    </a:lnTo>
                    <a:lnTo>
                      <a:pt x="566077" y="55880"/>
                    </a:lnTo>
                    <a:lnTo>
                      <a:pt x="566242" y="54610"/>
                    </a:lnTo>
                    <a:lnTo>
                      <a:pt x="568299" y="54610"/>
                    </a:lnTo>
                    <a:lnTo>
                      <a:pt x="568299" y="50800"/>
                    </a:lnTo>
                    <a:lnTo>
                      <a:pt x="567232" y="50800"/>
                    </a:lnTo>
                    <a:lnTo>
                      <a:pt x="565708" y="52044"/>
                    </a:lnTo>
                    <a:lnTo>
                      <a:pt x="565708" y="67310"/>
                    </a:lnTo>
                    <a:lnTo>
                      <a:pt x="563803" y="68605"/>
                    </a:lnTo>
                    <a:lnTo>
                      <a:pt x="563448" y="68821"/>
                    </a:lnTo>
                    <a:lnTo>
                      <a:pt x="563448" y="85090"/>
                    </a:lnTo>
                    <a:lnTo>
                      <a:pt x="563194" y="85090"/>
                    </a:lnTo>
                    <a:lnTo>
                      <a:pt x="561619" y="87630"/>
                    </a:lnTo>
                    <a:lnTo>
                      <a:pt x="559828" y="87630"/>
                    </a:lnTo>
                    <a:lnTo>
                      <a:pt x="559968" y="86360"/>
                    </a:lnTo>
                    <a:lnTo>
                      <a:pt x="560120" y="85090"/>
                    </a:lnTo>
                    <a:lnTo>
                      <a:pt x="560755" y="83820"/>
                    </a:lnTo>
                    <a:lnTo>
                      <a:pt x="562749" y="83820"/>
                    </a:lnTo>
                    <a:lnTo>
                      <a:pt x="563448" y="85090"/>
                    </a:lnTo>
                    <a:lnTo>
                      <a:pt x="563448" y="68821"/>
                    </a:lnTo>
                    <a:lnTo>
                      <a:pt x="561746" y="69850"/>
                    </a:lnTo>
                    <a:lnTo>
                      <a:pt x="558901" y="68580"/>
                    </a:lnTo>
                    <a:lnTo>
                      <a:pt x="559523" y="67310"/>
                    </a:lnTo>
                    <a:lnTo>
                      <a:pt x="559892" y="67310"/>
                    </a:lnTo>
                    <a:lnTo>
                      <a:pt x="561149" y="66040"/>
                    </a:lnTo>
                    <a:lnTo>
                      <a:pt x="562279" y="66040"/>
                    </a:lnTo>
                    <a:lnTo>
                      <a:pt x="562368" y="64731"/>
                    </a:lnTo>
                    <a:lnTo>
                      <a:pt x="563587" y="63500"/>
                    </a:lnTo>
                    <a:lnTo>
                      <a:pt x="564908" y="63500"/>
                    </a:lnTo>
                    <a:lnTo>
                      <a:pt x="565670" y="64731"/>
                    </a:lnTo>
                    <a:lnTo>
                      <a:pt x="565708" y="67310"/>
                    </a:lnTo>
                    <a:lnTo>
                      <a:pt x="565708" y="52044"/>
                    </a:lnTo>
                    <a:lnTo>
                      <a:pt x="565175" y="51892"/>
                    </a:lnTo>
                    <a:lnTo>
                      <a:pt x="565175" y="55880"/>
                    </a:lnTo>
                    <a:lnTo>
                      <a:pt x="564921" y="58420"/>
                    </a:lnTo>
                    <a:lnTo>
                      <a:pt x="564730" y="59690"/>
                    </a:lnTo>
                    <a:lnTo>
                      <a:pt x="564362" y="60960"/>
                    </a:lnTo>
                    <a:lnTo>
                      <a:pt x="562330" y="60960"/>
                    </a:lnTo>
                    <a:lnTo>
                      <a:pt x="562000" y="59690"/>
                    </a:lnTo>
                    <a:lnTo>
                      <a:pt x="561822" y="58420"/>
                    </a:lnTo>
                    <a:lnTo>
                      <a:pt x="562533" y="57150"/>
                    </a:lnTo>
                    <a:lnTo>
                      <a:pt x="563295" y="55880"/>
                    </a:lnTo>
                    <a:lnTo>
                      <a:pt x="565175" y="55880"/>
                    </a:lnTo>
                    <a:lnTo>
                      <a:pt x="565175" y="51892"/>
                    </a:lnTo>
                    <a:lnTo>
                      <a:pt x="562203" y="50800"/>
                    </a:lnTo>
                    <a:lnTo>
                      <a:pt x="561682" y="50800"/>
                    </a:lnTo>
                    <a:lnTo>
                      <a:pt x="561682" y="64770"/>
                    </a:lnTo>
                    <a:lnTo>
                      <a:pt x="560616" y="64770"/>
                    </a:lnTo>
                    <a:lnTo>
                      <a:pt x="559054" y="67310"/>
                    </a:lnTo>
                    <a:lnTo>
                      <a:pt x="558355" y="67310"/>
                    </a:lnTo>
                    <a:lnTo>
                      <a:pt x="557580" y="66040"/>
                    </a:lnTo>
                    <a:lnTo>
                      <a:pt x="557403" y="64770"/>
                    </a:lnTo>
                    <a:lnTo>
                      <a:pt x="556983" y="64770"/>
                    </a:lnTo>
                    <a:lnTo>
                      <a:pt x="557885" y="67310"/>
                    </a:lnTo>
                    <a:lnTo>
                      <a:pt x="557733" y="68605"/>
                    </a:lnTo>
                    <a:lnTo>
                      <a:pt x="556971" y="69850"/>
                    </a:lnTo>
                    <a:lnTo>
                      <a:pt x="559269" y="69850"/>
                    </a:lnTo>
                    <a:lnTo>
                      <a:pt x="560438" y="71120"/>
                    </a:lnTo>
                    <a:lnTo>
                      <a:pt x="560298" y="71120"/>
                    </a:lnTo>
                    <a:lnTo>
                      <a:pt x="559625" y="72466"/>
                    </a:lnTo>
                    <a:lnTo>
                      <a:pt x="559625" y="78740"/>
                    </a:lnTo>
                    <a:lnTo>
                      <a:pt x="558749" y="78740"/>
                    </a:lnTo>
                    <a:lnTo>
                      <a:pt x="558749" y="82550"/>
                    </a:lnTo>
                    <a:lnTo>
                      <a:pt x="558723" y="92710"/>
                    </a:lnTo>
                    <a:lnTo>
                      <a:pt x="557834" y="93980"/>
                    </a:lnTo>
                    <a:lnTo>
                      <a:pt x="557098" y="95250"/>
                    </a:lnTo>
                    <a:lnTo>
                      <a:pt x="555815" y="93980"/>
                    </a:lnTo>
                    <a:lnTo>
                      <a:pt x="555815" y="92710"/>
                    </a:lnTo>
                    <a:lnTo>
                      <a:pt x="556768" y="91440"/>
                    </a:lnTo>
                    <a:lnTo>
                      <a:pt x="558647" y="91440"/>
                    </a:lnTo>
                    <a:lnTo>
                      <a:pt x="558723" y="92710"/>
                    </a:lnTo>
                    <a:lnTo>
                      <a:pt x="558723" y="82550"/>
                    </a:lnTo>
                    <a:lnTo>
                      <a:pt x="557276" y="82550"/>
                    </a:lnTo>
                    <a:lnTo>
                      <a:pt x="557618" y="81280"/>
                    </a:lnTo>
                    <a:lnTo>
                      <a:pt x="558317" y="81280"/>
                    </a:lnTo>
                    <a:lnTo>
                      <a:pt x="558749" y="82550"/>
                    </a:lnTo>
                    <a:lnTo>
                      <a:pt x="558749" y="78740"/>
                    </a:lnTo>
                    <a:lnTo>
                      <a:pt x="559003" y="77470"/>
                    </a:lnTo>
                    <a:lnTo>
                      <a:pt x="559460" y="77470"/>
                    </a:lnTo>
                    <a:lnTo>
                      <a:pt x="559625" y="78740"/>
                    </a:lnTo>
                    <a:lnTo>
                      <a:pt x="559625" y="72466"/>
                    </a:lnTo>
                    <a:lnTo>
                      <a:pt x="559028" y="73660"/>
                    </a:lnTo>
                    <a:lnTo>
                      <a:pt x="558292" y="73660"/>
                    </a:lnTo>
                    <a:lnTo>
                      <a:pt x="557872" y="72390"/>
                    </a:lnTo>
                    <a:lnTo>
                      <a:pt x="557669" y="71780"/>
                    </a:lnTo>
                    <a:lnTo>
                      <a:pt x="557669" y="73660"/>
                    </a:lnTo>
                    <a:lnTo>
                      <a:pt x="557237" y="73660"/>
                    </a:lnTo>
                    <a:lnTo>
                      <a:pt x="557212" y="74168"/>
                    </a:lnTo>
                    <a:lnTo>
                      <a:pt x="557212" y="87630"/>
                    </a:lnTo>
                    <a:lnTo>
                      <a:pt x="557136" y="88900"/>
                    </a:lnTo>
                    <a:lnTo>
                      <a:pt x="555815" y="88900"/>
                    </a:lnTo>
                    <a:lnTo>
                      <a:pt x="556183" y="87630"/>
                    </a:lnTo>
                    <a:lnTo>
                      <a:pt x="557212" y="87630"/>
                    </a:lnTo>
                    <a:lnTo>
                      <a:pt x="557212" y="74168"/>
                    </a:lnTo>
                    <a:lnTo>
                      <a:pt x="557174" y="74930"/>
                    </a:lnTo>
                    <a:lnTo>
                      <a:pt x="556920" y="74930"/>
                    </a:lnTo>
                    <a:lnTo>
                      <a:pt x="556920" y="85090"/>
                    </a:lnTo>
                    <a:lnTo>
                      <a:pt x="556564" y="85090"/>
                    </a:lnTo>
                    <a:lnTo>
                      <a:pt x="553440" y="86360"/>
                    </a:lnTo>
                    <a:lnTo>
                      <a:pt x="552767" y="86360"/>
                    </a:lnTo>
                    <a:lnTo>
                      <a:pt x="552843" y="82550"/>
                    </a:lnTo>
                    <a:lnTo>
                      <a:pt x="553377" y="81280"/>
                    </a:lnTo>
                    <a:lnTo>
                      <a:pt x="555713" y="80010"/>
                    </a:lnTo>
                    <a:lnTo>
                      <a:pt x="556666" y="80010"/>
                    </a:lnTo>
                    <a:lnTo>
                      <a:pt x="556920" y="85090"/>
                    </a:lnTo>
                    <a:lnTo>
                      <a:pt x="556920" y="74930"/>
                    </a:lnTo>
                    <a:lnTo>
                      <a:pt x="556234" y="74930"/>
                    </a:lnTo>
                    <a:lnTo>
                      <a:pt x="556234" y="78740"/>
                    </a:lnTo>
                    <a:lnTo>
                      <a:pt x="554278" y="78740"/>
                    </a:lnTo>
                    <a:lnTo>
                      <a:pt x="553554" y="76200"/>
                    </a:lnTo>
                    <a:lnTo>
                      <a:pt x="555764" y="76200"/>
                    </a:lnTo>
                    <a:lnTo>
                      <a:pt x="556234" y="78740"/>
                    </a:lnTo>
                    <a:lnTo>
                      <a:pt x="556234" y="74930"/>
                    </a:lnTo>
                    <a:lnTo>
                      <a:pt x="555231" y="74930"/>
                    </a:lnTo>
                    <a:lnTo>
                      <a:pt x="555409" y="73634"/>
                    </a:lnTo>
                    <a:lnTo>
                      <a:pt x="555993" y="72390"/>
                    </a:lnTo>
                    <a:lnTo>
                      <a:pt x="557669" y="73660"/>
                    </a:lnTo>
                    <a:lnTo>
                      <a:pt x="557669" y="71780"/>
                    </a:lnTo>
                    <a:lnTo>
                      <a:pt x="557453" y="71120"/>
                    </a:lnTo>
                    <a:lnTo>
                      <a:pt x="557034" y="69850"/>
                    </a:lnTo>
                    <a:lnTo>
                      <a:pt x="555650" y="71120"/>
                    </a:lnTo>
                    <a:lnTo>
                      <a:pt x="553427" y="68580"/>
                    </a:lnTo>
                    <a:lnTo>
                      <a:pt x="552196" y="68580"/>
                    </a:lnTo>
                    <a:lnTo>
                      <a:pt x="553999" y="71120"/>
                    </a:lnTo>
                    <a:lnTo>
                      <a:pt x="553948" y="72390"/>
                    </a:lnTo>
                    <a:lnTo>
                      <a:pt x="553351" y="73660"/>
                    </a:lnTo>
                    <a:lnTo>
                      <a:pt x="551535" y="73660"/>
                    </a:lnTo>
                    <a:lnTo>
                      <a:pt x="551091" y="72390"/>
                    </a:lnTo>
                    <a:lnTo>
                      <a:pt x="549973" y="71120"/>
                    </a:lnTo>
                    <a:lnTo>
                      <a:pt x="551827" y="69850"/>
                    </a:lnTo>
                    <a:lnTo>
                      <a:pt x="550418" y="69850"/>
                    </a:lnTo>
                    <a:lnTo>
                      <a:pt x="548208" y="73660"/>
                    </a:lnTo>
                    <a:lnTo>
                      <a:pt x="550697" y="73660"/>
                    </a:lnTo>
                    <a:lnTo>
                      <a:pt x="553250" y="74930"/>
                    </a:lnTo>
                    <a:lnTo>
                      <a:pt x="553504" y="76200"/>
                    </a:lnTo>
                    <a:lnTo>
                      <a:pt x="552157" y="78613"/>
                    </a:lnTo>
                    <a:lnTo>
                      <a:pt x="552157" y="83820"/>
                    </a:lnTo>
                    <a:lnTo>
                      <a:pt x="551929" y="85090"/>
                    </a:lnTo>
                    <a:lnTo>
                      <a:pt x="551319" y="86360"/>
                    </a:lnTo>
                    <a:lnTo>
                      <a:pt x="550862" y="86360"/>
                    </a:lnTo>
                    <a:lnTo>
                      <a:pt x="550862" y="90170"/>
                    </a:lnTo>
                    <a:lnTo>
                      <a:pt x="549871" y="91440"/>
                    </a:lnTo>
                    <a:lnTo>
                      <a:pt x="549998" y="92710"/>
                    </a:lnTo>
                    <a:lnTo>
                      <a:pt x="548436" y="92710"/>
                    </a:lnTo>
                    <a:lnTo>
                      <a:pt x="548246" y="90170"/>
                    </a:lnTo>
                    <a:lnTo>
                      <a:pt x="550862" y="90170"/>
                    </a:lnTo>
                    <a:lnTo>
                      <a:pt x="550862" y="86360"/>
                    </a:lnTo>
                    <a:lnTo>
                      <a:pt x="550684" y="86360"/>
                    </a:lnTo>
                    <a:lnTo>
                      <a:pt x="549770" y="85166"/>
                    </a:lnTo>
                    <a:lnTo>
                      <a:pt x="549770" y="87630"/>
                    </a:lnTo>
                    <a:lnTo>
                      <a:pt x="549605" y="88900"/>
                    </a:lnTo>
                    <a:lnTo>
                      <a:pt x="548563" y="88900"/>
                    </a:lnTo>
                    <a:lnTo>
                      <a:pt x="548220" y="87630"/>
                    </a:lnTo>
                    <a:lnTo>
                      <a:pt x="549770" y="87630"/>
                    </a:lnTo>
                    <a:lnTo>
                      <a:pt x="549770" y="85166"/>
                    </a:lnTo>
                    <a:lnTo>
                      <a:pt x="549998" y="85090"/>
                    </a:lnTo>
                    <a:lnTo>
                      <a:pt x="550164" y="83820"/>
                    </a:lnTo>
                    <a:lnTo>
                      <a:pt x="550913" y="82550"/>
                    </a:lnTo>
                    <a:lnTo>
                      <a:pt x="552043" y="82550"/>
                    </a:lnTo>
                    <a:lnTo>
                      <a:pt x="552157" y="83820"/>
                    </a:lnTo>
                    <a:lnTo>
                      <a:pt x="552157" y="78613"/>
                    </a:lnTo>
                    <a:lnTo>
                      <a:pt x="552081" y="78740"/>
                    </a:lnTo>
                    <a:lnTo>
                      <a:pt x="551319" y="78740"/>
                    </a:lnTo>
                    <a:lnTo>
                      <a:pt x="550164" y="77495"/>
                    </a:lnTo>
                    <a:lnTo>
                      <a:pt x="549871" y="76200"/>
                    </a:lnTo>
                    <a:lnTo>
                      <a:pt x="549351" y="76200"/>
                    </a:lnTo>
                    <a:lnTo>
                      <a:pt x="549351" y="77470"/>
                    </a:lnTo>
                    <a:lnTo>
                      <a:pt x="549097" y="78740"/>
                    </a:lnTo>
                    <a:lnTo>
                      <a:pt x="547458" y="78740"/>
                    </a:lnTo>
                    <a:lnTo>
                      <a:pt x="548741" y="80010"/>
                    </a:lnTo>
                    <a:lnTo>
                      <a:pt x="548779" y="81470"/>
                    </a:lnTo>
                    <a:lnTo>
                      <a:pt x="548347" y="82550"/>
                    </a:lnTo>
                    <a:lnTo>
                      <a:pt x="547268" y="82550"/>
                    </a:lnTo>
                    <a:lnTo>
                      <a:pt x="547268" y="87579"/>
                    </a:lnTo>
                    <a:lnTo>
                      <a:pt x="547255" y="88900"/>
                    </a:lnTo>
                    <a:lnTo>
                      <a:pt x="546798" y="88900"/>
                    </a:lnTo>
                    <a:lnTo>
                      <a:pt x="546798" y="90170"/>
                    </a:lnTo>
                    <a:lnTo>
                      <a:pt x="546519" y="91440"/>
                    </a:lnTo>
                    <a:lnTo>
                      <a:pt x="543788" y="92710"/>
                    </a:lnTo>
                    <a:lnTo>
                      <a:pt x="543039" y="91440"/>
                    </a:lnTo>
                    <a:lnTo>
                      <a:pt x="543064" y="90170"/>
                    </a:lnTo>
                    <a:lnTo>
                      <a:pt x="541591" y="91440"/>
                    </a:lnTo>
                    <a:lnTo>
                      <a:pt x="540778" y="90830"/>
                    </a:lnTo>
                    <a:lnTo>
                      <a:pt x="540778" y="95250"/>
                    </a:lnTo>
                    <a:lnTo>
                      <a:pt x="539292" y="95250"/>
                    </a:lnTo>
                    <a:lnTo>
                      <a:pt x="536981" y="96520"/>
                    </a:lnTo>
                    <a:lnTo>
                      <a:pt x="536511" y="96520"/>
                    </a:lnTo>
                    <a:lnTo>
                      <a:pt x="536359" y="96227"/>
                    </a:lnTo>
                    <a:lnTo>
                      <a:pt x="536359" y="99199"/>
                    </a:lnTo>
                    <a:lnTo>
                      <a:pt x="535647" y="102870"/>
                    </a:lnTo>
                    <a:lnTo>
                      <a:pt x="533501" y="101600"/>
                    </a:lnTo>
                    <a:lnTo>
                      <a:pt x="534073" y="104140"/>
                    </a:lnTo>
                    <a:lnTo>
                      <a:pt x="532041" y="104140"/>
                    </a:lnTo>
                    <a:lnTo>
                      <a:pt x="532345" y="106680"/>
                    </a:lnTo>
                    <a:lnTo>
                      <a:pt x="531533" y="107950"/>
                    </a:lnTo>
                    <a:lnTo>
                      <a:pt x="530339" y="107950"/>
                    </a:lnTo>
                    <a:lnTo>
                      <a:pt x="528205" y="105410"/>
                    </a:lnTo>
                    <a:lnTo>
                      <a:pt x="528421" y="107950"/>
                    </a:lnTo>
                    <a:lnTo>
                      <a:pt x="527469" y="107950"/>
                    </a:lnTo>
                    <a:lnTo>
                      <a:pt x="526643" y="109220"/>
                    </a:lnTo>
                    <a:lnTo>
                      <a:pt x="524802" y="107950"/>
                    </a:lnTo>
                    <a:lnTo>
                      <a:pt x="524370" y="107950"/>
                    </a:lnTo>
                    <a:lnTo>
                      <a:pt x="523303" y="109220"/>
                    </a:lnTo>
                    <a:lnTo>
                      <a:pt x="521398" y="109220"/>
                    </a:lnTo>
                    <a:lnTo>
                      <a:pt x="521754" y="110490"/>
                    </a:lnTo>
                    <a:lnTo>
                      <a:pt x="525462" y="110490"/>
                    </a:lnTo>
                    <a:lnTo>
                      <a:pt x="523951" y="113030"/>
                    </a:lnTo>
                    <a:lnTo>
                      <a:pt x="521868" y="113030"/>
                    </a:lnTo>
                    <a:lnTo>
                      <a:pt x="521690" y="114300"/>
                    </a:lnTo>
                    <a:lnTo>
                      <a:pt x="521258" y="114300"/>
                    </a:lnTo>
                    <a:lnTo>
                      <a:pt x="523532" y="115570"/>
                    </a:lnTo>
                    <a:lnTo>
                      <a:pt x="521982" y="116840"/>
                    </a:lnTo>
                    <a:lnTo>
                      <a:pt x="521601" y="116840"/>
                    </a:lnTo>
                    <a:lnTo>
                      <a:pt x="519684" y="115570"/>
                    </a:lnTo>
                    <a:lnTo>
                      <a:pt x="521258" y="114300"/>
                    </a:lnTo>
                    <a:lnTo>
                      <a:pt x="518426" y="114300"/>
                    </a:lnTo>
                    <a:lnTo>
                      <a:pt x="516547" y="115570"/>
                    </a:lnTo>
                    <a:lnTo>
                      <a:pt x="516585" y="116725"/>
                    </a:lnTo>
                    <a:lnTo>
                      <a:pt x="516699" y="118325"/>
                    </a:lnTo>
                    <a:lnTo>
                      <a:pt x="517334" y="120650"/>
                    </a:lnTo>
                    <a:lnTo>
                      <a:pt x="515150" y="120650"/>
                    </a:lnTo>
                    <a:lnTo>
                      <a:pt x="513524" y="119291"/>
                    </a:lnTo>
                    <a:lnTo>
                      <a:pt x="511098" y="116840"/>
                    </a:lnTo>
                    <a:lnTo>
                      <a:pt x="511365" y="115570"/>
                    </a:lnTo>
                    <a:lnTo>
                      <a:pt x="513181" y="114300"/>
                    </a:lnTo>
                    <a:lnTo>
                      <a:pt x="510997" y="113030"/>
                    </a:lnTo>
                    <a:lnTo>
                      <a:pt x="510959" y="114300"/>
                    </a:lnTo>
                    <a:lnTo>
                      <a:pt x="511378" y="114300"/>
                    </a:lnTo>
                    <a:lnTo>
                      <a:pt x="509511" y="115570"/>
                    </a:lnTo>
                    <a:lnTo>
                      <a:pt x="509384" y="116840"/>
                    </a:lnTo>
                    <a:lnTo>
                      <a:pt x="509104" y="116840"/>
                    </a:lnTo>
                    <a:lnTo>
                      <a:pt x="507136" y="118110"/>
                    </a:lnTo>
                    <a:lnTo>
                      <a:pt x="506425" y="116725"/>
                    </a:lnTo>
                    <a:lnTo>
                      <a:pt x="504126" y="113030"/>
                    </a:lnTo>
                    <a:lnTo>
                      <a:pt x="505434" y="111760"/>
                    </a:lnTo>
                    <a:lnTo>
                      <a:pt x="504202" y="107950"/>
                    </a:lnTo>
                    <a:lnTo>
                      <a:pt x="501751" y="106680"/>
                    </a:lnTo>
                    <a:lnTo>
                      <a:pt x="501497" y="102870"/>
                    </a:lnTo>
                    <a:lnTo>
                      <a:pt x="502678" y="102870"/>
                    </a:lnTo>
                    <a:lnTo>
                      <a:pt x="503377" y="104140"/>
                    </a:lnTo>
                    <a:lnTo>
                      <a:pt x="506006" y="106680"/>
                    </a:lnTo>
                    <a:lnTo>
                      <a:pt x="508050" y="109220"/>
                    </a:lnTo>
                    <a:lnTo>
                      <a:pt x="510362" y="113030"/>
                    </a:lnTo>
                    <a:lnTo>
                      <a:pt x="510997" y="113030"/>
                    </a:lnTo>
                    <a:lnTo>
                      <a:pt x="507428" y="107899"/>
                    </a:lnTo>
                    <a:lnTo>
                      <a:pt x="504685" y="104140"/>
                    </a:lnTo>
                    <a:lnTo>
                      <a:pt x="503516" y="102870"/>
                    </a:lnTo>
                    <a:lnTo>
                      <a:pt x="503504" y="101587"/>
                    </a:lnTo>
                    <a:lnTo>
                      <a:pt x="504812" y="100330"/>
                    </a:lnTo>
                    <a:lnTo>
                      <a:pt x="505574" y="101600"/>
                    </a:lnTo>
                    <a:lnTo>
                      <a:pt x="506971" y="102870"/>
                    </a:lnTo>
                    <a:lnTo>
                      <a:pt x="508406" y="104140"/>
                    </a:lnTo>
                    <a:lnTo>
                      <a:pt x="508558" y="104140"/>
                    </a:lnTo>
                    <a:lnTo>
                      <a:pt x="507644" y="101841"/>
                    </a:lnTo>
                    <a:lnTo>
                      <a:pt x="507568" y="101587"/>
                    </a:lnTo>
                    <a:lnTo>
                      <a:pt x="509917" y="100330"/>
                    </a:lnTo>
                    <a:lnTo>
                      <a:pt x="510463" y="100330"/>
                    </a:lnTo>
                    <a:lnTo>
                      <a:pt x="514235" y="104140"/>
                    </a:lnTo>
                    <a:lnTo>
                      <a:pt x="516763" y="102870"/>
                    </a:lnTo>
                    <a:lnTo>
                      <a:pt x="518566" y="105410"/>
                    </a:lnTo>
                    <a:lnTo>
                      <a:pt x="520738" y="105410"/>
                    </a:lnTo>
                    <a:lnTo>
                      <a:pt x="521055" y="104140"/>
                    </a:lnTo>
                    <a:lnTo>
                      <a:pt x="524179" y="104140"/>
                    </a:lnTo>
                    <a:lnTo>
                      <a:pt x="527253" y="102870"/>
                    </a:lnTo>
                    <a:lnTo>
                      <a:pt x="525360" y="102870"/>
                    </a:lnTo>
                    <a:lnTo>
                      <a:pt x="524344" y="100330"/>
                    </a:lnTo>
                    <a:lnTo>
                      <a:pt x="524827" y="99847"/>
                    </a:lnTo>
                    <a:lnTo>
                      <a:pt x="524129" y="99060"/>
                    </a:lnTo>
                    <a:lnTo>
                      <a:pt x="522897" y="97790"/>
                    </a:lnTo>
                    <a:lnTo>
                      <a:pt x="522135" y="100330"/>
                    </a:lnTo>
                    <a:lnTo>
                      <a:pt x="524230" y="100330"/>
                    </a:lnTo>
                    <a:lnTo>
                      <a:pt x="524129" y="102870"/>
                    </a:lnTo>
                    <a:lnTo>
                      <a:pt x="522325" y="102870"/>
                    </a:lnTo>
                    <a:lnTo>
                      <a:pt x="520395" y="101600"/>
                    </a:lnTo>
                    <a:lnTo>
                      <a:pt x="520331" y="100330"/>
                    </a:lnTo>
                    <a:lnTo>
                      <a:pt x="521246" y="99060"/>
                    </a:lnTo>
                    <a:lnTo>
                      <a:pt x="519696" y="99060"/>
                    </a:lnTo>
                    <a:lnTo>
                      <a:pt x="517982" y="100330"/>
                    </a:lnTo>
                    <a:lnTo>
                      <a:pt x="519290" y="100330"/>
                    </a:lnTo>
                    <a:lnTo>
                      <a:pt x="519772" y="101600"/>
                    </a:lnTo>
                    <a:lnTo>
                      <a:pt x="519772" y="102019"/>
                    </a:lnTo>
                    <a:lnTo>
                      <a:pt x="519544" y="102870"/>
                    </a:lnTo>
                    <a:lnTo>
                      <a:pt x="516940" y="102870"/>
                    </a:lnTo>
                    <a:lnTo>
                      <a:pt x="516750" y="101600"/>
                    </a:lnTo>
                    <a:lnTo>
                      <a:pt x="514680" y="101600"/>
                    </a:lnTo>
                    <a:lnTo>
                      <a:pt x="516750" y="101587"/>
                    </a:lnTo>
                    <a:lnTo>
                      <a:pt x="517372" y="100330"/>
                    </a:lnTo>
                    <a:lnTo>
                      <a:pt x="516089" y="100330"/>
                    </a:lnTo>
                    <a:lnTo>
                      <a:pt x="515073" y="99060"/>
                    </a:lnTo>
                    <a:lnTo>
                      <a:pt x="514946" y="97790"/>
                    </a:lnTo>
                    <a:lnTo>
                      <a:pt x="516318" y="96520"/>
                    </a:lnTo>
                    <a:lnTo>
                      <a:pt x="514756" y="95250"/>
                    </a:lnTo>
                    <a:lnTo>
                      <a:pt x="514756" y="92710"/>
                    </a:lnTo>
                    <a:lnTo>
                      <a:pt x="516674" y="92710"/>
                    </a:lnTo>
                    <a:lnTo>
                      <a:pt x="517652" y="93980"/>
                    </a:lnTo>
                    <a:lnTo>
                      <a:pt x="517372" y="95250"/>
                    </a:lnTo>
                    <a:lnTo>
                      <a:pt x="516280" y="96494"/>
                    </a:lnTo>
                    <a:lnTo>
                      <a:pt x="517753" y="95250"/>
                    </a:lnTo>
                    <a:lnTo>
                      <a:pt x="518693" y="96494"/>
                    </a:lnTo>
                    <a:lnTo>
                      <a:pt x="518972" y="97790"/>
                    </a:lnTo>
                    <a:lnTo>
                      <a:pt x="519430" y="99060"/>
                    </a:lnTo>
                    <a:lnTo>
                      <a:pt x="519696" y="99060"/>
                    </a:lnTo>
                    <a:lnTo>
                      <a:pt x="519684" y="97790"/>
                    </a:lnTo>
                    <a:lnTo>
                      <a:pt x="519455" y="97790"/>
                    </a:lnTo>
                    <a:lnTo>
                      <a:pt x="520065" y="95250"/>
                    </a:lnTo>
                    <a:lnTo>
                      <a:pt x="518566" y="95250"/>
                    </a:lnTo>
                    <a:lnTo>
                      <a:pt x="518502" y="93980"/>
                    </a:lnTo>
                    <a:lnTo>
                      <a:pt x="518172" y="92710"/>
                    </a:lnTo>
                    <a:lnTo>
                      <a:pt x="521093" y="92710"/>
                    </a:lnTo>
                    <a:lnTo>
                      <a:pt x="521652" y="95250"/>
                    </a:lnTo>
                    <a:lnTo>
                      <a:pt x="521436" y="95250"/>
                    </a:lnTo>
                    <a:lnTo>
                      <a:pt x="522478" y="96520"/>
                    </a:lnTo>
                    <a:lnTo>
                      <a:pt x="523125" y="96520"/>
                    </a:lnTo>
                    <a:lnTo>
                      <a:pt x="523697" y="95250"/>
                    </a:lnTo>
                    <a:lnTo>
                      <a:pt x="522478" y="95250"/>
                    </a:lnTo>
                    <a:lnTo>
                      <a:pt x="522262" y="92710"/>
                    </a:lnTo>
                    <a:lnTo>
                      <a:pt x="524179" y="92710"/>
                    </a:lnTo>
                    <a:lnTo>
                      <a:pt x="524738" y="93980"/>
                    </a:lnTo>
                    <a:lnTo>
                      <a:pt x="524891" y="93980"/>
                    </a:lnTo>
                    <a:lnTo>
                      <a:pt x="524484" y="95250"/>
                    </a:lnTo>
                    <a:lnTo>
                      <a:pt x="525602" y="95250"/>
                    </a:lnTo>
                    <a:lnTo>
                      <a:pt x="526453" y="97790"/>
                    </a:lnTo>
                    <a:lnTo>
                      <a:pt x="525792" y="99199"/>
                    </a:lnTo>
                    <a:lnTo>
                      <a:pt x="527405" y="100330"/>
                    </a:lnTo>
                    <a:lnTo>
                      <a:pt x="528713" y="99060"/>
                    </a:lnTo>
                    <a:lnTo>
                      <a:pt x="526681" y="96520"/>
                    </a:lnTo>
                    <a:lnTo>
                      <a:pt x="528053" y="95250"/>
                    </a:lnTo>
                    <a:lnTo>
                      <a:pt x="527265" y="95250"/>
                    </a:lnTo>
                    <a:lnTo>
                      <a:pt x="526110" y="93980"/>
                    </a:lnTo>
                    <a:lnTo>
                      <a:pt x="525919" y="93980"/>
                    </a:lnTo>
                    <a:lnTo>
                      <a:pt x="526465" y="92710"/>
                    </a:lnTo>
                    <a:lnTo>
                      <a:pt x="528053" y="92710"/>
                    </a:lnTo>
                    <a:lnTo>
                      <a:pt x="529209" y="93980"/>
                    </a:lnTo>
                    <a:lnTo>
                      <a:pt x="528853" y="95250"/>
                    </a:lnTo>
                    <a:lnTo>
                      <a:pt x="529348" y="95250"/>
                    </a:lnTo>
                    <a:lnTo>
                      <a:pt x="529742" y="96520"/>
                    </a:lnTo>
                    <a:lnTo>
                      <a:pt x="530415" y="97790"/>
                    </a:lnTo>
                    <a:lnTo>
                      <a:pt x="530186" y="99060"/>
                    </a:lnTo>
                    <a:lnTo>
                      <a:pt x="531482" y="97790"/>
                    </a:lnTo>
                    <a:lnTo>
                      <a:pt x="531241" y="97790"/>
                    </a:lnTo>
                    <a:lnTo>
                      <a:pt x="531025" y="96494"/>
                    </a:lnTo>
                    <a:lnTo>
                      <a:pt x="530352" y="95250"/>
                    </a:lnTo>
                    <a:lnTo>
                      <a:pt x="529488" y="93980"/>
                    </a:lnTo>
                    <a:lnTo>
                      <a:pt x="529958" y="92710"/>
                    </a:lnTo>
                    <a:lnTo>
                      <a:pt x="529513" y="91440"/>
                    </a:lnTo>
                    <a:lnTo>
                      <a:pt x="528167" y="90170"/>
                    </a:lnTo>
                    <a:lnTo>
                      <a:pt x="528637" y="88950"/>
                    </a:lnTo>
                    <a:lnTo>
                      <a:pt x="527761" y="87325"/>
                    </a:lnTo>
                    <a:lnTo>
                      <a:pt x="527761" y="90170"/>
                    </a:lnTo>
                    <a:lnTo>
                      <a:pt x="527748" y="91440"/>
                    </a:lnTo>
                    <a:lnTo>
                      <a:pt x="524637" y="91440"/>
                    </a:lnTo>
                    <a:lnTo>
                      <a:pt x="524459" y="90716"/>
                    </a:lnTo>
                    <a:lnTo>
                      <a:pt x="524535" y="91440"/>
                    </a:lnTo>
                    <a:lnTo>
                      <a:pt x="521347" y="91440"/>
                    </a:lnTo>
                    <a:lnTo>
                      <a:pt x="520827" y="90170"/>
                    </a:lnTo>
                    <a:lnTo>
                      <a:pt x="521004" y="88950"/>
                    </a:lnTo>
                    <a:lnTo>
                      <a:pt x="521766" y="87630"/>
                    </a:lnTo>
                    <a:lnTo>
                      <a:pt x="522681" y="88900"/>
                    </a:lnTo>
                    <a:lnTo>
                      <a:pt x="523303" y="88900"/>
                    </a:lnTo>
                    <a:lnTo>
                      <a:pt x="524116" y="90170"/>
                    </a:lnTo>
                    <a:lnTo>
                      <a:pt x="524319" y="90170"/>
                    </a:lnTo>
                    <a:lnTo>
                      <a:pt x="524459" y="90716"/>
                    </a:lnTo>
                    <a:lnTo>
                      <a:pt x="524395" y="90170"/>
                    </a:lnTo>
                    <a:lnTo>
                      <a:pt x="524205" y="88950"/>
                    </a:lnTo>
                    <a:lnTo>
                      <a:pt x="525005" y="87630"/>
                    </a:lnTo>
                    <a:lnTo>
                      <a:pt x="523633" y="87630"/>
                    </a:lnTo>
                    <a:lnTo>
                      <a:pt x="523328" y="85090"/>
                    </a:lnTo>
                    <a:lnTo>
                      <a:pt x="526097" y="85090"/>
                    </a:lnTo>
                    <a:lnTo>
                      <a:pt x="526224" y="87630"/>
                    </a:lnTo>
                    <a:lnTo>
                      <a:pt x="526961" y="87630"/>
                    </a:lnTo>
                    <a:lnTo>
                      <a:pt x="527761" y="90170"/>
                    </a:lnTo>
                    <a:lnTo>
                      <a:pt x="527761" y="87325"/>
                    </a:lnTo>
                    <a:lnTo>
                      <a:pt x="526516" y="85090"/>
                    </a:lnTo>
                    <a:lnTo>
                      <a:pt x="528370" y="86360"/>
                    </a:lnTo>
                    <a:lnTo>
                      <a:pt x="529412" y="86360"/>
                    </a:lnTo>
                    <a:lnTo>
                      <a:pt x="530301" y="87630"/>
                    </a:lnTo>
                    <a:lnTo>
                      <a:pt x="529894" y="87630"/>
                    </a:lnTo>
                    <a:lnTo>
                      <a:pt x="530453" y="88950"/>
                    </a:lnTo>
                    <a:lnTo>
                      <a:pt x="531037" y="90170"/>
                    </a:lnTo>
                    <a:lnTo>
                      <a:pt x="532142" y="91440"/>
                    </a:lnTo>
                    <a:lnTo>
                      <a:pt x="532803" y="93980"/>
                    </a:lnTo>
                    <a:lnTo>
                      <a:pt x="535813" y="96520"/>
                    </a:lnTo>
                    <a:lnTo>
                      <a:pt x="536295" y="98704"/>
                    </a:lnTo>
                    <a:lnTo>
                      <a:pt x="536359" y="99199"/>
                    </a:lnTo>
                    <a:lnTo>
                      <a:pt x="536359" y="96227"/>
                    </a:lnTo>
                    <a:lnTo>
                      <a:pt x="535203" y="93980"/>
                    </a:lnTo>
                    <a:lnTo>
                      <a:pt x="534809" y="93980"/>
                    </a:lnTo>
                    <a:lnTo>
                      <a:pt x="532879" y="92710"/>
                    </a:lnTo>
                    <a:lnTo>
                      <a:pt x="532638" y="91440"/>
                    </a:lnTo>
                    <a:lnTo>
                      <a:pt x="532434" y="88900"/>
                    </a:lnTo>
                    <a:lnTo>
                      <a:pt x="533869" y="88900"/>
                    </a:lnTo>
                    <a:lnTo>
                      <a:pt x="534784" y="90170"/>
                    </a:lnTo>
                    <a:lnTo>
                      <a:pt x="535876" y="90170"/>
                    </a:lnTo>
                    <a:lnTo>
                      <a:pt x="535876" y="88900"/>
                    </a:lnTo>
                    <a:lnTo>
                      <a:pt x="538734" y="90170"/>
                    </a:lnTo>
                    <a:lnTo>
                      <a:pt x="538048" y="91440"/>
                    </a:lnTo>
                    <a:lnTo>
                      <a:pt x="537743" y="91440"/>
                    </a:lnTo>
                    <a:lnTo>
                      <a:pt x="539343" y="92710"/>
                    </a:lnTo>
                    <a:lnTo>
                      <a:pt x="540385" y="92710"/>
                    </a:lnTo>
                    <a:lnTo>
                      <a:pt x="540778" y="95250"/>
                    </a:lnTo>
                    <a:lnTo>
                      <a:pt x="540778" y="90830"/>
                    </a:lnTo>
                    <a:lnTo>
                      <a:pt x="539902" y="90170"/>
                    </a:lnTo>
                    <a:lnTo>
                      <a:pt x="540029" y="88900"/>
                    </a:lnTo>
                    <a:lnTo>
                      <a:pt x="542226" y="88900"/>
                    </a:lnTo>
                    <a:lnTo>
                      <a:pt x="543013" y="90170"/>
                    </a:lnTo>
                    <a:lnTo>
                      <a:pt x="546798" y="90170"/>
                    </a:lnTo>
                    <a:lnTo>
                      <a:pt x="546798" y="88900"/>
                    </a:lnTo>
                    <a:lnTo>
                      <a:pt x="544233" y="88900"/>
                    </a:lnTo>
                    <a:lnTo>
                      <a:pt x="543229" y="87680"/>
                    </a:lnTo>
                    <a:lnTo>
                      <a:pt x="543267" y="86360"/>
                    </a:lnTo>
                    <a:lnTo>
                      <a:pt x="543966" y="85090"/>
                    </a:lnTo>
                    <a:lnTo>
                      <a:pt x="545782" y="86360"/>
                    </a:lnTo>
                    <a:lnTo>
                      <a:pt x="547268" y="87579"/>
                    </a:lnTo>
                    <a:lnTo>
                      <a:pt x="547268" y="82550"/>
                    </a:lnTo>
                    <a:lnTo>
                      <a:pt x="545655" y="81280"/>
                    </a:lnTo>
                    <a:lnTo>
                      <a:pt x="544372" y="80010"/>
                    </a:lnTo>
                    <a:lnTo>
                      <a:pt x="544957" y="78740"/>
                    </a:lnTo>
                    <a:lnTo>
                      <a:pt x="546747" y="78740"/>
                    </a:lnTo>
                    <a:lnTo>
                      <a:pt x="545655" y="77470"/>
                    </a:lnTo>
                    <a:lnTo>
                      <a:pt x="546125" y="76200"/>
                    </a:lnTo>
                    <a:lnTo>
                      <a:pt x="549351" y="77470"/>
                    </a:lnTo>
                    <a:lnTo>
                      <a:pt x="549351" y="76200"/>
                    </a:lnTo>
                    <a:lnTo>
                      <a:pt x="548208" y="76200"/>
                    </a:lnTo>
                    <a:lnTo>
                      <a:pt x="547839" y="74930"/>
                    </a:lnTo>
                    <a:lnTo>
                      <a:pt x="547890" y="73660"/>
                    </a:lnTo>
                    <a:lnTo>
                      <a:pt x="546836" y="73660"/>
                    </a:lnTo>
                    <a:lnTo>
                      <a:pt x="546811" y="72174"/>
                    </a:lnTo>
                    <a:lnTo>
                      <a:pt x="547230" y="71120"/>
                    </a:lnTo>
                    <a:lnTo>
                      <a:pt x="546442" y="71120"/>
                    </a:lnTo>
                    <a:lnTo>
                      <a:pt x="545325" y="69850"/>
                    </a:lnTo>
                    <a:lnTo>
                      <a:pt x="544880" y="72390"/>
                    </a:lnTo>
                    <a:lnTo>
                      <a:pt x="544639" y="74930"/>
                    </a:lnTo>
                    <a:lnTo>
                      <a:pt x="542328" y="74930"/>
                    </a:lnTo>
                    <a:lnTo>
                      <a:pt x="541616" y="73660"/>
                    </a:lnTo>
                    <a:lnTo>
                      <a:pt x="541858" y="72390"/>
                    </a:lnTo>
                    <a:lnTo>
                      <a:pt x="540004" y="72390"/>
                    </a:lnTo>
                    <a:lnTo>
                      <a:pt x="541578" y="76200"/>
                    </a:lnTo>
                    <a:lnTo>
                      <a:pt x="544309" y="77470"/>
                    </a:lnTo>
                    <a:lnTo>
                      <a:pt x="544106" y="78740"/>
                    </a:lnTo>
                    <a:lnTo>
                      <a:pt x="543509" y="80048"/>
                    </a:lnTo>
                    <a:lnTo>
                      <a:pt x="542963" y="81280"/>
                    </a:lnTo>
                    <a:lnTo>
                      <a:pt x="542836" y="81280"/>
                    </a:lnTo>
                    <a:lnTo>
                      <a:pt x="542836" y="87630"/>
                    </a:lnTo>
                    <a:lnTo>
                      <a:pt x="540994" y="87630"/>
                    </a:lnTo>
                    <a:lnTo>
                      <a:pt x="541020" y="86360"/>
                    </a:lnTo>
                    <a:lnTo>
                      <a:pt x="542036" y="86360"/>
                    </a:lnTo>
                    <a:lnTo>
                      <a:pt x="542836" y="87630"/>
                    </a:lnTo>
                    <a:lnTo>
                      <a:pt x="542836" y="81280"/>
                    </a:lnTo>
                    <a:lnTo>
                      <a:pt x="542150" y="81280"/>
                    </a:lnTo>
                    <a:lnTo>
                      <a:pt x="541642" y="80010"/>
                    </a:lnTo>
                    <a:lnTo>
                      <a:pt x="541108" y="80010"/>
                    </a:lnTo>
                    <a:lnTo>
                      <a:pt x="541108" y="78740"/>
                    </a:lnTo>
                    <a:lnTo>
                      <a:pt x="539775" y="78740"/>
                    </a:lnTo>
                    <a:lnTo>
                      <a:pt x="540207" y="80010"/>
                    </a:lnTo>
                    <a:lnTo>
                      <a:pt x="540321" y="82550"/>
                    </a:lnTo>
                    <a:lnTo>
                      <a:pt x="539889" y="82550"/>
                    </a:lnTo>
                    <a:lnTo>
                      <a:pt x="539889" y="83820"/>
                    </a:lnTo>
                    <a:lnTo>
                      <a:pt x="539610" y="85090"/>
                    </a:lnTo>
                    <a:lnTo>
                      <a:pt x="536854" y="85090"/>
                    </a:lnTo>
                    <a:lnTo>
                      <a:pt x="536905" y="83820"/>
                    </a:lnTo>
                    <a:lnTo>
                      <a:pt x="539889" y="83820"/>
                    </a:lnTo>
                    <a:lnTo>
                      <a:pt x="539889" y="82550"/>
                    </a:lnTo>
                    <a:lnTo>
                      <a:pt x="538162" y="82550"/>
                    </a:lnTo>
                    <a:lnTo>
                      <a:pt x="537197" y="81280"/>
                    </a:lnTo>
                    <a:lnTo>
                      <a:pt x="536981" y="80010"/>
                    </a:lnTo>
                    <a:lnTo>
                      <a:pt x="537400" y="80010"/>
                    </a:lnTo>
                    <a:lnTo>
                      <a:pt x="537997" y="78740"/>
                    </a:lnTo>
                    <a:lnTo>
                      <a:pt x="539203" y="78740"/>
                    </a:lnTo>
                    <a:lnTo>
                      <a:pt x="538149" y="77470"/>
                    </a:lnTo>
                    <a:lnTo>
                      <a:pt x="537311" y="76200"/>
                    </a:lnTo>
                    <a:lnTo>
                      <a:pt x="537197" y="75463"/>
                    </a:lnTo>
                    <a:lnTo>
                      <a:pt x="537095" y="73660"/>
                    </a:lnTo>
                    <a:lnTo>
                      <a:pt x="537311" y="71120"/>
                    </a:lnTo>
                    <a:lnTo>
                      <a:pt x="536638" y="72504"/>
                    </a:lnTo>
                    <a:lnTo>
                      <a:pt x="536638" y="76200"/>
                    </a:lnTo>
                    <a:lnTo>
                      <a:pt x="535813" y="77965"/>
                    </a:lnTo>
                    <a:lnTo>
                      <a:pt x="535813" y="85090"/>
                    </a:lnTo>
                    <a:lnTo>
                      <a:pt x="534162" y="86360"/>
                    </a:lnTo>
                    <a:lnTo>
                      <a:pt x="532828" y="85090"/>
                    </a:lnTo>
                    <a:lnTo>
                      <a:pt x="531609" y="83820"/>
                    </a:lnTo>
                    <a:lnTo>
                      <a:pt x="534822" y="83820"/>
                    </a:lnTo>
                    <a:lnTo>
                      <a:pt x="535813" y="85090"/>
                    </a:lnTo>
                    <a:lnTo>
                      <a:pt x="535813" y="77965"/>
                    </a:lnTo>
                    <a:lnTo>
                      <a:pt x="535444" y="78740"/>
                    </a:lnTo>
                    <a:lnTo>
                      <a:pt x="534022" y="77470"/>
                    </a:lnTo>
                    <a:lnTo>
                      <a:pt x="536638" y="76200"/>
                    </a:lnTo>
                    <a:lnTo>
                      <a:pt x="536638" y="72504"/>
                    </a:lnTo>
                    <a:lnTo>
                      <a:pt x="536067" y="73660"/>
                    </a:lnTo>
                    <a:lnTo>
                      <a:pt x="535584" y="73660"/>
                    </a:lnTo>
                    <a:lnTo>
                      <a:pt x="535305" y="72390"/>
                    </a:lnTo>
                    <a:lnTo>
                      <a:pt x="534377" y="72390"/>
                    </a:lnTo>
                    <a:lnTo>
                      <a:pt x="535216" y="74930"/>
                    </a:lnTo>
                    <a:lnTo>
                      <a:pt x="534746" y="74930"/>
                    </a:lnTo>
                    <a:lnTo>
                      <a:pt x="533946" y="76200"/>
                    </a:lnTo>
                    <a:lnTo>
                      <a:pt x="533565" y="75971"/>
                    </a:lnTo>
                    <a:lnTo>
                      <a:pt x="533565" y="81280"/>
                    </a:lnTo>
                    <a:lnTo>
                      <a:pt x="533184" y="81280"/>
                    </a:lnTo>
                    <a:lnTo>
                      <a:pt x="531710" y="82550"/>
                    </a:lnTo>
                    <a:lnTo>
                      <a:pt x="530047" y="82550"/>
                    </a:lnTo>
                    <a:lnTo>
                      <a:pt x="529793" y="81280"/>
                    </a:lnTo>
                    <a:lnTo>
                      <a:pt x="529374" y="80010"/>
                    </a:lnTo>
                    <a:lnTo>
                      <a:pt x="532282" y="80010"/>
                    </a:lnTo>
                    <a:lnTo>
                      <a:pt x="533565" y="81280"/>
                    </a:lnTo>
                    <a:lnTo>
                      <a:pt x="533565" y="75971"/>
                    </a:lnTo>
                    <a:lnTo>
                      <a:pt x="531888" y="74930"/>
                    </a:lnTo>
                    <a:lnTo>
                      <a:pt x="531126" y="74930"/>
                    </a:lnTo>
                    <a:lnTo>
                      <a:pt x="531672" y="73660"/>
                    </a:lnTo>
                    <a:lnTo>
                      <a:pt x="533031" y="73660"/>
                    </a:lnTo>
                    <a:lnTo>
                      <a:pt x="534377" y="72390"/>
                    </a:lnTo>
                    <a:lnTo>
                      <a:pt x="531215" y="72390"/>
                    </a:lnTo>
                    <a:lnTo>
                      <a:pt x="530821" y="71158"/>
                    </a:lnTo>
                    <a:lnTo>
                      <a:pt x="530783" y="69850"/>
                    </a:lnTo>
                    <a:lnTo>
                      <a:pt x="530758" y="68580"/>
                    </a:lnTo>
                    <a:lnTo>
                      <a:pt x="531698" y="67310"/>
                    </a:lnTo>
                    <a:lnTo>
                      <a:pt x="534225" y="67310"/>
                    </a:lnTo>
                    <a:lnTo>
                      <a:pt x="535813" y="68605"/>
                    </a:lnTo>
                    <a:lnTo>
                      <a:pt x="537057" y="69850"/>
                    </a:lnTo>
                    <a:lnTo>
                      <a:pt x="539597" y="67310"/>
                    </a:lnTo>
                    <a:lnTo>
                      <a:pt x="542302" y="67310"/>
                    </a:lnTo>
                    <a:lnTo>
                      <a:pt x="543623" y="66040"/>
                    </a:lnTo>
                    <a:lnTo>
                      <a:pt x="545426" y="66040"/>
                    </a:lnTo>
                    <a:lnTo>
                      <a:pt x="547941" y="64770"/>
                    </a:lnTo>
                    <a:lnTo>
                      <a:pt x="548855" y="64770"/>
                    </a:lnTo>
                    <a:lnTo>
                      <a:pt x="549935" y="66040"/>
                    </a:lnTo>
                    <a:lnTo>
                      <a:pt x="550354" y="64770"/>
                    </a:lnTo>
                    <a:lnTo>
                      <a:pt x="550684" y="64770"/>
                    </a:lnTo>
                    <a:lnTo>
                      <a:pt x="551878" y="63500"/>
                    </a:lnTo>
                    <a:lnTo>
                      <a:pt x="552691" y="64770"/>
                    </a:lnTo>
                    <a:lnTo>
                      <a:pt x="556729" y="64770"/>
                    </a:lnTo>
                    <a:lnTo>
                      <a:pt x="556704" y="63500"/>
                    </a:lnTo>
                    <a:lnTo>
                      <a:pt x="556691" y="62230"/>
                    </a:lnTo>
                    <a:lnTo>
                      <a:pt x="560146" y="62230"/>
                    </a:lnTo>
                    <a:lnTo>
                      <a:pt x="561517" y="63500"/>
                    </a:lnTo>
                    <a:lnTo>
                      <a:pt x="561682" y="64770"/>
                    </a:lnTo>
                    <a:lnTo>
                      <a:pt x="561682" y="50800"/>
                    </a:lnTo>
                    <a:lnTo>
                      <a:pt x="560108" y="50800"/>
                    </a:lnTo>
                    <a:lnTo>
                      <a:pt x="556945" y="54610"/>
                    </a:lnTo>
                    <a:lnTo>
                      <a:pt x="554418" y="57150"/>
                    </a:lnTo>
                    <a:lnTo>
                      <a:pt x="553440" y="60960"/>
                    </a:lnTo>
                    <a:lnTo>
                      <a:pt x="552831" y="60960"/>
                    </a:lnTo>
                    <a:lnTo>
                      <a:pt x="548106" y="63500"/>
                    </a:lnTo>
                    <a:lnTo>
                      <a:pt x="539546" y="66040"/>
                    </a:lnTo>
                    <a:lnTo>
                      <a:pt x="538518" y="64731"/>
                    </a:lnTo>
                    <a:lnTo>
                      <a:pt x="537476" y="63500"/>
                    </a:lnTo>
                    <a:lnTo>
                      <a:pt x="536321" y="60960"/>
                    </a:lnTo>
                    <a:lnTo>
                      <a:pt x="537019" y="59690"/>
                    </a:lnTo>
                    <a:lnTo>
                      <a:pt x="537667" y="58420"/>
                    </a:lnTo>
                    <a:lnTo>
                      <a:pt x="540232" y="55880"/>
                    </a:lnTo>
                    <a:lnTo>
                      <a:pt x="541515" y="54610"/>
                    </a:lnTo>
                    <a:lnTo>
                      <a:pt x="547941" y="48260"/>
                    </a:lnTo>
                    <a:lnTo>
                      <a:pt x="548944" y="46990"/>
                    </a:lnTo>
                    <a:lnTo>
                      <a:pt x="552513" y="41910"/>
                    </a:lnTo>
                    <a:lnTo>
                      <a:pt x="555028" y="36830"/>
                    </a:lnTo>
                    <a:lnTo>
                      <a:pt x="557060" y="34290"/>
                    </a:lnTo>
                    <a:lnTo>
                      <a:pt x="556831" y="30480"/>
                    </a:lnTo>
                    <a:lnTo>
                      <a:pt x="557174" y="29210"/>
                    </a:lnTo>
                    <a:lnTo>
                      <a:pt x="558304" y="25425"/>
                    </a:lnTo>
                    <a:lnTo>
                      <a:pt x="558215" y="19989"/>
                    </a:lnTo>
                    <a:lnTo>
                      <a:pt x="558723" y="16510"/>
                    </a:lnTo>
                    <a:lnTo>
                      <a:pt x="558457" y="16510"/>
                    </a:lnTo>
                    <a:lnTo>
                      <a:pt x="555447" y="15240"/>
                    </a:lnTo>
                    <a:lnTo>
                      <a:pt x="556552" y="20320"/>
                    </a:lnTo>
                    <a:lnTo>
                      <a:pt x="557034" y="20320"/>
                    </a:lnTo>
                    <a:lnTo>
                      <a:pt x="557174" y="25425"/>
                    </a:lnTo>
                    <a:lnTo>
                      <a:pt x="554431" y="33020"/>
                    </a:lnTo>
                    <a:lnTo>
                      <a:pt x="554355" y="34290"/>
                    </a:lnTo>
                    <a:lnTo>
                      <a:pt x="552196" y="38100"/>
                    </a:lnTo>
                    <a:lnTo>
                      <a:pt x="550494" y="41910"/>
                    </a:lnTo>
                    <a:lnTo>
                      <a:pt x="547154" y="44450"/>
                    </a:lnTo>
                    <a:lnTo>
                      <a:pt x="546862" y="44450"/>
                    </a:lnTo>
                    <a:lnTo>
                      <a:pt x="544931" y="45720"/>
                    </a:lnTo>
                    <a:lnTo>
                      <a:pt x="543394" y="48260"/>
                    </a:lnTo>
                    <a:lnTo>
                      <a:pt x="540283" y="50546"/>
                    </a:lnTo>
                    <a:lnTo>
                      <a:pt x="540283" y="54610"/>
                    </a:lnTo>
                    <a:lnTo>
                      <a:pt x="537908" y="55880"/>
                    </a:lnTo>
                    <a:lnTo>
                      <a:pt x="537464" y="54610"/>
                    </a:lnTo>
                    <a:lnTo>
                      <a:pt x="540283" y="54610"/>
                    </a:lnTo>
                    <a:lnTo>
                      <a:pt x="540283" y="50546"/>
                    </a:lnTo>
                    <a:lnTo>
                      <a:pt x="536232" y="53530"/>
                    </a:lnTo>
                    <a:lnTo>
                      <a:pt x="536232" y="59690"/>
                    </a:lnTo>
                    <a:lnTo>
                      <a:pt x="535609" y="59690"/>
                    </a:lnTo>
                    <a:lnTo>
                      <a:pt x="532968" y="58420"/>
                    </a:lnTo>
                    <a:lnTo>
                      <a:pt x="536117" y="57150"/>
                    </a:lnTo>
                    <a:lnTo>
                      <a:pt x="536232" y="59690"/>
                    </a:lnTo>
                    <a:lnTo>
                      <a:pt x="536232" y="53530"/>
                    </a:lnTo>
                    <a:lnTo>
                      <a:pt x="533019" y="55880"/>
                    </a:lnTo>
                    <a:lnTo>
                      <a:pt x="531063" y="57150"/>
                    </a:lnTo>
                    <a:lnTo>
                      <a:pt x="530517" y="57150"/>
                    </a:lnTo>
                    <a:lnTo>
                      <a:pt x="527621" y="55880"/>
                    </a:lnTo>
                    <a:lnTo>
                      <a:pt x="524929" y="55880"/>
                    </a:lnTo>
                    <a:lnTo>
                      <a:pt x="519277" y="57150"/>
                    </a:lnTo>
                    <a:lnTo>
                      <a:pt x="515823" y="59690"/>
                    </a:lnTo>
                    <a:lnTo>
                      <a:pt x="513753" y="60960"/>
                    </a:lnTo>
                    <a:lnTo>
                      <a:pt x="511441" y="63500"/>
                    </a:lnTo>
                    <a:lnTo>
                      <a:pt x="511987" y="64770"/>
                    </a:lnTo>
                    <a:lnTo>
                      <a:pt x="513588" y="63449"/>
                    </a:lnTo>
                    <a:lnTo>
                      <a:pt x="515112" y="62230"/>
                    </a:lnTo>
                    <a:lnTo>
                      <a:pt x="517537" y="59690"/>
                    </a:lnTo>
                    <a:lnTo>
                      <a:pt x="518477" y="58420"/>
                    </a:lnTo>
                    <a:lnTo>
                      <a:pt x="520712" y="58420"/>
                    </a:lnTo>
                    <a:lnTo>
                      <a:pt x="521703" y="57150"/>
                    </a:lnTo>
                    <a:lnTo>
                      <a:pt x="522833" y="57150"/>
                    </a:lnTo>
                    <a:lnTo>
                      <a:pt x="524776" y="58420"/>
                    </a:lnTo>
                    <a:lnTo>
                      <a:pt x="529983" y="58420"/>
                    </a:lnTo>
                    <a:lnTo>
                      <a:pt x="532752" y="60960"/>
                    </a:lnTo>
                    <a:lnTo>
                      <a:pt x="535609" y="63449"/>
                    </a:lnTo>
                    <a:lnTo>
                      <a:pt x="535736" y="64770"/>
                    </a:lnTo>
                    <a:lnTo>
                      <a:pt x="535965" y="64770"/>
                    </a:lnTo>
                    <a:lnTo>
                      <a:pt x="533857" y="66040"/>
                    </a:lnTo>
                    <a:lnTo>
                      <a:pt x="531215" y="66040"/>
                    </a:lnTo>
                    <a:lnTo>
                      <a:pt x="530301" y="65125"/>
                    </a:lnTo>
                    <a:lnTo>
                      <a:pt x="530301" y="71120"/>
                    </a:lnTo>
                    <a:lnTo>
                      <a:pt x="530123" y="71120"/>
                    </a:lnTo>
                    <a:lnTo>
                      <a:pt x="530123" y="76200"/>
                    </a:lnTo>
                    <a:lnTo>
                      <a:pt x="529450" y="78740"/>
                    </a:lnTo>
                    <a:lnTo>
                      <a:pt x="528853" y="77470"/>
                    </a:lnTo>
                    <a:lnTo>
                      <a:pt x="525932" y="77470"/>
                    </a:lnTo>
                    <a:lnTo>
                      <a:pt x="526072" y="74930"/>
                    </a:lnTo>
                    <a:lnTo>
                      <a:pt x="528154" y="74930"/>
                    </a:lnTo>
                    <a:lnTo>
                      <a:pt x="529869" y="76200"/>
                    </a:lnTo>
                    <a:lnTo>
                      <a:pt x="530123" y="76200"/>
                    </a:lnTo>
                    <a:lnTo>
                      <a:pt x="530123" y="71120"/>
                    </a:lnTo>
                    <a:lnTo>
                      <a:pt x="529628" y="71120"/>
                    </a:lnTo>
                    <a:lnTo>
                      <a:pt x="529031" y="72390"/>
                    </a:lnTo>
                    <a:lnTo>
                      <a:pt x="528294" y="71120"/>
                    </a:lnTo>
                    <a:lnTo>
                      <a:pt x="529005" y="69850"/>
                    </a:lnTo>
                    <a:lnTo>
                      <a:pt x="529602" y="69850"/>
                    </a:lnTo>
                    <a:lnTo>
                      <a:pt x="530301" y="71120"/>
                    </a:lnTo>
                    <a:lnTo>
                      <a:pt x="530301" y="65125"/>
                    </a:lnTo>
                    <a:lnTo>
                      <a:pt x="530288" y="66040"/>
                    </a:lnTo>
                    <a:lnTo>
                      <a:pt x="530288" y="67310"/>
                    </a:lnTo>
                    <a:lnTo>
                      <a:pt x="529615" y="67310"/>
                    </a:lnTo>
                    <a:lnTo>
                      <a:pt x="529932" y="66040"/>
                    </a:lnTo>
                    <a:lnTo>
                      <a:pt x="530288" y="66040"/>
                    </a:lnTo>
                    <a:lnTo>
                      <a:pt x="530288" y="65112"/>
                    </a:lnTo>
                    <a:lnTo>
                      <a:pt x="529958" y="64770"/>
                    </a:lnTo>
                    <a:lnTo>
                      <a:pt x="529602" y="63500"/>
                    </a:lnTo>
                    <a:lnTo>
                      <a:pt x="526427" y="63500"/>
                    </a:lnTo>
                    <a:lnTo>
                      <a:pt x="528408" y="64731"/>
                    </a:lnTo>
                    <a:lnTo>
                      <a:pt x="528396" y="66040"/>
                    </a:lnTo>
                    <a:lnTo>
                      <a:pt x="528231" y="68580"/>
                    </a:lnTo>
                    <a:lnTo>
                      <a:pt x="527151" y="67310"/>
                    </a:lnTo>
                    <a:lnTo>
                      <a:pt x="526072" y="66040"/>
                    </a:lnTo>
                    <a:lnTo>
                      <a:pt x="525678" y="67310"/>
                    </a:lnTo>
                    <a:lnTo>
                      <a:pt x="520496" y="63500"/>
                    </a:lnTo>
                    <a:lnTo>
                      <a:pt x="521792" y="66040"/>
                    </a:lnTo>
                    <a:lnTo>
                      <a:pt x="526719" y="68580"/>
                    </a:lnTo>
                    <a:lnTo>
                      <a:pt x="526694" y="69811"/>
                    </a:lnTo>
                    <a:lnTo>
                      <a:pt x="525868" y="70370"/>
                    </a:lnTo>
                    <a:lnTo>
                      <a:pt x="525868" y="81280"/>
                    </a:lnTo>
                    <a:lnTo>
                      <a:pt x="525640" y="81280"/>
                    </a:lnTo>
                    <a:lnTo>
                      <a:pt x="524598" y="82550"/>
                    </a:lnTo>
                    <a:lnTo>
                      <a:pt x="524319" y="81280"/>
                    </a:lnTo>
                    <a:lnTo>
                      <a:pt x="524116" y="81280"/>
                    </a:lnTo>
                    <a:lnTo>
                      <a:pt x="524510" y="80010"/>
                    </a:lnTo>
                    <a:lnTo>
                      <a:pt x="525868" y="81280"/>
                    </a:lnTo>
                    <a:lnTo>
                      <a:pt x="525868" y="70370"/>
                    </a:lnTo>
                    <a:lnTo>
                      <a:pt x="524637" y="71120"/>
                    </a:lnTo>
                    <a:lnTo>
                      <a:pt x="523811" y="68580"/>
                    </a:lnTo>
                    <a:lnTo>
                      <a:pt x="521068" y="70446"/>
                    </a:lnTo>
                    <a:lnTo>
                      <a:pt x="522859" y="71120"/>
                    </a:lnTo>
                    <a:lnTo>
                      <a:pt x="523773" y="71120"/>
                    </a:lnTo>
                    <a:lnTo>
                      <a:pt x="523748" y="73660"/>
                    </a:lnTo>
                    <a:lnTo>
                      <a:pt x="521779" y="73660"/>
                    </a:lnTo>
                    <a:lnTo>
                      <a:pt x="521779" y="81280"/>
                    </a:lnTo>
                    <a:lnTo>
                      <a:pt x="521728" y="82550"/>
                    </a:lnTo>
                    <a:lnTo>
                      <a:pt x="521525" y="82550"/>
                    </a:lnTo>
                    <a:lnTo>
                      <a:pt x="521233" y="83820"/>
                    </a:lnTo>
                    <a:lnTo>
                      <a:pt x="520496" y="83820"/>
                    </a:lnTo>
                    <a:lnTo>
                      <a:pt x="520446" y="83489"/>
                    </a:lnTo>
                    <a:lnTo>
                      <a:pt x="520446" y="91440"/>
                    </a:lnTo>
                    <a:lnTo>
                      <a:pt x="518566" y="91440"/>
                    </a:lnTo>
                    <a:lnTo>
                      <a:pt x="517537" y="92710"/>
                    </a:lnTo>
                    <a:lnTo>
                      <a:pt x="516293" y="91440"/>
                    </a:lnTo>
                    <a:lnTo>
                      <a:pt x="514477" y="91440"/>
                    </a:lnTo>
                    <a:lnTo>
                      <a:pt x="514477" y="100330"/>
                    </a:lnTo>
                    <a:lnTo>
                      <a:pt x="512648" y="101600"/>
                    </a:lnTo>
                    <a:lnTo>
                      <a:pt x="511378" y="100330"/>
                    </a:lnTo>
                    <a:lnTo>
                      <a:pt x="510082" y="99060"/>
                    </a:lnTo>
                    <a:lnTo>
                      <a:pt x="508647" y="97790"/>
                    </a:lnTo>
                    <a:lnTo>
                      <a:pt x="508609" y="96520"/>
                    </a:lnTo>
                    <a:lnTo>
                      <a:pt x="509435" y="96520"/>
                    </a:lnTo>
                    <a:lnTo>
                      <a:pt x="510349" y="95250"/>
                    </a:lnTo>
                    <a:lnTo>
                      <a:pt x="511848" y="96520"/>
                    </a:lnTo>
                    <a:lnTo>
                      <a:pt x="512914" y="96520"/>
                    </a:lnTo>
                    <a:lnTo>
                      <a:pt x="513715" y="99060"/>
                    </a:lnTo>
                    <a:lnTo>
                      <a:pt x="514477" y="100330"/>
                    </a:lnTo>
                    <a:lnTo>
                      <a:pt x="514477" y="91440"/>
                    </a:lnTo>
                    <a:lnTo>
                      <a:pt x="514210" y="90716"/>
                    </a:lnTo>
                    <a:lnTo>
                      <a:pt x="514223" y="88900"/>
                    </a:lnTo>
                    <a:lnTo>
                      <a:pt x="516953" y="88900"/>
                    </a:lnTo>
                    <a:lnTo>
                      <a:pt x="518337" y="87630"/>
                    </a:lnTo>
                    <a:lnTo>
                      <a:pt x="518198" y="86360"/>
                    </a:lnTo>
                    <a:lnTo>
                      <a:pt x="518033" y="86360"/>
                    </a:lnTo>
                    <a:lnTo>
                      <a:pt x="518198" y="85090"/>
                    </a:lnTo>
                    <a:lnTo>
                      <a:pt x="519239" y="85090"/>
                    </a:lnTo>
                    <a:lnTo>
                      <a:pt x="520065" y="86360"/>
                    </a:lnTo>
                    <a:lnTo>
                      <a:pt x="519506" y="86360"/>
                    </a:lnTo>
                    <a:lnTo>
                      <a:pt x="518706" y="87630"/>
                    </a:lnTo>
                    <a:lnTo>
                      <a:pt x="518337" y="87630"/>
                    </a:lnTo>
                    <a:lnTo>
                      <a:pt x="520192" y="90170"/>
                    </a:lnTo>
                    <a:lnTo>
                      <a:pt x="520446" y="91440"/>
                    </a:lnTo>
                    <a:lnTo>
                      <a:pt x="520446" y="83489"/>
                    </a:lnTo>
                    <a:lnTo>
                      <a:pt x="520306" y="82550"/>
                    </a:lnTo>
                    <a:lnTo>
                      <a:pt x="520166" y="82550"/>
                    </a:lnTo>
                    <a:lnTo>
                      <a:pt x="520280" y="81280"/>
                    </a:lnTo>
                    <a:lnTo>
                      <a:pt x="521779" y="81280"/>
                    </a:lnTo>
                    <a:lnTo>
                      <a:pt x="521779" y="73660"/>
                    </a:lnTo>
                    <a:lnTo>
                      <a:pt x="520319" y="71120"/>
                    </a:lnTo>
                    <a:lnTo>
                      <a:pt x="520065" y="71120"/>
                    </a:lnTo>
                    <a:lnTo>
                      <a:pt x="520395" y="73660"/>
                    </a:lnTo>
                    <a:lnTo>
                      <a:pt x="519760" y="73939"/>
                    </a:lnTo>
                    <a:lnTo>
                      <a:pt x="519760" y="76200"/>
                    </a:lnTo>
                    <a:lnTo>
                      <a:pt x="519582" y="76200"/>
                    </a:lnTo>
                    <a:lnTo>
                      <a:pt x="519493" y="76441"/>
                    </a:lnTo>
                    <a:lnTo>
                      <a:pt x="519493" y="82550"/>
                    </a:lnTo>
                    <a:lnTo>
                      <a:pt x="519264" y="83820"/>
                    </a:lnTo>
                    <a:lnTo>
                      <a:pt x="517004" y="83820"/>
                    </a:lnTo>
                    <a:lnTo>
                      <a:pt x="517004" y="86360"/>
                    </a:lnTo>
                    <a:lnTo>
                      <a:pt x="516318" y="87630"/>
                    </a:lnTo>
                    <a:lnTo>
                      <a:pt x="514019" y="87630"/>
                    </a:lnTo>
                    <a:lnTo>
                      <a:pt x="514045" y="85090"/>
                    </a:lnTo>
                    <a:lnTo>
                      <a:pt x="515848" y="85090"/>
                    </a:lnTo>
                    <a:lnTo>
                      <a:pt x="516280" y="86360"/>
                    </a:lnTo>
                    <a:lnTo>
                      <a:pt x="517004" y="86360"/>
                    </a:lnTo>
                    <a:lnTo>
                      <a:pt x="517004" y="83820"/>
                    </a:lnTo>
                    <a:lnTo>
                      <a:pt x="516737" y="83820"/>
                    </a:lnTo>
                    <a:lnTo>
                      <a:pt x="516534" y="82550"/>
                    </a:lnTo>
                    <a:lnTo>
                      <a:pt x="516343" y="81280"/>
                    </a:lnTo>
                    <a:lnTo>
                      <a:pt x="515874" y="81280"/>
                    </a:lnTo>
                    <a:lnTo>
                      <a:pt x="515620" y="80860"/>
                    </a:lnTo>
                    <a:lnTo>
                      <a:pt x="515620" y="83820"/>
                    </a:lnTo>
                    <a:lnTo>
                      <a:pt x="514438" y="83820"/>
                    </a:lnTo>
                    <a:lnTo>
                      <a:pt x="515239" y="82550"/>
                    </a:lnTo>
                    <a:lnTo>
                      <a:pt x="515620" y="83820"/>
                    </a:lnTo>
                    <a:lnTo>
                      <a:pt x="515620" y="80860"/>
                    </a:lnTo>
                    <a:lnTo>
                      <a:pt x="515124" y="80010"/>
                    </a:lnTo>
                    <a:lnTo>
                      <a:pt x="515848" y="78740"/>
                    </a:lnTo>
                    <a:lnTo>
                      <a:pt x="516293" y="78740"/>
                    </a:lnTo>
                    <a:lnTo>
                      <a:pt x="516788" y="80010"/>
                    </a:lnTo>
                    <a:lnTo>
                      <a:pt x="516496" y="81280"/>
                    </a:lnTo>
                    <a:lnTo>
                      <a:pt x="518299" y="81280"/>
                    </a:lnTo>
                    <a:lnTo>
                      <a:pt x="519493" y="82550"/>
                    </a:lnTo>
                    <a:lnTo>
                      <a:pt x="519493" y="76441"/>
                    </a:lnTo>
                    <a:lnTo>
                      <a:pt x="519099" y="77470"/>
                    </a:lnTo>
                    <a:lnTo>
                      <a:pt x="518401" y="77470"/>
                    </a:lnTo>
                    <a:lnTo>
                      <a:pt x="517893" y="76200"/>
                    </a:lnTo>
                    <a:lnTo>
                      <a:pt x="518248" y="76200"/>
                    </a:lnTo>
                    <a:lnTo>
                      <a:pt x="518706" y="74930"/>
                    </a:lnTo>
                    <a:lnTo>
                      <a:pt x="519417" y="74930"/>
                    </a:lnTo>
                    <a:lnTo>
                      <a:pt x="519760" y="76200"/>
                    </a:lnTo>
                    <a:lnTo>
                      <a:pt x="519760" y="73939"/>
                    </a:lnTo>
                    <a:lnTo>
                      <a:pt x="517423" y="74930"/>
                    </a:lnTo>
                    <a:lnTo>
                      <a:pt x="517906" y="72390"/>
                    </a:lnTo>
                    <a:lnTo>
                      <a:pt x="517347" y="71742"/>
                    </a:lnTo>
                    <a:lnTo>
                      <a:pt x="517347" y="77470"/>
                    </a:lnTo>
                    <a:lnTo>
                      <a:pt x="514705" y="77470"/>
                    </a:lnTo>
                    <a:lnTo>
                      <a:pt x="514565" y="76200"/>
                    </a:lnTo>
                    <a:lnTo>
                      <a:pt x="514477" y="75311"/>
                    </a:lnTo>
                    <a:lnTo>
                      <a:pt x="514477" y="80010"/>
                    </a:lnTo>
                    <a:lnTo>
                      <a:pt x="513448" y="80010"/>
                    </a:lnTo>
                    <a:lnTo>
                      <a:pt x="513448" y="81280"/>
                    </a:lnTo>
                    <a:lnTo>
                      <a:pt x="513219" y="83820"/>
                    </a:lnTo>
                    <a:lnTo>
                      <a:pt x="512686" y="82753"/>
                    </a:lnTo>
                    <a:lnTo>
                      <a:pt x="512686" y="88836"/>
                    </a:lnTo>
                    <a:lnTo>
                      <a:pt x="512610" y="89065"/>
                    </a:lnTo>
                    <a:lnTo>
                      <a:pt x="512610" y="93980"/>
                    </a:lnTo>
                    <a:lnTo>
                      <a:pt x="512419" y="95250"/>
                    </a:lnTo>
                    <a:lnTo>
                      <a:pt x="511416" y="95250"/>
                    </a:lnTo>
                    <a:lnTo>
                      <a:pt x="509930" y="93980"/>
                    </a:lnTo>
                    <a:lnTo>
                      <a:pt x="508660" y="93980"/>
                    </a:lnTo>
                    <a:lnTo>
                      <a:pt x="508609" y="93751"/>
                    </a:lnTo>
                    <a:lnTo>
                      <a:pt x="508609" y="93980"/>
                    </a:lnTo>
                    <a:lnTo>
                      <a:pt x="508520" y="95250"/>
                    </a:lnTo>
                    <a:lnTo>
                      <a:pt x="507542" y="96520"/>
                    </a:lnTo>
                    <a:lnTo>
                      <a:pt x="507314" y="96520"/>
                    </a:lnTo>
                    <a:lnTo>
                      <a:pt x="508177" y="97790"/>
                    </a:lnTo>
                    <a:lnTo>
                      <a:pt x="508279" y="100330"/>
                    </a:lnTo>
                    <a:lnTo>
                      <a:pt x="505307" y="100330"/>
                    </a:lnTo>
                    <a:lnTo>
                      <a:pt x="503847" y="97790"/>
                    </a:lnTo>
                    <a:lnTo>
                      <a:pt x="504253" y="96520"/>
                    </a:lnTo>
                    <a:lnTo>
                      <a:pt x="506755" y="96520"/>
                    </a:lnTo>
                    <a:lnTo>
                      <a:pt x="505574" y="95250"/>
                    </a:lnTo>
                    <a:lnTo>
                      <a:pt x="505028" y="93980"/>
                    </a:lnTo>
                    <a:lnTo>
                      <a:pt x="504520" y="93980"/>
                    </a:lnTo>
                    <a:lnTo>
                      <a:pt x="504520" y="95250"/>
                    </a:lnTo>
                    <a:lnTo>
                      <a:pt x="501992" y="96520"/>
                    </a:lnTo>
                    <a:lnTo>
                      <a:pt x="502666" y="98704"/>
                    </a:lnTo>
                    <a:lnTo>
                      <a:pt x="502691" y="99199"/>
                    </a:lnTo>
                    <a:lnTo>
                      <a:pt x="501954" y="100330"/>
                    </a:lnTo>
                    <a:lnTo>
                      <a:pt x="499948" y="100330"/>
                    </a:lnTo>
                    <a:lnTo>
                      <a:pt x="499656" y="101600"/>
                    </a:lnTo>
                    <a:lnTo>
                      <a:pt x="499275" y="102870"/>
                    </a:lnTo>
                    <a:lnTo>
                      <a:pt x="497928" y="101600"/>
                    </a:lnTo>
                    <a:lnTo>
                      <a:pt x="497484" y="97497"/>
                    </a:lnTo>
                    <a:lnTo>
                      <a:pt x="497230" y="91440"/>
                    </a:lnTo>
                    <a:lnTo>
                      <a:pt x="498767" y="91440"/>
                    </a:lnTo>
                    <a:lnTo>
                      <a:pt x="499148" y="92710"/>
                    </a:lnTo>
                    <a:lnTo>
                      <a:pt x="501713" y="91440"/>
                    </a:lnTo>
                    <a:lnTo>
                      <a:pt x="504050" y="93980"/>
                    </a:lnTo>
                    <a:lnTo>
                      <a:pt x="504037" y="92710"/>
                    </a:lnTo>
                    <a:lnTo>
                      <a:pt x="503758" y="92710"/>
                    </a:lnTo>
                    <a:lnTo>
                      <a:pt x="504659" y="91440"/>
                    </a:lnTo>
                    <a:lnTo>
                      <a:pt x="505358" y="91440"/>
                    </a:lnTo>
                    <a:lnTo>
                      <a:pt x="507199" y="92710"/>
                    </a:lnTo>
                    <a:lnTo>
                      <a:pt x="508609" y="93980"/>
                    </a:lnTo>
                    <a:lnTo>
                      <a:pt x="508609" y="93751"/>
                    </a:lnTo>
                    <a:lnTo>
                      <a:pt x="508114" y="91440"/>
                    </a:lnTo>
                    <a:lnTo>
                      <a:pt x="511136" y="91440"/>
                    </a:lnTo>
                    <a:lnTo>
                      <a:pt x="511606" y="92710"/>
                    </a:lnTo>
                    <a:lnTo>
                      <a:pt x="512127" y="92710"/>
                    </a:lnTo>
                    <a:lnTo>
                      <a:pt x="512610" y="93980"/>
                    </a:lnTo>
                    <a:lnTo>
                      <a:pt x="512610" y="89065"/>
                    </a:lnTo>
                    <a:lnTo>
                      <a:pt x="511860" y="90170"/>
                    </a:lnTo>
                    <a:lnTo>
                      <a:pt x="511467" y="91440"/>
                    </a:lnTo>
                    <a:lnTo>
                      <a:pt x="511162" y="91440"/>
                    </a:lnTo>
                    <a:lnTo>
                      <a:pt x="508977" y="88125"/>
                    </a:lnTo>
                    <a:lnTo>
                      <a:pt x="508977" y="90170"/>
                    </a:lnTo>
                    <a:lnTo>
                      <a:pt x="505802" y="91440"/>
                    </a:lnTo>
                    <a:lnTo>
                      <a:pt x="505231" y="90170"/>
                    </a:lnTo>
                    <a:lnTo>
                      <a:pt x="504215" y="88900"/>
                    </a:lnTo>
                    <a:lnTo>
                      <a:pt x="507326" y="87630"/>
                    </a:lnTo>
                    <a:lnTo>
                      <a:pt x="508977" y="90170"/>
                    </a:lnTo>
                    <a:lnTo>
                      <a:pt x="508977" y="88125"/>
                    </a:lnTo>
                    <a:lnTo>
                      <a:pt x="508685" y="87680"/>
                    </a:lnTo>
                    <a:lnTo>
                      <a:pt x="509358" y="86360"/>
                    </a:lnTo>
                    <a:lnTo>
                      <a:pt x="510260" y="86360"/>
                    </a:lnTo>
                    <a:lnTo>
                      <a:pt x="512241" y="87579"/>
                    </a:lnTo>
                    <a:lnTo>
                      <a:pt x="512686" y="88836"/>
                    </a:lnTo>
                    <a:lnTo>
                      <a:pt x="512686" y="82753"/>
                    </a:lnTo>
                    <a:lnTo>
                      <a:pt x="512584" y="82550"/>
                    </a:lnTo>
                    <a:lnTo>
                      <a:pt x="513448" y="81280"/>
                    </a:lnTo>
                    <a:lnTo>
                      <a:pt x="513448" y="80010"/>
                    </a:lnTo>
                    <a:lnTo>
                      <a:pt x="512775" y="80010"/>
                    </a:lnTo>
                    <a:lnTo>
                      <a:pt x="512559" y="79171"/>
                    </a:lnTo>
                    <a:lnTo>
                      <a:pt x="512559" y="85090"/>
                    </a:lnTo>
                    <a:lnTo>
                      <a:pt x="511238" y="85090"/>
                    </a:lnTo>
                    <a:lnTo>
                      <a:pt x="511403" y="83820"/>
                    </a:lnTo>
                    <a:lnTo>
                      <a:pt x="512102" y="83820"/>
                    </a:lnTo>
                    <a:lnTo>
                      <a:pt x="512559" y="85090"/>
                    </a:lnTo>
                    <a:lnTo>
                      <a:pt x="512559" y="79171"/>
                    </a:lnTo>
                    <a:lnTo>
                      <a:pt x="512127" y="77470"/>
                    </a:lnTo>
                    <a:lnTo>
                      <a:pt x="514108" y="77470"/>
                    </a:lnTo>
                    <a:lnTo>
                      <a:pt x="514477" y="80010"/>
                    </a:lnTo>
                    <a:lnTo>
                      <a:pt x="514477" y="75311"/>
                    </a:lnTo>
                    <a:lnTo>
                      <a:pt x="514311" y="73660"/>
                    </a:lnTo>
                    <a:lnTo>
                      <a:pt x="513816" y="73660"/>
                    </a:lnTo>
                    <a:lnTo>
                      <a:pt x="513816" y="76200"/>
                    </a:lnTo>
                    <a:lnTo>
                      <a:pt x="512940" y="74930"/>
                    </a:lnTo>
                    <a:lnTo>
                      <a:pt x="512140" y="74930"/>
                    </a:lnTo>
                    <a:lnTo>
                      <a:pt x="511962" y="74510"/>
                    </a:lnTo>
                    <a:lnTo>
                      <a:pt x="511962" y="76200"/>
                    </a:lnTo>
                    <a:lnTo>
                      <a:pt x="511657" y="77355"/>
                    </a:lnTo>
                    <a:lnTo>
                      <a:pt x="511657" y="80010"/>
                    </a:lnTo>
                    <a:lnTo>
                      <a:pt x="511149" y="82550"/>
                    </a:lnTo>
                    <a:lnTo>
                      <a:pt x="508876" y="82550"/>
                    </a:lnTo>
                    <a:lnTo>
                      <a:pt x="509168" y="80010"/>
                    </a:lnTo>
                    <a:lnTo>
                      <a:pt x="511657" y="80010"/>
                    </a:lnTo>
                    <a:lnTo>
                      <a:pt x="511657" y="77355"/>
                    </a:lnTo>
                    <a:lnTo>
                      <a:pt x="511289" y="78740"/>
                    </a:lnTo>
                    <a:lnTo>
                      <a:pt x="508990" y="77889"/>
                    </a:lnTo>
                    <a:lnTo>
                      <a:pt x="508990" y="80010"/>
                    </a:lnTo>
                    <a:lnTo>
                      <a:pt x="507885" y="81280"/>
                    </a:lnTo>
                    <a:lnTo>
                      <a:pt x="508508" y="82550"/>
                    </a:lnTo>
                    <a:lnTo>
                      <a:pt x="508368" y="82550"/>
                    </a:lnTo>
                    <a:lnTo>
                      <a:pt x="508368" y="85090"/>
                    </a:lnTo>
                    <a:lnTo>
                      <a:pt x="507111" y="85090"/>
                    </a:lnTo>
                    <a:lnTo>
                      <a:pt x="506298" y="86360"/>
                    </a:lnTo>
                    <a:lnTo>
                      <a:pt x="505802" y="85090"/>
                    </a:lnTo>
                    <a:lnTo>
                      <a:pt x="506590" y="83820"/>
                    </a:lnTo>
                    <a:lnTo>
                      <a:pt x="507974" y="83820"/>
                    </a:lnTo>
                    <a:lnTo>
                      <a:pt x="508368" y="85090"/>
                    </a:lnTo>
                    <a:lnTo>
                      <a:pt x="508368" y="82550"/>
                    </a:lnTo>
                    <a:lnTo>
                      <a:pt x="505955" y="82550"/>
                    </a:lnTo>
                    <a:lnTo>
                      <a:pt x="505371" y="81280"/>
                    </a:lnTo>
                    <a:lnTo>
                      <a:pt x="506412" y="80010"/>
                    </a:lnTo>
                    <a:lnTo>
                      <a:pt x="507453" y="78740"/>
                    </a:lnTo>
                    <a:lnTo>
                      <a:pt x="508990" y="80010"/>
                    </a:lnTo>
                    <a:lnTo>
                      <a:pt x="508990" y="77889"/>
                    </a:lnTo>
                    <a:lnTo>
                      <a:pt x="507936" y="77495"/>
                    </a:lnTo>
                    <a:lnTo>
                      <a:pt x="507974" y="77000"/>
                    </a:lnTo>
                    <a:lnTo>
                      <a:pt x="508368" y="74930"/>
                    </a:lnTo>
                    <a:lnTo>
                      <a:pt x="508609" y="73660"/>
                    </a:lnTo>
                    <a:lnTo>
                      <a:pt x="510705" y="74955"/>
                    </a:lnTo>
                    <a:lnTo>
                      <a:pt x="511962" y="76200"/>
                    </a:lnTo>
                    <a:lnTo>
                      <a:pt x="511962" y="74510"/>
                    </a:lnTo>
                    <a:lnTo>
                      <a:pt x="511606" y="73660"/>
                    </a:lnTo>
                    <a:lnTo>
                      <a:pt x="511340" y="71120"/>
                    </a:lnTo>
                    <a:lnTo>
                      <a:pt x="510933" y="69850"/>
                    </a:lnTo>
                    <a:lnTo>
                      <a:pt x="513168" y="71158"/>
                    </a:lnTo>
                    <a:lnTo>
                      <a:pt x="515035" y="72390"/>
                    </a:lnTo>
                    <a:lnTo>
                      <a:pt x="517258" y="74930"/>
                    </a:lnTo>
                    <a:lnTo>
                      <a:pt x="517156" y="76454"/>
                    </a:lnTo>
                    <a:lnTo>
                      <a:pt x="517347" y="77470"/>
                    </a:lnTo>
                    <a:lnTo>
                      <a:pt x="517347" y="71742"/>
                    </a:lnTo>
                    <a:lnTo>
                      <a:pt x="516813" y="71120"/>
                    </a:lnTo>
                    <a:lnTo>
                      <a:pt x="516039" y="72390"/>
                    </a:lnTo>
                    <a:lnTo>
                      <a:pt x="513803" y="69850"/>
                    </a:lnTo>
                    <a:lnTo>
                      <a:pt x="511568" y="67310"/>
                    </a:lnTo>
                    <a:lnTo>
                      <a:pt x="510501" y="69811"/>
                    </a:lnTo>
                    <a:lnTo>
                      <a:pt x="510540" y="71120"/>
                    </a:lnTo>
                    <a:lnTo>
                      <a:pt x="510641" y="73660"/>
                    </a:lnTo>
                    <a:lnTo>
                      <a:pt x="509536" y="72390"/>
                    </a:lnTo>
                    <a:lnTo>
                      <a:pt x="508673" y="72390"/>
                    </a:lnTo>
                    <a:lnTo>
                      <a:pt x="507542" y="71120"/>
                    </a:lnTo>
                    <a:lnTo>
                      <a:pt x="506907" y="71120"/>
                    </a:lnTo>
                    <a:lnTo>
                      <a:pt x="507784" y="73660"/>
                    </a:lnTo>
                    <a:lnTo>
                      <a:pt x="507428" y="73660"/>
                    </a:lnTo>
                    <a:lnTo>
                      <a:pt x="507428" y="77470"/>
                    </a:lnTo>
                    <a:lnTo>
                      <a:pt x="506374" y="78740"/>
                    </a:lnTo>
                    <a:lnTo>
                      <a:pt x="505282" y="77470"/>
                    </a:lnTo>
                    <a:lnTo>
                      <a:pt x="505244" y="78740"/>
                    </a:lnTo>
                    <a:lnTo>
                      <a:pt x="505383" y="80010"/>
                    </a:lnTo>
                    <a:lnTo>
                      <a:pt x="505358" y="82550"/>
                    </a:lnTo>
                    <a:lnTo>
                      <a:pt x="505206" y="82702"/>
                    </a:lnTo>
                    <a:lnTo>
                      <a:pt x="505206" y="85090"/>
                    </a:lnTo>
                    <a:lnTo>
                      <a:pt x="504621" y="86360"/>
                    </a:lnTo>
                    <a:lnTo>
                      <a:pt x="503796" y="86360"/>
                    </a:lnTo>
                    <a:lnTo>
                      <a:pt x="503504" y="85090"/>
                    </a:lnTo>
                    <a:lnTo>
                      <a:pt x="505206" y="85090"/>
                    </a:lnTo>
                    <a:lnTo>
                      <a:pt x="505206" y="82702"/>
                    </a:lnTo>
                    <a:lnTo>
                      <a:pt x="502691" y="85090"/>
                    </a:lnTo>
                    <a:lnTo>
                      <a:pt x="502031" y="81280"/>
                    </a:lnTo>
                    <a:lnTo>
                      <a:pt x="504304" y="81280"/>
                    </a:lnTo>
                    <a:lnTo>
                      <a:pt x="505358" y="82550"/>
                    </a:lnTo>
                    <a:lnTo>
                      <a:pt x="505358" y="80010"/>
                    </a:lnTo>
                    <a:lnTo>
                      <a:pt x="502399" y="80010"/>
                    </a:lnTo>
                    <a:lnTo>
                      <a:pt x="502081" y="78740"/>
                    </a:lnTo>
                    <a:lnTo>
                      <a:pt x="502094" y="77470"/>
                    </a:lnTo>
                    <a:lnTo>
                      <a:pt x="502107" y="76200"/>
                    </a:lnTo>
                    <a:lnTo>
                      <a:pt x="505802" y="76200"/>
                    </a:lnTo>
                    <a:lnTo>
                      <a:pt x="507428" y="77470"/>
                    </a:lnTo>
                    <a:lnTo>
                      <a:pt x="507428" y="73660"/>
                    </a:lnTo>
                    <a:lnTo>
                      <a:pt x="505472" y="73660"/>
                    </a:lnTo>
                    <a:lnTo>
                      <a:pt x="504405" y="72390"/>
                    </a:lnTo>
                    <a:lnTo>
                      <a:pt x="506196" y="72390"/>
                    </a:lnTo>
                    <a:lnTo>
                      <a:pt x="506882" y="71158"/>
                    </a:lnTo>
                    <a:lnTo>
                      <a:pt x="505079" y="71120"/>
                    </a:lnTo>
                    <a:lnTo>
                      <a:pt x="504825" y="69850"/>
                    </a:lnTo>
                    <a:lnTo>
                      <a:pt x="504177" y="72390"/>
                    </a:lnTo>
                    <a:lnTo>
                      <a:pt x="504139" y="74930"/>
                    </a:lnTo>
                    <a:lnTo>
                      <a:pt x="502399" y="74930"/>
                    </a:lnTo>
                    <a:lnTo>
                      <a:pt x="502208" y="73660"/>
                    </a:lnTo>
                    <a:lnTo>
                      <a:pt x="503593" y="73660"/>
                    </a:lnTo>
                    <a:lnTo>
                      <a:pt x="504139" y="74930"/>
                    </a:lnTo>
                    <a:lnTo>
                      <a:pt x="504139" y="72364"/>
                    </a:lnTo>
                    <a:lnTo>
                      <a:pt x="502615" y="71120"/>
                    </a:lnTo>
                    <a:lnTo>
                      <a:pt x="501307" y="71120"/>
                    </a:lnTo>
                    <a:lnTo>
                      <a:pt x="501230" y="72390"/>
                    </a:lnTo>
                    <a:lnTo>
                      <a:pt x="500176" y="73660"/>
                    </a:lnTo>
                    <a:lnTo>
                      <a:pt x="501738" y="73660"/>
                    </a:lnTo>
                    <a:lnTo>
                      <a:pt x="501675" y="75463"/>
                    </a:lnTo>
                    <a:lnTo>
                      <a:pt x="501815" y="76200"/>
                    </a:lnTo>
                    <a:lnTo>
                      <a:pt x="501319" y="76200"/>
                    </a:lnTo>
                    <a:lnTo>
                      <a:pt x="501319" y="87630"/>
                    </a:lnTo>
                    <a:lnTo>
                      <a:pt x="500735" y="87630"/>
                    </a:lnTo>
                    <a:lnTo>
                      <a:pt x="500481" y="86360"/>
                    </a:lnTo>
                    <a:lnTo>
                      <a:pt x="501078" y="86360"/>
                    </a:lnTo>
                    <a:lnTo>
                      <a:pt x="501319" y="87630"/>
                    </a:lnTo>
                    <a:lnTo>
                      <a:pt x="501319" y="76200"/>
                    </a:lnTo>
                    <a:lnTo>
                      <a:pt x="500024" y="76200"/>
                    </a:lnTo>
                    <a:lnTo>
                      <a:pt x="499618" y="74930"/>
                    </a:lnTo>
                    <a:lnTo>
                      <a:pt x="500024" y="73660"/>
                    </a:lnTo>
                    <a:lnTo>
                      <a:pt x="499567" y="73660"/>
                    </a:lnTo>
                    <a:lnTo>
                      <a:pt x="499567" y="82550"/>
                    </a:lnTo>
                    <a:lnTo>
                      <a:pt x="499402" y="83337"/>
                    </a:lnTo>
                    <a:lnTo>
                      <a:pt x="499402" y="87630"/>
                    </a:lnTo>
                    <a:lnTo>
                      <a:pt x="498589" y="87630"/>
                    </a:lnTo>
                    <a:lnTo>
                      <a:pt x="497598" y="86360"/>
                    </a:lnTo>
                    <a:lnTo>
                      <a:pt x="499262" y="86360"/>
                    </a:lnTo>
                    <a:lnTo>
                      <a:pt x="499402" y="87630"/>
                    </a:lnTo>
                    <a:lnTo>
                      <a:pt x="499402" y="83337"/>
                    </a:lnTo>
                    <a:lnTo>
                      <a:pt x="499300" y="83820"/>
                    </a:lnTo>
                    <a:lnTo>
                      <a:pt x="498487" y="83820"/>
                    </a:lnTo>
                    <a:lnTo>
                      <a:pt x="498017" y="85090"/>
                    </a:lnTo>
                    <a:lnTo>
                      <a:pt x="497522" y="83820"/>
                    </a:lnTo>
                    <a:lnTo>
                      <a:pt x="497624" y="82550"/>
                    </a:lnTo>
                    <a:lnTo>
                      <a:pt x="499567" y="82550"/>
                    </a:lnTo>
                    <a:lnTo>
                      <a:pt x="499567" y="73660"/>
                    </a:lnTo>
                    <a:lnTo>
                      <a:pt x="499503" y="78740"/>
                    </a:lnTo>
                    <a:lnTo>
                      <a:pt x="498995" y="81280"/>
                    </a:lnTo>
                    <a:lnTo>
                      <a:pt x="497332" y="78740"/>
                    </a:lnTo>
                    <a:lnTo>
                      <a:pt x="499503" y="78740"/>
                    </a:lnTo>
                    <a:lnTo>
                      <a:pt x="499503" y="73660"/>
                    </a:lnTo>
                    <a:lnTo>
                      <a:pt x="499033" y="73660"/>
                    </a:lnTo>
                    <a:lnTo>
                      <a:pt x="499033" y="76200"/>
                    </a:lnTo>
                    <a:lnTo>
                      <a:pt x="498411" y="77470"/>
                    </a:lnTo>
                    <a:lnTo>
                      <a:pt x="496658" y="77470"/>
                    </a:lnTo>
                    <a:lnTo>
                      <a:pt x="496900" y="76200"/>
                    </a:lnTo>
                    <a:lnTo>
                      <a:pt x="497141" y="74930"/>
                    </a:lnTo>
                    <a:lnTo>
                      <a:pt x="498322" y="74930"/>
                    </a:lnTo>
                    <a:lnTo>
                      <a:pt x="498779" y="76200"/>
                    </a:lnTo>
                    <a:lnTo>
                      <a:pt x="499033" y="76200"/>
                    </a:lnTo>
                    <a:lnTo>
                      <a:pt x="499033" y="73660"/>
                    </a:lnTo>
                    <a:lnTo>
                      <a:pt x="498805" y="73660"/>
                    </a:lnTo>
                    <a:lnTo>
                      <a:pt x="497192" y="72390"/>
                    </a:lnTo>
                    <a:lnTo>
                      <a:pt x="497344" y="71120"/>
                    </a:lnTo>
                    <a:lnTo>
                      <a:pt x="499148" y="68580"/>
                    </a:lnTo>
                    <a:lnTo>
                      <a:pt x="499999" y="68580"/>
                    </a:lnTo>
                    <a:lnTo>
                      <a:pt x="503085" y="64770"/>
                    </a:lnTo>
                    <a:lnTo>
                      <a:pt x="506222" y="63500"/>
                    </a:lnTo>
                    <a:lnTo>
                      <a:pt x="509168" y="60960"/>
                    </a:lnTo>
                    <a:lnTo>
                      <a:pt x="507593" y="60960"/>
                    </a:lnTo>
                    <a:lnTo>
                      <a:pt x="508774" y="59690"/>
                    </a:lnTo>
                    <a:lnTo>
                      <a:pt x="508787" y="58381"/>
                    </a:lnTo>
                    <a:lnTo>
                      <a:pt x="507034" y="57150"/>
                    </a:lnTo>
                    <a:lnTo>
                      <a:pt x="506374" y="57150"/>
                    </a:lnTo>
                    <a:lnTo>
                      <a:pt x="505879" y="56883"/>
                    </a:lnTo>
                    <a:lnTo>
                      <a:pt x="505879" y="58420"/>
                    </a:lnTo>
                    <a:lnTo>
                      <a:pt x="505587" y="59690"/>
                    </a:lnTo>
                    <a:lnTo>
                      <a:pt x="505447" y="60960"/>
                    </a:lnTo>
                    <a:lnTo>
                      <a:pt x="504507" y="59664"/>
                    </a:lnTo>
                    <a:lnTo>
                      <a:pt x="504507" y="62230"/>
                    </a:lnTo>
                    <a:lnTo>
                      <a:pt x="503796" y="62230"/>
                    </a:lnTo>
                    <a:lnTo>
                      <a:pt x="498690" y="67310"/>
                    </a:lnTo>
                    <a:lnTo>
                      <a:pt x="496646" y="69418"/>
                    </a:lnTo>
                    <a:lnTo>
                      <a:pt x="496646" y="85090"/>
                    </a:lnTo>
                    <a:lnTo>
                      <a:pt x="496595" y="87680"/>
                    </a:lnTo>
                    <a:lnTo>
                      <a:pt x="496189" y="88900"/>
                    </a:lnTo>
                    <a:lnTo>
                      <a:pt x="492823" y="87655"/>
                    </a:lnTo>
                    <a:lnTo>
                      <a:pt x="493318" y="85090"/>
                    </a:lnTo>
                    <a:lnTo>
                      <a:pt x="496646" y="85090"/>
                    </a:lnTo>
                    <a:lnTo>
                      <a:pt x="496646" y="69418"/>
                    </a:lnTo>
                    <a:lnTo>
                      <a:pt x="496506" y="69557"/>
                    </a:lnTo>
                    <a:lnTo>
                      <a:pt x="496506" y="81280"/>
                    </a:lnTo>
                    <a:lnTo>
                      <a:pt x="493763" y="81280"/>
                    </a:lnTo>
                    <a:lnTo>
                      <a:pt x="493674" y="78740"/>
                    </a:lnTo>
                    <a:lnTo>
                      <a:pt x="496239" y="78740"/>
                    </a:lnTo>
                    <a:lnTo>
                      <a:pt x="496506" y="81280"/>
                    </a:lnTo>
                    <a:lnTo>
                      <a:pt x="496506" y="69557"/>
                    </a:lnTo>
                    <a:lnTo>
                      <a:pt x="494944" y="71158"/>
                    </a:lnTo>
                    <a:lnTo>
                      <a:pt x="494220" y="71996"/>
                    </a:lnTo>
                    <a:lnTo>
                      <a:pt x="494220" y="77470"/>
                    </a:lnTo>
                    <a:lnTo>
                      <a:pt x="492810" y="77470"/>
                    </a:lnTo>
                    <a:lnTo>
                      <a:pt x="492810" y="82550"/>
                    </a:lnTo>
                    <a:lnTo>
                      <a:pt x="491744" y="85090"/>
                    </a:lnTo>
                    <a:lnTo>
                      <a:pt x="490626" y="84201"/>
                    </a:lnTo>
                    <a:lnTo>
                      <a:pt x="490626" y="87630"/>
                    </a:lnTo>
                    <a:lnTo>
                      <a:pt x="487680" y="86614"/>
                    </a:lnTo>
                    <a:lnTo>
                      <a:pt x="487680" y="87630"/>
                    </a:lnTo>
                    <a:lnTo>
                      <a:pt x="485863" y="88900"/>
                    </a:lnTo>
                    <a:lnTo>
                      <a:pt x="484682" y="87680"/>
                    </a:lnTo>
                    <a:lnTo>
                      <a:pt x="485787" y="86360"/>
                    </a:lnTo>
                    <a:lnTo>
                      <a:pt x="486625" y="87630"/>
                    </a:lnTo>
                    <a:lnTo>
                      <a:pt x="487680" y="87630"/>
                    </a:lnTo>
                    <a:lnTo>
                      <a:pt x="487680" y="86614"/>
                    </a:lnTo>
                    <a:lnTo>
                      <a:pt x="486981" y="86360"/>
                    </a:lnTo>
                    <a:lnTo>
                      <a:pt x="486689" y="86360"/>
                    </a:lnTo>
                    <a:lnTo>
                      <a:pt x="486752" y="85090"/>
                    </a:lnTo>
                    <a:lnTo>
                      <a:pt x="486829" y="83820"/>
                    </a:lnTo>
                    <a:lnTo>
                      <a:pt x="489750" y="85090"/>
                    </a:lnTo>
                    <a:lnTo>
                      <a:pt x="489953" y="85090"/>
                    </a:lnTo>
                    <a:lnTo>
                      <a:pt x="490626" y="87630"/>
                    </a:lnTo>
                    <a:lnTo>
                      <a:pt x="490626" y="84201"/>
                    </a:lnTo>
                    <a:lnTo>
                      <a:pt x="490156" y="83820"/>
                    </a:lnTo>
                    <a:lnTo>
                      <a:pt x="489775" y="83820"/>
                    </a:lnTo>
                    <a:lnTo>
                      <a:pt x="490245" y="82550"/>
                    </a:lnTo>
                    <a:lnTo>
                      <a:pt x="492810" y="82550"/>
                    </a:lnTo>
                    <a:lnTo>
                      <a:pt x="492810" y="77470"/>
                    </a:lnTo>
                    <a:lnTo>
                      <a:pt x="492074" y="77470"/>
                    </a:lnTo>
                    <a:lnTo>
                      <a:pt x="492074" y="80010"/>
                    </a:lnTo>
                    <a:lnTo>
                      <a:pt x="490372" y="80010"/>
                    </a:lnTo>
                    <a:lnTo>
                      <a:pt x="489978" y="78740"/>
                    </a:lnTo>
                    <a:lnTo>
                      <a:pt x="491490" y="78740"/>
                    </a:lnTo>
                    <a:lnTo>
                      <a:pt x="492074" y="80010"/>
                    </a:lnTo>
                    <a:lnTo>
                      <a:pt x="492074" y="77470"/>
                    </a:lnTo>
                    <a:lnTo>
                      <a:pt x="491782" y="76200"/>
                    </a:lnTo>
                    <a:lnTo>
                      <a:pt x="493725" y="76200"/>
                    </a:lnTo>
                    <a:lnTo>
                      <a:pt x="494220" y="77470"/>
                    </a:lnTo>
                    <a:lnTo>
                      <a:pt x="494220" y="71996"/>
                    </a:lnTo>
                    <a:lnTo>
                      <a:pt x="493864" y="72390"/>
                    </a:lnTo>
                    <a:lnTo>
                      <a:pt x="491477" y="71120"/>
                    </a:lnTo>
                    <a:lnTo>
                      <a:pt x="490435" y="68580"/>
                    </a:lnTo>
                    <a:lnTo>
                      <a:pt x="490308" y="69811"/>
                    </a:lnTo>
                    <a:lnTo>
                      <a:pt x="490207" y="71158"/>
                    </a:lnTo>
                    <a:lnTo>
                      <a:pt x="491159" y="72390"/>
                    </a:lnTo>
                    <a:lnTo>
                      <a:pt x="489610" y="73660"/>
                    </a:lnTo>
                    <a:lnTo>
                      <a:pt x="489305" y="73660"/>
                    </a:lnTo>
                    <a:lnTo>
                      <a:pt x="489305" y="80010"/>
                    </a:lnTo>
                    <a:lnTo>
                      <a:pt x="488429" y="80010"/>
                    </a:lnTo>
                    <a:lnTo>
                      <a:pt x="488226" y="78740"/>
                    </a:lnTo>
                    <a:lnTo>
                      <a:pt x="488721" y="78740"/>
                    </a:lnTo>
                    <a:lnTo>
                      <a:pt x="489305" y="80010"/>
                    </a:lnTo>
                    <a:lnTo>
                      <a:pt x="489305" y="73660"/>
                    </a:lnTo>
                    <a:lnTo>
                      <a:pt x="488264" y="73660"/>
                    </a:lnTo>
                    <a:lnTo>
                      <a:pt x="488442" y="74930"/>
                    </a:lnTo>
                    <a:lnTo>
                      <a:pt x="488124" y="74930"/>
                    </a:lnTo>
                    <a:lnTo>
                      <a:pt x="488124" y="82550"/>
                    </a:lnTo>
                    <a:lnTo>
                      <a:pt x="486067" y="82550"/>
                    </a:lnTo>
                    <a:lnTo>
                      <a:pt x="485190" y="81280"/>
                    </a:lnTo>
                    <a:lnTo>
                      <a:pt x="485178" y="83820"/>
                    </a:lnTo>
                    <a:lnTo>
                      <a:pt x="482968" y="85090"/>
                    </a:lnTo>
                    <a:lnTo>
                      <a:pt x="482447" y="83820"/>
                    </a:lnTo>
                    <a:lnTo>
                      <a:pt x="482384" y="82550"/>
                    </a:lnTo>
                    <a:lnTo>
                      <a:pt x="484657" y="82550"/>
                    </a:lnTo>
                    <a:lnTo>
                      <a:pt x="485178" y="83820"/>
                    </a:lnTo>
                    <a:lnTo>
                      <a:pt x="485178" y="81280"/>
                    </a:lnTo>
                    <a:lnTo>
                      <a:pt x="485559" y="80010"/>
                    </a:lnTo>
                    <a:lnTo>
                      <a:pt x="486371" y="80010"/>
                    </a:lnTo>
                    <a:lnTo>
                      <a:pt x="487222" y="81280"/>
                    </a:lnTo>
                    <a:lnTo>
                      <a:pt x="487641" y="81280"/>
                    </a:lnTo>
                    <a:lnTo>
                      <a:pt x="488124" y="82550"/>
                    </a:lnTo>
                    <a:lnTo>
                      <a:pt x="488124" y="74930"/>
                    </a:lnTo>
                    <a:lnTo>
                      <a:pt x="485762" y="74930"/>
                    </a:lnTo>
                    <a:lnTo>
                      <a:pt x="485521" y="77470"/>
                    </a:lnTo>
                    <a:lnTo>
                      <a:pt x="483628" y="77470"/>
                    </a:lnTo>
                    <a:lnTo>
                      <a:pt x="482942" y="74930"/>
                    </a:lnTo>
                    <a:lnTo>
                      <a:pt x="481330" y="76200"/>
                    </a:lnTo>
                    <a:lnTo>
                      <a:pt x="482612" y="76200"/>
                    </a:lnTo>
                    <a:lnTo>
                      <a:pt x="482638" y="77838"/>
                    </a:lnTo>
                    <a:lnTo>
                      <a:pt x="482511" y="78740"/>
                    </a:lnTo>
                    <a:lnTo>
                      <a:pt x="480860" y="78740"/>
                    </a:lnTo>
                    <a:lnTo>
                      <a:pt x="480326" y="76454"/>
                    </a:lnTo>
                    <a:lnTo>
                      <a:pt x="480098" y="80010"/>
                    </a:lnTo>
                    <a:lnTo>
                      <a:pt x="477837" y="81280"/>
                    </a:lnTo>
                    <a:lnTo>
                      <a:pt x="476186" y="76200"/>
                    </a:lnTo>
                    <a:lnTo>
                      <a:pt x="475907" y="76200"/>
                    </a:lnTo>
                    <a:lnTo>
                      <a:pt x="476135" y="77470"/>
                    </a:lnTo>
                    <a:lnTo>
                      <a:pt x="475932" y="77470"/>
                    </a:lnTo>
                    <a:lnTo>
                      <a:pt x="475678" y="78740"/>
                    </a:lnTo>
                    <a:lnTo>
                      <a:pt x="474637" y="77470"/>
                    </a:lnTo>
                    <a:lnTo>
                      <a:pt x="473329" y="76200"/>
                    </a:lnTo>
                    <a:lnTo>
                      <a:pt x="471309" y="76200"/>
                    </a:lnTo>
                    <a:lnTo>
                      <a:pt x="473595" y="77470"/>
                    </a:lnTo>
                    <a:lnTo>
                      <a:pt x="474878" y="80010"/>
                    </a:lnTo>
                    <a:lnTo>
                      <a:pt x="476326" y="78740"/>
                    </a:lnTo>
                    <a:lnTo>
                      <a:pt x="476631" y="81280"/>
                    </a:lnTo>
                    <a:lnTo>
                      <a:pt x="472528" y="81280"/>
                    </a:lnTo>
                    <a:lnTo>
                      <a:pt x="472046" y="80010"/>
                    </a:lnTo>
                    <a:lnTo>
                      <a:pt x="471855" y="79502"/>
                    </a:lnTo>
                    <a:lnTo>
                      <a:pt x="471855" y="82842"/>
                    </a:lnTo>
                    <a:lnTo>
                      <a:pt x="471627" y="83820"/>
                    </a:lnTo>
                    <a:lnTo>
                      <a:pt x="470319" y="83820"/>
                    </a:lnTo>
                    <a:lnTo>
                      <a:pt x="469849" y="81280"/>
                    </a:lnTo>
                    <a:lnTo>
                      <a:pt x="471690" y="81280"/>
                    </a:lnTo>
                    <a:lnTo>
                      <a:pt x="471805" y="81927"/>
                    </a:lnTo>
                    <a:lnTo>
                      <a:pt x="471855" y="82842"/>
                    </a:lnTo>
                    <a:lnTo>
                      <a:pt x="471855" y="79502"/>
                    </a:lnTo>
                    <a:lnTo>
                      <a:pt x="471576" y="78740"/>
                    </a:lnTo>
                    <a:lnTo>
                      <a:pt x="470801" y="80010"/>
                    </a:lnTo>
                    <a:lnTo>
                      <a:pt x="469023" y="80010"/>
                    </a:lnTo>
                    <a:lnTo>
                      <a:pt x="468998" y="79590"/>
                    </a:lnTo>
                    <a:lnTo>
                      <a:pt x="468998" y="83820"/>
                    </a:lnTo>
                    <a:lnTo>
                      <a:pt x="466471" y="82550"/>
                    </a:lnTo>
                    <a:lnTo>
                      <a:pt x="465950" y="78740"/>
                    </a:lnTo>
                    <a:lnTo>
                      <a:pt x="468553" y="78740"/>
                    </a:lnTo>
                    <a:lnTo>
                      <a:pt x="468922" y="81280"/>
                    </a:lnTo>
                    <a:lnTo>
                      <a:pt x="468998" y="83820"/>
                    </a:lnTo>
                    <a:lnTo>
                      <a:pt x="468998" y="79590"/>
                    </a:lnTo>
                    <a:lnTo>
                      <a:pt x="468947" y="78740"/>
                    </a:lnTo>
                    <a:lnTo>
                      <a:pt x="468858" y="74930"/>
                    </a:lnTo>
                    <a:lnTo>
                      <a:pt x="469887" y="75463"/>
                    </a:lnTo>
                    <a:lnTo>
                      <a:pt x="469417" y="74930"/>
                    </a:lnTo>
                    <a:lnTo>
                      <a:pt x="467880" y="73660"/>
                    </a:lnTo>
                    <a:lnTo>
                      <a:pt x="467423" y="77470"/>
                    </a:lnTo>
                    <a:lnTo>
                      <a:pt x="465416" y="77470"/>
                    </a:lnTo>
                    <a:lnTo>
                      <a:pt x="465061" y="78740"/>
                    </a:lnTo>
                    <a:lnTo>
                      <a:pt x="465391" y="81280"/>
                    </a:lnTo>
                    <a:lnTo>
                      <a:pt x="463016" y="80035"/>
                    </a:lnTo>
                    <a:lnTo>
                      <a:pt x="463613" y="81280"/>
                    </a:lnTo>
                    <a:lnTo>
                      <a:pt x="464286" y="81280"/>
                    </a:lnTo>
                    <a:lnTo>
                      <a:pt x="465747" y="82550"/>
                    </a:lnTo>
                    <a:lnTo>
                      <a:pt x="465797" y="83820"/>
                    </a:lnTo>
                    <a:lnTo>
                      <a:pt x="465429" y="85090"/>
                    </a:lnTo>
                    <a:lnTo>
                      <a:pt x="463080" y="85090"/>
                    </a:lnTo>
                    <a:lnTo>
                      <a:pt x="462711" y="83820"/>
                    </a:lnTo>
                    <a:lnTo>
                      <a:pt x="461695" y="81280"/>
                    </a:lnTo>
                    <a:lnTo>
                      <a:pt x="462991" y="80048"/>
                    </a:lnTo>
                    <a:lnTo>
                      <a:pt x="462254" y="80010"/>
                    </a:lnTo>
                    <a:lnTo>
                      <a:pt x="461568" y="78740"/>
                    </a:lnTo>
                    <a:lnTo>
                      <a:pt x="461708" y="77470"/>
                    </a:lnTo>
                    <a:lnTo>
                      <a:pt x="461276" y="76200"/>
                    </a:lnTo>
                    <a:lnTo>
                      <a:pt x="460730" y="74930"/>
                    </a:lnTo>
                    <a:lnTo>
                      <a:pt x="460730" y="77470"/>
                    </a:lnTo>
                    <a:lnTo>
                      <a:pt x="458927" y="77470"/>
                    </a:lnTo>
                    <a:lnTo>
                      <a:pt x="461556" y="80010"/>
                    </a:lnTo>
                    <a:lnTo>
                      <a:pt x="461098" y="83820"/>
                    </a:lnTo>
                    <a:lnTo>
                      <a:pt x="461835" y="83820"/>
                    </a:lnTo>
                    <a:lnTo>
                      <a:pt x="460959" y="85090"/>
                    </a:lnTo>
                    <a:lnTo>
                      <a:pt x="459854" y="86360"/>
                    </a:lnTo>
                    <a:lnTo>
                      <a:pt x="458216" y="85090"/>
                    </a:lnTo>
                    <a:lnTo>
                      <a:pt x="458927" y="83820"/>
                    </a:lnTo>
                    <a:lnTo>
                      <a:pt x="459536" y="82550"/>
                    </a:lnTo>
                    <a:lnTo>
                      <a:pt x="460540" y="83820"/>
                    </a:lnTo>
                    <a:lnTo>
                      <a:pt x="461098" y="83820"/>
                    </a:lnTo>
                    <a:lnTo>
                      <a:pt x="457466" y="80518"/>
                    </a:lnTo>
                    <a:lnTo>
                      <a:pt x="457466" y="86360"/>
                    </a:lnTo>
                    <a:lnTo>
                      <a:pt x="455256" y="86360"/>
                    </a:lnTo>
                    <a:lnTo>
                      <a:pt x="455574" y="83820"/>
                    </a:lnTo>
                    <a:lnTo>
                      <a:pt x="456844" y="83820"/>
                    </a:lnTo>
                    <a:lnTo>
                      <a:pt x="457250" y="85432"/>
                    </a:lnTo>
                    <a:lnTo>
                      <a:pt x="457466" y="86360"/>
                    </a:lnTo>
                    <a:lnTo>
                      <a:pt x="457466" y="80518"/>
                    </a:lnTo>
                    <a:lnTo>
                      <a:pt x="454126" y="77470"/>
                    </a:lnTo>
                    <a:lnTo>
                      <a:pt x="455015" y="78740"/>
                    </a:lnTo>
                    <a:lnTo>
                      <a:pt x="455993" y="80048"/>
                    </a:lnTo>
                    <a:lnTo>
                      <a:pt x="457085" y="81280"/>
                    </a:lnTo>
                    <a:lnTo>
                      <a:pt x="457111" y="82550"/>
                    </a:lnTo>
                    <a:lnTo>
                      <a:pt x="454533" y="82550"/>
                    </a:lnTo>
                    <a:lnTo>
                      <a:pt x="454215" y="82550"/>
                    </a:lnTo>
                    <a:lnTo>
                      <a:pt x="453999" y="83820"/>
                    </a:lnTo>
                    <a:lnTo>
                      <a:pt x="452780" y="83108"/>
                    </a:lnTo>
                    <a:lnTo>
                      <a:pt x="452780" y="85432"/>
                    </a:lnTo>
                    <a:lnTo>
                      <a:pt x="452602" y="86360"/>
                    </a:lnTo>
                    <a:lnTo>
                      <a:pt x="452132" y="86360"/>
                    </a:lnTo>
                    <a:lnTo>
                      <a:pt x="451256" y="85090"/>
                    </a:lnTo>
                    <a:lnTo>
                      <a:pt x="450303" y="85090"/>
                    </a:lnTo>
                    <a:lnTo>
                      <a:pt x="450684" y="83820"/>
                    </a:lnTo>
                    <a:lnTo>
                      <a:pt x="452335" y="83820"/>
                    </a:lnTo>
                    <a:lnTo>
                      <a:pt x="452729" y="84823"/>
                    </a:lnTo>
                    <a:lnTo>
                      <a:pt x="452780" y="85432"/>
                    </a:lnTo>
                    <a:lnTo>
                      <a:pt x="452780" y="83108"/>
                    </a:lnTo>
                    <a:lnTo>
                      <a:pt x="451853" y="82550"/>
                    </a:lnTo>
                    <a:lnTo>
                      <a:pt x="450799" y="82550"/>
                    </a:lnTo>
                    <a:lnTo>
                      <a:pt x="450557" y="81280"/>
                    </a:lnTo>
                    <a:lnTo>
                      <a:pt x="452907" y="80010"/>
                    </a:lnTo>
                    <a:lnTo>
                      <a:pt x="453072" y="80010"/>
                    </a:lnTo>
                    <a:lnTo>
                      <a:pt x="454533" y="82550"/>
                    </a:lnTo>
                    <a:lnTo>
                      <a:pt x="454126" y="80010"/>
                    </a:lnTo>
                    <a:lnTo>
                      <a:pt x="453313" y="78740"/>
                    </a:lnTo>
                    <a:lnTo>
                      <a:pt x="451472" y="80010"/>
                    </a:lnTo>
                    <a:lnTo>
                      <a:pt x="452132" y="77470"/>
                    </a:lnTo>
                    <a:lnTo>
                      <a:pt x="453885" y="77470"/>
                    </a:lnTo>
                    <a:lnTo>
                      <a:pt x="453529" y="76200"/>
                    </a:lnTo>
                    <a:lnTo>
                      <a:pt x="453072" y="74930"/>
                    </a:lnTo>
                    <a:lnTo>
                      <a:pt x="452805" y="73660"/>
                    </a:lnTo>
                    <a:lnTo>
                      <a:pt x="451599" y="73418"/>
                    </a:lnTo>
                    <a:lnTo>
                      <a:pt x="451599" y="76200"/>
                    </a:lnTo>
                    <a:lnTo>
                      <a:pt x="451294" y="76200"/>
                    </a:lnTo>
                    <a:lnTo>
                      <a:pt x="451294" y="80010"/>
                    </a:lnTo>
                    <a:lnTo>
                      <a:pt x="450011" y="80010"/>
                    </a:lnTo>
                    <a:lnTo>
                      <a:pt x="449567" y="79451"/>
                    </a:lnTo>
                    <a:lnTo>
                      <a:pt x="449567" y="81280"/>
                    </a:lnTo>
                    <a:lnTo>
                      <a:pt x="446544" y="82550"/>
                    </a:lnTo>
                    <a:lnTo>
                      <a:pt x="447344" y="82550"/>
                    </a:lnTo>
                    <a:lnTo>
                      <a:pt x="448652" y="83820"/>
                    </a:lnTo>
                    <a:lnTo>
                      <a:pt x="446595" y="85090"/>
                    </a:lnTo>
                    <a:lnTo>
                      <a:pt x="445096" y="83820"/>
                    </a:lnTo>
                    <a:lnTo>
                      <a:pt x="443484" y="82550"/>
                    </a:lnTo>
                    <a:lnTo>
                      <a:pt x="446544" y="82550"/>
                    </a:lnTo>
                    <a:lnTo>
                      <a:pt x="446074" y="80010"/>
                    </a:lnTo>
                    <a:lnTo>
                      <a:pt x="448779" y="80010"/>
                    </a:lnTo>
                    <a:lnTo>
                      <a:pt x="449567" y="81280"/>
                    </a:lnTo>
                    <a:lnTo>
                      <a:pt x="449567" y="79451"/>
                    </a:lnTo>
                    <a:lnTo>
                      <a:pt x="449021" y="78740"/>
                    </a:lnTo>
                    <a:lnTo>
                      <a:pt x="447611" y="78740"/>
                    </a:lnTo>
                    <a:lnTo>
                      <a:pt x="447763" y="77470"/>
                    </a:lnTo>
                    <a:lnTo>
                      <a:pt x="451002" y="77470"/>
                    </a:lnTo>
                    <a:lnTo>
                      <a:pt x="451294" y="80010"/>
                    </a:lnTo>
                    <a:lnTo>
                      <a:pt x="451294" y="76200"/>
                    </a:lnTo>
                    <a:lnTo>
                      <a:pt x="449427" y="76200"/>
                    </a:lnTo>
                    <a:lnTo>
                      <a:pt x="448906" y="74930"/>
                    </a:lnTo>
                    <a:lnTo>
                      <a:pt x="449199" y="74930"/>
                    </a:lnTo>
                    <a:lnTo>
                      <a:pt x="449935" y="73660"/>
                    </a:lnTo>
                    <a:lnTo>
                      <a:pt x="450977" y="74930"/>
                    </a:lnTo>
                    <a:lnTo>
                      <a:pt x="451243" y="74930"/>
                    </a:lnTo>
                    <a:lnTo>
                      <a:pt x="451599" y="76200"/>
                    </a:lnTo>
                    <a:lnTo>
                      <a:pt x="451599" y="73418"/>
                    </a:lnTo>
                    <a:lnTo>
                      <a:pt x="447421" y="72567"/>
                    </a:lnTo>
                    <a:lnTo>
                      <a:pt x="447421" y="74930"/>
                    </a:lnTo>
                    <a:lnTo>
                      <a:pt x="446925" y="76200"/>
                    </a:lnTo>
                    <a:lnTo>
                      <a:pt x="446709" y="76200"/>
                    </a:lnTo>
                    <a:lnTo>
                      <a:pt x="443128" y="74930"/>
                    </a:lnTo>
                    <a:lnTo>
                      <a:pt x="444639" y="72390"/>
                    </a:lnTo>
                    <a:lnTo>
                      <a:pt x="446024" y="73660"/>
                    </a:lnTo>
                    <a:lnTo>
                      <a:pt x="446900" y="73660"/>
                    </a:lnTo>
                    <a:lnTo>
                      <a:pt x="447421" y="74930"/>
                    </a:lnTo>
                    <a:lnTo>
                      <a:pt x="447421" y="72567"/>
                    </a:lnTo>
                    <a:lnTo>
                      <a:pt x="446570" y="72390"/>
                    </a:lnTo>
                    <a:lnTo>
                      <a:pt x="445820" y="72390"/>
                    </a:lnTo>
                    <a:lnTo>
                      <a:pt x="446354" y="69850"/>
                    </a:lnTo>
                    <a:lnTo>
                      <a:pt x="447649" y="69850"/>
                    </a:lnTo>
                    <a:lnTo>
                      <a:pt x="449567" y="66040"/>
                    </a:lnTo>
                    <a:lnTo>
                      <a:pt x="452437" y="64770"/>
                    </a:lnTo>
                    <a:lnTo>
                      <a:pt x="456018" y="66040"/>
                    </a:lnTo>
                    <a:lnTo>
                      <a:pt x="453618" y="67310"/>
                    </a:lnTo>
                    <a:lnTo>
                      <a:pt x="455688" y="67310"/>
                    </a:lnTo>
                    <a:lnTo>
                      <a:pt x="458381" y="66040"/>
                    </a:lnTo>
                    <a:lnTo>
                      <a:pt x="459257" y="67310"/>
                    </a:lnTo>
                    <a:lnTo>
                      <a:pt x="468185" y="67310"/>
                    </a:lnTo>
                    <a:lnTo>
                      <a:pt x="471487" y="66040"/>
                    </a:lnTo>
                    <a:lnTo>
                      <a:pt x="478409" y="62230"/>
                    </a:lnTo>
                    <a:lnTo>
                      <a:pt x="480136" y="62230"/>
                    </a:lnTo>
                    <a:lnTo>
                      <a:pt x="480123" y="64414"/>
                    </a:lnTo>
                    <a:lnTo>
                      <a:pt x="480682" y="63500"/>
                    </a:lnTo>
                    <a:lnTo>
                      <a:pt x="483057" y="62230"/>
                    </a:lnTo>
                    <a:lnTo>
                      <a:pt x="486067" y="59690"/>
                    </a:lnTo>
                    <a:lnTo>
                      <a:pt x="487286" y="62230"/>
                    </a:lnTo>
                    <a:lnTo>
                      <a:pt x="484708" y="62230"/>
                    </a:lnTo>
                    <a:lnTo>
                      <a:pt x="485381" y="63500"/>
                    </a:lnTo>
                    <a:lnTo>
                      <a:pt x="487464" y="62230"/>
                    </a:lnTo>
                    <a:lnTo>
                      <a:pt x="489038" y="60960"/>
                    </a:lnTo>
                    <a:lnTo>
                      <a:pt x="490080" y="59690"/>
                    </a:lnTo>
                    <a:lnTo>
                      <a:pt x="491134" y="58420"/>
                    </a:lnTo>
                    <a:lnTo>
                      <a:pt x="499681" y="58420"/>
                    </a:lnTo>
                    <a:lnTo>
                      <a:pt x="503351" y="60960"/>
                    </a:lnTo>
                    <a:lnTo>
                      <a:pt x="504291" y="60960"/>
                    </a:lnTo>
                    <a:lnTo>
                      <a:pt x="504507" y="62230"/>
                    </a:lnTo>
                    <a:lnTo>
                      <a:pt x="504507" y="59664"/>
                    </a:lnTo>
                    <a:lnTo>
                      <a:pt x="503605" y="58420"/>
                    </a:lnTo>
                    <a:lnTo>
                      <a:pt x="500938" y="57150"/>
                    </a:lnTo>
                    <a:lnTo>
                      <a:pt x="499719" y="57150"/>
                    </a:lnTo>
                    <a:lnTo>
                      <a:pt x="498297" y="57150"/>
                    </a:lnTo>
                    <a:lnTo>
                      <a:pt x="493560" y="55880"/>
                    </a:lnTo>
                    <a:lnTo>
                      <a:pt x="491439" y="57150"/>
                    </a:lnTo>
                    <a:lnTo>
                      <a:pt x="487832" y="57150"/>
                    </a:lnTo>
                    <a:lnTo>
                      <a:pt x="487591" y="55880"/>
                    </a:lnTo>
                    <a:lnTo>
                      <a:pt x="485622" y="55880"/>
                    </a:lnTo>
                    <a:lnTo>
                      <a:pt x="485622" y="57150"/>
                    </a:lnTo>
                    <a:lnTo>
                      <a:pt x="481088" y="58420"/>
                    </a:lnTo>
                    <a:lnTo>
                      <a:pt x="482638" y="55880"/>
                    </a:lnTo>
                    <a:lnTo>
                      <a:pt x="485622" y="57150"/>
                    </a:lnTo>
                    <a:lnTo>
                      <a:pt x="485622" y="55880"/>
                    </a:lnTo>
                    <a:lnTo>
                      <a:pt x="484670" y="55880"/>
                    </a:lnTo>
                    <a:lnTo>
                      <a:pt x="483171" y="53340"/>
                    </a:lnTo>
                    <a:lnTo>
                      <a:pt x="483387" y="52070"/>
                    </a:lnTo>
                    <a:lnTo>
                      <a:pt x="484162" y="49530"/>
                    </a:lnTo>
                    <a:lnTo>
                      <a:pt x="484708" y="49530"/>
                    </a:lnTo>
                    <a:lnTo>
                      <a:pt x="485648" y="48260"/>
                    </a:lnTo>
                    <a:lnTo>
                      <a:pt x="486270" y="48260"/>
                    </a:lnTo>
                    <a:lnTo>
                      <a:pt x="486791" y="46990"/>
                    </a:lnTo>
                    <a:lnTo>
                      <a:pt x="486549" y="46990"/>
                    </a:lnTo>
                    <a:lnTo>
                      <a:pt x="488784" y="44450"/>
                    </a:lnTo>
                    <a:lnTo>
                      <a:pt x="488569" y="44450"/>
                    </a:lnTo>
                    <a:lnTo>
                      <a:pt x="488569" y="43180"/>
                    </a:lnTo>
                    <a:lnTo>
                      <a:pt x="489369" y="43180"/>
                    </a:lnTo>
                    <a:lnTo>
                      <a:pt x="489178" y="44450"/>
                    </a:lnTo>
                    <a:lnTo>
                      <a:pt x="490042" y="44450"/>
                    </a:lnTo>
                    <a:lnTo>
                      <a:pt x="489915" y="45720"/>
                    </a:lnTo>
                    <a:lnTo>
                      <a:pt x="491070" y="45720"/>
                    </a:lnTo>
                    <a:lnTo>
                      <a:pt x="491871" y="44450"/>
                    </a:lnTo>
                    <a:lnTo>
                      <a:pt x="493382" y="44450"/>
                    </a:lnTo>
                    <a:lnTo>
                      <a:pt x="493687" y="45720"/>
                    </a:lnTo>
                    <a:lnTo>
                      <a:pt x="493712" y="46990"/>
                    </a:lnTo>
                    <a:lnTo>
                      <a:pt x="495401" y="45720"/>
                    </a:lnTo>
                    <a:lnTo>
                      <a:pt x="496366" y="45720"/>
                    </a:lnTo>
                    <a:lnTo>
                      <a:pt x="496265" y="46990"/>
                    </a:lnTo>
                    <a:lnTo>
                      <a:pt x="494626" y="48260"/>
                    </a:lnTo>
                    <a:lnTo>
                      <a:pt x="494474" y="48260"/>
                    </a:lnTo>
                    <a:lnTo>
                      <a:pt x="494068" y="49530"/>
                    </a:lnTo>
                    <a:lnTo>
                      <a:pt x="495439" y="49530"/>
                    </a:lnTo>
                    <a:lnTo>
                      <a:pt x="495795" y="52070"/>
                    </a:lnTo>
                    <a:lnTo>
                      <a:pt x="497268" y="52070"/>
                    </a:lnTo>
                    <a:lnTo>
                      <a:pt x="497166" y="54610"/>
                    </a:lnTo>
                    <a:lnTo>
                      <a:pt x="498500" y="55880"/>
                    </a:lnTo>
                    <a:lnTo>
                      <a:pt x="499719" y="57150"/>
                    </a:lnTo>
                    <a:lnTo>
                      <a:pt x="502551" y="55880"/>
                    </a:lnTo>
                    <a:lnTo>
                      <a:pt x="503301" y="57150"/>
                    </a:lnTo>
                    <a:lnTo>
                      <a:pt x="503529" y="58381"/>
                    </a:lnTo>
                    <a:lnTo>
                      <a:pt x="504634" y="58420"/>
                    </a:lnTo>
                    <a:lnTo>
                      <a:pt x="505358" y="57150"/>
                    </a:lnTo>
                    <a:lnTo>
                      <a:pt x="505879" y="58420"/>
                    </a:lnTo>
                    <a:lnTo>
                      <a:pt x="505879" y="56883"/>
                    </a:lnTo>
                    <a:lnTo>
                      <a:pt x="504024" y="55880"/>
                    </a:lnTo>
                    <a:lnTo>
                      <a:pt x="502348" y="54610"/>
                    </a:lnTo>
                    <a:lnTo>
                      <a:pt x="500722" y="54610"/>
                    </a:lnTo>
                    <a:lnTo>
                      <a:pt x="500748" y="53340"/>
                    </a:lnTo>
                    <a:lnTo>
                      <a:pt x="501789" y="52070"/>
                    </a:lnTo>
                    <a:lnTo>
                      <a:pt x="505269" y="50800"/>
                    </a:lnTo>
                    <a:lnTo>
                      <a:pt x="507136" y="48260"/>
                    </a:lnTo>
                    <a:lnTo>
                      <a:pt x="507060" y="43180"/>
                    </a:lnTo>
                    <a:lnTo>
                      <a:pt x="508152" y="41910"/>
                    </a:lnTo>
                    <a:lnTo>
                      <a:pt x="514159" y="40640"/>
                    </a:lnTo>
                    <a:lnTo>
                      <a:pt x="515505" y="39370"/>
                    </a:lnTo>
                    <a:lnTo>
                      <a:pt x="516343" y="34290"/>
                    </a:lnTo>
                    <a:lnTo>
                      <a:pt x="516445" y="31750"/>
                    </a:lnTo>
                    <a:lnTo>
                      <a:pt x="518287" y="30480"/>
                    </a:lnTo>
                    <a:lnTo>
                      <a:pt x="516153" y="31750"/>
                    </a:lnTo>
                    <a:lnTo>
                      <a:pt x="516445" y="30480"/>
                    </a:lnTo>
                    <a:lnTo>
                      <a:pt x="516483" y="29210"/>
                    </a:lnTo>
                    <a:lnTo>
                      <a:pt x="518071" y="27940"/>
                    </a:lnTo>
                    <a:lnTo>
                      <a:pt x="519404" y="26670"/>
                    </a:lnTo>
                    <a:lnTo>
                      <a:pt x="521970" y="22860"/>
                    </a:lnTo>
                    <a:lnTo>
                      <a:pt x="523633" y="22860"/>
                    </a:lnTo>
                    <a:lnTo>
                      <a:pt x="523646" y="21590"/>
                    </a:lnTo>
                    <a:lnTo>
                      <a:pt x="523671" y="20320"/>
                    </a:lnTo>
                    <a:lnTo>
                      <a:pt x="523011" y="19050"/>
                    </a:lnTo>
                    <a:lnTo>
                      <a:pt x="520928" y="19050"/>
                    </a:lnTo>
                    <a:lnTo>
                      <a:pt x="520928" y="20320"/>
                    </a:lnTo>
                    <a:lnTo>
                      <a:pt x="520636" y="21590"/>
                    </a:lnTo>
                    <a:lnTo>
                      <a:pt x="518553" y="21590"/>
                    </a:lnTo>
                    <a:lnTo>
                      <a:pt x="518553" y="22860"/>
                    </a:lnTo>
                    <a:lnTo>
                      <a:pt x="517740" y="25400"/>
                    </a:lnTo>
                    <a:lnTo>
                      <a:pt x="517169" y="25400"/>
                    </a:lnTo>
                    <a:lnTo>
                      <a:pt x="516267" y="24803"/>
                    </a:lnTo>
                    <a:lnTo>
                      <a:pt x="516267" y="26670"/>
                    </a:lnTo>
                    <a:lnTo>
                      <a:pt x="515645" y="26924"/>
                    </a:lnTo>
                    <a:lnTo>
                      <a:pt x="515645" y="30480"/>
                    </a:lnTo>
                    <a:lnTo>
                      <a:pt x="514858" y="34290"/>
                    </a:lnTo>
                    <a:lnTo>
                      <a:pt x="513715" y="34290"/>
                    </a:lnTo>
                    <a:lnTo>
                      <a:pt x="514477" y="35560"/>
                    </a:lnTo>
                    <a:lnTo>
                      <a:pt x="513410" y="36830"/>
                    </a:lnTo>
                    <a:lnTo>
                      <a:pt x="513397" y="39420"/>
                    </a:lnTo>
                    <a:lnTo>
                      <a:pt x="511810" y="40640"/>
                    </a:lnTo>
                    <a:lnTo>
                      <a:pt x="508952" y="40640"/>
                    </a:lnTo>
                    <a:lnTo>
                      <a:pt x="509181" y="39370"/>
                    </a:lnTo>
                    <a:lnTo>
                      <a:pt x="509409" y="38100"/>
                    </a:lnTo>
                    <a:lnTo>
                      <a:pt x="508038" y="38100"/>
                    </a:lnTo>
                    <a:lnTo>
                      <a:pt x="507987" y="37376"/>
                    </a:lnTo>
                    <a:lnTo>
                      <a:pt x="507987" y="38100"/>
                    </a:lnTo>
                    <a:lnTo>
                      <a:pt x="507822" y="39370"/>
                    </a:lnTo>
                    <a:lnTo>
                      <a:pt x="506590" y="39370"/>
                    </a:lnTo>
                    <a:lnTo>
                      <a:pt x="506691" y="38100"/>
                    </a:lnTo>
                    <a:lnTo>
                      <a:pt x="507987" y="38100"/>
                    </a:lnTo>
                    <a:lnTo>
                      <a:pt x="507987" y="37376"/>
                    </a:lnTo>
                    <a:lnTo>
                      <a:pt x="507949" y="36830"/>
                    </a:lnTo>
                    <a:lnTo>
                      <a:pt x="509168" y="35560"/>
                    </a:lnTo>
                    <a:lnTo>
                      <a:pt x="510324" y="35560"/>
                    </a:lnTo>
                    <a:lnTo>
                      <a:pt x="510870" y="33020"/>
                    </a:lnTo>
                    <a:lnTo>
                      <a:pt x="511695" y="33020"/>
                    </a:lnTo>
                    <a:lnTo>
                      <a:pt x="512495" y="34290"/>
                    </a:lnTo>
                    <a:lnTo>
                      <a:pt x="512445" y="33020"/>
                    </a:lnTo>
                    <a:lnTo>
                      <a:pt x="512851" y="31750"/>
                    </a:lnTo>
                    <a:lnTo>
                      <a:pt x="514375" y="30480"/>
                    </a:lnTo>
                    <a:lnTo>
                      <a:pt x="515645" y="30480"/>
                    </a:lnTo>
                    <a:lnTo>
                      <a:pt x="515645" y="26924"/>
                    </a:lnTo>
                    <a:lnTo>
                      <a:pt x="513156" y="27940"/>
                    </a:lnTo>
                    <a:lnTo>
                      <a:pt x="512584" y="30480"/>
                    </a:lnTo>
                    <a:lnTo>
                      <a:pt x="510616" y="31750"/>
                    </a:lnTo>
                    <a:lnTo>
                      <a:pt x="509447" y="30480"/>
                    </a:lnTo>
                    <a:lnTo>
                      <a:pt x="509422" y="33020"/>
                    </a:lnTo>
                    <a:lnTo>
                      <a:pt x="508177" y="34290"/>
                    </a:lnTo>
                    <a:lnTo>
                      <a:pt x="506552" y="33020"/>
                    </a:lnTo>
                    <a:lnTo>
                      <a:pt x="508000" y="30480"/>
                    </a:lnTo>
                    <a:lnTo>
                      <a:pt x="506641" y="30480"/>
                    </a:lnTo>
                    <a:lnTo>
                      <a:pt x="506526" y="29210"/>
                    </a:lnTo>
                    <a:lnTo>
                      <a:pt x="506082" y="29210"/>
                    </a:lnTo>
                    <a:lnTo>
                      <a:pt x="505231" y="29210"/>
                    </a:lnTo>
                    <a:lnTo>
                      <a:pt x="504456" y="30480"/>
                    </a:lnTo>
                    <a:lnTo>
                      <a:pt x="506234" y="30480"/>
                    </a:lnTo>
                    <a:lnTo>
                      <a:pt x="505460" y="33020"/>
                    </a:lnTo>
                    <a:lnTo>
                      <a:pt x="507301" y="34290"/>
                    </a:lnTo>
                    <a:lnTo>
                      <a:pt x="507466" y="34290"/>
                    </a:lnTo>
                    <a:lnTo>
                      <a:pt x="505802" y="35979"/>
                    </a:lnTo>
                    <a:lnTo>
                      <a:pt x="505802" y="40640"/>
                    </a:lnTo>
                    <a:lnTo>
                      <a:pt x="505739" y="41910"/>
                    </a:lnTo>
                    <a:lnTo>
                      <a:pt x="505599" y="41910"/>
                    </a:lnTo>
                    <a:lnTo>
                      <a:pt x="505599" y="48260"/>
                    </a:lnTo>
                    <a:lnTo>
                      <a:pt x="504304" y="49530"/>
                    </a:lnTo>
                    <a:lnTo>
                      <a:pt x="500164" y="50800"/>
                    </a:lnTo>
                    <a:lnTo>
                      <a:pt x="501167" y="48260"/>
                    </a:lnTo>
                    <a:lnTo>
                      <a:pt x="503288" y="46990"/>
                    </a:lnTo>
                    <a:lnTo>
                      <a:pt x="505218" y="45720"/>
                    </a:lnTo>
                    <a:lnTo>
                      <a:pt x="505599" y="48260"/>
                    </a:lnTo>
                    <a:lnTo>
                      <a:pt x="505599" y="41910"/>
                    </a:lnTo>
                    <a:lnTo>
                      <a:pt x="505345" y="41910"/>
                    </a:lnTo>
                    <a:lnTo>
                      <a:pt x="505231" y="40640"/>
                    </a:lnTo>
                    <a:lnTo>
                      <a:pt x="505802" y="40640"/>
                    </a:lnTo>
                    <a:lnTo>
                      <a:pt x="505802" y="35979"/>
                    </a:lnTo>
                    <a:lnTo>
                      <a:pt x="504964" y="36830"/>
                    </a:lnTo>
                    <a:lnTo>
                      <a:pt x="504621" y="38100"/>
                    </a:lnTo>
                    <a:lnTo>
                      <a:pt x="502907" y="38100"/>
                    </a:lnTo>
                    <a:lnTo>
                      <a:pt x="502373" y="39370"/>
                    </a:lnTo>
                    <a:lnTo>
                      <a:pt x="503834" y="40640"/>
                    </a:lnTo>
                    <a:lnTo>
                      <a:pt x="503453" y="41910"/>
                    </a:lnTo>
                    <a:lnTo>
                      <a:pt x="504266" y="41910"/>
                    </a:lnTo>
                    <a:lnTo>
                      <a:pt x="504863" y="43180"/>
                    </a:lnTo>
                    <a:lnTo>
                      <a:pt x="504139" y="44450"/>
                    </a:lnTo>
                    <a:lnTo>
                      <a:pt x="503047" y="45720"/>
                    </a:lnTo>
                    <a:lnTo>
                      <a:pt x="502437" y="45720"/>
                    </a:lnTo>
                    <a:lnTo>
                      <a:pt x="501967" y="44450"/>
                    </a:lnTo>
                    <a:lnTo>
                      <a:pt x="502221" y="43180"/>
                    </a:lnTo>
                    <a:lnTo>
                      <a:pt x="502907" y="41910"/>
                    </a:lnTo>
                    <a:lnTo>
                      <a:pt x="501459" y="41910"/>
                    </a:lnTo>
                    <a:lnTo>
                      <a:pt x="501459" y="45720"/>
                    </a:lnTo>
                    <a:lnTo>
                      <a:pt x="500926" y="46990"/>
                    </a:lnTo>
                    <a:lnTo>
                      <a:pt x="500748" y="46990"/>
                    </a:lnTo>
                    <a:lnTo>
                      <a:pt x="499986" y="48260"/>
                    </a:lnTo>
                    <a:lnTo>
                      <a:pt x="498576" y="48260"/>
                    </a:lnTo>
                    <a:lnTo>
                      <a:pt x="498221" y="46990"/>
                    </a:lnTo>
                    <a:lnTo>
                      <a:pt x="498398" y="45720"/>
                    </a:lnTo>
                    <a:lnTo>
                      <a:pt x="498652" y="45720"/>
                    </a:lnTo>
                    <a:lnTo>
                      <a:pt x="499592" y="44450"/>
                    </a:lnTo>
                    <a:lnTo>
                      <a:pt x="500430" y="45720"/>
                    </a:lnTo>
                    <a:lnTo>
                      <a:pt x="501459" y="45720"/>
                    </a:lnTo>
                    <a:lnTo>
                      <a:pt x="501459" y="41910"/>
                    </a:lnTo>
                    <a:lnTo>
                      <a:pt x="501294" y="41910"/>
                    </a:lnTo>
                    <a:lnTo>
                      <a:pt x="500799" y="38100"/>
                    </a:lnTo>
                    <a:lnTo>
                      <a:pt x="500380" y="38100"/>
                    </a:lnTo>
                    <a:lnTo>
                      <a:pt x="499579" y="38100"/>
                    </a:lnTo>
                    <a:lnTo>
                      <a:pt x="499656" y="39370"/>
                    </a:lnTo>
                    <a:lnTo>
                      <a:pt x="498462" y="39370"/>
                    </a:lnTo>
                    <a:lnTo>
                      <a:pt x="497459" y="40640"/>
                    </a:lnTo>
                    <a:lnTo>
                      <a:pt x="497052" y="40284"/>
                    </a:lnTo>
                    <a:lnTo>
                      <a:pt x="497052" y="49530"/>
                    </a:lnTo>
                    <a:lnTo>
                      <a:pt x="495503" y="49530"/>
                    </a:lnTo>
                    <a:lnTo>
                      <a:pt x="496112" y="48260"/>
                    </a:lnTo>
                    <a:lnTo>
                      <a:pt x="497052" y="49530"/>
                    </a:lnTo>
                    <a:lnTo>
                      <a:pt x="497052" y="40284"/>
                    </a:lnTo>
                    <a:lnTo>
                      <a:pt x="496392" y="39687"/>
                    </a:lnTo>
                    <a:lnTo>
                      <a:pt x="496392" y="40640"/>
                    </a:lnTo>
                    <a:lnTo>
                      <a:pt x="496290" y="41910"/>
                    </a:lnTo>
                    <a:lnTo>
                      <a:pt x="494957" y="41910"/>
                    </a:lnTo>
                    <a:lnTo>
                      <a:pt x="495350" y="40640"/>
                    </a:lnTo>
                    <a:lnTo>
                      <a:pt x="496392" y="40640"/>
                    </a:lnTo>
                    <a:lnTo>
                      <a:pt x="496392" y="39687"/>
                    </a:lnTo>
                    <a:lnTo>
                      <a:pt x="496036" y="39370"/>
                    </a:lnTo>
                    <a:lnTo>
                      <a:pt x="497382" y="39370"/>
                    </a:lnTo>
                    <a:lnTo>
                      <a:pt x="497471" y="38100"/>
                    </a:lnTo>
                    <a:lnTo>
                      <a:pt x="496252" y="38100"/>
                    </a:lnTo>
                    <a:lnTo>
                      <a:pt x="496214" y="37630"/>
                    </a:lnTo>
                    <a:lnTo>
                      <a:pt x="496214" y="38100"/>
                    </a:lnTo>
                    <a:lnTo>
                      <a:pt x="495985" y="39370"/>
                    </a:lnTo>
                    <a:lnTo>
                      <a:pt x="494677" y="39370"/>
                    </a:lnTo>
                    <a:lnTo>
                      <a:pt x="494741" y="40640"/>
                    </a:lnTo>
                    <a:lnTo>
                      <a:pt x="494474" y="40436"/>
                    </a:lnTo>
                    <a:lnTo>
                      <a:pt x="494436" y="40640"/>
                    </a:lnTo>
                    <a:lnTo>
                      <a:pt x="494271" y="40640"/>
                    </a:lnTo>
                    <a:lnTo>
                      <a:pt x="493560" y="41910"/>
                    </a:lnTo>
                    <a:lnTo>
                      <a:pt x="493014" y="43180"/>
                    </a:lnTo>
                    <a:lnTo>
                      <a:pt x="492213" y="42037"/>
                    </a:lnTo>
                    <a:lnTo>
                      <a:pt x="492188" y="41732"/>
                    </a:lnTo>
                    <a:lnTo>
                      <a:pt x="492633" y="40640"/>
                    </a:lnTo>
                    <a:lnTo>
                      <a:pt x="493001" y="39700"/>
                    </a:lnTo>
                    <a:lnTo>
                      <a:pt x="493102" y="39408"/>
                    </a:lnTo>
                    <a:lnTo>
                      <a:pt x="491807" y="40640"/>
                    </a:lnTo>
                    <a:lnTo>
                      <a:pt x="490474" y="39370"/>
                    </a:lnTo>
                    <a:lnTo>
                      <a:pt x="491020" y="38100"/>
                    </a:lnTo>
                    <a:lnTo>
                      <a:pt x="493610" y="36830"/>
                    </a:lnTo>
                    <a:lnTo>
                      <a:pt x="493052" y="39370"/>
                    </a:lnTo>
                    <a:lnTo>
                      <a:pt x="494474" y="40436"/>
                    </a:lnTo>
                    <a:lnTo>
                      <a:pt x="494563" y="39370"/>
                    </a:lnTo>
                    <a:lnTo>
                      <a:pt x="494398" y="38100"/>
                    </a:lnTo>
                    <a:lnTo>
                      <a:pt x="496214" y="38100"/>
                    </a:lnTo>
                    <a:lnTo>
                      <a:pt x="496214" y="37630"/>
                    </a:lnTo>
                    <a:lnTo>
                      <a:pt x="496150" y="36830"/>
                    </a:lnTo>
                    <a:lnTo>
                      <a:pt x="496062" y="35560"/>
                    </a:lnTo>
                    <a:lnTo>
                      <a:pt x="496633" y="35560"/>
                    </a:lnTo>
                    <a:lnTo>
                      <a:pt x="498589" y="34290"/>
                    </a:lnTo>
                    <a:lnTo>
                      <a:pt x="498957" y="34290"/>
                    </a:lnTo>
                    <a:lnTo>
                      <a:pt x="499135" y="33020"/>
                    </a:lnTo>
                    <a:lnTo>
                      <a:pt x="500481" y="31750"/>
                    </a:lnTo>
                    <a:lnTo>
                      <a:pt x="501484" y="31750"/>
                    </a:lnTo>
                    <a:lnTo>
                      <a:pt x="501611" y="29210"/>
                    </a:lnTo>
                    <a:lnTo>
                      <a:pt x="503339" y="29210"/>
                    </a:lnTo>
                    <a:lnTo>
                      <a:pt x="503618" y="27940"/>
                    </a:lnTo>
                    <a:lnTo>
                      <a:pt x="504012" y="26670"/>
                    </a:lnTo>
                    <a:lnTo>
                      <a:pt x="505752" y="27940"/>
                    </a:lnTo>
                    <a:lnTo>
                      <a:pt x="506310" y="26670"/>
                    </a:lnTo>
                    <a:lnTo>
                      <a:pt x="507034" y="25400"/>
                    </a:lnTo>
                    <a:lnTo>
                      <a:pt x="507923" y="25400"/>
                    </a:lnTo>
                    <a:lnTo>
                      <a:pt x="508101" y="26670"/>
                    </a:lnTo>
                    <a:lnTo>
                      <a:pt x="507771" y="27940"/>
                    </a:lnTo>
                    <a:lnTo>
                      <a:pt x="508952" y="27940"/>
                    </a:lnTo>
                    <a:lnTo>
                      <a:pt x="508368" y="30480"/>
                    </a:lnTo>
                    <a:lnTo>
                      <a:pt x="509447" y="30480"/>
                    </a:lnTo>
                    <a:lnTo>
                      <a:pt x="509612" y="30480"/>
                    </a:lnTo>
                    <a:lnTo>
                      <a:pt x="509358" y="29210"/>
                    </a:lnTo>
                    <a:lnTo>
                      <a:pt x="511162" y="29210"/>
                    </a:lnTo>
                    <a:lnTo>
                      <a:pt x="511708" y="27940"/>
                    </a:lnTo>
                    <a:lnTo>
                      <a:pt x="511238" y="26670"/>
                    </a:lnTo>
                    <a:lnTo>
                      <a:pt x="513715" y="26670"/>
                    </a:lnTo>
                    <a:lnTo>
                      <a:pt x="514159" y="25400"/>
                    </a:lnTo>
                    <a:lnTo>
                      <a:pt x="515962" y="25400"/>
                    </a:lnTo>
                    <a:lnTo>
                      <a:pt x="516267" y="26670"/>
                    </a:lnTo>
                    <a:lnTo>
                      <a:pt x="516267" y="24803"/>
                    </a:lnTo>
                    <a:lnTo>
                      <a:pt x="515277" y="24130"/>
                    </a:lnTo>
                    <a:lnTo>
                      <a:pt x="516229" y="24130"/>
                    </a:lnTo>
                    <a:lnTo>
                      <a:pt x="516623" y="22860"/>
                    </a:lnTo>
                    <a:lnTo>
                      <a:pt x="518553" y="22860"/>
                    </a:lnTo>
                    <a:lnTo>
                      <a:pt x="518553" y="21590"/>
                    </a:lnTo>
                    <a:lnTo>
                      <a:pt x="518274" y="21590"/>
                    </a:lnTo>
                    <a:lnTo>
                      <a:pt x="518693" y="20320"/>
                    </a:lnTo>
                    <a:lnTo>
                      <a:pt x="520928" y="20320"/>
                    </a:lnTo>
                    <a:lnTo>
                      <a:pt x="520928" y="19050"/>
                    </a:lnTo>
                    <a:lnTo>
                      <a:pt x="518629" y="19050"/>
                    </a:lnTo>
                    <a:lnTo>
                      <a:pt x="517626" y="17780"/>
                    </a:lnTo>
                    <a:lnTo>
                      <a:pt x="516623" y="16510"/>
                    </a:lnTo>
                    <a:lnTo>
                      <a:pt x="513295" y="17780"/>
                    </a:lnTo>
                    <a:lnTo>
                      <a:pt x="512686" y="17780"/>
                    </a:lnTo>
                    <a:lnTo>
                      <a:pt x="512686" y="25400"/>
                    </a:lnTo>
                    <a:lnTo>
                      <a:pt x="511124" y="25400"/>
                    </a:lnTo>
                    <a:lnTo>
                      <a:pt x="510489" y="26670"/>
                    </a:lnTo>
                    <a:lnTo>
                      <a:pt x="510451" y="27940"/>
                    </a:lnTo>
                    <a:lnTo>
                      <a:pt x="509066" y="27940"/>
                    </a:lnTo>
                    <a:lnTo>
                      <a:pt x="509054" y="26670"/>
                    </a:lnTo>
                    <a:lnTo>
                      <a:pt x="508876" y="25400"/>
                    </a:lnTo>
                    <a:lnTo>
                      <a:pt x="511060" y="25400"/>
                    </a:lnTo>
                    <a:lnTo>
                      <a:pt x="512292" y="24130"/>
                    </a:lnTo>
                    <a:lnTo>
                      <a:pt x="512686" y="25400"/>
                    </a:lnTo>
                    <a:lnTo>
                      <a:pt x="512686" y="17780"/>
                    </a:lnTo>
                    <a:lnTo>
                      <a:pt x="512699" y="16383"/>
                    </a:lnTo>
                    <a:lnTo>
                      <a:pt x="512787" y="15240"/>
                    </a:lnTo>
                    <a:lnTo>
                      <a:pt x="510946" y="13970"/>
                    </a:lnTo>
                    <a:lnTo>
                      <a:pt x="510832" y="21590"/>
                    </a:lnTo>
                    <a:lnTo>
                      <a:pt x="509206" y="21590"/>
                    </a:lnTo>
                    <a:lnTo>
                      <a:pt x="509981" y="20320"/>
                    </a:lnTo>
                    <a:lnTo>
                      <a:pt x="510603" y="20320"/>
                    </a:lnTo>
                    <a:lnTo>
                      <a:pt x="510832" y="21590"/>
                    </a:lnTo>
                    <a:lnTo>
                      <a:pt x="510832" y="13970"/>
                    </a:lnTo>
                    <a:lnTo>
                      <a:pt x="509930" y="13970"/>
                    </a:lnTo>
                    <a:lnTo>
                      <a:pt x="509930" y="16611"/>
                    </a:lnTo>
                    <a:lnTo>
                      <a:pt x="509689" y="17780"/>
                    </a:lnTo>
                    <a:lnTo>
                      <a:pt x="509041" y="20320"/>
                    </a:lnTo>
                    <a:lnTo>
                      <a:pt x="507263" y="19050"/>
                    </a:lnTo>
                    <a:lnTo>
                      <a:pt x="507441" y="20320"/>
                    </a:lnTo>
                    <a:lnTo>
                      <a:pt x="508050" y="21590"/>
                    </a:lnTo>
                    <a:lnTo>
                      <a:pt x="507758" y="22860"/>
                    </a:lnTo>
                    <a:lnTo>
                      <a:pt x="505421" y="24130"/>
                    </a:lnTo>
                    <a:lnTo>
                      <a:pt x="505421" y="19050"/>
                    </a:lnTo>
                    <a:lnTo>
                      <a:pt x="506222" y="17780"/>
                    </a:lnTo>
                    <a:lnTo>
                      <a:pt x="507238" y="17780"/>
                    </a:lnTo>
                    <a:lnTo>
                      <a:pt x="507415" y="16510"/>
                    </a:lnTo>
                    <a:lnTo>
                      <a:pt x="507936" y="16510"/>
                    </a:lnTo>
                    <a:lnTo>
                      <a:pt x="509054" y="15240"/>
                    </a:lnTo>
                    <a:lnTo>
                      <a:pt x="509866" y="16383"/>
                    </a:lnTo>
                    <a:lnTo>
                      <a:pt x="509930" y="16611"/>
                    </a:lnTo>
                    <a:lnTo>
                      <a:pt x="509930" y="13970"/>
                    </a:lnTo>
                    <a:lnTo>
                      <a:pt x="506641" y="13970"/>
                    </a:lnTo>
                    <a:lnTo>
                      <a:pt x="506603" y="12700"/>
                    </a:lnTo>
                    <a:lnTo>
                      <a:pt x="505345" y="12700"/>
                    </a:lnTo>
                    <a:lnTo>
                      <a:pt x="505345" y="16611"/>
                    </a:lnTo>
                    <a:lnTo>
                      <a:pt x="504405" y="17780"/>
                    </a:lnTo>
                    <a:lnTo>
                      <a:pt x="504164" y="17614"/>
                    </a:lnTo>
                    <a:lnTo>
                      <a:pt x="504164" y="25400"/>
                    </a:lnTo>
                    <a:lnTo>
                      <a:pt x="503770" y="25400"/>
                    </a:lnTo>
                    <a:lnTo>
                      <a:pt x="502526" y="26670"/>
                    </a:lnTo>
                    <a:lnTo>
                      <a:pt x="502589" y="25400"/>
                    </a:lnTo>
                    <a:lnTo>
                      <a:pt x="502348" y="24168"/>
                    </a:lnTo>
                    <a:lnTo>
                      <a:pt x="502005" y="22860"/>
                    </a:lnTo>
                    <a:lnTo>
                      <a:pt x="501586" y="22860"/>
                    </a:lnTo>
                    <a:lnTo>
                      <a:pt x="502399" y="21590"/>
                    </a:lnTo>
                    <a:lnTo>
                      <a:pt x="503212" y="20320"/>
                    </a:lnTo>
                    <a:lnTo>
                      <a:pt x="503593" y="22860"/>
                    </a:lnTo>
                    <a:lnTo>
                      <a:pt x="503948" y="22860"/>
                    </a:lnTo>
                    <a:lnTo>
                      <a:pt x="504164" y="25400"/>
                    </a:lnTo>
                    <a:lnTo>
                      <a:pt x="504164" y="17614"/>
                    </a:lnTo>
                    <a:lnTo>
                      <a:pt x="502805" y="16611"/>
                    </a:lnTo>
                    <a:lnTo>
                      <a:pt x="502881" y="19050"/>
                    </a:lnTo>
                    <a:lnTo>
                      <a:pt x="500100" y="19050"/>
                    </a:lnTo>
                    <a:lnTo>
                      <a:pt x="499999" y="16510"/>
                    </a:lnTo>
                    <a:lnTo>
                      <a:pt x="500519" y="16510"/>
                    </a:lnTo>
                    <a:lnTo>
                      <a:pt x="502183" y="15240"/>
                    </a:lnTo>
                    <a:lnTo>
                      <a:pt x="502742" y="16383"/>
                    </a:lnTo>
                    <a:lnTo>
                      <a:pt x="503631" y="15240"/>
                    </a:lnTo>
                    <a:lnTo>
                      <a:pt x="505231" y="16383"/>
                    </a:lnTo>
                    <a:lnTo>
                      <a:pt x="505345" y="16611"/>
                    </a:lnTo>
                    <a:lnTo>
                      <a:pt x="505345" y="12700"/>
                    </a:lnTo>
                    <a:lnTo>
                      <a:pt x="505053" y="12700"/>
                    </a:lnTo>
                    <a:lnTo>
                      <a:pt x="503732" y="13970"/>
                    </a:lnTo>
                    <a:lnTo>
                      <a:pt x="501929" y="12700"/>
                    </a:lnTo>
                    <a:lnTo>
                      <a:pt x="500862" y="13970"/>
                    </a:lnTo>
                    <a:lnTo>
                      <a:pt x="500240" y="15240"/>
                    </a:lnTo>
                    <a:lnTo>
                      <a:pt x="499465" y="14401"/>
                    </a:lnTo>
                    <a:lnTo>
                      <a:pt x="499465" y="19050"/>
                    </a:lnTo>
                    <a:lnTo>
                      <a:pt x="497636" y="19050"/>
                    </a:lnTo>
                    <a:lnTo>
                      <a:pt x="497598" y="20320"/>
                    </a:lnTo>
                    <a:lnTo>
                      <a:pt x="495554" y="20320"/>
                    </a:lnTo>
                    <a:lnTo>
                      <a:pt x="495757" y="19050"/>
                    </a:lnTo>
                    <a:lnTo>
                      <a:pt x="496811" y="17780"/>
                    </a:lnTo>
                    <a:lnTo>
                      <a:pt x="498602" y="17780"/>
                    </a:lnTo>
                    <a:lnTo>
                      <a:pt x="499465" y="19050"/>
                    </a:lnTo>
                    <a:lnTo>
                      <a:pt x="499465" y="14401"/>
                    </a:lnTo>
                    <a:lnTo>
                      <a:pt x="499071" y="13970"/>
                    </a:lnTo>
                    <a:lnTo>
                      <a:pt x="498792" y="15240"/>
                    </a:lnTo>
                    <a:lnTo>
                      <a:pt x="497205" y="16510"/>
                    </a:lnTo>
                    <a:lnTo>
                      <a:pt x="496290" y="17780"/>
                    </a:lnTo>
                    <a:lnTo>
                      <a:pt x="495046" y="16510"/>
                    </a:lnTo>
                    <a:lnTo>
                      <a:pt x="494131" y="17780"/>
                    </a:lnTo>
                    <a:lnTo>
                      <a:pt x="493483" y="19050"/>
                    </a:lnTo>
                    <a:lnTo>
                      <a:pt x="492607" y="19050"/>
                    </a:lnTo>
                    <a:lnTo>
                      <a:pt x="492607" y="25400"/>
                    </a:lnTo>
                    <a:lnTo>
                      <a:pt x="491134" y="25400"/>
                    </a:lnTo>
                    <a:lnTo>
                      <a:pt x="491782" y="24168"/>
                    </a:lnTo>
                    <a:lnTo>
                      <a:pt x="490093" y="24130"/>
                    </a:lnTo>
                    <a:lnTo>
                      <a:pt x="488454" y="26670"/>
                    </a:lnTo>
                    <a:lnTo>
                      <a:pt x="487718" y="26670"/>
                    </a:lnTo>
                    <a:lnTo>
                      <a:pt x="487133" y="25425"/>
                    </a:lnTo>
                    <a:lnTo>
                      <a:pt x="487476" y="22860"/>
                    </a:lnTo>
                    <a:lnTo>
                      <a:pt x="489445" y="22860"/>
                    </a:lnTo>
                    <a:lnTo>
                      <a:pt x="490435" y="21590"/>
                    </a:lnTo>
                    <a:lnTo>
                      <a:pt x="492582" y="21590"/>
                    </a:lnTo>
                    <a:lnTo>
                      <a:pt x="491756" y="24130"/>
                    </a:lnTo>
                    <a:lnTo>
                      <a:pt x="492607" y="25400"/>
                    </a:lnTo>
                    <a:lnTo>
                      <a:pt x="492607" y="19050"/>
                    </a:lnTo>
                    <a:lnTo>
                      <a:pt x="491502" y="19050"/>
                    </a:lnTo>
                    <a:lnTo>
                      <a:pt x="490537" y="20320"/>
                    </a:lnTo>
                    <a:lnTo>
                      <a:pt x="490016" y="20320"/>
                    </a:lnTo>
                    <a:lnTo>
                      <a:pt x="488327" y="21590"/>
                    </a:lnTo>
                    <a:lnTo>
                      <a:pt x="487502" y="21590"/>
                    </a:lnTo>
                    <a:lnTo>
                      <a:pt x="487451" y="19050"/>
                    </a:lnTo>
                    <a:lnTo>
                      <a:pt x="487591" y="19050"/>
                    </a:lnTo>
                    <a:lnTo>
                      <a:pt x="487591" y="17780"/>
                    </a:lnTo>
                    <a:lnTo>
                      <a:pt x="487807" y="16611"/>
                    </a:lnTo>
                    <a:lnTo>
                      <a:pt x="487705" y="16383"/>
                    </a:lnTo>
                    <a:lnTo>
                      <a:pt x="486638" y="15240"/>
                    </a:lnTo>
                    <a:lnTo>
                      <a:pt x="485368" y="16611"/>
                    </a:lnTo>
                    <a:lnTo>
                      <a:pt x="484352" y="17780"/>
                    </a:lnTo>
                    <a:lnTo>
                      <a:pt x="481177" y="20320"/>
                    </a:lnTo>
                    <a:lnTo>
                      <a:pt x="479920" y="21590"/>
                    </a:lnTo>
                    <a:lnTo>
                      <a:pt x="477456" y="25425"/>
                    </a:lnTo>
                    <a:lnTo>
                      <a:pt x="476326" y="26670"/>
                    </a:lnTo>
                    <a:lnTo>
                      <a:pt x="474967" y="29210"/>
                    </a:lnTo>
                    <a:lnTo>
                      <a:pt x="471970" y="26670"/>
                    </a:lnTo>
                    <a:lnTo>
                      <a:pt x="471665" y="27940"/>
                    </a:lnTo>
                    <a:lnTo>
                      <a:pt x="471373" y="27940"/>
                    </a:lnTo>
                    <a:lnTo>
                      <a:pt x="470395" y="30480"/>
                    </a:lnTo>
                    <a:lnTo>
                      <a:pt x="469595" y="33020"/>
                    </a:lnTo>
                    <a:lnTo>
                      <a:pt x="467944" y="38100"/>
                    </a:lnTo>
                    <a:lnTo>
                      <a:pt x="467334" y="38100"/>
                    </a:lnTo>
                    <a:lnTo>
                      <a:pt x="464540" y="36830"/>
                    </a:lnTo>
                    <a:lnTo>
                      <a:pt x="463677" y="35560"/>
                    </a:lnTo>
                    <a:lnTo>
                      <a:pt x="462191" y="35560"/>
                    </a:lnTo>
                    <a:lnTo>
                      <a:pt x="462153" y="38100"/>
                    </a:lnTo>
                    <a:lnTo>
                      <a:pt x="462991" y="40640"/>
                    </a:lnTo>
                    <a:lnTo>
                      <a:pt x="463334" y="41732"/>
                    </a:lnTo>
                    <a:lnTo>
                      <a:pt x="464566" y="38100"/>
                    </a:lnTo>
                    <a:lnTo>
                      <a:pt x="468401" y="40640"/>
                    </a:lnTo>
                    <a:lnTo>
                      <a:pt x="472401" y="30480"/>
                    </a:lnTo>
                    <a:lnTo>
                      <a:pt x="474002" y="30480"/>
                    </a:lnTo>
                    <a:lnTo>
                      <a:pt x="474738" y="33020"/>
                    </a:lnTo>
                    <a:lnTo>
                      <a:pt x="475589" y="33020"/>
                    </a:lnTo>
                    <a:lnTo>
                      <a:pt x="476745" y="31750"/>
                    </a:lnTo>
                    <a:lnTo>
                      <a:pt x="475818" y="30480"/>
                    </a:lnTo>
                    <a:lnTo>
                      <a:pt x="476491" y="29210"/>
                    </a:lnTo>
                    <a:lnTo>
                      <a:pt x="477177" y="27940"/>
                    </a:lnTo>
                    <a:lnTo>
                      <a:pt x="480047" y="23876"/>
                    </a:lnTo>
                    <a:lnTo>
                      <a:pt x="481876" y="21590"/>
                    </a:lnTo>
                    <a:lnTo>
                      <a:pt x="484085" y="20320"/>
                    </a:lnTo>
                    <a:lnTo>
                      <a:pt x="484720" y="19050"/>
                    </a:lnTo>
                    <a:lnTo>
                      <a:pt x="485368" y="19050"/>
                    </a:lnTo>
                    <a:lnTo>
                      <a:pt x="485851" y="22898"/>
                    </a:lnTo>
                    <a:lnTo>
                      <a:pt x="486232" y="26670"/>
                    </a:lnTo>
                    <a:lnTo>
                      <a:pt x="489127" y="30480"/>
                    </a:lnTo>
                    <a:lnTo>
                      <a:pt x="489051" y="29210"/>
                    </a:lnTo>
                    <a:lnTo>
                      <a:pt x="488607" y="27940"/>
                    </a:lnTo>
                    <a:lnTo>
                      <a:pt x="489115" y="26670"/>
                    </a:lnTo>
                    <a:lnTo>
                      <a:pt x="489915" y="26670"/>
                    </a:lnTo>
                    <a:lnTo>
                      <a:pt x="491604" y="29210"/>
                    </a:lnTo>
                    <a:lnTo>
                      <a:pt x="492696" y="25400"/>
                    </a:lnTo>
                    <a:lnTo>
                      <a:pt x="494042" y="25400"/>
                    </a:lnTo>
                    <a:lnTo>
                      <a:pt x="494728" y="26670"/>
                    </a:lnTo>
                    <a:lnTo>
                      <a:pt x="495274" y="27940"/>
                    </a:lnTo>
                    <a:lnTo>
                      <a:pt x="495706" y="27940"/>
                    </a:lnTo>
                    <a:lnTo>
                      <a:pt x="495782" y="25400"/>
                    </a:lnTo>
                    <a:lnTo>
                      <a:pt x="495122" y="25400"/>
                    </a:lnTo>
                    <a:lnTo>
                      <a:pt x="494182" y="24130"/>
                    </a:lnTo>
                    <a:lnTo>
                      <a:pt x="496506" y="22898"/>
                    </a:lnTo>
                    <a:lnTo>
                      <a:pt x="496735" y="23876"/>
                    </a:lnTo>
                    <a:lnTo>
                      <a:pt x="496811" y="25400"/>
                    </a:lnTo>
                    <a:lnTo>
                      <a:pt x="498297" y="25400"/>
                    </a:lnTo>
                    <a:lnTo>
                      <a:pt x="498068" y="22860"/>
                    </a:lnTo>
                    <a:lnTo>
                      <a:pt x="496570" y="22860"/>
                    </a:lnTo>
                    <a:lnTo>
                      <a:pt x="497662" y="20320"/>
                    </a:lnTo>
                    <a:lnTo>
                      <a:pt x="499237" y="20320"/>
                    </a:lnTo>
                    <a:lnTo>
                      <a:pt x="498843" y="22301"/>
                    </a:lnTo>
                    <a:lnTo>
                      <a:pt x="499859" y="21590"/>
                    </a:lnTo>
                    <a:lnTo>
                      <a:pt x="500557" y="22898"/>
                    </a:lnTo>
                    <a:lnTo>
                      <a:pt x="501319" y="24168"/>
                    </a:lnTo>
                    <a:lnTo>
                      <a:pt x="502259" y="26670"/>
                    </a:lnTo>
                    <a:lnTo>
                      <a:pt x="501510" y="27940"/>
                    </a:lnTo>
                    <a:lnTo>
                      <a:pt x="500227" y="26670"/>
                    </a:lnTo>
                    <a:lnTo>
                      <a:pt x="499554" y="26670"/>
                    </a:lnTo>
                    <a:lnTo>
                      <a:pt x="498767" y="27940"/>
                    </a:lnTo>
                    <a:lnTo>
                      <a:pt x="497827" y="29210"/>
                    </a:lnTo>
                    <a:lnTo>
                      <a:pt x="496544" y="29210"/>
                    </a:lnTo>
                    <a:lnTo>
                      <a:pt x="496887" y="30480"/>
                    </a:lnTo>
                    <a:lnTo>
                      <a:pt x="496201" y="31750"/>
                    </a:lnTo>
                    <a:lnTo>
                      <a:pt x="492125" y="34290"/>
                    </a:lnTo>
                    <a:lnTo>
                      <a:pt x="491667" y="36830"/>
                    </a:lnTo>
                    <a:lnTo>
                      <a:pt x="488861" y="38100"/>
                    </a:lnTo>
                    <a:lnTo>
                      <a:pt x="487311" y="40640"/>
                    </a:lnTo>
                    <a:lnTo>
                      <a:pt x="485825" y="38100"/>
                    </a:lnTo>
                    <a:lnTo>
                      <a:pt x="487172" y="35560"/>
                    </a:lnTo>
                    <a:lnTo>
                      <a:pt x="488670" y="34290"/>
                    </a:lnTo>
                    <a:lnTo>
                      <a:pt x="485609" y="35560"/>
                    </a:lnTo>
                    <a:lnTo>
                      <a:pt x="484759" y="34290"/>
                    </a:lnTo>
                    <a:lnTo>
                      <a:pt x="485571" y="33020"/>
                    </a:lnTo>
                    <a:lnTo>
                      <a:pt x="485584" y="31750"/>
                    </a:lnTo>
                    <a:lnTo>
                      <a:pt x="484708" y="30480"/>
                    </a:lnTo>
                    <a:lnTo>
                      <a:pt x="483057" y="26670"/>
                    </a:lnTo>
                    <a:lnTo>
                      <a:pt x="480733" y="30480"/>
                    </a:lnTo>
                    <a:lnTo>
                      <a:pt x="481228" y="33020"/>
                    </a:lnTo>
                    <a:lnTo>
                      <a:pt x="481812" y="34290"/>
                    </a:lnTo>
                    <a:lnTo>
                      <a:pt x="483997" y="38100"/>
                    </a:lnTo>
                    <a:lnTo>
                      <a:pt x="484949" y="38100"/>
                    </a:lnTo>
                    <a:lnTo>
                      <a:pt x="486041" y="40640"/>
                    </a:lnTo>
                    <a:lnTo>
                      <a:pt x="485292" y="42037"/>
                    </a:lnTo>
                    <a:lnTo>
                      <a:pt x="484632" y="43180"/>
                    </a:lnTo>
                    <a:lnTo>
                      <a:pt x="484352" y="43180"/>
                    </a:lnTo>
                    <a:lnTo>
                      <a:pt x="484492" y="44450"/>
                    </a:lnTo>
                    <a:lnTo>
                      <a:pt x="484873" y="45643"/>
                    </a:lnTo>
                    <a:lnTo>
                      <a:pt x="484860" y="45783"/>
                    </a:lnTo>
                    <a:lnTo>
                      <a:pt x="484225" y="46990"/>
                    </a:lnTo>
                    <a:lnTo>
                      <a:pt x="482650" y="49530"/>
                    </a:lnTo>
                    <a:lnTo>
                      <a:pt x="481660" y="49530"/>
                    </a:lnTo>
                    <a:lnTo>
                      <a:pt x="481799" y="50800"/>
                    </a:lnTo>
                    <a:lnTo>
                      <a:pt x="482701" y="52070"/>
                    </a:lnTo>
                    <a:lnTo>
                      <a:pt x="481444" y="53340"/>
                    </a:lnTo>
                    <a:lnTo>
                      <a:pt x="480288" y="52070"/>
                    </a:lnTo>
                    <a:lnTo>
                      <a:pt x="477354" y="52070"/>
                    </a:lnTo>
                    <a:lnTo>
                      <a:pt x="478688" y="54610"/>
                    </a:lnTo>
                    <a:lnTo>
                      <a:pt x="480733" y="54610"/>
                    </a:lnTo>
                    <a:lnTo>
                      <a:pt x="480707" y="57150"/>
                    </a:lnTo>
                    <a:lnTo>
                      <a:pt x="478688" y="58420"/>
                    </a:lnTo>
                    <a:lnTo>
                      <a:pt x="480250" y="59690"/>
                    </a:lnTo>
                    <a:lnTo>
                      <a:pt x="477431" y="60960"/>
                    </a:lnTo>
                    <a:lnTo>
                      <a:pt x="476440" y="60960"/>
                    </a:lnTo>
                    <a:lnTo>
                      <a:pt x="473278" y="58788"/>
                    </a:lnTo>
                    <a:lnTo>
                      <a:pt x="473278" y="62230"/>
                    </a:lnTo>
                    <a:lnTo>
                      <a:pt x="471081" y="62230"/>
                    </a:lnTo>
                    <a:lnTo>
                      <a:pt x="472046" y="60960"/>
                    </a:lnTo>
                    <a:lnTo>
                      <a:pt x="473278" y="62230"/>
                    </a:lnTo>
                    <a:lnTo>
                      <a:pt x="473278" y="58788"/>
                    </a:lnTo>
                    <a:lnTo>
                      <a:pt x="472694" y="58381"/>
                    </a:lnTo>
                    <a:lnTo>
                      <a:pt x="471703" y="57150"/>
                    </a:lnTo>
                    <a:lnTo>
                      <a:pt x="470204" y="55880"/>
                    </a:lnTo>
                    <a:lnTo>
                      <a:pt x="469760" y="55880"/>
                    </a:lnTo>
                    <a:lnTo>
                      <a:pt x="468769" y="53340"/>
                    </a:lnTo>
                    <a:lnTo>
                      <a:pt x="468604" y="53009"/>
                    </a:lnTo>
                    <a:lnTo>
                      <a:pt x="468604" y="60960"/>
                    </a:lnTo>
                    <a:lnTo>
                      <a:pt x="467385" y="60960"/>
                    </a:lnTo>
                    <a:lnTo>
                      <a:pt x="466674" y="59690"/>
                    </a:lnTo>
                    <a:lnTo>
                      <a:pt x="464832" y="59690"/>
                    </a:lnTo>
                    <a:lnTo>
                      <a:pt x="463550" y="58381"/>
                    </a:lnTo>
                    <a:lnTo>
                      <a:pt x="459981" y="55880"/>
                    </a:lnTo>
                    <a:lnTo>
                      <a:pt x="463042" y="55880"/>
                    </a:lnTo>
                    <a:lnTo>
                      <a:pt x="461962" y="54610"/>
                    </a:lnTo>
                    <a:lnTo>
                      <a:pt x="464070" y="53340"/>
                    </a:lnTo>
                    <a:lnTo>
                      <a:pt x="465188" y="53340"/>
                    </a:lnTo>
                    <a:lnTo>
                      <a:pt x="466623" y="55880"/>
                    </a:lnTo>
                    <a:lnTo>
                      <a:pt x="463334" y="55880"/>
                    </a:lnTo>
                    <a:lnTo>
                      <a:pt x="465480" y="57150"/>
                    </a:lnTo>
                    <a:lnTo>
                      <a:pt x="468071" y="59690"/>
                    </a:lnTo>
                    <a:lnTo>
                      <a:pt x="468604" y="60960"/>
                    </a:lnTo>
                    <a:lnTo>
                      <a:pt x="468604" y="53009"/>
                    </a:lnTo>
                    <a:lnTo>
                      <a:pt x="468134" y="52070"/>
                    </a:lnTo>
                    <a:lnTo>
                      <a:pt x="465264" y="52070"/>
                    </a:lnTo>
                    <a:lnTo>
                      <a:pt x="464146" y="50800"/>
                    </a:lnTo>
                    <a:lnTo>
                      <a:pt x="462902" y="49530"/>
                    </a:lnTo>
                    <a:lnTo>
                      <a:pt x="463689" y="48260"/>
                    </a:lnTo>
                    <a:lnTo>
                      <a:pt x="465543" y="49530"/>
                    </a:lnTo>
                    <a:lnTo>
                      <a:pt x="466648" y="48260"/>
                    </a:lnTo>
                    <a:lnTo>
                      <a:pt x="466394" y="44450"/>
                    </a:lnTo>
                    <a:lnTo>
                      <a:pt x="463423" y="42037"/>
                    </a:lnTo>
                    <a:lnTo>
                      <a:pt x="464566" y="45720"/>
                    </a:lnTo>
                    <a:lnTo>
                      <a:pt x="464680" y="46990"/>
                    </a:lnTo>
                    <a:lnTo>
                      <a:pt x="462826" y="48260"/>
                    </a:lnTo>
                    <a:lnTo>
                      <a:pt x="461327" y="49530"/>
                    </a:lnTo>
                    <a:lnTo>
                      <a:pt x="451840" y="49530"/>
                    </a:lnTo>
                    <a:lnTo>
                      <a:pt x="446354" y="54610"/>
                    </a:lnTo>
                    <a:lnTo>
                      <a:pt x="443268" y="55880"/>
                    </a:lnTo>
                    <a:lnTo>
                      <a:pt x="438569" y="59690"/>
                    </a:lnTo>
                    <a:lnTo>
                      <a:pt x="436422" y="60960"/>
                    </a:lnTo>
                    <a:lnTo>
                      <a:pt x="433616" y="60960"/>
                    </a:lnTo>
                    <a:lnTo>
                      <a:pt x="432790" y="59690"/>
                    </a:lnTo>
                    <a:lnTo>
                      <a:pt x="432371" y="58420"/>
                    </a:lnTo>
                    <a:lnTo>
                      <a:pt x="432206" y="58420"/>
                    </a:lnTo>
                    <a:lnTo>
                      <a:pt x="432206" y="62230"/>
                    </a:lnTo>
                    <a:lnTo>
                      <a:pt x="430885" y="62230"/>
                    </a:lnTo>
                    <a:lnTo>
                      <a:pt x="430885" y="63500"/>
                    </a:lnTo>
                    <a:lnTo>
                      <a:pt x="429221" y="64770"/>
                    </a:lnTo>
                    <a:lnTo>
                      <a:pt x="428993" y="62230"/>
                    </a:lnTo>
                    <a:lnTo>
                      <a:pt x="430860" y="63500"/>
                    </a:lnTo>
                    <a:lnTo>
                      <a:pt x="430885" y="62230"/>
                    </a:lnTo>
                    <a:lnTo>
                      <a:pt x="430276" y="60960"/>
                    </a:lnTo>
                    <a:lnTo>
                      <a:pt x="432155" y="60960"/>
                    </a:lnTo>
                    <a:lnTo>
                      <a:pt x="432206" y="62230"/>
                    </a:lnTo>
                    <a:lnTo>
                      <a:pt x="432206" y="58420"/>
                    </a:lnTo>
                    <a:lnTo>
                      <a:pt x="431292" y="58420"/>
                    </a:lnTo>
                    <a:lnTo>
                      <a:pt x="429361" y="57150"/>
                    </a:lnTo>
                    <a:lnTo>
                      <a:pt x="428764" y="57150"/>
                    </a:lnTo>
                    <a:lnTo>
                      <a:pt x="427990" y="56616"/>
                    </a:lnTo>
                    <a:lnTo>
                      <a:pt x="427990" y="67310"/>
                    </a:lnTo>
                    <a:lnTo>
                      <a:pt x="426377" y="67310"/>
                    </a:lnTo>
                    <a:lnTo>
                      <a:pt x="427367" y="66040"/>
                    </a:lnTo>
                    <a:lnTo>
                      <a:pt x="427990" y="67310"/>
                    </a:lnTo>
                    <a:lnTo>
                      <a:pt x="427990" y="56616"/>
                    </a:lnTo>
                    <a:lnTo>
                      <a:pt x="427951" y="62230"/>
                    </a:lnTo>
                    <a:lnTo>
                      <a:pt x="427951" y="64770"/>
                    </a:lnTo>
                    <a:lnTo>
                      <a:pt x="426478" y="64477"/>
                    </a:lnTo>
                    <a:lnTo>
                      <a:pt x="426478" y="64770"/>
                    </a:lnTo>
                    <a:lnTo>
                      <a:pt x="425907" y="66040"/>
                    </a:lnTo>
                    <a:lnTo>
                      <a:pt x="426034" y="67310"/>
                    </a:lnTo>
                    <a:lnTo>
                      <a:pt x="423697" y="67310"/>
                    </a:lnTo>
                    <a:lnTo>
                      <a:pt x="424738" y="64770"/>
                    </a:lnTo>
                    <a:lnTo>
                      <a:pt x="426478" y="64770"/>
                    </a:lnTo>
                    <a:lnTo>
                      <a:pt x="426478" y="64477"/>
                    </a:lnTo>
                    <a:lnTo>
                      <a:pt x="421576" y="63500"/>
                    </a:lnTo>
                    <a:lnTo>
                      <a:pt x="421449" y="63500"/>
                    </a:lnTo>
                    <a:lnTo>
                      <a:pt x="423583" y="64770"/>
                    </a:lnTo>
                    <a:lnTo>
                      <a:pt x="423303" y="67310"/>
                    </a:lnTo>
                    <a:lnTo>
                      <a:pt x="423049" y="67310"/>
                    </a:lnTo>
                    <a:lnTo>
                      <a:pt x="423875" y="68580"/>
                    </a:lnTo>
                    <a:lnTo>
                      <a:pt x="424624" y="68580"/>
                    </a:lnTo>
                    <a:lnTo>
                      <a:pt x="426885" y="69850"/>
                    </a:lnTo>
                    <a:lnTo>
                      <a:pt x="425780" y="71120"/>
                    </a:lnTo>
                    <a:lnTo>
                      <a:pt x="424776" y="71120"/>
                    </a:lnTo>
                    <a:lnTo>
                      <a:pt x="424573" y="69850"/>
                    </a:lnTo>
                    <a:lnTo>
                      <a:pt x="424662" y="68605"/>
                    </a:lnTo>
                    <a:lnTo>
                      <a:pt x="424535" y="69850"/>
                    </a:lnTo>
                    <a:lnTo>
                      <a:pt x="424294" y="69850"/>
                    </a:lnTo>
                    <a:lnTo>
                      <a:pt x="424307" y="71158"/>
                    </a:lnTo>
                    <a:lnTo>
                      <a:pt x="424484" y="72390"/>
                    </a:lnTo>
                    <a:lnTo>
                      <a:pt x="423227" y="73660"/>
                    </a:lnTo>
                    <a:lnTo>
                      <a:pt x="422516" y="71120"/>
                    </a:lnTo>
                    <a:lnTo>
                      <a:pt x="421309" y="72390"/>
                    </a:lnTo>
                    <a:lnTo>
                      <a:pt x="420382" y="69672"/>
                    </a:lnTo>
                    <a:lnTo>
                      <a:pt x="420382" y="74930"/>
                    </a:lnTo>
                    <a:lnTo>
                      <a:pt x="418414" y="74930"/>
                    </a:lnTo>
                    <a:lnTo>
                      <a:pt x="418795" y="73660"/>
                    </a:lnTo>
                    <a:lnTo>
                      <a:pt x="420382" y="74930"/>
                    </a:lnTo>
                    <a:lnTo>
                      <a:pt x="420382" y="69672"/>
                    </a:lnTo>
                    <a:lnTo>
                      <a:pt x="420014" y="68580"/>
                    </a:lnTo>
                    <a:lnTo>
                      <a:pt x="419709" y="68580"/>
                    </a:lnTo>
                    <a:lnTo>
                      <a:pt x="419709" y="72390"/>
                    </a:lnTo>
                    <a:lnTo>
                      <a:pt x="418668" y="72390"/>
                    </a:lnTo>
                    <a:lnTo>
                      <a:pt x="418388" y="71882"/>
                    </a:lnTo>
                    <a:lnTo>
                      <a:pt x="418388" y="80048"/>
                    </a:lnTo>
                    <a:lnTo>
                      <a:pt x="418084" y="81280"/>
                    </a:lnTo>
                    <a:lnTo>
                      <a:pt x="417715" y="81280"/>
                    </a:lnTo>
                    <a:lnTo>
                      <a:pt x="417233" y="80010"/>
                    </a:lnTo>
                    <a:lnTo>
                      <a:pt x="417715" y="80010"/>
                    </a:lnTo>
                    <a:lnTo>
                      <a:pt x="418147" y="78740"/>
                    </a:lnTo>
                    <a:lnTo>
                      <a:pt x="418363" y="80010"/>
                    </a:lnTo>
                    <a:lnTo>
                      <a:pt x="418388" y="71882"/>
                    </a:lnTo>
                    <a:lnTo>
                      <a:pt x="418350" y="77470"/>
                    </a:lnTo>
                    <a:lnTo>
                      <a:pt x="417106" y="77470"/>
                    </a:lnTo>
                    <a:lnTo>
                      <a:pt x="417029" y="76200"/>
                    </a:lnTo>
                    <a:lnTo>
                      <a:pt x="417588" y="76200"/>
                    </a:lnTo>
                    <a:lnTo>
                      <a:pt x="418350" y="77470"/>
                    </a:lnTo>
                    <a:lnTo>
                      <a:pt x="418350" y="71805"/>
                    </a:lnTo>
                    <a:lnTo>
                      <a:pt x="418261" y="71640"/>
                    </a:lnTo>
                    <a:lnTo>
                      <a:pt x="418261" y="73660"/>
                    </a:lnTo>
                    <a:lnTo>
                      <a:pt x="417499" y="74930"/>
                    </a:lnTo>
                    <a:lnTo>
                      <a:pt x="416890" y="74930"/>
                    </a:lnTo>
                    <a:lnTo>
                      <a:pt x="416890" y="78740"/>
                    </a:lnTo>
                    <a:lnTo>
                      <a:pt x="416420" y="80048"/>
                    </a:lnTo>
                    <a:lnTo>
                      <a:pt x="416242" y="81280"/>
                    </a:lnTo>
                    <a:lnTo>
                      <a:pt x="414896" y="81280"/>
                    </a:lnTo>
                    <a:lnTo>
                      <a:pt x="414223" y="80010"/>
                    </a:lnTo>
                    <a:lnTo>
                      <a:pt x="414832" y="78740"/>
                    </a:lnTo>
                    <a:lnTo>
                      <a:pt x="416890" y="78740"/>
                    </a:lnTo>
                    <a:lnTo>
                      <a:pt x="416890" y="74930"/>
                    </a:lnTo>
                    <a:lnTo>
                      <a:pt x="416064" y="74930"/>
                    </a:lnTo>
                    <a:lnTo>
                      <a:pt x="416471" y="73964"/>
                    </a:lnTo>
                    <a:lnTo>
                      <a:pt x="416572" y="72390"/>
                    </a:lnTo>
                    <a:lnTo>
                      <a:pt x="418261" y="73660"/>
                    </a:lnTo>
                    <a:lnTo>
                      <a:pt x="418261" y="71640"/>
                    </a:lnTo>
                    <a:lnTo>
                      <a:pt x="417982" y="71120"/>
                    </a:lnTo>
                    <a:lnTo>
                      <a:pt x="415937" y="71120"/>
                    </a:lnTo>
                    <a:lnTo>
                      <a:pt x="415937" y="76200"/>
                    </a:lnTo>
                    <a:lnTo>
                      <a:pt x="415620" y="77470"/>
                    </a:lnTo>
                    <a:lnTo>
                      <a:pt x="414947" y="77470"/>
                    </a:lnTo>
                    <a:lnTo>
                      <a:pt x="414528" y="76200"/>
                    </a:lnTo>
                    <a:lnTo>
                      <a:pt x="414350" y="76200"/>
                    </a:lnTo>
                    <a:lnTo>
                      <a:pt x="414629" y="74930"/>
                    </a:lnTo>
                    <a:lnTo>
                      <a:pt x="415328" y="74930"/>
                    </a:lnTo>
                    <a:lnTo>
                      <a:pt x="415759" y="76200"/>
                    </a:lnTo>
                    <a:lnTo>
                      <a:pt x="415937" y="76200"/>
                    </a:lnTo>
                    <a:lnTo>
                      <a:pt x="415937" y="71120"/>
                    </a:lnTo>
                    <a:lnTo>
                      <a:pt x="415645" y="71120"/>
                    </a:lnTo>
                    <a:lnTo>
                      <a:pt x="415277" y="73660"/>
                    </a:lnTo>
                    <a:lnTo>
                      <a:pt x="413880" y="73660"/>
                    </a:lnTo>
                    <a:lnTo>
                      <a:pt x="413880" y="77470"/>
                    </a:lnTo>
                    <a:lnTo>
                      <a:pt x="413727" y="80010"/>
                    </a:lnTo>
                    <a:lnTo>
                      <a:pt x="408101" y="80010"/>
                    </a:lnTo>
                    <a:lnTo>
                      <a:pt x="408368" y="77470"/>
                    </a:lnTo>
                    <a:lnTo>
                      <a:pt x="413880" y="77470"/>
                    </a:lnTo>
                    <a:lnTo>
                      <a:pt x="413880" y="73660"/>
                    </a:lnTo>
                    <a:lnTo>
                      <a:pt x="413004" y="73660"/>
                    </a:lnTo>
                    <a:lnTo>
                      <a:pt x="413829" y="71120"/>
                    </a:lnTo>
                    <a:lnTo>
                      <a:pt x="412648" y="71120"/>
                    </a:lnTo>
                    <a:lnTo>
                      <a:pt x="412864" y="73660"/>
                    </a:lnTo>
                    <a:lnTo>
                      <a:pt x="410375" y="73660"/>
                    </a:lnTo>
                    <a:lnTo>
                      <a:pt x="409854" y="71120"/>
                    </a:lnTo>
                    <a:lnTo>
                      <a:pt x="409625" y="71450"/>
                    </a:lnTo>
                    <a:lnTo>
                      <a:pt x="409625" y="74930"/>
                    </a:lnTo>
                    <a:lnTo>
                      <a:pt x="407771" y="76200"/>
                    </a:lnTo>
                    <a:lnTo>
                      <a:pt x="407758" y="80010"/>
                    </a:lnTo>
                    <a:lnTo>
                      <a:pt x="405015" y="81280"/>
                    </a:lnTo>
                    <a:lnTo>
                      <a:pt x="404723" y="81280"/>
                    </a:lnTo>
                    <a:lnTo>
                      <a:pt x="403567" y="78740"/>
                    </a:lnTo>
                    <a:lnTo>
                      <a:pt x="406844" y="78740"/>
                    </a:lnTo>
                    <a:lnTo>
                      <a:pt x="407758" y="80010"/>
                    </a:lnTo>
                    <a:lnTo>
                      <a:pt x="407758" y="76136"/>
                    </a:lnTo>
                    <a:lnTo>
                      <a:pt x="407517" y="74930"/>
                    </a:lnTo>
                    <a:lnTo>
                      <a:pt x="408216" y="73660"/>
                    </a:lnTo>
                    <a:lnTo>
                      <a:pt x="409625" y="74930"/>
                    </a:lnTo>
                    <a:lnTo>
                      <a:pt x="409625" y="71450"/>
                    </a:lnTo>
                    <a:lnTo>
                      <a:pt x="408952" y="72390"/>
                    </a:lnTo>
                    <a:lnTo>
                      <a:pt x="407123" y="72390"/>
                    </a:lnTo>
                    <a:lnTo>
                      <a:pt x="407123" y="76200"/>
                    </a:lnTo>
                    <a:lnTo>
                      <a:pt x="404355" y="76200"/>
                    </a:lnTo>
                    <a:lnTo>
                      <a:pt x="404126" y="74930"/>
                    </a:lnTo>
                    <a:lnTo>
                      <a:pt x="404634" y="74930"/>
                    </a:lnTo>
                    <a:lnTo>
                      <a:pt x="405663" y="73660"/>
                    </a:lnTo>
                    <a:lnTo>
                      <a:pt x="406298" y="73660"/>
                    </a:lnTo>
                    <a:lnTo>
                      <a:pt x="406717" y="74930"/>
                    </a:lnTo>
                    <a:lnTo>
                      <a:pt x="406869" y="74930"/>
                    </a:lnTo>
                    <a:lnTo>
                      <a:pt x="407123" y="76200"/>
                    </a:lnTo>
                    <a:lnTo>
                      <a:pt x="407123" y="72390"/>
                    </a:lnTo>
                    <a:lnTo>
                      <a:pt x="406450" y="71120"/>
                    </a:lnTo>
                    <a:lnTo>
                      <a:pt x="405866" y="71120"/>
                    </a:lnTo>
                    <a:lnTo>
                      <a:pt x="406450" y="72390"/>
                    </a:lnTo>
                    <a:lnTo>
                      <a:pt x="406222" y="72390"/>
                    </a:lnTo>
                    <a:lnTo>
                      <a:pt x="404850" y="73660"/>
                    </a:lnTo>
                    <a:lnTo>
                      <a:pt x="403529" y="73660"/>
                    </a:lnTo>
                    <a:lnTo>
                      <a:pt x="403225" y="73317"/>
                    </a:lnTo>
                    <a:lnTo>
                      <a:pt x="403225" y="81280"/>
                    </a:lnTo>
                    <a:lnTo>
                      <a:pt x="400773" y="82550"/>
                    </a:lnTo>
                    <a:lnTo>
                      <a:pt x="400291" y="82550"/>
                    </a:lnTo>
                    <a:lnTo>
                      <a:pt x="399186" y="81280"/>
                    </a:lnTo>
                    <a:lnTo>
                      <a:pt x="400939" y="80010"/>
                    </a:lnTo>
                    <a:lnTo>
                      <a:pt x="401916" y="80010"/>
                    </a:lnTo>
                    <a:lnTo>
                      <a:pt x="403225" y="81280"/>
                    </a:lnTo>
                    <a:lnTo>
                      <a:pt x="403225" y="73317"/>
                    </a:lnTo>
                    <a:lnTo>
                      <a:pt x="402869" y="72910"/>
                    </a:lnTo>
                    <a:lnTo>
                      <a:pt x="402869" y="78740"/>
                    </a:lnTo>
                    <a:lnTo>
                      <a:pt x="401066" y="77533"/>
                    </a:lnTo>
                    <a:lnTo>
                      <a:pt x="401066" y="78740"/>
                    </a:lnTo>
                    <a:lnTo>
                      <a:pt x="399834" y="80010"/>
                    </a:lnTo>
                    <a:lnTo>
                      <a:pt x="397979" y="80010"/>
                    </a:lnTo>
                    <a:lnTo>
                      <a:pt x="397979" y="82550"/>
                    </a:lnTo>
                    <a:lnTo>
                      <a:pt x="396532" y="82550"/>
                    </a:lnTo>
                    <a:lnTo>
                      <a:pt x="395528" y="83820"/>
                    </a:lnTo>
                    <a:lnTo>
                      <a:pt x="395909" y="81280"/>
                    </a:lnTo>
                    <a:lnTo>
                      <a:pt x="397954" y="81280"/>
                    </a:lnTo>
                    <a:lnTo>
                      <a:pt x="397979" y="82550"/>
                    </a:lnTo>
                    <a:lnTo>
                      <a:pt x="397979" y="80010"/>
                    </a:lnTo>
                    <a:lnTo>
                      <a:pt x="396011" y="80010"/>
                    </a:lnTo>
                    <a:lnTo>
                      <a:pt x="393915" y="81280"/>
                    </a:lnTo>
                    <a:lnTo>
                      <a:pt x="392925" y="80010"/>
                    </a:lnTo>
                    <a:lnTo>
                      <a:pt x="392417" y="79451"/>
                    </a:lnTo>
                    <a:lnTo>
                      <a:pt x="392417" y="86360"/>
                    </a:lnTo>
                    <a:lnTo>
                      <a:pt x="391261" y="86360"/>
                    </a:lnTo>
                    <a:lnTo>
                      <a:pt x="391477" y="85090"/>
                    </a:lnTo>
                    <a:lnTo>
                      <a:pt x="391642" y="85090"/>
                    </a:lnTo>
                    <a:lnTo>
                      <a:pt x="392417" y="86360"/>
                    </a:lnTo>
                    <a:lnTo>
                      <a:pt x="392417" y="79451"/>
                    </a:lnTo>
                    <a:lnTo>
                      <a:pt x="391782" y="78740"/>
                    </a:lnTo>
                    <a:lnTo>
                      <a:pt x="392328" y="78740"/>
                    </a:lnTo>
                    <a:lnTo>
                      <a:pt x="392925" y="77470"/>
                    </a:lnTo>
                    <a:lnTo>
                      <a:pt x="395135" y="78740"/>
                    </a:lnTo>
                    <a:lnTo>
                      <a:pt x="396659" y="77470"/>
                    </a:lnTo>
                    <a:lnTo>
                      <a:pt x="400278" y="77470"/>
                    </a:lnTo>
                    <a:lnTo>
                      <a:pt x="401066" y="78740"/>
                    </a:lnTo>
                    <a:lnTo>
                      <a:pt x="401066" y="77533"/>
                    </a:lnTo>
                    <a:lnTo>
                      <a:pt x="402424" y="76200"/>
                    </a:lnTo>
                    <a:lnTo>
                      <a:pt x="402767" y="77470"/>
                    </a:lnTo>
                    <a:lnTo>
                      <a:pt x="402869" y="78740"/>
                    </a:lnTo>
                    <a:lnTo>
                      <a:pt x="402869" y="72910"/>
                    </a:lnTo>
                    <a:lnTo>
                      <a:pt x="402424" y="72390"/>
                    </a:lnTo>
                    <a:lnTo>
                      <a:pt x="402640" y="71158"/>
                    </a:lnTo>
                    <a:lnTo>
                      <a:pt x="402551" y="70446"/>
                    </a:lnTo>
                    <a:lnTo>
                      <a:pt x="402551" y="68580"/>
                    </a:lnTo>
                    <a:lnTo>
                      <a:pt x="401320" y="69850"/>
                    </a:lnTo>
                    <a:lnTo>
                      <a:pt x="401866" y="71120"/>
                    </a:lnTo>
                    <a:lnTo>
                      <a:pt x="402043" y="71120"/>
                    </a:lnTo>
                    <a:lnTo>
                      <a:pt x="400735" y="72390"/>
                    </a:lnTo>
                    <a:lnTo>
                      <a:pt x="401383" y="74498"/>
                    </a:lnTo>
                    <a:lnTo>
                      <a:pt x="401472" y="74955"/>
                    </a:lnTo>
                    <a:lnTo>
                      <a:pt x="399453" y="76200"/>
                    </a:lnTo>
                    <a:lnTo>
                      <a:pt x="397941" y="74930"/>
                    </a:lnTo>
                    <a:lnTo>
                      <a:pt x="397535" y="73660"/>
                    </a:lnTo>
                    <a:lnTo>
                      <a:pt x="397522" y="76200"/>
                    </a:lnTo>
                    <a:lnTo>
                      <a:pt x="395122" y="77470"/>
                    </a:lnTo>
                    <a:lnTo>
                      <a:pt x="394652" y="77470"/>
                    </a:lnTo>
                    <a:lnTo>
                      <a:pt x="392696" y="74930"/>
                    </a:lnTo>
                    <a:lnTo>
                      <a:pt x="392595" y="76454"/>
                    </a:lnTo>
                    <a:lnTo>
                      <a:pt x="392480" y="77470"/>
                    </a:lnTo>
                    <a:lnTo>
                      <a:pt x="390715" y="77470"/>
                    </a:lnTo>
                    <a:lnTo>
                      <a:pt x="391172" y="80010"/>
                    </a:lnTo>
                    <a:lnTo>
                      <a:pt x="387896" y="80010"/>
                    </a:lnTo>
                    <a:lnTo>
                      <a:pt x="387896" y="87680"/>
                    </a:lnTo>
                    <a:lnTo>
                      <a:pt x="386715" y="88900"/>
                    </a:lnTo>
                    <a:lnTo>
                      <a:pt x="386080" y="88900"/>
                    </a:lnTo>
                    <a:lnTo>
                      <a:pt x="385140" y="87680"/>
                    </a:lnTo>
                    <a:lnTo>
                      <a:pt x="384632" y="86360"/>
                    </a:lnTo>
                    <a:lnTo>
                      <a:pt x="384136" y="86360"/>
                    </a:lnTo>
                    <a:lnTo>
                      <a:pt x="384556" y="85090"/>
                    </a:lnTo>
                    <a:lnTo>
                      <a:pt x="385445" y="86360"/>
                    </a:lnTo>
                    <a:lnTo>
                      <a:pt x="386410" y="86360"/>
                    </a:lnTo>
                    <a:lnTo>
                      <a:pt x="387870" y="87579"/>
                    </a:lnTo>
                    <a:lnTo>
                      <a:pt x="387896" y="80010"/>
                    </a:lnTo>
                    <a:lnTo>
                      <a:pt x="387413" y="80010"/>
                    </a:lnTo>
                    <a:lnTo>
                      <a:pt x="387350" y="78740"/>
                    </a:lnTo>
                    <a:lnTo>
                      <a:pt x="390436" y="77470"/>
                    </a:lnTo>
                    <a:lnTo>
                      <a:pt x="389864" y="77470"/>
                    </a:lnTo>
                    <a:lnTo>
                      <a:pt x="389051" y="76200"/>
                    </a:lnTo>
                    <a:lnTo>
                      <a:pt x="388823" y="74930"/>
                    </a:lnTo>
                    <a:lnTo>
                      <a:pt x="392696" y="74930"/>
                    </a:lnTo>
                    <a:lnTo>
                      <a:pt x="393268" y="73660"/>
                    </a:lnTo>
                    <a:lnTo>
                      <a:pt x="397154" y="73660"/>
                    </a:lnTo>
                    <a:lnTo>
                      <a:pt x="397522" y="76200"/>
                    </a:lnTo>
                    <a:lnTo>
                      <a:pt x="397522" y="73621"/>
                    </a:lnTo>
                    <a:lnTo>
                      <a:pt x="397141" y="72390"/>
                    </a:lnTo>
                    <a:lnTo>
                      <a:pt x="397052" y="71120"/>
                    </a:lnTo>
                    <a:lnTo>
                      <a:pt x="393954" y="71120"/>
                    </a:lnTo>
                    <a:lnTo>
                      <a:pt x="394144" y="72390"/>
                    </a:lnTo>
                    <a:lnTo>
                      <a:pt x="389572" y="72390"/>
                    </a:lnTo>
                    <a:lnTo>
                      <a:pt x="389724" y="73660"/>
                    </a:lnTo>
                    <a:lnTo>
                      <a:pt x="387350" y="74930"/>
                    </a:lnTo>
                    <a:lnTo>
                      <a:pt x="387540" y="74930"/>
                    </a:lnTo>
                    <a:lnTo>
                      <a:pt x="387781" y="76200"/>
                    </a:lnTo>
                    <a:lnTo>
                      <a:pt x="387388" y="77470"/>
                    </a:lnTo>
                    <a:lnTo>
                      <a:pt x="384708" y="77470"/>
                    </a:lnTo>
                    <a:lnTo>
                      <a:pt x="384403" y="76200"/>
                    </a:lnTo>
                    <a:lnTo>
                      <a:pt x="384111" y="74930"/>
                    </a:lnTo>
                    <a:lnTo>
                      <a:pt x="387350" y="74930"/>
                    </a:lnTo>
                    <a:lnTo>
                      <a:pt x="386041" y="73634"/>
                    </a:lnTo>
                    <a:lnTo>
                      <a:pt x="384860" y="71120"/>
                    </a:lnTo>
                    <a:lnTo>
                      <a:pt x="385292" y="73660"/>
                    </a:lnTo>
                    <a:lnTo>
                      <a:pt x="383717" y="73660"/>
                    </a:lnTo>
                    <a:lnTo>
                      <a:pt x="383717" y="91440"/>
                    </a:lnTo>
                    <a:lnTo>
                      <a:pt x="383019" y="92710"/>
                    </a:lnTo>
                    <a:lnTo>
                      <a:pt x="381711" y="92710"/>
                    </a:lnTo>
                    <a:lnTo>
                      <a:pt x="381152" y="91440"/>
                    </a:lnTo>
                    <a:lnTo>
                      <a:pt x="380720" y="91440"/>
                    </a:lnTo>
                    <a:lnTo>
                      <a:pt x="381609" y="90170"/>
                    </a:lnTo>
                    <a:lnTo>
                      <a:pt x="382371" y="90170"/>
                    </a:lnTo>
                    <a:lnTo>
                      <a:pt x="382905" y="91440"/>
                    </a:lnTo>
                    <a:lnTo>
                      <a:pt x="383717" y="91440"/>
                    </a:lnTo>
                    <a:lnTo>
                      <a:pt x="383717" y="73660"/>
                    </a:lnTo>
                    <a:lnTo>
                      <a:pt x="382905" y="73660"/>
                    </a:lnTo>
                    <a:lnTo>
                      <a:pt x="382905" y="87630"/>
                    </a:lnTo>
                    <a:lnTo>
                      <a:pt x="381279" y="87630"/>
                    </a:lnTo>
                    <a:lnTo>
                      <a:pt x="381342" y="88950"/>
                    </a:lnTo>
                    <a:lnTo>
                      <a:pt x="380441" y="89522"/>
                    </a:lnTo>
                    <a:lnTo>
                      <a:pt x="380441" y="93980"/>
                    </a:lnTo>
                    <a:lnTo>
                      <a:pt x="380009" y="95250"/>
                    </a:lnTo>
                    <a:lnTo>
                      <a:pt x="378752" y="95250"/>
                    </a:lnTo>
                    <a:lnTo>
                      <a:pt x="378358" y="93980"/>
                    </a:lnTo>
                    <a:lnTo>
                      <a:pt x="378574" y="92710"/>
                    </a:lnTo>
                    <a:lnTo>
                      <a:pt x="380022" y="92710"/>
                    </a:lnTo>
                    <a:lnTo>
                      <a:pt x="380441" y="93980"/>
                    </a:lnTo>
                    <a:lnTo>
                      <a:pt x="380441" y="89522"/>
                    </a:lnTo>
                    <a:lnTo>
                      <a:pt x="379387" y="90170"/>
                    </a:lnTo>
                    <a:lnTo>
                      <a:pt x="379349" y="91440"/>
                    </a:lnTo>
                    <a:lnTo>
                      <a:pt x="377964" y="92710"/>
                    </a:lnTo>
                    <a:lnTo>
                      <a:pt x="377964" y="95250"/>
                    </a:lnTo>
                    <a:lnTo>
                      <a:pt x="377659" y="96520"/>
                    </a:lnTo>
                    <a:lnTo>
                      <a:pt x="377405" y="96520"/>
                    </a:lnTo>
                    <a:lnTo>
                      <a:pt x="376923" y="97790"/>
                    </a:lnTo>
                    <a:lnTo>
                      <a:pt x="376656" y="97790"/>
                    </a:lnTo>
                    <a:lnTo>
                      <a:pt x="376656" y="100330"/>
                    </a:lnTo>
                    <a:lnTo>
                      <a:pt x="376593" y="101841"/>
                    </a:lnTo>
                    <a:lnTo>
                      <a:pt x="376250" y="102870"/>
                    </a:lnTo>
                    <a:lnTo>
                      <a:pt x="372211" y="105410"/>
                    </a:lnTo>
                    <a:lnTo>
                      <a:pt x="369735" y="106680"/>
                    </a:lnTo>
                    <a:lnTo>
                      <a:pt x="367957" y="106680"/>
                    </a:lnTo>
                    <a:lnTo>
                      <a:pt x="367957" y="113030"/>
                    </a:lnTo>
                    <a:lnTo>
                      <a:pt x="365975" y="113030"/>
                    </a:lnTo>
                    <a:lnTo>
                      <a:pt x="365925" y="111760"/>
                    </a:lnTo>
                    <a:lnTo>
                      <a:pt x="367461" y="111760"/>
                    </a:lnTo>
                    <a:lnTo>
                      <a:pt x="367957" y="113030"/>
                    </a:lnTo>
                    <a:lnTo>
                      <a:pt x="367957" y="106680"/>
                    </a:lnTo>
                    <a:lnTo>
                      <a:pt x="366534" y="106680"/>
                    </a:lnTo>
                    <a:lnTo>
                      <a:pt x="366661" y="105410"/>
                    </a:lnTo>
                    <a:lnTo>
                      <a:pt x="367131" y="105410"/>
                    </a:lnTo>
                    <a:lnTo>
                      <a:pt x="368960" y="104140"/>
                    </a:lnTo>
                    <a:lnTo>
                      <a:pt x="372630" y="101587"/>
                    </a:lnTo>
                    <a:lnTo>
                      <a:pt x="375780" y="100330"/>
                    </a:lnTo>
                    <a:lnTo>
                      <a:pt x="376656" y="100330"/>
                    </a:lnTo>
                    <a:lnTo>
                      <a:pt x="376656" y="97790"/>
                    </a:lnTo>
                    <a:lnTo>
                      <a:pt x="376237" y="97790"/>
                    </a:lnTo>
                    <a:lnTo>
                      <a:pt x="375551" y="96520"/>
                    </a:lnTo>
                    <a:lnTo>
                      <a:pt x="377507" y="95250"/>
                    </a:lnTo>
                    <a:lnTo>
                      <a:pt x="377964" y="95250"/>
                    </a:lnTo>
                    <a:lnTo>
                      <a:pt x="377964" y="92710"/>
                    </a:lnTo>
                    <a:lnTo>
                      <a:pt x="377050" y="92710"/>
                    </a:lnTo>
                    <a:lnTo>
                      <a:pt x="376593" y="92278"/>
                    </a:lnTo>
                    <a:lnTo>
                      <a:pt x="376593" y="93980"/>
                    </a:lnTo>
                    <a:lnTo>
                      <a:pt x="375805" y="95250"/>
                    </a:lnTo>
                    <a:lnTo>
                      <a:pt x="374599" y="95250"/>
                    </a:lnTo>
                    <a:lnTo>
                      <a:pt x="374599" y="97790"/>
                    </a:lnTo>
                    <a:lnTo>
                      <a:pt x="372681" y="97790"/>
                    </a:lnTo>
                    <a:lnTo>
                      <a:pt x="372414" y="96520"/>
                    </a:lnTo>
                    <a:lnTo>
                      <a:pt x="371678" y="95250"/>
                    </a:lnTo>
                    <a:lnTo>
                      <a:pt x="373799" y="95250"/>
                    </a:lnTo>
                    <a:lnTo>
                      <a:pt x="374129" y="96520"/>
                    </a:lnTo>
                    <a:lnTo>
                      <a:pt x="374599" y="97790"/>
                    </a:lnTo>
                    <a:lnTo>
                      <a:pt x="374599" y="95250"/>
                    </a:lnTo>
                    <a:lnTo>
                      <a:pt x="373875" y="95250"/>
                    </a:lnTo>
                    <a:lnTo>
                      <a:pt x="373329" y="93980"/>
                    </a:lnTo>
                    <a:lnTo>
                      <a:pt x="371741" y="93980"/>
                    </a:lnTo>
                    <a:lnTo>
                      <a:pt x="371386" y="92837"/>
                    </a:lnTo>
                    <a:lnTo>
                      <a:pt x="371386" y="100330"/>
                    </a:lnTo>
                    <a:lnTo>
                      <a:pt x="369303" y="100330"/>
                    </a:lnTo>
                    <a:lnTo>
                      <a:pt x="369658" y="97790"/>
                    </a:lnTo>
                    <a:lnTo>
                      <a:pt x="371386" y="100330"/>
                    </a:lnTo>
                    <a:lnTo>
                      <a:pt x="371386" y="92837"/>
                    </a:lnTo>
                    <a:lnTo>
                      <a:pt x="371348" y="92710"/>
                    </a:lnTo>
                    <a:lnTo>
                      <a:pt x="370611" y="91884"/>
                    </a:lnTo>
                    <a:lnTo>
                      <a:pt x="370611" y="96520"/>
                    </a:lnTo>
                    <a:lnTo>
                      <a:pt x="367576" y="96520"/>
                    </a:lnTo>
                    <a:lnTo>
                      <a:pt x="368198" y="95250"/>
                    </a:lnTo>
                    <a:lnTo>
                      <a:pt x="368833" y="93980"/>
                    </a:lnTo>
                    <a:lnTo>
                      <a:pt x="367423" y="94945"/>
                    </a:lnTo>
                    <a:lnTo>
                      <a:pt x="367423" y="97790"/>
                    </a:lnTo>
                    <a:lnTo>
                      <a:pt x="367296" y="98704"/>
                    </a:lnTo>
                    <a:lnTo>
                      <a:pt x="367220" y="100330"/>
                    </a:lnTo>
                    <a:lnTo>
                      <a:pt x="366522" y="100330"/>
                    </a:lnTo>
                    <a:lnTo>
                      <a:pt x="365925" y="99301"/>
                    </a:lnTo>
                    <a:lnTo>
                      <a:pt x="365925" y="100330"/>
                    </a:lnTo>
                    <a:lnTo>
                      <a:pt x="364998" y="101600"/>
                    </a:lnTo>
                    <a:lnTo>
                      <a:pt x="364578" y="101600"/>
                    </a:lnTo>
                    <a:lnTo>
                      <a:pt x="364540" y="104140"/>
                    </a:lnTo>
                    <a:lnTo>
                      <a:pt x="363905" y="103822"/>
                    </a:lnTo>
                    <a:lnTo>
                      <a:pt x="363905" y="110490"/>
                    </a:lnTo>
                    <a:lnTo>
                      <a:pt x="362826" y="110490"/>
                    </a:lnTo>
                    <a:lnTo>
                      <a:pt x="362673" y="109829"/>
                    </a:lnTo>
                    <a:lnTo>
                      <a:pt x="362673" y="116840"/>
                    </a:lnTo>
                    <a:lnTo>
                      <a:pt x="361264" y="118110"/>
                    </a:lnTo>
                    <a:lnTo>
                      <a:pt x="360705" y="116725"/>
                    </a:lnTo>
                    <a:lnTo>
                      <a:pt x="360502" y="116192"/>
                    </a:lnTo>
                    <a:lnTo>
                      <a:pt x="360502" y="116840"/>
                    </a:lnTo>
                    <a:lnTo>
                      <a:pt x="360133" y="119380"/>
                    </a:lnTo>
                    <a:lnTo>
                      <a:pt x="358521" y="119380"/>
                    </a:lnTo>
                    <a:lnTo>
                      <a:pt x="358940" y="120650"/>
                    </a:lnTo>
                    <a:lnTo>
                      <a:pt x="357022" y="121920"/>
                    </a:lnTo>
                    <a:lnTo>
                      <a:pt x="354495" y="120650"/>
                    </a:lnTo>
                    <a:lnTo>
                      <a:pt x="355028" y="121920"/>
                    </a:lnTo>
                    <a:lnTo>
                      <a:pt x="353529" y="121920"/>
                    </a:lnTo>
                    <a:lnTo>
                      <a:pt x="352196" y="123190"/>
                    </a:lnTo>
                    <a:lnTo>
                      <a:pt x="350697" y="121920"/>
                    </a:lnTo>
                    <a:lnTo>
                      <a:pt x="350240" y="123253"/>
                    </a:lnTo>
                    <a:lnTo>
                      <a:pt x="350240" y="130810"/>
                    </a:lnTo>
                    <a:lnTo>
                      <a:pt x="349224" y="131445"/>
                    </a:lnTo>
                    <a:lnTo>
                      <a:pt x="349224" y="134620"/>
                    </a:lnTo>
                    <a:lnTo>
                      <a:pt x="348373" y="134620"/>
                    </a:lnTo>
                    <a:lnTo>
                      <a:pt x="346557" y="135915"/>
                    </a:lnTo>
                    <a:lnTo>
                      <a:pt x="345186" y="137160"/>
                    </a:lnTo>
                    <a:lnTo>
                      <a:pt x="343128" y="139700"/>
                    </a:lnTo>
                    <a:lnTo>
                      <a:pt x="336918" y="139700"/>
                    </a:lnTo>
                    <a:lnTo>
                      <a:pt x="336918" y="153670"/>
                    </a:lnTo>
                    <a:lnTo>
                      <a:pt x="336296" y="158750"/>
                    </a:lnTo>
                    <a:lnTo>
                      <a:pt x="333184" y="161290"/>
                    </a:lnTo>
                    <a:lnTo>
                      <a:pt x="332701" y="162560"/>
                    </a:lnTo>
                    <a:lnTo>
                      <a:pt x="331901" y="163830"/>
                    </a:lnTo>
                    <a:lnTo>
                      <a:pt x="331571" y="162560"/>
                    </a:lnTo>
                    <a:lnTo>
                      <a:pt x="331292" y="162560"/>
                    </a:lnTo>
                    <a:lnTo>
                      <a:pt x="332257" y="160020"/>
                    </a:lnTo>
                    <a:lnTo>
                      <a:pt x="332371" y="157480"/>
                    </a:lnTo>
                    <a:lnTo>
                      <a:pt x="334606" y="156210"/>
                    </a:lnTo>
                    <a:lnTo>
                      <a:pt x="334784" y="154940"/>
                    </a:lnTo>
                    <a:lnTo>
                      <a:pt x="335419" y="153670"/>
                    </a:lnTo>
                    <a:lnTo>
                      <a:pt x="336194" y="152400"/>
                    </a:lnTo>
                    <a:lnTo>
                      <a:pt x="336588" y="153670"/>
                    </a:lnTo>
                    <a:lnTo>
                      <a:pt x="336918" y="153670"/>
                    </a:lnTo>
                    <a:lnTo>
                      <a:pt x="336918" y="139700"/>
                    </a:lnTo>
                    <a:lnTo>
                      <a:pt x="331546" y="139700"/>
                    </a:lnTo>
                    <a:lnTo>
                      <a:pt x="331622" y="138430"/>
                    </a:lnTo>
                    <a:lnTo>
                      <a:pt x="331711" y="137160"/>
                    </a:lnTo>
                    <a:lnTo>
                      <a:pt x="335000" y="138430"/>
                    </a:lnTo>
                    <a:lnTo>
                      <a:pt x="336588" y="137160"/>
                    </a:lnTo>
                    <a:lnTo>
                      <a:pt x="343090" y="137160"/>
                    </a:lnTo>
                    <a:lnTo>
                      <a:pt x="344589" y="135890"/>
                    </a:lnTo>
                    <a:lnTo>
                      <a:pt x="347599" y="133350"/>
                    </a:lnTo>
                    <a:lnTo>
                      <a:pt x="348818" y="133350"/>
                    </a:lnTo>
                    <a:lnTo>
                      <a:pt x="349224" y="134620"/>
                    </a:lnTo>
                    <a:lnTo>
                      <a:pt x="349224" y="131445"/>
                    </a:lnTo>
                    <a:lnTo>
                      <a:pt x="348183" y="132080"/>
                    </a:lnTo>
                    <a:lnTo>
                      <a:pt x="347103" y="129540"/>
                    </a:lnTo>
                    <a:lnTo>
                      <a:pt x="349669" y="128270"/>
                    </a:lnTo>
                    <a:lnTo>
                      <a:pt x="350240" y="130810"/>
                    </a:lnTo>
                    <a:lnTo>
                      <a:pt x="350240" y="123253"/>
                    </a:lnTo>
                    <a:lnTo>
                      <a:pt x="349605" y="125730"/>
                    </a:lnTo>
                    <a:lnTo>
                      <a:pt x="347713" y="127000"/>
                    </a:lnTo>
                    <a:lnTo>
                      <a:pt x="347192" y="123190"/>
                    </a:lnTo>
                    <a:lnTo>
                      <a:pt x="346735" y="125730"/>
                    </a:lnTo>
                    <a:lnTo>
                      <a:pt x="347624" y="128270"/>
                    </a:lnTo>
                    <a:lnTo>
                      <a:pt x="344652" y="129540"/>
                    </a:lnTo>
                    <a:lnTo>
                      <a:pt x="344868" y="126123"/>
                    </a:lnTo>
                    <a:lnTo>
                      <a:pt x="344805" y="123190"/>
                    </a:lnTo>
                    <a:lnTo>
                      <a:pt x="343674" y="125730"/>
                    </a:lnTo>
                    <a:lnTo>
                      <a:pt x="343916" y="128371"/>
                    </a:lnTo>
                    <a:lnTo>
                      <a:pt x="344068" y="129540"/>
                    </a:lnTo>
                    <a:lnTo>
                      <a:pt x="346964" y="132080"/>
                    </a:lnTo>
                    <a:lnTo>
                      <a:pt x="346265" y="132080"/>
                    </a:lnTo>
                    <a:lnTo>
                      <a:pt x="345617" y="133350"/>
                    </a:lnTo>
                    <a:lnTo>
                      <a:pt x="343700" y="133350"/>
                    </a:lnTo>
                    <a:lnTo>
                      <a:pt x="343535" y="135890"/>
                    </a:lnTo>
                    <a:lnTo>
                      <a:pt x="342074" y="134620"/>
                    </a:lnTo>
                    <a:lnTo>
                      <a:pt x="339547" y="135890"/>
                    </a:lnTo>
                    <a:lnTo>
                      <a:pt x="338709" y="134620"/>
                    </a:lnTo>
                    <a:lnTo>
                      <a:pt x="337756" y="133350"/>
                    </a:lnTo>
                    <a:lnTo>
                      <a:pt x="337705" y="134620"/>
                    </a:lnTo>
                    <a:lnTo>
                      <a:pt x="337197" y="135890"/>
                    </a:lnTo>
                    <a:lnTo>
                      <a:pt x="335356" y="135890"/>
                    </a:lnTo>
                    <a:lnTo>
                      <a:pt x="335114" y="133350"/>
                    </a:lnTo>
                    <a:lnTo>
                      <a:pt x="333921" y="135890"/>
                    </a:lnTo>
                    <a:lnTo>
                      <a:pt x="331393" y="135890"/>
                    </a:lnTo>
                    <a:lnTo>
                      <a:pt x="331254" y="133845"/>
                    </a:lnTo>
                    <a:lnTo>
                      <a:pt x="331254" y="139700"/>
                    </a:lnTo>
                    <a:lnTo>
                      <a:pt x="330911" y="140970"/>
                    </a:lnTo>
                    <a:lnTo>
                      <a:pt x="330073" y="140970"/>
                    </a:lnTo>
                    <a:lnTo>
                      <a:pt x="330073" y="170180"/>
                    </a:lnTo>
                    <a:lnTo>
                      <a:pt x="329946" y="170180"/>
                    </a:lnTo>
                    <a:lnTo>
                      <a:pt x="329095" y="171450"/>
                    </a:lnTo>
                    <a:lnTo>
                      <a:pt x="328714" y="171450"/>
                    </a:lnTo>
                    <a:lnTo>
                      <a:pt x="328714" y="172720"/>
                    </a:lnTo>
                    <a:lnTo>
                      <a:pt x="328510" y="173990"/>
                    </a:lnTo>
                    <a:lnTo>
                      <a:pt x="325653" y="173990"/>
                    </a:lnTo>
                    <a:lnTo>
                      <a:pt x="324904" y="175260"/>
                    </a:lnTo>
                    <a:lnTo>
                      <a:pt x="323773" y="172720"/>
                    </a:lnTo>
                    <a:lnTo>
                      <a:pt x="325653" y="173990"/>
                    </a:lnTo>
                    <a:lnTo>
                      <a:pt x="325437" y="172720"/>
                    </a:lnTo>
                    <a:lnTo>
                      <a:pt x="328714" y="172720"/>
                    </a:lnTo>
                    <a:lnTo>
                      <a:pt x="328714" y="171450"/>
                    </a:lnTo>
                    <a:lnTo>
                      <a:pt x="328269" y="171450"/>
                    </a:lnTo>
                    <a:lnTo>
                      <a:pt x="326161" y="169100"/>
                    </a:lnTo>
                    <a:lnTo>
                      <a:pt x="326161" y="171450"/>
                    </a:lnTo>
                    <a:lnTo>
                      <a:pt x="323494" y="172720"/>
                    </a:lnTo>
                    <a:lnTo>
                      <a:pt x="322745" y="171450"/>
                    </a:lnTo>
                    <a:lnTo>
                      <a:pt x="321805" y="168910"/>
                    </a:lnTo>
                    <a:lnTo>
                      <a:pt x="323850" y="167640"/>
                    </a:lnTo>
                    <a:lnTo>
                      <a:pt x="324510" y="170180"/>
                    </a:lnTo>
                    <a:lnTo>
                      <a:pt x="326161" y="171450"/>
                    </a:lnTo>
                    <a:lnTo>
                      <a:pt x="326161" y="169100"/>
                    </a:lnTo>
                    <a:lnTo>
                      <a:pt x="325996" y="168910"/>
                    </a:lnTo>
                    <a:lnTo>
                      <a:pt x="322808" y="166370"/>
                    </a:lnTo>
                    <a:lnTo>
                      <a:pt x="322986" y="166370"/>
                    </a:lnTo>
                    <a:lnTo>
                      <a:pt x="323253" y="165100"/>
                    </a:lnTo>
                    <a:lnTo>
                      <a:pt x="325183" y="166370"/>
                    </a:lnTo>
                    <a:lnTo>
                      <a:pt x="327025" y="167665"/>
                    </a:lnTo>
                    <a:lnTo>
                      <a:pt x="329730" y="168910"/>
                    </a:lnTo>
                    <a:lnTo>
                      <a:pt x="330073" y="170180"/>
                    </a:lnTo>
                    <a:lnTo>
                      <a:pt x="330073" y="140970"/>
                    </a:lnTo>
                    <a:lnTo>
                      <a:pt x="328726" y="140970"/>
                    </a:lnTo>
                    <a:lnTo>
                      <a:pt x="328637" y="144780"/>
                    </a:lnTo>
                    <a:lnTo>
                      <a:pt x="328536" y="158750"/>
                    </a:lnTo>
                    <a:lnTo>
                      <a:pt x="328142" y="158750"/>
                    </a:lnTo>
                    <a:lnTo>
                      <a:pt x="327914" y="160020"/>
                    </a:lnTo>
                    <a:lnTo>
                      <a:pt x="326097" y="158915"/>
                    </a:lnTo>
                    <a:lnTo>
                      <a:pt x="326097" y="162560"/>
                    </a:lnTo>
                    <a:lnTo>
                      <a:pt x="325678" y="163830"/>
                    </a:lnTo>
                    <a:lnTo>
                      <a:pt x="324523" y="162560"/>
                    </a:lnTo>
                    <a:lnTo>
                      <a:pt x="326097" y="162560"/>
                    </a:lnTo>
                    <a:lnTo>
                      <a:pt x="326097" y="158915"/>
                    </a:lnTo>
                    <a:lnTo>
                      <a:pt x="325843" y="158750"/>
                    </a:lnTo>
                    <a:lnTo>
                      <a:pt x="325742" y="156210"/>
                    </a:lnTo>
                    <a:lnTo>
                      <a:pt x="326745" y="154940"/>
                    </a:lnTo>
                    <a:lnTo>
                      <a:pt x="327393" y="156210"/>
                    </a:lnTo>
                    <a:lnTo>
                      <a:pt x="328536" y="158750"/>
                    </a:lnTo>
                    <a:lnTo>
                      <a:pt x="328536" y="144780"/>
                    </a:lnTo>
                    <a:lnTo>
                      <a:pt x="325996" y="146050"/>
                    </a:lnTo>
                    <a:lnTo>
                      <a:pt x="327088" y="148590"/>
                    </a:lnTo>
                    <a:lnTo>
                      <a:pt x="325145" y="152400"/>
                    </a:lnTo>
                    <a:lnTo>
                      <a:pt x="324726" y="156210"/>
                    </a:lnTo>
                    <a:lnTo>
                      <a:pt x="324256" y="156933"/>
                    </a:lnTo>
                    <a:lnTo>
                      <a:pt x="324256" y="162560"/>
                    </a:lnTo>
                    <a:lnTo>
                      <a:pt x="322668" y="162560"/>
                    </a:lnTo>
                    <a:lnTo>
                      <a:pt x="321348" y="161290"/>
                    </a:lnTo>
                    <a:lnTo>
                      <a:pt x="321119" y="161290"/>
                    </a:lnTo>
                    <a:lnTo>
                      <a:pt x="321221" y="160020"/>
                    </a:lnTo>
                    <a:lnTo>
                      <a:pt x="322059" y="160020"/>
                    </a:lnTo>
                    <a:lnTo>
                      <a:pt x="322897" y="161290"/>
                    </a:lnTo>
                    <a:lnTo>
                      <a:pt x="323494" y="161290"/>
                    </a:lnTo>
                    <a:lnTo>
                      <a:pt x="324256" y="162560"/>
                    </a:lnTo>
                    <a:lnTo>
                      <a:pt x="324256" y="156933"/>
                    </a:lnTo>
                    <a:lnTo>
                      <a:pt x="323888" y="157480"/>
                    </a:lnTo>
                    <a:lnTo>
                      <a:pt x="322135" y="157480"/>
                    </a:lnTo>
                    <a:lnTo>
                      <a:pt x="321576" y="156210"/>
                    </a:lnTo>
                    <a:lnTo>
                      <a:pt x="321233" y="154940"/>
                    </a:lnTo>
                    <a:lnTo>
                      <a:pt x="323049" y="154940"/>
                    </a:lnTo>
                    <a:lnTo>
                      <a:pt x="323100" y="153670"/>
                    </a:lnTo>
                    <a:lnTo>
                      <a:pt x="321589" y="152400"/>
                    </a:lnTo>
                    <a:lnTo>
                      <a:pt x="322313" y="151130"/>
                    </a:lnTo>
                    <a:lnTo>
                      <a:pt x="323456" y="148590"/>
                    </a:lnTo>
                    <a:lnTo>
                      <a:pt x="324104" y="147154"/>
                    </a:lnTo>
                    <a:lnTo>
                      <a:pt x="325285" y="144780"/>
                    </a:lnTo>
                    <a:lnTo>
                      <a:pt x="326047" y="143510"/>
                    </a:lnTo>
                    <a:lnTo>
                      <a:pt x="327571" y="140970"/>
                    </a:lnTo>
                    <a:lnTo>
                      <a:pt x="328879" y="139700"/>
                    </a:lnTo>
                    <a:lnTo>
                      <a:pt x="329984" y="138430"/>
                    </a:lnTo>
                    <a:lnTo>
                      <a:pt x="331254" y="139700"/>
                    </a:lnTo>
                    <a:lnTo>
                      <a:pt x="331254" y="133845"/>
                    </a:lnTo>
                    <a:lnTo>
                      <a:pt x="330962" y="129540"/>
                    </a:lnTo>
                    <a:lnTo>
                      <a:pt x="329501" y="132080"/>
                    </a:lnTo>
                    <a:lnTo>
                      <a:pt x="330733" y="134620"/>
                    </a:lnTo>
                    <a:lnTo>
                      <a:pt x="329793" y="135890"/>
                    </a:lnTo>
                    <a:lnTo>
                      <a:pt x="328295" y="134620"/>
                    </a:lnTo>
                    <a:lnTo>
                      <a:pt x="329514" y="133350"/>
                    </a:lnTo>
                    <a:lnTo>
                      <a:pt x="329006" y="130810"/>
                    </a:lnTo>
                    <a:lnTo>
                      <a:pt x="328968" y="129476"/>
                    </a:lnTo>
                    <a:lnTo>
                      <a:pt x="328472" y="128270"/>
                    </a:lnTo>
                    <a:lnTo>
                      <a:pt x="328422" y="129476"/>
                    </a:lnTo>
                    <a:lnTo>
                      <a:pt x="328333" y="133350"/>
                    </a:lnTo>
                    <a:lnTo>
                      <a:pt x="326313" y="133350"/>
                    </a:lnTo>
                    <a:lnTo>
                      <a:pt x="325983" y="130810"/>
                    </a:lnTo>
                    <a:lnTo>
                      <a:pt x="325564" y="131940"/>
                    </a:lnTo>
                    <a:lnTo>
                      <a:pt x="325640" y="132778"/>
                    </a:lnTo>
                    <a:lnTo>
                      <a:pt x="326186" y="135890"/>
                    </a:lnTo>
                    <a:lnTo>
                      <a:pt x="328168" y="134620"/>
                    </a:lnTo>
                    <a:lnTo>
                      <a:pt x="328942" y="138430"/>
                    </a:lnTo>
                    <a:lnTo>
                      <a:pt x="326999" y="139700"/>
                    </a:lnTo>
                    <a:lnTo>
                      <a:pt x="326796" y="138772"/>
                    </a:lnTo>
                    <a:lnTo>
                      <a:pt x="326796" y="139700"/>
                    </a:lnTo>
                    <a:lnTo>
                      <a:pt x="325589" y="142240"/>
                    </a:lnTo>
                    <a:lnTo>
                      <a:pt x="324408" y="143129"/>
                    </a:lnTo>
                    <a:lnTo>
                      <a:pt x="324408" y="146050"/>
                    </a:lnTo>
                    <a:lnTo>
                      <a:pt x="321830" y="148590"/>
                    </a:lnTo>
                    <a:lnTo>
                      <a:pt x="321284" y="146050"/>
                    </a:lnTo>
                    <a:lnTo>
                      <a:pt x="320941" y="145237"/>
                    </a:lnTo>
                    <a:lnTo>
                      <a:pt x="320941" y="163830"/>
                    </a:lnTo>
                    <a:lnTo>
                      <a:pt x="318312" y="166370"/>
                    </a:lnTo>
                    <a:lnTo>
                      <a:pt x="316306" y="163830"/>
                    </a:lnTo>
                    <a:lnTo>
                      <a:pt x="315264" y="162560"/>
                    </a:lnTo>
                    <a:lnTo>
                      <a:pt x="316014" y="161290"/>
                    </a:lnTo>
                    <a:lnTo>
                      <a:pt x="316725" y="161290"/>
                    </a:lnTo>
                    <a:lnTo>
                      <a:pt x="318782" y="162560"/>
                    </a:lnTo>
                    <a:lnTo>
                      <a:pt x="320941" y="163830"/>
                    </a:lnTo>
                    <a:lnTo>
                      <a:pt x="320941" y="145237"/>
                    </a:lnTo>
                    <a:lnTo>
                      <a:pt x="320878" y="145084"/>
                    </a:lnTo>
                    <a:lnTo>
                      <a:pt x="320878" y="147154"/>
                    </a:lnTo>
                    <a:lnTo>
                      <a:pt x="320827" y="148564"/>
                    </a:lnTo>
                    <a:lnTo>
                      <a:pt x="320725" y="149860"/>
                    </a:lnTo>
                    <a:lnTo>
                      <a:pt x="320675" y="152400"/>
                    </a:lnTo>
                    <a:lnTo>
                      <a:pt x="319963" y="152400"/>
                    </a:lnTo>
                    <a:lnTo>
                      <a:pt x="319963" y="160020"/>
                    </a:lnTo>
                    <a:lnTo>
                      <a:pt x="318211" y="160020"/>
                    </a:lnTo>
                    <a:lnTo>
                      <a:pt x="316484" y="158750"/>
                    </a:lnTo>
                    <a:lnTo>
                      <a:pt x="316230" y="157480"/>
                    </a:lnTo>
                    <a:lnTo>
                      <a:pt x="318160" y="157480"/>
                    </a:lnTo>
                    <a:lnTo>
                      <a:pt x="319430" y="158750"/>
                    </a:lnTo>
                    <a:lnTo>
                      <a:pt x="319963" y="160020"/>
                    </a:lnTo>
                    <a:lnTo>
                      <a:pt x="319963" y="152400"/>
                    </a:lnTo>
                    <a:lnTo>
                      <a:pt x="319125" y="152400"/>
                    </a:lnTo>
                    <a:lnTo>
                      <a:pt x="318998" y="151130"/>
                    </a:lnTo>
                    <a:lnTo>
                      <a:pt x="319163" y="149860"/>
                    </a:lnTo>
                    <a:lnTo>
                      <a:pt x="319328" y="148590"/>
                    </a:lnTo>
                    <a:lnTo>
                      <a:pt x="319697" y="147154"/>
                    </a:lnTo>
                    <a:lnTo>
                      <a:pt x="320192" y="144780"/>
                    </a:lnTo>
                    <a:lnTo>
                      <a:pt x="320878" y="147154"/>
                    </a:lnTo>
                    <a:lnTo>
                      <a:pt x="320878" y="145084"/>
                    </a:lnTo>
                    <a:lnTo>
                      <a:pt x="320217" y="143510"/>
                    </a:lnTo>
                    <a:lnTo>
                      <a:pt x="322707" y="140970"/>
                    </a:lnTo>
                    <a:lnTo>
                      <a:pt x="322211" y="143510"/>
                    </a:lnTo>
                    <a:lnTo>
                      <a:pt x="324408" y="146050"/>
                    </a:lnTo>
                    <a:lnTo>
                      <a:pt x="324408" y="143129"/>
                    </a:lnTo>
                    <a:lnTo>
                      <a:pt x="323900" y="143510"/>
                    </a:lnTo>
                    <a:lnTo>
                      <a:pt x="323367" y="140970"/>
                    </a:lnTo>
                    <a:lnTo>
                      <a:pt x="323113" y="139700"/>
                    </a:lnTo>
                    <a:lnTo>
                      <a:pt x="325691" y="137160"/>
                    </a:lnTo>
                    <a:lnTo>
                      <a:pt x="326796" y="139700"/>
                    </a:lnTo>
                    <a:lnTo>
                      <a:pt x="326796" y="138772"/>
                    </a:lnTo>
                    <a:lnTo>
                      <a:pt x="326174" y="135902"/>
                    </a:lnTo>
                    <a:lnTo>
                      <a:pt x="323875" y="137160"/>
                    </a:lnTo>
                    <a:lnTo>
                      <a:pt x="322173" y="135915"/>
                    </a:lnTo>
                    <a:lnTo>
                      <a:pt x="322668" y="139700"/>
                    </a:lnTo>
                    <a:lnTo>
                      <a:pt x="320662" y="139700"/>
                    </a:lnTo>
                    <a:lnTo>
                      <a:pt x="320649" y="137160"/>
                    </a:lnTo>
                    <a:lnTo>
                      <a:pt x="322148" y="135915"/>
                    </a:lnTo>
                    <a:lnTo>
                      <a:pt x="323723" y="134620"/>
                    </a:lnTo>
                    <a:lnTo>
                      <a:pt x="324065" y="133350"/>
                    </a:lnTo>
                    <a:lnTo>
                      <a:pt x="322376" y="133350"/>
                    </a:lnTo>
                    <a:lnTo>
                      <a:pt x="320954" y="135890"/>
                    </a:lnTo>
                    <a:lnTo>
                      <a:pt x="320573" y="135369"/>
                    </a:lnTo>
                    <a:lnTo>
                      <a:pt x="320573" y="139700"/>
                    </a:lnTo>
                    <a:lnTo>
                      <a:pt x="320408" y="140970"/>
                    </a:lnTo>
                    <a:lnTo>
                      <a:pt x="320319" y="142240"/>
                    </a:lnTo>
                    <a:lnTo>
                      <a:pt x="319760" y="143510"/>
                    </a:lnTo>
                    <a:lnTo>
                      <a:pt x="319341" y="144780"/>
                    </a:lnTo>
                    <a:lnTo>
                      <a:pt x="318211" y="144780"/>
                    </a:lnTo>
                    <a:lnTo>
                      <a:pt x="317741" y="142481"/>
                    </a:lnTo>
                    <a:lnTo>
                      <a:pt x="317817" y="141947"/>
                    </a:lnTo>
                    <a:lnTo>
                      <a:pt x="318223" y="140970"/>
                    </a:lnTo>
                    <a:lnTo>
                      <a:pt x="319798" y="139700"/>
                    </a:lnTo>
                    <a:lnTo>
                      <a:pt x="320573" y="139700"/>
                    </a:lnTo>
                    <a:lnTo>
                      <a:pt x="320573" y="135369"/>
                    </a:lnTo>
                    <a:lnTo>
                      <a:pt x="319544" y="133946"/>
                    </a:lnTo>
                    <a:lnTo>
                      <a:pt x="319544" y="138430"/>
                    </a:lnTo>
                    <a:lnTo>
                      <a:pt x="318630" y="139700"/>
                    </a:lnTo>
                    <a:lnTo>
                      <a:pt x="317576" y="139700"/>
                    </a:lnTo>
                    <a:lnTo>
                      <a:pt x="317576" y="147320"/>
                    </a:lnTo>
                    <a:lnTo>
                      <a:pt x="317157" y="147320"/>
                    </a:lnTo>
                    <a:lnTo>
                      <a:pt x="316966" y="148590"/>
                    </a:lnTo>
                    <a:lnTo>
                      <a:pt x="316153" y="147320"/>
                    </a:lnTo>
                    <a:lnTo>
                      <a:pt x="317055" y="146050"/>
                    </a:lnTo>
                    <a:lnTo>
                      <a:pt x="317576" y="147320"/>
                    </a:lnTo>
                    <a:lnTo>
                      <a:pt x="317576" y="139700"/>
                    </a:lnTo>
                    <a:lnTo>
                      <a:pt x="316585" y="139700"/>
                    </a:lnTo>
                    <a:lnTo>
                      <a:pt x="315277" y="137160"/>
                    </a:lnTo>
                    <a:lnTo>
                      <a:pt x="318643" y="137160"/>
                    </a:lnTo>
                    <a:lnTo>
                      <a:pt x="319163" y="135890"/>
                    </a:lnTo>
                    <a:lnTo>
                      <a:pt x="319544" y="138430"/>
                    </a:lnTo>
                    <a:lnTo>
                      <a:pt x="319544" y="133946"/>
                    </a:lnTo>
                    <a:lnTo>
                      <a:pt x="319112" y="133350"/>
                    </a:lnTo>
                    <a:lnTo>
                      <a:pt x="317131" y="135890"/>
                    </a:lnTo>
                    <a:lnTo>
                      <a:pt x="315798" y="135890"/>
                    </a:lnTo>
                    <a:lnTo>
                      <a:pt x="315899" y="134620"/>
                    </a:lnTo>
                    <a:lnTo>
                      <a:pt x="318122" y="130810"/>
                    </a:lnTo>
                    <a:lnTo>
                      <a:pt x="322605" y="127000"/>
                    </a:lnTo>
                    <a:lnTo>
                      <a:pt x="326517" y="124460"/>
                    </a:lnTo>
                    <a:lnTo>
                      <a:pt x="329450" y="121920"/>
                    </a:lnTo>
                    <a:lnTo>
                      <a:pt x="333844" y="118110"/>
                    </a:lnTo>
                    <a:lnTo>
                      <a:pt x="337591" y="116840"/>
                    </a:lnTo>
                    <a:lnTo>
                      <a:pt x="342607" y="114300"/>
                    </a:lnTo>
                    <a:lnTo>
                      <a:pt x="343877" y="115570"/>
                    </a:lnTo>
                    <a:lnTo>
                      <a:pt x="347510" y="116840"/>
                    </a:lnTo>
                    <a:lnTo>
                      <a:pt x="352221" y="119380"/>
                    </a:lnTo>
                    <a:lnTo>
                      <a:pt x="350380" y="116840"/>
                    </a:lnTo>
                    <a:lnTo>
                      <a:pt x="347649" y="115570"/>
                    </a:lnTo>
                    <a:lnTo>
                      <a:pt x="345300" y="114300"/>
                    </a:lnTo>
                    <a:lnTo>
                      <a:pt x="345490" y="114300"/>
                    </a:lnTo>
                    <a:lnTo>
                      <a:pt x="346075" y="113030"/>
                    </a:lnTo>
                    <a:lnTo>
                      <a:pt x="348640" y="114300"/>
                    </a:lnTo>
                    <a:lnTo>
                      <a:pt x="350710" y="113030"/>
                    </a:lnTo>
                    <a:lnTo>
                      <a:pt x="352361" y="115570"/>
                    </a:lnTo>
                    <a:lnTo>
                      <a:pt x="352704" y="114300"/>
                    </a:lnTo>
                    <a:lnTo>
                      <a:pt x="353402" y="113030"/>
                    </a:lnTo>
                    <a:lnTo>
                      <a:pt x="355346" y="114300"/>
                    </a:lnTo>
                    <a:lnTo>
                      <a:pt x="357174" y="114300"/>
                    </a:lnTo>
                    <a:lnTo>
                      <a:pt x="357974" y="114300"/>
                    </a:lnTo>
                    <a:lnTo>
                      <a:pt x="359397" y="113030"/>
                    </a:lnTo>
                    <a:lnTo>
                      <a:pt x="359460" y="114604"/>
                    </a:lnTo>
                    <a:lnTo>
                      <a:pt x="359219" y="115570"/>
                    </a:lnTo>
                    <a:lnTo>
                      <a:pt x="357174" y="114300"/>
                    </a:lnTo>
                    <a:lnTo>
                      <a:pt x="357505" y="116840"/>
                    </a:lnTo>
                    <a:lnTo>
                      <a:pt x="355409" y="116840"/>
                    </a:lnTo>
                    <a:lnTo>
                      <a:pt x="354101" y="115455"/>
                    </a:lnTo>
                    <a:lnTo>
                      <a:pt x="352882" y="114300"/>
                    </a:lnTo>
                    <a:lnTo>
                      <a:pt x="353136" y="115570"/>
                    </a:lnTo>
                    <a:lnTo>
                      <a:pt x="353275" y="115570"/>
                    </a:lnTo>
                    <a:lnTo>
                      <a:pt x="355041" y="116840"/>
                    </a:lnTo>
                    <a:lnTo>
                      <a:pt x="355879" y="118097"/>
                    </a:lnTo>
                    <a:lnTo>
                      <a:pt x="356006" y="119380"/>
                    </a:lnTo>
                    <a:lnTo>
                      <a:pt x="358228" y="119380"/>
                    </a:lnTo>
                    <a:lnTo>
                      <a:pt x="358432" y="118325"/>
                    </a:lnTo>
                    <a:lnTo>
                      <a:pt x="358495" y="118097"/>
                    </a:lnTo>
                    <a:lnTo>
                      <a:pt x="360502" y="116840"/>
                    </a:lnTo>
                    <a:lnTo>
                      <a:pt x="360502" y="116192"/>
                    </a:lnTo>
                    <a:lnTo>
                      <a:pt x="360273" y="115570"/>
                    </a:lnTo>
                    <a:lnTo>
                      <a:pt x="362673" y="116840"/>
                    </a:lnTo>
                    <a:lnTo>
                      <a:pt x="362673" y="109829"/>
                    </a:lnTo>
                    <a:lnTo>
                      <a:pt x="362534" y="109220"/>
                    </a:lnTo>
                    <a:lnTo>
                      <a:pt x="363715" y="109220"/>
                    </a:lnTo>
                    <a:lnTo>
                      <a:pt x="363905" y="110490"/>
                    </a:lnTo>
                    <a:lnTo>
                      <a:pt x="363905" y="103822"/>
                    </a:lnTo>
                    <a:lnTo>
                      <a:pt x="362381" y="103047"/>
                    </a:lnTo>
                    <a:lnTo>
                      <a:pt x="362381" y="113030"/>
                    </a:lnTo>
                    <a:lnTo>
                      <a:pt x="359587" y="113030"/>
                    </a:lnTo>
                    <a:lnTo>
                      <a:pt x="359943" y="111760"/>
                    </a:lnTo>
                    <a:lnTo>
                      <a:pt x="361505" y="111760"/>
                    </a:lnTo>
                    <a:lnTo>
                      <a:pt x="362381" y="113030"/>
                    </a:lnTo>
                    <a:lnTo>
                      <a:pt x="362381" y="103047"/>
                    </a:lnTo>
                    <a:lnTo>
                      <a:pt x="362051" y="102870"/>
                    </a:lnTo>
                    <a:lnTo>
                      <a:pt x="360730" y="101587"/>
                    </a:lnTo>
                    <a:lnTo>
                      <a:pt x="359498" y="99060"/>
                    </a:lnTo>
                    <a:lnTo>
                      <a:pt x="358889" y="97790"/>
                    </a:lnTo>
                    <a:lnTo>
                      <a:pt x="358673" y="97421"/>
                    </a:lnTo>
                    <a:lnTo>
                      <a:pt x="358673" y="97790"/>
                    </a:lnTo>
                    <a:lnTo>
                      <a:pt x="356971" y="99060"/>
                    </a:lnTo>
                    <a:lnTo>
                      <a:pt x="355854" y="99060"/>
                    </a:lnTo>
                    <a:lnTo>
                      <a:pt x="355854" y="106680"/>
                    </a:lnTo>
                    <a:lnTo>
                      <a:pt x="355206" y="106680"/>
                    </a:lnTo>
                    <a:lnTo>
                      <a:pt x="352742" y="107950"/>
                    </a:lnTo>
                    <a:lnTo>
                      <a:pt x="350647" y="107950"/>
                    </a:lnTo>
                    <a:lnTo>
                      <a:pt x="347192" y="109220"/>
                    </a:lnTo>
                    <a:lnTo>
                      <a:pt x="345846" y="110490"/>
                    </a:lnTo>
                    <a:lnTo>
                      <a:pt x="343242" y="111760"/>
                    </a:lnTo>
                    <a:lnTo>
                      <a:pt x="341998" y="111760"/>
                    </a:lnTo>
                    <a:lnTo>
                      <a:pt x="339928" y="113030"/>
                    </a:lnTo>
                    <a:lnTo>
                      <a:pt x="339090" y="113030"/>
                    </a:lnTo>
                    <a:lnTo>
                      <a:pt x="337794" y="114300"/>
                    </a:lnTo>
                    <a:lnTo>
                      <a:pt x="334581" y="114300"/>
                    </a:lnTo>
                    <a:lnTo>
                      <a:pt x="332854" y="115570"/>
                    </a:lnTo>
                    <a:lnTo>
                      <a:pt x="328968" y="118110"/>
                    </a:lnTo>
                    <a:lnTo>
                      <a:pt x="326961" y="120650"/>
                    </a:lnTo>
                    <a:lnTo>
                      <a:pt x="324675" y="121920"/>
                    </a:lnTo>
                    <a:lnTo>
                      <a:pt x="323710" y="121920"/>
                    </a:lnTo>
                    <a:lnTo>
                      <a:pt x="324281" y="120650"/>
                    </a:lnTo>
                    <a:lnTo>
                      <a:pt x="324866" y="119380"/>
                    </a:lnTo>
                    <a:lnTo>
                      <a:pt x="320789" y="115570"/>
                    </a:lnTo>
                    <a:lnTo>
                      <a:pt x="317461" y="113030"/>
                    </a:lnTo>
                    <a:lnTo>
                      <a:pt x="319659" y="107950"/>
                    </a:lnTo>
                    <a:lnTo>
                      <a:pt x="320306" y="106514"/>
                    </a:lnTo>
                    <a:lnTo>
                      <a:pt x="321297" y="104140"/>
                    </a:lnTo>
                    <a:lnTo>
                      <a:pt x="322592" y="104140"/>
                    </a:lnTo>
                    <a:lnTo>
                      <a:pt x="322122" y="101600"/>
                    </a:lnTo>
                    <a:lnTo>
                      <a:pt x="324053" y="101600"/>
                    </a:lnTo>
                    <a:lnTo>
                      <a:pt x="323507" y="100330"/>
                    </a:lnTo>
                    <a:lnTo>
                      <a:pt x="322961" y="99060"/>
                    </a:lnTo>
                    <a:lnTo>
                      <a:pt x="324688" y="97790"/>
                    </a:lnTo>
                    <a:lnTo>
                      <a:pt x="325653" y="95250"/>
                    </a:lnTo>
                    <a:lnTo>
                      <a:pt x="327774" y="95250"/>
                    </a:lnTo>
                    <a:lnTo>
                      <a:pt x="328790" y="93980"/>
                    </a:lnTo>
                    <a:lnTo>
                      <a:pt x="331292" y="92710"/>
                    </a:lnTo>
                    <a:lnTo>
                      <a:pt x="332943" y="92710"/>
                    </a:lnTo>
                    <a:lnTo>
                      <a:pt x="337794" y="93980"/>
                    </a:lnTo>
                    <a:lnTo>
                      <a:pt x="355854" y="106680"/>
                    </a:lnTo>
                    <a:lnTo>
                      <a:pt x="355854" y="99060"/>
                    </a:lnTo>
                    <a:lnTo>
                      <a:pt x="351878" y="96520"/>
                    </a:lnTo>
                    <a:lnTo>
                      <a:pt x="350545" y="93980"/>
                    </a:lnTo>
                    <a:lnTo>
                      <a:pt x="349072" y="91440"/>
                    </a:lnTo>
                    <a:lnTo>
                      <a:pt x="349516" y="90170"/>
                    </a:lnTo>
                    <a:lnTo>
                      <a:pt x="350189" y="90170"/>
                    </a:lnTo>
                    <a:lnTo>
                      <a:pt x="352831" y="92710"/>
                    </a:lnTo>
                    <a:lnTo>
                      <a:pt x="354787" y="92710"/>
                    </a:lnTo>
                    <a:lnTo>
                      <a:pt x="354507" y="90170"/>
                    </a:lnTo>
                    <a:lnTo>
                      <a:pt x="355282" y="90170"/>
                    </a:lnTo>
                    <a:lnTo>
                      <a:pt x="357352" y="91440"/>
                    </a:lnTo>
                    <a:lnTo>
                      <a:pt x="358127" y="92710"/>
                    </a:lnTo>
                    <a:lnTo>
                      <a:pt x="358508" y="93980"/>
                    </a:lnTo>
                    <a:lnTo>
                      <a:pt x="357479" y="95250"/>
                    </a:lnTo>
                    <a:lnTo>
                      <a:pt x="356590" y="93980"/>
                    </a:lnTo>
                    <a:lnTo>
                      <a:pt x="355358" y="92710"/>
                    </a:lnTo>
                    <a:lnTo>
                      <a:pt x="355053" y="92710"/>
                    </a:lnTo>
                    <a:lnTo>
                      <a:pt x="356527" y="95250"/>
                    </a:lnTo>
                    <a:lnTo>
                      <a:pt x="356908" y="96520"/>
                    </a:lnTo>
                    <a:lnTo>
                      <a:pt x="357187" y="96520"/>
                    </a:lnTo>
                    <a:lnTo>
                      <a:pt x="357339" y="97790"/>
                    </a:lnTo>
                    <a:lnTo>
                      <a:pt x="358673" y="97790"/>
                    </a:lnTo>
                    <a:lnTo>
                      <a:pt x="358673" y="97421"/>
                    </a:lnTo>
                    <a:lnTo>
                      <a:pt x="358152" y="96520"/>
                    </a:lnTo>
                    <a:lnTo>
                      <a:pt x="357505" y="96520"/>
                    </a:lnTo>
                    <a:lnTo>
                      <a:pt x="358190" y="95250"/>
                    </a:lnTo>
                    <a:lnTo>
                      <a:pt x="358889" y="93980"/>
                    </a:lnTo>
                    <a:lnTo>
                      <a:pt x="359473" y="95250"/>
                    </a:lnTo>
                    <a:lnTo>
                      <a:pt x="360718" y="97790"/>
                    </a:lnTo>
                    <a:lnTo>
                      <a:pt x="362127" y="99060"/>
                    </a:lnTo>
                    <a:lnTo>
                      <a:pt x="363588" y="101600"/>
                    </a:lnTo>
                    <a:lnTo>
                      <a:pt x="364540" y="101600"/>
                    </a:lnTo>
                    <a:lnTo>
                      <a:pt x="364083" y="100330"/>
                    </a:lnTo>
                    <a:lnTo>
                      <a:pt x="365925" y="100330"/>
                    </a:lnTo>
                    <a:lnTo>
                      <a:pt x="365925" y="99301"/>
                    </a:lnTo>
                    <a:lnTo>
                      <a:pt x="365785" y="99060"/>
                    </a:lnTo>
                    <a:lnTo>
                      <a:pt x="364274" y="96456"/>
                    </a:lnTo>
                    <a:lnTo>
                      <a:pt x="364274" y="97790"/>
                    </a:lnTo>
                    <a:lnTo>
                      <a:pt x="364045" y="99060"/>
                    </a:lnTo>
                    <a:lnTo>
                      <a:pt x="363143" y="99060"/>
                    </a:lnTo>
                    <a:lnTo>
                      <a:pt x="361556" y="97790"/>
                    </a:lnTo>
                    <a:lnTo>
                      <a:pt x="361149" y="95250"/>
                    </a:lnTo>
                    <a:lnTo>
                      <a:pt x="359244" y="93980"/>
                    </a:lnTo>
                    <a:lnTo>
                      <a:pt x="359473" y="92710"/>
                    </a:lnTo>
                    <a:lnTo>
                      <a:pt x="359359" y="91440"/>
                    </a:lnTo>
                    <a:lnTo>
                      <a:pt x="357593" y="91440"/>
                    </a:lnTo>
                    <a:lnTo>
                      <a:pt x="357619" y="88900"/>
                    </a:lnTo>
                    <a:lnTo>
                      <a:pt x="358419" y="88900"/>
                    </a:lnTo>
                    <a:lnTo>
                      <a:pt x="359371" y="90170"/>
                    </a:lnTo>
                    <a:lnTo>
                      <a:pt x="359270" y="91440"/>
                    </a:lnTo>
                    <a:lnTo>
                      <a:pt x="360210" y="90170"/>
                    </a:lnTo>
                    <a:lnTo>
                      <a:pt x="360768" y="91440"/>
                    </a:lnTo>
                    <a:lnTo>
                      <a:pt x="363194" y="96520"/>
                    </a:lnTo>
                    <a:lnTo>
                      <a:pt x="364274" y="97790"/>
                    </a:lnTo>
                    <a:lnTo>
                      <a:pt x="364274" y="96456"/>
                    </a:lnTo>
                    <a:lnTo>
                      <a:pt x="362839" y="93980"/>
                    </a:lnTo>
                    <a:lnTo>
                      <a:pt x="363931" y="91440"/>
                    </a:lnTo>
                    <a:lnTo>
                      <a:pt x="364350" y="92710"/>
                    </a:lnTo>
                    <a:lnTo>
                      <a:pt x="364820" y="92710"/>
                    </a:lnTo>
                    <a:lnTo>
                      <a:pt x="364934" y="93980"/>
                    </a:lnTo>
                    <a:lnTo>
                      <a:pt x="365112" y="95250"/>
                    </a:lnTo>
                    <a:lnTo>
                      <a:pt x="366864" y="96520"/>
                    </a:lnTo>
                    <a:lnTo>
                      <a:pt x="365899" y="97790"/>
                    </a:lnTo>
                    <a:lnTo>
                      <a:pt x="367423" y="97790"/>
                    </a:lnTo>
                    <a:lnTo>
                      <a:pt x="367423" y="94945"/>
                    </a:lnTo>
                    <a:lnTo>
                      <a:pt x="366966" y="95250"/>
                    </a:lnTo>
                    <a:lnTo>
                      <a:pt x="366141" y="92710"/>
                    </a:lnTo>
                    <a:lnTo>
                      <a:pt x="368020" y="91440"/>
                    </a:lnTo>
                    <a:lnTo>
                      <a:pt x="369252" y="92710"/>
                    </a:lnTo>
                    <a:lnTo>
                      <a:pt x="368935" y="92710"/>
                    </a:lnTo>
                    <a:lnTo>
                      <a:pt x="368769" y="93980"/>
                    </a:lnTo>
                    <a:lnTo>
                      <a:pt x="370471" y="93980"/>
                    </a:lnTo>
                    <a:lnTo>
                      <a:pt x="370052" y="95250"/>
                    </a:lnTo>
                    <a:lnTo>
                      <a:pt x="370611" y="96520"/>
                    </a:lnTo>
                    <a:lnTo>
                      <a:pt x="370611" y="91884"/>
                    </a:lnTo>
                    <a:lnTo>
                      <a:pt x="370230" y="91440"/>
                    </a:lnTo>
                    <a:lnTo>
                      <a:pt x="372262" y="90170"/>
                    </a:lnTo>
                    <a:lnTo>
                      <a:pt x="374688" y="91440"/>
                    </a:lnTo>
                    <a:lnTo>
                      <a:pt x="373253" y="93980"/>
                    </a:lnTo>
                    <a:lnTo>
                      <a:pt x="375335" y="92710"/>
                    </a:lnTo>
                    <a:lnTo>
                      <a:pt x="376123" y="92710"/>
                    </a:lnTo>
                    <a:lnTo>
                      <a:pt x="376593" y="93980"/>
                    </a:lnTo>
                    <a:lnTo>
                      <a:pt x="376593" y="92278"/>
                    </a:lnTo>
                    <a:lnTo>
                      <a:pt x="375742" y="91440"/>
                    </a:lnTo>
                    <a:lnTo>
                      <a:pt x="376809" y="90170"/>
                    </a:lnTo>
                    <a:lnTo>
                      <a:pt x="377418" y="90170"/>
                    </a:lnTo>
                    <a:lnTo>
                      <a:pt x="379349" y="91440"/>
                    </a:lnTo>
                    <a:lnTo>
                      <a:pt x="379349" y="90119"/>
                    </a:lnTo>
                    <a:lnTo>
                      <a:pt x="378574" y="88950"/>
                    </a:lnTo>
                    <a:lnTo>
                      <a:pt x="378409" y="87630"/>
                    </a:lnTo>
                    <a:lnTo>
                      <a:pt x="381279" y="87630"/>
                    </a:lnTo>
                    <a:lnTo>
                      <a:pt x="381076" y="86360"/>
                    </a:lnTo>
                    <a:lnTo>
                      <a:pt x="380898" y="86360"/>
                    </a:lnTo>
                    <a:lnTo>
                      <a:pt x="381533" y="85090"/>
                    </a:lnTo>
                    <a:lnTo>
                      <a:pt x="382079" y="86360"/>
                    </a:lnTo>
                    <a:lnTo>
                      <a:pt x="382524" y="86360"/>
                    </a:lnTo>
                    <a:lnTo>
                      <a:pt x="382905" y="87630"/>
                    </a:lnTo>
                    <a:lnTo>
                      <a:pt x="382905" y="73660"/>
                    </a:lnTo>
                    <a:lnTo>
                      <a:pt x="382752" y="73660"/>
                    </a:lnTo>
                    <a:lnTo>
                      <a:pt x="382295" y="73329"/>
                    </a:lnTo>
                    <a:lnTo>
                      <a:pt x="382295" y="76200"/>
                    </a:lnTo>
                    <a:lnTo>
                      <a:pt x="380085" y="76200"/>
                    </a:lnTo>
                    <a:lnTo>
                      <a:pt x="380085" y="83820"/>
                    </a:lnTo>
                    <a:lnTo>
                      <a:pt x="380009" y="85090"/>
                    </a:lnTo>
                    <a:lnTo>
                      <a:pt x="379018" y="85090"/>
                    </a:lnTo>
                    <a:lnTo>
                      <a:pt x="378853" y="84899"/>
                    </a:lnTo>
                    <a:lnTo>
                      <a:pt x="378853" y="86360"/>
                    </a:lnTo>
                    <a:lnTo>
                      <a:pt x="377355" y="87630"/>
                    </a:lnTo>
                    <a:lnTo>
                      <a:pt x="376923" y="87401"/>
                    </a:lnTo>
                    <a:lnTo>
                      <a:pt x="376923" y="88950"/>
                    </a:lnTo>
                    <a:lnTo>
                      <a:pt x="375373" y="90170"/>
                    </a:lnTo>
                    <a:lnTo>
                      <a:pt x="373722" y="90170"/>
                    </a:lnTo>
                    <a:lnTo>
                      <a:pt x="373443" y="88900"/>
                    </a:lnTo>
                    <a:lnTo>
                      <a:pt x="373126" y="88900"/>
                    </a:lnTo>
                    <a:lnTo>
                      <a:pt x="374472" y="87630"/>
                    </a:lnTo>
                    <a:lnTo>
                      <a:pt x="376847" y="88836"/>
                    </a:lnTo>
                    <a:lnTo>
                      <a:pt x="376923" y="87401"/>
                    </a:lnTo>
                    <a:lnTo>
                      <a:pt x="375081" y="86360"/>
                    </a:lnTo>
                    <a:lnTo>
                      <a:pt x="376491" y="85090"/>
                    </a:lnTo>
                    <a:lnTo>
                      <a:pt x="378853" y="86360"/>
                    </a:lnTo>
                    <a:lnTo>
                      <a:pt x="378853" y="84899"/>
                    </a:lnTo>
                    <a:lnTo>
                      <a:pt x="376834" y="82550"/>
                    </a:lnTo>
                    <a:lnTo>
                      <a:pt x="374967" y="81622"/>
                    </a:lnTo>
                    <a:lnTo>
                      <a:pt x="374967" y="83820"/>
                    </a:lnTo>
                    <a:lnTo>
                      <a:pt x="373849" y="85090"/>
                    </a:lnTo>
                    <a:lnTo>
                      <a:pt x="373189" y="84582"/>
                    </a:lnTo>
                    <a:lnTo>
                      <a:pt x="373189" y="86360"/>
                    </a:lnTo>
                    <a:lnTo>
                      <a:pt x="372973" y="87630"/>
                    </a:lnTo>
                    <a:lnTo>
                      <a:pt x="371284" y="87630"/>
                    </a:lnTo>
                    <a:lnTo>
                      <a:pt x="371436" y="86360"/>
                    </a:lnTo>
                    <a:lnTo>
                      <a:pt x="373189" y="86360"/>
                    </a:lnTo>
                    <a:lnTo>
                      <a:pt x="373189" y="84582"/>
                    </a:lnTo>
                    <a:lnTo>
                      <a:pt x="372237" y="83820"/>
                    </a:lnTo>
                    <a:lnTo>
                      <a:pt x="371271" y="83820"/>
                    </a:lnTo>
                    <a:lnTo>
                      <a:pt x="371271" y="88900"/>
                    </a:lnTo>
                    <a:lnTo>
                      <a:pt x="371271" y="90170"/>
                    </a:lnTo>
                    <a:lnTo>
                      <a:pt x="370611" y="90170"/>
                    </a:lnTo>
                    <a:lnTo>
                      <a:pt x="369925" y="91440"/>
                    </a:lnTo>
                    <a:lnTo>
                      <a:pt x="368960" y="90170"/>
                    </a:lnTo>
                    <a:lnTo>
                      <a:pt x="369303" y="90170"/>
                    </a:lnTo>
                    <a:lnTo>
                      <a:pt x="369582" y="88900"/>
                    </a:lnTo>
                    <a:lnTo>
                      <a:pt x="371271" y="88900"/>
                    </a:lnTo>
                    <a:lnTo>
                      <a:pt x="371271" y="83820"/>
                    </a:lnTo>
                    <a:lnTo>
                      <a:pt x="370649" y="83820"/>
                    </a:lnTo>
                    <a:lnTo>
                      <a:pt x="370649" y="85090"/>
                    </a:lnTo>
                    <a:lnTo>
                      <a:pt x="370446" y="86360"/>
                    </a:lnTo>
                    <a:lnTo>
                      <a:pt x="367601" y="86360"/>
                    </a:lnTo>
                    <a:lnTo>
                      <a:pt x="369366" y="88836"/>
                    </a:lnTo>
                    <a:lnTo>
                      <a:pt x="366064" y="92710"/>
                    </a:lnTo>
                    <a:lnTo>
                      <a:pt x="364883" y="91440"/>
                    </a:lnTo>
                    <a:lnTo>
                      <a:pt x="364578" y="91440"/>
                    </a:lnTo>
                    <a:lnTo>
                      <a:pt x="365683" y="87579"/>
                    </a:lnTo>
                    <a:lnTo>
                      <a:pt x="366560" y="84823"/>
                    </a:lnTo>
                    <a:lnTo>
                      <a:pt x="367322" y="82550"/>
                    </a:lnTo>
                    <a:lnTo>
                      <a:pt x="368287" y="83820"/>
                    </a:lnTo>
                    <a:lnTo>
                      <a:pt x="369176" y="83820"/>
                    </a:lnTo>
                    <a:lnTo>
                      <a:pt x="370281" y="85090"/>
                    </a:lnTo>
                    <a:lnTo>
                      <a:pt x="370649" y="85090"/>
                    </a:lnTo>
                    <a:lnTo>
                      <a:pt x="370649" y="83820"/>
                    </a:lnTo>
                    <a:lnTo>
                      <a:pt x="369849" y="83820"/>
                    </a:lnTo>
                    <a:lnTo>
                      <a:pt x="368782" y="82550"/>
                    </a:lnTo>
                    <a:lnTo>
                      <a:pt x="367715" y="81280"/>
                    </a:lnTo>
                    <a:lnTo>
                      <a:pt x="365010" y="81280"/>
                    </a:lnTo>
                    <a:lnTo>
                      <a:pt x="367144" y="82550"/>
                    </a:lnTo>
                    <a:lnTo>
                      <a:pt x="366128" y="85090"/>
                    </a:lnTo>
                    <a:lnTo>
                      <a:pt x="364909" y="87680"/>
                    </a:lnTo>
                    <a:lnTo>
                      <a:pt x="363982" y="90170"/>
                    </a:lnTo>
                    <a:lnTo>
                      <a:pt x="363042" y="91440"/>
                    </a:lnTo>
                    <a:lnTo>
                      <a:pt x="362331" y="90170"/>
                    </a:lnTo>
                    <a:lnTo>
                      <a:pt x="361556" y="90170"/>
                    </a:lnTo>
                    <a:lnTo>
                      <a:pt x="360908" y="88950"/>
                    </a:lnTo>
                    <a:lnTo>
                      <a:pt x="361188" y="87579"/>
                    </a:lnTo>
                    <a:lnTo>
                      <a:pt x="361721" y="86360"/>
                    </a:lnTo>
                    <a:lnTo>
                      <a:pt x="362902" y="85090"/>
                    </a:lnTo>
                    <a:lnTo>
                      <a:pt x="362381" y="82575"/>
                    </a:lnTo>
                    <a:lnTo>
                      <a:pt x="360972" y="83820"/>
                    </a:lnTo>
                    <a:lnTo>
                      <a:pt x="361442" y="83820"/>
                    </a:lnTo>
                    <a:lnTo>
                      <a:pt x="361708" y="85090"/>
                    </a:lnTo>
                    <a:lnTo>
                      <a:pt x="359549" y="88900"/>
                    </a:lnTo>
                    <a:lnTo>
                      <a:pt x="356565" y="86360"/>
                    </a:lnTo>
                    <a:lnTo>
                      <a:pt x="358101" y="83820"/>
                    </a:lnTo>
                    <a:lnTo>
                      <a:pt x="360972" y="83820"/>
                    </a:lnTo>
                    <a:lnTo>
                      <a:pt x="359981" y="82550"/>
                    </a:lnTo>
                    <a:lnTo>
                      <a:pt x="358825" y="82550"/>
                    </a:lnTo>
                    <a:lnTo>
                      <a:pt x="359232" y="78740"/>
                    </a:lnTo>
                    <a:lnTo>
                      <a:pt x="357187" y="81280"/>
                    </a:lnTo>
                    <a:lnTo>
                      <a:pt x="355892" y="81280"/>
                    </a:lnTo>
                    <a:lnTo>
                      <a:pt x="357390" y="82550"/>
                    </a:lnTo>
                    <a:lnTo>
                      <a:pt x="355790" y="86360"/>
                    </a:lnTo>
                    <a:lnTo>
                      <a:pt x="354469" y="85090"/>
                    </a:lnTo>
                    <a:lnTo>
                      <a:pt x="353288" y="85090"/>
                    </a:lnTo>
                    <a:lnTo>
                      <a:pt x="352983" y="83820"/>
                    </a:lnTo>
                    <a:lnTo>
                      <a:pt x="349504" y="82575"/>
                    </a:lnTo>
                    <a:lnTo>
                      <a:pt x="350634" y="83820"/>
                    </a:lnTo>
                    <a:lnTo>
                      <a:pt x="351739" y="85090"/>
                    </a:lnTo>
                    <a:lnTo>
                      <a:pt x="353606" y="86360"/>
                    </a:lnTo>
                    <a:lnTo>
                      <a:pt x="355358" y="86360"/>
                    </a:lnTo>
                    <a:lnTo>
                      <a:pt x="355574" y="88900"/>
                    </a:lnTo>
                    <a:lnTo>
                      <a:pt x="353110" y="88900"/>
                    </a:lnTo>
                    <a:lnTo>
                      <a:pt x="352298" y="87630"/>
                    </a:lnTo>
                    <a:lnTo>
                      <a:pt x="351497" y="86360"/>
                    </a:lnTo>
                    <a:lnTo>
                      <a:pt x="351396" y="90170"/>
                    </a:lnTo>
                    <a:lnTo>
                      <a:pt x="349415" y="88900"/>
                    </a:lnTo>
                    <a:lnTo>
                      <a:pt x="348246" y="88900"/>
                    </a:lnTo>
                    <a:lnTo>
                      <a:pt x="348246" y="91440"/>
                    </a:lnTo>
                    <a:lnTo>
                      <a:pt x="346227" y="92710"/>
                    </a:lnTo>
                    <a:lnTo>
                      <a:pt x="345630" y="92227"/>
                    </a:lnTo>
                    <a:lnTo>
                      <a:pt x="345630" y="92710"/>
                    </a:lnTo>
                    <a:lnTo>
                      <a:pt x="344639" y="93980"/>
                    </a:lnTo>
                    <a:lnTo>
                      <a:pt x="342392" y="91440"/>
                    </a:lnTo>
                    <a:lnTo>
                      <a:pt x="343395" y="90170"/>
                    </a:lnTo>
                    <a:lnTo>
                      <a:pt x="344208" y="91440"/>
                    </a:lnTo>
                    <a:lnTo>
                      <a:pt x="345630" y="92710"/>
                    </a:lnTo>
                    <a:lnTo>
                      <a:pt x="345630" y="92227"/>
                    </a:lnTo>
                    <a:lnTo>
                      <a:pt x="344690" y="91440"/>
                    </a:lnTo>
                    <a:lnTo>
                      <a:pt x="344424" y="87630"/>
                    </a:lnTo>
                    <a:lnTo>
                      <a:pt x="347065" y="87630"/>
                    </a:lnTo>
                    <a:lnTo>
                      <a:pt x="347446" y="88950"/>
                    </a:lnTo>
                    <a:lnTo>
                      <a:pt x="348246" y="91440"/>
                    </a:lnTo>
                    <a:lnTo>
                      <a:pt x="348246" y="88900"/>
                    </a:lnTo>
                    <a:lnTo>
                      <a:pt x="347992" y="88900"/>
                    </a:lnTo>
                    <a:lnTo>
                      <a:pt x="347433" y="87630"/>
                    </a:lnTo>
                    <a:lnTo>
                      <a:pt x="350621" y="87630"/>
                    </a:lnTo>
                    <a:lnTo>
                      <a:pt x="351396" y="90170"/>
                    </a:lnTo>
                    <a:lnTo>
                      <a:pt x="351396" y="86360"/>
                    </a:lnTo>
                    <a:lnTo>
                      <a:pt x="348615" y="86360"/>
                    </a:lnTo>
                    <a:lnTo>
                      <a:pt x="347179" y="83820"/>
                    </a:lnTo>
                    <a:lnTo>
                      <a:pt x="346138" y="85090"/>
                    </a:lnTo>
                    <a:lnTo>
                      <a:pt x="345567" y="85090"/>
                    </a:lnTo>
                    <a:lnTo>
                      <a:pt x="345490" y="86360"/>
                    </a:lnTo>
                    <a:lnTo>
                      <a:pt x="343700" y="86360"/>
                    </a:lnTo>
                    <a:lnTo>
                      <a:pt x="343700" y="88950"/>
                    </a:lnTo>
                    <a:lnTo>
                      <a:pt x="342684" y="90170"/>
                    </a:lnTo>
                    <a:lnTo>
                      <a:pt x="340017" y="88900"/>
                    </a:lnTo>
                    <a:lnTo>
                      <a:pt x="338810" y="88023"/>
                    </a:lnTo>
                    <a:lnTo>
                      <a:pt x="338810" y="90170"/>
                    </a:lnTo>
                    <a:lnTo>
                      <a:pt x="338785" y="91440"/>
                    </a:lnTo>
                    <a:lnTo>
                      <a:pt x="337616" y="90170"/>
                    </a:lnTo>
                    <a:lnTo>
                      <a:pt x="336232" y="90170"/>
                    </a:lnTo>
                    <a:lnTo>
                      <a:pt x="335610" y="88900"/>
                    </a:lnTo>
                    <a:lnTo>
                      <a:pt x="338810" y="90170"/>
                    </a:lnTo>
                    <a:lnTo>
                      <a:pt x="338810" y="88023"/>
                    </a:lnTo>
                    <a:lnTo>
                      <a:pt x="338340" y="87680"/>
                    </a:lnTo>
                    <a:lnTo>
                      <a:pt x="337007" y="85090"/>
                    </a:lnTo>
                    <a:lnTo>
                      <a:pt x="340448" y="85090"/>
                    </a:lnTo>
                    <a:lnTo>
                      <a:pt x="342290" y="87579"/>
                    </a:lnTo>
                    <a:lnTo>
                      <a:pt x="343662" y="88836"/>
                    </a:lnTo>
                    <a:lnTo>
                      <a:pt x="343700" y="86360"/>
                    </a:lnTo>
                    <a:lnTo>
                      <a:pt x="341909" y="86360"/>
                    </a:lnTo>
                    <a:lnTo>
                      <a:pt x="341744" y="85090"/>
                    </a:lnTo>
                    <a:lnTo>
                      <a:pt x="341591" y="83820"/>
                    </a:lnTo>
                    <a:lnTo>
                      <a:pt x="345567" y="85090"/>
                    </a:lnTo>
                    <a:lnTo>
                      <a:pt x="343344" y="82550"/>
                    </a:lnTo>
                    <a:lnTo>
                      <a:pt x="341071" y="81280"/>
                    </a:lnTo>
                    <a:lnTo>
                      <a:pt x="338467" y="81280"/>
                    </a:lnTo>
                    <a:lnTo>
                      <a:pt x="338874" y="83820"/>
                    </a:lnTo>
                    <a:lnTo>
                      <a:pt x="336003" y="83820"/>
                    </a:lnTo>
                    <a:lnTo>
                      <a:pt x="335191" y="82550"/>
                    </a:lnTo>
                    <a:lnTo>
                      <a:pt x="334238" y="82550"/>
                    </a:lnTo>
                    <a:lnTo>
                      <a:pt x="334314" y="81927"/>
                    </a:lnTo>
                    <a:lnTo>
                      <a:pt x="334327" y="80010"/>
                    </a:lnTo>
                    <a:lnTo>
                      <a:pt x="332651" y="80010"/>
                    </a:lnTo>
                    <a:lnTo>
                      <a:pt x="332028" y="81280"/>
                    </a:lnTo>
                    <a:lnTo>
                      <a:pt x="332320" y="82550"/>
                    </a:lnTo>
                    <a:lnTo>
                      <a:pt x="330111" y="82550"/>
                    </a:lnTo>
                    <a:lnTo>
                      <a:pt x="331609" y="85090"/>
                    </a:lnTo>
                    <a:lnTo>
                      <a:pt x="331914" y="85090"/>
                    </a:lnTo>
                    <a:lnTo>
                      <a:pt x="331508" y="83820"/>
                    </a:lnTo>
                    <a:lnTo>
                      <a:pt x="332790" y="82550"/>
                    </a:lnTo>
                    <a:lnTo>
                      <a:pt x="335280" y="83820"/>
                    </a:lnTo>
                    <a:lnTo>
                      <a:pt x="336473" y="87579"/>
                    </a:lnTo>
                    <a:lnTo>
                      <a:pt x="335076" y="88900"/>
                    </a:lnTo>
                    <a:lnTo>
                      <a:pt x="334086" y="87579"/>
                    </a:lnTo>
                    <a:lnTo>
                      <a:pt x="333425" y="86893"/>
                    </a:lnTo>
                    <a:lnTo>
                      <a:pt x="333425" y="88950"/>
                    </a:lnTo>
                    <a:lnTo>
                      <a:pt x="332473" y="90170"/>
                    </a:lnTo>
                    <a:lnTo>
                      <a:pt x="332359" y="88900"/>
                    </a:lnTo>
                    <a:lnTo>
                      <a:pt x="331876" y="87693"/>
                    </a:lnTo>
                    <a:lnTo>
                      <a:pt x="333375" y="88836"/>
                    </a:lnTo>
                    <a:lnTo>
                      <a:pt x="333425" y="86893"/>
                    </a:lnTo>
                    <a:lnTo>
                      <a:pt x="332930" y="86360"/>
                    </a:lnTo>
                    <a:lnTo>
                      <a:pt x="331800" y="87630"/>
                    </a:lnTo>
                    <a:lnTo>
                      <a:pt x="330187" y="87630"/>
                    </a:lnTo>
                    <a:lnTo>
                      <a:pt x="329323" y="88950"/>
                    </a:lnTo>
                    <a:lnTo>
                      <a:pt x="328180" y="90170"/>
                    </a:lnTo>
                    <a:lnTo>
                      <a:pt x="326974" y="90170"/>
                    </a:lnTo>
                    <a:lnTo>
                      <a:pt x="326186" y="87630"/>
                    </a:lnTo>
                    <a:lnTo>
                      <a:pt x="325005" y="87630"/>
                    </a:lnTo>
                    <a:lnTo>
                      <a:pt x="324269" y="86360"/>
                    </a:lnTo>
                    <a:lnTo>
                      <a:pt x="324358" y="87630"/>
                    </a:lnTo>
                    <a:lnTo>
                      <a:pt x="324370" y="88900"/>
                    </a:lnTo>
                    <a:lnTo>
                      <a:pt x="323405" y="88900"/>
                    </a:lnTo>
                    <a:lnTo>
                      <a:pt x="322961" y="88341"/>
                    </a:lnTo>
                    <a:lnTo>
                      <a:pt x="322961" y="93980"/>
                    </a:lnTo>
                    <a:lnTo>
                      <a:pt x="321106" y="95250"/>
                    </a:lnTo>
                    <a:lnTo>
                      <a:pt x="321271" y="93980"/>
                    </a:lnTo>
                    <a:lnTo>
                      <a:pt x="322961" y="93980"/>
                    </a:lnTo>
                    <a:lnTo>
                      <a:pt x="322961" y="88341"/>
                    </a:lnTo>
                    <a:lnTo>
                      <a:pt x="322402" y="87630"/>
                    </a:lnTo>
                    <a:lnTo>
                      <a:pt x="321144" y="87630"/>
                    </a:lnTo>
                    <a:lnTo>
                      <a:pt x="320738" y="88900"/>
                    </a:lnTo>
                    <a:lnTo>
                      <a:pt x="319760" y="88900"/>
                    </a:lnTo>
                    <a:lnTo>
                      <a:pt x="319760" y="100330"/>
                    </a:lnTo>
                    <a:lnTo>
                      <a:pt x="319760" y="102870"/>
                    </a:lnTo>
                    <a:lnTo>
                      <a:pt x="318300" y="101600"/>
                    </a:lnTo>
                    <a:lnTo>
                      <a:pt x="318198" y="100584"/>
                    </a:lnTo>
                    <a:lnTo>
                      <a:pt x="318198" y="105397"/>
                    </a:lnTo>
                    <a:lnTo>
                      <a:pt x="318084" y="105689"/>
                    </a:lnTo>
                    <a:lnTo>
                      <a:pt x="317030" y="107950"/>
                    </a:lnTo>
                    <a:lnTo>
                      <a:pt x="316903" y="107251"/>
                    </a:lnTo>
                    <a:lnTo>
                      <a:pt x="316903" y="109220"/>
                    </a:lnTo>
                    <a:lnTo>
                      <a:pt x="315544" y="111760"/>
                    </a:lnTo>
                    <a:lnTo>
                      <a:pt x="315468" y="113030"/>
                    </a:lnTo>
                    <a:lnTo>
                      <a:pt x="315226" y="113665"/>
                    </a:lnTo>
                    <a:lnTo>
                      <a:pt x="315226" y="158750"/>
                    </a:lnTo>
                    <a:lnTo>
                      <a:pt x="314756" y="158750"/>
                    </a:lnTo>
                    <a:lnTo>
                      <a:pt x="314756" y="160020"/>
                    </a:lnTo>
                    <a:lnTo>
                      <a:pt x="312140" y="161290"/>
                    </a:lnTo>
                    <a:lnTo>
                      <a:pt x="311848" y="161290"/>
                    </a:lnTo>
                    <a:lnTo>
                      <a:pt x="311975" y="157480"/>
                    </a:lnTo>
                    <a:lnTo>
                      <a:pt x="313651" y="158750"/>
                    </a:lnTo>
                    <a:lnTo>
                      <a:pt x="314756" y="160020"/>
                    </a:lnTo>
                    <a:lnTo>
                      <a:pt x="314756" y="158750"/>
                    </a:lnTo>
                    <a:lnTo>
                      <a:pt x="313778" y="158750"/>
                    </a:lnTo>
                    <a:lnTo>
                      <a:pt x="314286" y="157480"/>
                    </a:lnTo>
                    <a:lnTo>
                      <a:pt x="315226" y="158750"/>
                    </a:lnTo>
                    <a:lnTo>
                      <a:pt x="315226" y="113665"/>
                    </a:lnTo>
                    <a:lnTo>
                      <a:pt x="314985" y="114300"/>
                    </a:lnTo>
                    <a:lnTo>
                      <a:pt x="314680" y="114300"/>
                    </a:lnTo>
                    <a:lnTo>
                      <a:pt x="314680" y="152400"/>
                    </a:lnTo>
                    <a:lnTo>
                      <a:pt x="313055" y="152400"/>
                    </a:lnTo>
                    <a:lnTo>
                      <a:pt x="313004" y="152234"/>
                    </a:lnTo>
                    <a:lnTo>
                      <a:pt x="313004" y="156210"/>
                    </a:lnTo>
                    <a:lnTo>
                      <a:pt x="311175" y="157480"/>
                    </a:lnTo>
                    <a:lnTo>
                      <a:pt x="310540" y="157480"/>
                    </a:lnTo>
                    <a:lnTo>
                      <a:pt x="309968" y="156210"/>
                    </a:lnTo>
                    <a:lnTo>
                      <a:pt x="309156" y="154940"/>
                    </a:lnTo>
                    <a:lnTo>
                      <a:pt x="310553" y="154940"/>
                    </a:lnTo>
                    <a:lnTo>
                      <a:pt x="313004" y="156210"/>
                    </a:lnTo>
                    <a:lnTo>
                      <a:pt x="313004" y="152234"/>
                    </a:lnTo>
                    <a:lnTo>
                      <a:pt x="312686" y="151130"/>
                    </a:lnTo>
                    <a:lnTo>
                      <a:pt x="312572" y="154940"/>
                    </a:lnTo>
                    <a:lnTo>
                      <a:pt x="310616" y="154940"/>
                    </a:lnTo>
                    <a:lnTo>
                      <a:pt x="311162" y="153670"/>
                    </a:lnTo>
                    <a:lnTo>
                      <a:pt x="312572" y="154940"/>
                    </a:lnTo>
                    <a:lnTo>
                      <a:pt x="312572" y="151130"/>
                    </a:lnTo>
                    <a:lnTo>
                      <a:pt x="312254" y="151130"/>
                    </a:lnTo>
                    <a:lnTo>
                      <a:pt x="312699" y="149860"/>
                    </a:lnTo>
                    <a:lnTo>
                      <a:pt x="313296" y="151130"/>
                    </a:lnTo>
                    <a:lnTo>
                      <a:pt x="314629" y="151130"/>
                    </a:lnTo>
                    <a:lnTo>
                      <a:pt x="314680" y="152400"/>
                    </a:lnTo>
                    <a:lnTo>
                      <a:pt x="314680" y="114300"/>
                    </a:lnTo>
                    <a:lnTo>
                      <a:pt x="313550" y="114300"/>
                    </a:lnTo>
                    <a:lnTo>
                      <a:pt x="314337" y="115570"/>
                    </a:lnTo>
                    <a:lnTo>
                      <a:pt x="314058" y="116192"/>
                    </a:lnTo>
                    <a:lnTo>
                      <a:pt x="314058" y="147320"/>
                    </a:lnTo>
                    <a:lnTo>
                      <a:pt x="313563" y="148590"/>
                    </a:lnTo>
                    <a:lnTo>
                      <a:pt x="311416" y="148590"/>
                    </a:lnTo>
                    <a:lnTo>
                      <a:pt x="311594" y="147320"/>
                    </a:lnTo>
                    <a:lnTo>
                      <a:pt x="311785" y="146050"/>
                    </a:lnTo>
                    <a:lnTo>
                      <a:pt x="314058" y="147320"/>
                    </a:lnTo>
                    <a:lnTo>
                      <a:pt x="314058" y="116192"/>
                    </a:lnTo>
                    <a:lnTo>
                      <a:pt x="314032" y="140970"/>
                    </a:lnTo>
                    <a:lnTo>
                      <a:pt x="313651" y="142240"/>
                    </a:lnTo>
                    <a:lnTo>
                      <a:pt x="312166" y="142240"/>
                    </a:lnTo>
                    <a:lnTo>
                      <a:pt x="312521" y="143510"/>
                    </a:lnTo>
                    <a:lnTo>
                      <a:pt x="313994" y="144780"/>
                    </a:lnTo>
                    <a:lnTo>
                      <a:pt x="312801" y="146050"/>
                    </a:lnTo>
                    <a:lnTo>
                      <a:pt x="310680" y="144780"/>
                    </a:lnTo>
                    <a:lnTo>
                      <a:pt x="310921" y="143510"/>
                    </a:lnTo>
                    <a:lnTo>
                      <a:pt x="311175" y="142240"/>
                    </a:lnTo>
                    <a:lnTo>
                      <a:pt x="311645" y="142240"/>
                    </a:lnTo>
                    <a:lnTo>
                      <a:pt x="310540" y="141008"/>
                    </a:lnTo>
                    <a:lnTo>
                      <a:pt x="310540" y="151130"/>
                    </a:lnTo>
                    <a:lnTo>
                      <a:pt x="309206" y="149860"/>
                    </a:lnTo>
                    <a:lnTo>
                      <a:pt x="308127" y="149860"/>
                    </a:lnTo>
                    <a:lnTo>
                      <a:pt x="309537" y="151130"/>
                    </a:lnTo>
                    <a:lnTo>
                      <a:pt x="310197" y="152400"/>
                    </a:lnTo>
                    <a:lnTo>
                      <a:pt x="307911" y="152400"/>
                    </a:lnTo>
                    <a:lnTo>
                      <a:pt x="307581" y="151130"/>
                    </a:lnTo>
                    <a:lnTo>
                      <a:pt x="308127" y="149860"/>
                    </a:lnTo>
                    <a:lnTo>
                      <a:pt x="307047" y="147320"/>
                    </a:lnTo>
                    <a:lnTo>
                      <a:pt x="310375" y="147320"/>
                    </a:lnTo>
                    <a:lnTo>
                      <a:pt x="310426" y="147561"/>
                    </a:lnTo>
                    <a:lnTo>
                      <a:pt x="310540" y="151130"/>
                    </a:lnTo>
                    <a:lnTo>
                      <a:pt x="310540" y="141008"/>
                    </a:lnTo>
                    <a:lnTo>
                      <a:pt x="310515" y="139700"/>
                    </a:lnTo>
                    <a:lnTo>
                      <a:pt x="311137" y="138430"/>
                    </a:lnTo>
                    <a:lnTo>
                      <a:pt x="312737" y="139738"/>
                    </a:lnTo>
                    <a:lnTo>
                      <a:pt x="314032" y="140970"/>
                    </a:lnTo>
                    <a:lnTo>
                      <a:pt x="314032" y="116255"/>
                    </a:lnTo>
                    <a:lnTo>
                      <a:pt x="313766" y="116840"/>
                    </a:lnTo>
                    <a:lnTo>
                      <a:pt x="313613" y="117513"/>
                    </a:lnTo>
                    <a:lnTo>
                      <a:pt x="313613" y="135890"/>
                    </a:lnTo>
                    <a:lnTo>
                      <a:pt x="312166" y="135890"/>
                    </a:lnTo>
                    <a:lnTo>
                      <a:pt x="312966" y="138430"/>
                    </a:lnTo>
                    <a:lnTo>
                      <a:pt x="311200" y="138430"/>
                    </a:lnTo>
                    <a:lnTo>
                      <a:pt x="310832" y="135890"/>
                    </a:lnTo>
                    <a:lnTo>
                      <a:pt x="311607" y="135890"/>
                    </a:lnTo>
                    <a:lnTo>
                      <a:pt x="311162" y="134620"/>
                    </a:lnTo>
                    <a:lnTo>
                      <a:pt x="310502" y="133350"/>
                    </a:lnTo>
                    <a:lnTo>
                      <a:pt x="310299" y="133350"/>
                    </a:lnTo>
                    <a:lnTo>
                      <a:pt x="310438" y="132080"/>
                    </a:lnTo>
                    <a:lnTo>
                      <a:pt x="311327" y="133350"/>
                    </a:lnTo>
                    <a:lnTo>
                      <a:pt x="312267" y="133350"/>
                    </a:lnTo>
                    <a:lnTo>
                      <a:pt x="313613" y="135890"/>
                    </a:lnTo>
                    <a:lnTo>
                      <a:pt x="313613" y="117513"/>
                    </a:lnTo>
                    <a:lnTo>
                      <a:pt x="313385" y="118503"/>
                    </a:lnTo>
                    <a:lnTo>
                      <a:pt x="313385" y="120650"/>
                    </a:lnTo>
                    <a:lnTo>
                      <a:pt x="313309" y="121031"/>
                    </a:lnTo>
                    <a:lnTo>
                      <a:pt x="313309" y="129540"/>
                    </a:lnTo>
                    <a:lnTo>
                      <a:pt x="312902" y="132080"/>
                    </a:lnTo>
                    <a:lnTo>
                      <a:pt x="310070" y="130822"/>
                    </a:lnTo>
                    <a:lnTo>
                      <a:pt x="310070" y="137160"/>
                    </a:lnTo>
                    <a:lnTo>
                      <a:pt x="309981" y="137693"/>
                    </a:lnTo>
                    <a:lnTo>
                      <a:pt x="309981" y="143510"/>
                    </a:lnTo>
                    <a:lnTo>
                      <a:pt x="309968" y="146050"/>
                    </a:lnTo>
                    <a:lnTo>
                      <a:pt x="307695" y="146050"/>
                    </a:lnTo>
                    <a:lnTo>
                      <a:pt x="307136" y="144780"/>
                    </a:lnTo>
                    <a:lnTo>
                      <a:pt x="307390" y="143510"/>
                    </a:lnTo>
                    <a:lnTo>
                      <a:pt x="309981" y="143510"/>
                    </a:lnTo>
                    <a:lnTo>
                      <a:pt x="309981" y="137693"/>
                    </a:lnTo>
                    <a:lnTo>
                      <a:pt x="309854" y="138430"/>
                    </a:lnTo>
                    <a:lnTo>
                      <a:pt x="308559" y="139700"/>
                    </a:lnTo>
                    <a:lnTo>
                      <a:pt x="309537" y="140970"/>
                    </a:lnTo>
                    <a:lnTo>
                      <a:pt x="306793" y="142240"/>
                    </a:lnTo>
                    <a:lnTo>
                      <a:pt x="306705" y="139700"/>
                    </a:lnTo>
                    <a:lnTo>
                      <a:pt x="306882" y="138430"/>
                    </a:lnTo>
                    <a:lnTo>
                      <a:pt x="307441" y="138430"/>
                    </a:lnTo>
                    <a:lnTo>
                      <a:pt x="306959" y="137160"/>
                    </a:lnTo>
                    <a:lnTo>
                      <a:pt x="306412" y="135915"/>
                    </a:lnTo>
                    <a:lnTo>
                      <a:pt x="306108" y="134620"/>
                    </a:lnTo>
                    <a:lnTo>
                      <a:pt x="307441" y="135890"/>
                    </a:lnTo>
                    <a:lnTo>
                      <a:pt x="308279" y="135890"/>
                    </a:lnTo>
                    <a:lnTo>
                      <a:pt x="310070" y="137160"/>
                    </a:lnTo>
                    <a:lnTo>
                      <a:pt x="310070" y="130822"/>
                    </a:lnTo>
                    <a:lnTo>
                      <a:pt x="309626" y="129540"/>
                    </a:lnTo>
                    <a:lnTo>
                      <a:pt x="310375" y="128270"/>
                    </a:lnTo>
                    <a:lnTo>
                      <a:pt x="311124" y="127000"/>
                    </a:lnTo>
                    <a:lnTo>
                      <a:pt x="312280" y="128371"/>
                    </a:lnTo>
                    <a:lnTo>
                      <a:pt x="313309" y="129540"/>
                    </a:lnTo>
                    <a:lnTo>
                      <a:pt x="313309" y="121031"/>
                    </a:lnTo>
                    <a:lnTo>
                      <a:pt x="312978" y="122643"/>
                    </a:lnTo>
                    <a:lnTo>
                      <a:pt x="312978" y="124460"/>
                    </a:lnTo>
                    <a:lnTo>
                      <a:pt x="311658" y="125730"/>
                    </a:lnTo>
                    <a:lnTo>
                      <a:pt x="311213" y="125730"/>
                    </a:lnTo>
                    <a:lnTo>
                      <a:pt x="311213" y="124460"/>
                    </a:lnTo>
                    <a:lnTo>
                      <a:pt x="312978" y="124460"/>
                    </a:lnTo>
                    <a:lnTo>
                      <a:pt x="312978" y="122643"/>
                    </a:lnTo>
                    <a:lnTo>
                      <a:pt x="312864" y="123190"/>
                    </a:lnTo>
                    <a:lnTo>
                      <a:pt x="311683" y="123190"/>
                    </a:lnTo>
                    <a:lnTo>
                      <a:pt x="311683" y="120650"/>
                    </a:lnTo>
                    <a:lnTo>
                      <a:pt x="313385" y="120650"/>
                    </a:lnTo>
                    <a:lnTo>
                      <a:pt x="313385" y="118503"/>
                    </a:lnTo>
                    <a:lnTo>
                      <a:pt x="313182" y="119380"/>
                    </a:lnTo>
                    <a:lnTo>
                      <a:pt x="312712" y="118110"/>
                    </a:lnTo>
                    <a:lnTo>
                      <a:pt x="312166" y="118110"/>
                    </a:lnTo>
                    <a:lnTo>
                      <a:pt x="312610" y="116725"/>
                    </a:lnTo>
                    <a:lnTo>
                      <a:pt x="313143" y="115455"/>
                    </a:lnTo>
                    <a:lnTo>
                      <a:pt x="313550" y="114300"/>
                    </a:lnTo>
                    <a:lnTo>
                      <a:pt x="312991" y="113030"/>
                    </a:lnTo>
                    <a:lnTo>
                      <a:pt x="311886" y="110490"/>
                    </a:lnTo>
                    <a:lnTo>
                      <a:pt x="313067" y="107950"/>
                    </a:lnTo>
                    <a:lnTo>
                      <a:pt x="314299" y="110490"/>
                    </a:lnTo>
                    <a:lnTo>
                      <a:pt x="315010" y="109220"/>
                    </a:lnTo>
                    <a:lnTo>
                      <a:pt x="314820" y="109220"/>
                    </a:lnTo>
                    <a:lnTo>
                      <a:pt x="313944" y="107899"/>
                    </a:lnTo>
                    <a:lnTo>
                      <a:pt x="313423" y="106680"/>
                    </a:lnTo>
                    <a:lnTo>
                      <a:pt x="314426" y="105410"/>
                    </a:lnTo>
                    <a:lnTo>
                      <a:pt x="316522" y="107950"/>
                    </a:lnTo>
                    <a:lnTo>
                      <a:pt x="316903" y="109220"/>
                    </a:lnTo>
                    <a:lnTo>
                      <a:pt x="316903" y="107251"/>
                    </a:lnTo>
                    <a:lnTo>
                      <a:pt x="316801" y="106680"/>
                    </a:lnTo>
                    <a:lnTo>
                      <a:pt x="314718" y="105410"/>
                    </a:lnTo>
                    <a:lnTo>
                      <a:pt x="316090" y="102870"/>
                    </a:lnTo>
                    <a:lnTo>
                      <a:pt x="317423" y="104140"/>
                    </a:lnTo>
                    <a:lnTo>
                      <a:pt x="318198" y="105397"/>
                    </a:lnTo>
                    <a:lnTo>
                      <a:pt x="318198" y="100584"/>
                    </a:lnTo>
                    <a:lnTo>
                      <a:pt x="318173" y="100330"/>
                    </a:lnTo>
                    <a:lnTo>
                      <a:pt x="319760" y="100330"/>
                    </a:lnTo>
                    <a:lnTo>
                      <a:pt x="319760" y="88900"/>
                    </a:lnTo>
                    <a:lnTo>
                      <a:pt x="319227" y="88900"/>
                    </a:lnTo>
                    <a:lnTo>
                      <a:pt x="319227" y="97790"/>
                    </a:lnTo>
                    <a:lnTo>
                      <a:pt x="317474" y="97790"/>
                    </a:lnTo>
                    <a:lnTo>
                      <a:pt x="318490" y="96520"/>
                    </a:lnTo>
                    <a:lnTo>
                      <a:pt x="319227" y="97790"/>
                    </a:lnTo>
                    <a:lnTo>
                      <a:pt x="319227" y="88900"/>
                    </a:lnTo>
                    <a:lnTo>
                      <a:pt x="318211" y="88900"/>
                    </a:lnTo>
                    <a:lnTo>
                      <a:pt x="317347" y="88188"/>
                    </a:lnTo>
                    <a:lnTo>
                      <a:pt x="317347" y="96520"/>
                    </a:lnTo>
                    <a:lnTo>
                      <a:pt x="315226" y="96520"/>
                    </a:lnTo>
                    <a:lnTo>
                      <a:pt x="315201" y="97790"/>
                    </a:lnTo>
                    <a:lnTo>
                      <a:pt x="314617" y="97790"/>
                    </a:lnTo>
                    <a:lnTo>
                      <a:pt x="314540" y="100330"/>
                    </a:lnTo>
                    <a:lnTo>
                      <a:pt x="313042" y="101587"/>
                    </a:lnTo>
                    <a:lnTo>
                      <a:pt x="313423" y="102870"/>
                    </a:lnTo>
                    <a:lnTo>
                      <a:pt x="312801" y="105410"/>
                    </a:lnTo>
                    <a:lnTo>
                      <a:pt x="312712" y="106680"/>
                    </a:lnTo>
                    <a:lnTo>
                      <a:pt x="310819" y="107746"/>
                    </a:lnTo>
                    <a:lnTo>
                      <a:pt x="310819" y="110490"/>
                    </a:lnTo>
                    <a:lnTo>
                      <a:pt x="310667" y="110731"/>
                    </a:lnTo>
                    <a:lnTo>
                      <a:pt x="310667" y="123190"/>
                    </a:lnTo>
                    <a:lnTo>
                      <a:pt x="309829" y="122694"/>
                    </a:lnTo>
                    <a:lnTo>
                      <a:pt x="309829" y="125730"/>
                    </a:lnTo>
                    <a:lnTo>
                      <a:pt x="309575" y="125730"/>
                    </a:lnTo>
                    <a:lnTo>
                      <a:pt x="309448" y="127000"/>
                    </a:lnTo>
                    <a:lnTo>
                      <a:pt x="308940" y="127000"/>
                    </a:lnTo>
                    <a:lnTo>
                      <a:pt x="308940" y="134620"/>
                    </a:lnTo>
                    <a:lnTo>
                      <a:pt x="307301" y="134620"/>
                    </a:lnTo>
                    <a:lnTo>
                      <a:pt x="306362" y="133350"/>
                    </a:lnTo>
                    <a:lnTo>
                      <a:pt x="306425" y="132080"/>
                    </a:lnTo>
                    <a:lnTo>
                      <a:pt x="308648" y="132080"/>
                    </a:lnTo>
                    <a:lnTo>
                      <a:pt x="308940" y="134620"/>
                    </a:lnTo>
                    <a:lnTo>
                      <a:pt x="308940" y="127000"/>
                    </a:lnTo>
                    <a:lnTo>
                      <a:pt x="308648" y="127000"/>
                    </a:lnTo>
                    <a:lnTo>
                      <a:pt x="308648" y="129540"/>
                    </a:lnTo>
                    <a:lnTo>
                      <a:pt x="308356" y="130810"/>
                    </a:lnTo>
                    <a:lnTo>
                      <a:pt x="306679" y="130810"/>
                    </a:lnTo>
                    <a:lnTo>
                      <a:pt x="306844" y="129540"/>
                    </a:lnTo>
                    <a:lnTo>
                      <a:pt x="306311" y="128270"/>
                    </a:lnTo>
                    <a:lnTo>
                      <a:pt x="308394" y="128270"/>
                    </a:lnTo>
                    <a:lnTo>
                      <a:pt x="308648" y="129540"/>
                    </a:lnTo>
                    <a:lnTo>
                      <a:pt x="308648" y="127000"/>
                    </a:lnTo>
                    <a:lnTo>
                      <a:pt x="307251" y="127000"/>
                    </a:lnTo>
                    <a:lnTo>
                      <a:pt x="306832" y="125730"/>
                    </a:lnTo>
                    <a:lnTo>
                      <a:pt x="308076" y="123190"/>
                    </a:lnTo>
                    <a:lnTo>
                      <a:pt x="308876" y="123190"/>
                    </a:lnTo>
                    <a:lnTo>
                      <a:pt x="309626" y="124460"/>
                    </a:lnTo>
                    <a:lnTo>
                      <a:pt x="309829" y="125730"/>
                    </a:lnTo>
                    <a:lnTo>
                      <a:pt x="309829" y="122694"/>
                    </a:lnTo>
                    <a:lnTo>
                      <a:pt x="308559" y="121920"/>
                    </a:lnTo>
                    <a:lnTo>
                      <a:pt x="308076" y="119380"/>
                    </a:lnTo>
                    <a:lnTo>
                      <a:pt x="306222" y="119380"/>
                    </a:lnTo>
                    <a:lnTo>
                      <a:pt x="307009" y="120650"/>
                    </a:lnTo>
                    <a:lnTo>
                      <a:pt x="307365" y="121920"/>
                    </a:lnTo>
                    <a:lnTo>
                      <a:pt x="306095" y="123190"/>
                    </a:lnTo>
                    <a:lnTo>
                      <a:pt x="305244" y="123190"/>
                    </a:lnTo>
                    <a:lnTo>
                      <a:pt x="303682" y="120650"/>
                    </a:lnTo>
                    <a:lnTo>
                      <a:pt x="300456" y="116840"/>
                    </a:lnTo>
                    <a:lnTo>
                      <a:pt x="300545" y="115570"/>
                    </a:lnTo>
                    <a:lnTo>
                      <a:pt x="301612" y="114300"/>
                    </a:lnTo>
                    <a:lnTo>
                      <a:pt x="304101" y="115570"/>
                    </a:lnTo>
                    <a:lnTo>
                      <a:pt x="302882" y="114300"/>
                    </a:lnTo>
                    <a:lnTo>
                      <a:pt x="301675" y="113030"/>
                    </a:lnTo>
                    <a:lnTo>
                      <a:pt x="302539" y="110490"/>
                    </a:lnTo>
                    <a:lnTo>
                      <a:pt x="303276" y="111760"/>
                    </a:lnTo>
                    <a:lnTo>
                      <a:pt x="304088" y="111760"/>
                    </a:lnTo>
                    <a:lnTo>
                      <a:pt x="304736" y="114300"/>
                    </a:lnTo>
                    <a:lnTo>
                      <a:pt x="306425" y="114300"/>
                    </a:lnTo>
                    <a:lnTo>
                      <a:pt x="306019" y="113030"/>
                    </a:lnTo>
                    <a:lnTo>
                      <a:pt x="305028" y="113030"/>
                    </a:lnTo>
                    <a:lnTo>
                      <a:pt x="306438" y="111760"/>
                    </a:lnTo>
                    <a:lnTo>
                      <a:pt x="308419" y="113030"/>
                    </a:lnTo>
                    <a:lnTo>
                      <a:pt x="308991" y="114300"/>
                    </a:lnTo>
                    <a:lnTo>
                      <a:pt x="308673" y="116840"/>
                    </a:lnTo>
                    <a:lnTo>
                      <a:pt x="310616" y="116840"/>
                    </a:lnTo>
                    <a:lnTo>
                      <a:pt x="310616" y="119380"/>
                    </a:lnTo>
                    <a:lnTo>
                      <a:pt x="309206" y="118110"/>
                    </a:lnTo>
                    <a:lnTo>
                      <a:pt x="310667" y="123190"/>
                    </a:lnTo>
                    <a:lnTo>
                      <a:pt x="310667" y="110731"/>
                    </a:lnTo>
                    <a:lnTo>
                      <a:pt x="309156" y="113030"/>
                    </a:lnTo>
                    <a:lnTo>
                      <a:pt x="307517" y="111760"/>
                    </a:lnTo>
                    <a:lnTo>
                      <a:pt x="306489" y="109220"/>
                    </a:lnTo>
                    <a:lnTo>
                      <a:pt x="307911" y="106680"/>
                    </a:lnTo>
                    <a:lnTo>
                      <a:pt x="310400" y="109220"/>
                    </a:lnTo>
                    <a:lnTo>
                      <a:pt x="310819" y="110490"/>
                    </a:lnTo>
                    <a:lnTo>
                      <a:pt x="310819" y="107746"/>
                    </a:lnTo>
                    <a:lnTo>
                      <a:pt x="310438" y="107950"/>
                    </a:lnTo>
                    <a:lnTo>
                      <a:pt x="307809" y="105410"/>
                    </a:lnTo>
                    <a:lnTo>
                      <a:pt x="309740" y="102870"/>
                    </a:lnTo>
                    <a:lnTo>
                      <a:pt x="312445" y="105397"/>
                    </a:lnTo>
                    <a:lnTo>
                      <a:pt x="312712" y="106680"/>
                    </a:lnTo>
                    <a:lnTo>
                      <a:pt x="312712" y="105295"/>
                    </a:lnTo>
                    <a:lnTo>
                      <a:pt x="311835" y="104140"/>
                    </a:lnTo>
                    <a:lnTo>
                      <a:pt x="311010" y="102870"/>
                    </a:lnTo>
                    <a:lnTo>
                      <a:pt x="310146" y="101600"/>
                    </a:lnTo>
                    <a:lnTo>
                      <a:pt x="310400" y="101600"/>
                    </a:lnTo>
                    <a:lnTo>
                      <a:pt x="310464" y="100330"/>
                    </a:lnTo>
                    <a:lnTo>
                      <a:pt x="312013" y="101092"/>
                    </a:lnTo>
                    <a:lnTo>
                      <a:pt x="311289" y="99060"/>
                    </a:lnTo>
                    <a:lnTo>
                      <a:pt x="313270" y="97790"/>
                    </a:lnTo>
                    <a:lnTo>
                      <a:pt x="314540" y="100330"/>
                    </a:lnTo>
                    <a:lnTo>
                      <a:pt x="314540" y="97726"/>
                    </a:lnTo>
                    <a:lnTo>
                      <a:pt x="313270" y="96520"/>
                    </a:lnTo>
                    <a:lnTo>
                      <a:pt x="315214" y="96520"/>
                    </a:lnTo>
                    <a:lnTo>
                      <a:pt x="314528" y="95250"/>
                    </a:lnTo>
                    <a:lnTo>
                      <a:pt x="314794" y="93980"/>
                    </a:lnTo>
                    <a:lnTo>
                      <a:pt x="316293" y="93980"/>
                    </a:lnTo>
                    <a:lnTo>
                      <a:pt x="316953" y="95250"/>
                    </a:lnTo>
                    <a:lnTo>
                      <a:pt x="317347" y="96520"/>
                    </a:lnTo>
                    <a:lnTo>
                      <a:pt x="317347" y="88188"/>
                    </a:lnTo>
                    <a:lnTo>
                      <a:pt x="316687" y="87630"/>
                    </a:lnTo>
                    <a:lnTo>
                      <a:pt x="314604" y="87630"/>
                    </a:lnTo>
                    <a:lnTo>
                      <a:pt x="314172" y="86360"/>
                    </a:lnTo>
                    <a:lnTo>
                      <a:pt x="313410" y="85090"/>
                    </a:lnTo>
                    <a:lnTo>
                      <a:pt x="312140" y="84493"/>
                    </a:lnTo>
                    <a:lnTo>
                      <a:pt x="312140" y="92710"/>
                    </a:lnTo>
                    <a:lnTo>
                      <a:pt x="311010" y="92710"/>
                    </a:lnTo>
                    <a:lnTo>
                      <a:pt x="310794" y="91440"/>
                    </a:lnTo>
                    <a:lnTo>
                      <a:pt x="311505" y="91440"/>
                    </a:lnTo>
                    <a:lnTo>
                      <a:pt x="312140" y="92710"/>
                    </a:lnTo>
                    <a:lnTo>
                      <a:pt x="312140" y="84493"/>
                    </a:lnTo>
                    <a:lnTo>
                      <a:pt x="310756" y="83820"/>
                    </a:lnTo>
                    <a:lnTo>
                      <a:pt x="310388" y="82550"/>
                    </a:lnTo>
                    <a:lnTo>
                      <a:pt x="317182" y="82550"/>
                    </a:lnTo>
                    <a:lnTo>
                      <a:pt x="317385" y="82842"/>
                    </a:lnTo>
                    <a:lnTo>
                      <a:pt x="317322" y="82550"/>
                    </a:lnTo>
                    <a:lnTo>
                      <a:pt x="316699" y="81280"/>
                    </a:lnTo>
                    <a:lnTo>
                      <a:pt x="320344" y="81280"/>
                    </a:lnTo>
                    <a:lnTo>
                      <a:pt x="320294" y="80010"/>
                    </a:lnTo>
                    <a:lnTo>
                      <a:pt x="322478" y="80010"/>
                    </a:lnTo>
                    <a:lnTo>
                      <a:pt x="323735" y="81280"/>
                    </a:lnTo>
                    <a:lnTo>
                      <a:pt x="323888" y="82550"/>
                    </a:lnTo>
                    <a:lnTo>
                      <a:pt x="322453" y="82550"/>
                    </a:lnTo>
                    <a:lnTo>
                      <a:pt x="324421" y="83820"/>
                    </a:lnTo>
                    <a:lnTo>
                      <a:pt x="326034" y="83820"/>
                    </a:lnTo>
                    <a:lnTo>
                      <a:pt x="327177" y="86360"/>
                    </a:lnTo>
                    <a:lnTo>
                      <a:pt x="328053" y="86360"/>
                    </a:lnTo>
                    <a:lnTo>
                      <a:pt x="328688" y="87630"/>
                    </a:lnTo>
                    <a:lnTo>
                      <a:pt x="328688" y="85090"/>
                    </a:lnTo>
                    <a:lnTo>
                      <a:pt x="328041" y="83820"/>
                    </a:lnTo>
                    <a:lnTo>
                      <a:pt x="327240" y="83820"/>
                    </a:lnTo>
                    <a:lnTo>
                      <a:pt x="326199" y="82550"/>
                    </a:lnTo>
                    <a:lnTo>
                      <a:pt x="325780" y="82550"/>
                    </a:lnTo>
                    <a:lnTo>
                      <a:pt x="326720" y="81280"/>
                    </a:lnTo>
                    <a:lnTo>
                      <a:pt x="326326" y="81280"/>
                    </a:lnTo>
                    <a:lnTo>
                      <a:pt x="324002" y="80010"/>
                    </a:lnTo>
                    <a:lnTo>
                      <a:pt x="323862" y="80010"/>
                    </a:lnTo>
                    <a:lnTo>
                      <a:pt x="324396" y="77470"/>
                    </a:lnTo>
                    <a:lnTo>
                      <a:pt x="328485" y="78651"/>
                    </a:lnTo>
                    <a:lnTo>
                      <a:pt x="328422" y="77470"/>
                    </a:lnTo>
                    <a:lnTo>
                      <a:pt x="325069" y="76200"/>
                    </a:lnTo>
                    <a:lnTo>
                      <a:pt x="318719" y="74930"/>
                    </a:lnTo>
                    <a:lnTo>
                      <a:pt x="318312" y="74930"/>
                    </a:lnTo>
                    <a:lnTo>
                      <a:pt x="320001" y="76200"/>
                    </a:lnTo>
                    <a:lnTo>
                      <a:pt x="322516" y="76200"/>
                    </a:lnTo>
                    <a:lnTo>
                      <a:pt x="323100" y="78740"/>
                    </a:lnTo>
                    <a:lnTo>
                      <a:pt x="318935" y="78740"/>
                    </a:lnTo>
                    <a:lnTo>
                      <a:pt x="319354" y="80010"/>
                    </a:lnTo>
                    <a:lnTo>
                      <a:pt x="315709" y="80010"/>
                    </a:lnTo>
                    <a:lnTo>
                      <a:pt x="314833" y="78740"/>
                    </a:lnTo>
                    <a:lnTo>
                      <a:pt x="316179" y="77622"/>
                    </a:lnTo>
                    <a:lnTo>
                      <a:pt x="314693" y="77012"/>
                    </a:lnTo>
                    <a:lnTo>
                      <a:pt x="314693" y="81280"/>
                    </a:lnTo>
                    <a:lnTo>
                      <a:pt x="309867" y="81280"/>
                    </a:lnTo>
                    <a:lnTo>
                      <a:pt x="309867" y="97790"/>
                    </a:lnTo>
                    <a:lnTo>
                      <a:pt x="308940" y="99060"/>
                    </a:lnTo>
                    <a:lnTo>
                      <a:pt x="308533" y="99060"/>
                    </a:lnTo>
                    <a:lnTo>
                      <a:pt x="308533" y="100330"/>
                    </a:lnTo>
                    <a:lnTo>
                      <a:pt x="308330" y="100330"/>
                    </a:lnTo>
                    <a:lnTo>
                      <a:pt x="308330" y="102870"/>
                    </a:lnTo>
                    <a:lnTo>
                      <a:pt x="307581" y="104140"/>
                    </a:lnTo>
                    <a:lnTo>
                      <a:pt x="307035" y="104140"/>
                    </a:lnTo>
                    <a:lnTo>
                      <a:pt x="307530" y="106680"/>
                    </a:lnTo>
                    <a:lnTo>
                      <a:pt x="306374" y="106680"/>
                    </a:lnTo>
                    <a:lnTo>
                      <a:pt x="304876" y="107899"/>
                    </a:lnTo>
                    <a:lnTo>
                      <a:pt x="306095" y="109220"/>
                    </a:lnTo>
                    <a:lnTo>
                      <a:pt x="304533" y="111760"/>
                    </a:lnTo>
                    <a:lnTo>
                      <a:pt x="303949" y="110490"/>
                    </a:lnTo>
                    <a:lnTo>
                      <a:pt x="303212" y="110490"/>
                    </a:lnTo>
                    <a:lnTo>
                      <a:pt x="302780" y="109220"/>
                    </a:lnTo>
                    <a:lnTo>
                      <a:pt x="303110" y="107950"/>
                    </a:lnTo>
                    <a:lnTo>
                      <a:pt x="303898" y="106680"/>
                    </a:lnTo>
                    <a:lnTo>
                      <a:pt x="304330" y="106680"/>
                    </a:lnTo>
                    <a:lnTo>
                      <a:pt x="303771" y="105397"/>
                    </a:lnTo>
                    <a:lnTo>
                      <a:pt x="304177" y="104140"/>
                    </a:lnTo>
                    <a:lnTo>
                      <a:pt x="304038" y="102870"/>
                    </a:lnTo>
                    <a:lnTo>
                      <a:pt x="306146" y="102870"/>
                    </a:lnTo>
                    <a:lnTo>
                      <a:pt x="305295" y="100330"/>
                    </a:lnTo>
                    <a:lnTo>
                      <a:pt x="306285" y="101600"/>
                    </a:lnTo>
                    <a:lnTo>
                      <a:pt x="308127" y="101600"/>
                    </a:lnTo>
                    <a:lnTo>
                      <a:pt x="308330" y="102870"/>
                    </a:lnTo>
                    <a:lnTo>
                      <a:pt x="308330" y="100330"/>
                    </a:lnTo>
                    <a:lnTo>
                      <a:pt x="305968" y="100330"/>
                    </a:lnTo>
                    <a:lnTo>
                      <a:pt x="306209" y="99060"/>
                    </a:lnTo>
                    <a:lnTo>
                      <a:pt x="306463" y="97790"/>
                    </a:lnTo>
                    <a:lnTo>
                      <a:pt x="308533" y="100330"/>
                    </a:lnTo>
                    <a:lnTo>
                      <a:pt x="308533" y="99060"/>
                    </a:lnTo>
                    <a:lnTo>
                      <a:pt x="308165" y="99060"/>
                    </a:lnTo>
                    <a:lnTo>
                      <a:pt x="307467" y="97790"/>
                    </a:lnTo>
                    <a:lnTo>
                      <a:pt x="306781" y="96520"/>
                    </a:lnTo>
                    <a:lnTo>
                      <a:pt x="307263" y="96520"/>
                    </a:lnTo>
                    <a:lnTo>
                      <a:pt x="307848" y="95250"/>
                    </a:lnTo>
                    <a:lnTo>
                      <a:pt x="309867" y="97790"/>
                    </a:lnTo>
                    <a:lnTo>
                      <a:pt x="309867" y="81280"/>
                    </a:lnTo>
                    <a:lnTo>
                      <a:pt x="308724" y="81280"/>
                    </a:lnTo>
                    <a:lnTo>
                      <a:pt x="305968" y="78740"/>
                    </a:lnTo>
                    <a:lnTo>
                      <a:pt x="305790" y="77470"/>
                    </a:lnTo>
                    <a:lnTo>
                      <a:pt x="309740" y="77470"/>
                    </a:lnTo>
                    <a:lnTo>
                      <a:pt x="311200" y="78740"/>
                    </a:lnTo>
                    <a:lnTo>
                      <a:pt x="313842" y="78740"/>
                    </a:lnTo>
                    <a:lnTo>
                      <a:pt x="314693" y="81280"/>
                    </a:lnTo>
                    <a:lnTo>
                      <a:pt x="314693" y="77012"/>
                    </a:lnTo>
                    <a:lnTo>
                      <a:pt x="312750" y="76200"/>
                    </a:lnTo>
                    <a:lnTo>
                      <a:pt x="309397" y="74955"/>
                    </a:lnTo>
                    <a:lnTo>
                      <a:pt x="310070" y="76454"/>
                    </a:lnTo>
                    <a:lnTo>
                      <a:pt x="309956" y="77470"/>
                    </a:lnTo>
                    <a:lnTo>
                      <a:pt x="301104" y="74930"/>
                    </a:lnTo>
                    <a:lnTo>
                      <a:pt x="299834" y="74930"/>
                    </a:lnTo>
                    <a:lnTo>
                      <a:pt x="298424" y="76200"/>
                    </a:lnTo>
                    <a:lnTo>
                      <a:pt x="302133" y="76200"/>
                    </a:lnTo>
                    <a:lnTo>
                      <a:pt x="305346" y="77470"/>
                    </a:lnTo>
                    <a:lnTo>
                      <a:pt x="305498" y="77470"/>
                    </a:lnTo>
                    <a:lnTo>
                      <a:pt x="305092" y="80010"/>
                    </a:lnTo>
                    <a:lnTo>
                      <a:pt x="306146" y="80010"/>
                    </a:lnTo>
                    <a:lnTo>
                      <a:pt x="307340" y="81280"/>
                    </a:lnTo>
                    <a:lnTo>
                      <a:pt x="308419" y="82842"/>
                    </a:lnTo>
                    <a:lnTo>
                      <a:pt x="309143" y="83820"/>
                    </a:lnTo>
                    <a:lnTo>
                      <a:pt x="308597" y="83820"/>
                    </a:lnTo>
                    <a:lnTo>
                      <a:pt x="308508" y="88900"/>
                    </a:lnTo>
                    <a:lnTo>
                      <a:pt x="307086" y="88900"/>
                    </a:lnTo>
                    <a:lnTo>
                      <a:pt x="307086" y="93980"/>
                    </a:lnTo>
                    <a:lnTo>
                      <a:pt x="306235" y="96520"/>
                    </a:lnTo>
                    <a:lnTo>
                      <a:pt x="305079" y="94678"/>
                    </a:lnTo>
                    <a:lnTo>
                      <a:pt x="305079" y="97790"/>
                    </a:lnTo>
                    <a:lnTo>
                      <a:pt x="304431" y="99060"/>
                    </a:lnTo>
                    <a:lnTo>
                      <a:pt x="303580" y="97790"/>
                    </a:lnTo>
                    <a:lnTo>
                      <a:pt x="302818" y="97790"/>
                    </a:lnTo>
                    <a:lnTo>
                      <a:pt x="301967" y="96520"/>
                    </a:lnTo>
                    <a:lnTo>
                      <a:pt x="303682" y="95250"/>
                    </a:lnTo>
                    <a:lnTo>
                      <a:pt x="303174" y="95250"/>
                    </a:lnTo>
                    <a:lnTo>
                      <a:pt x="303288" y="93980"/>
                    </a:lnTo>
                    <a:lnTo>
                      <a:pt x="304533" y="93980"/>
                    </a:lnTo>
                    <a:lnTo>
                      <a:pt x="304571" y="95250"/>
                    </a:lnTo>
                    <a:lnTo>
                      <a:pt x="303936" y="95250"/>
                    </a:lnTo>
                    <a:lnTo>
                      <a:pt x="305079" y="97790"/>
                    </a:lnTo>
                    <a:lnTo>
                      <a:pt x="305079" y="94678"/>
                    </a:lnTo>
                    <a:lnTo>
                      <a:pt x="303847" y="92710"/>
                    </a:lnTo>
                    <a:lnTo>
                      <a:pt x="305193" y="92710"/>
                    </a:lnTo>
                    <a:lnTo>
                      <a:pt x="307086" y="93980"/>
                    </a:lnTo>
                    <a:lnTo>
                      <a:pt x="307086" y="88900"/>
                    </a:lnTo>
                    <a:lnTo>
                      <a:pt x="302285" y="88900"/>
                    </a:lnTo>
                    <a:lnTo>
                      <a:pt x="302285" y="91440"/>
                    </a:lnTo>
                    <a:lnTo>
                      <a:pt x="301866" y="92710"/>
                    </a:lnTo>
                    <a:lnTo>
                      <a:pt x="301663" y="92710"/>
                    </a:lnTo>
                    <a:lnTo>
                      <a:pt x="300913" y="93980"/>
                    </a:lnTo>
                    <a:lnTo>
                      <a:pt x="300164" y="93980"/>
                    </a:lnTo>
                    <a:lnTo>
                      <a:pt x="300329" y="95250"/>
                    </a:lnTo>
                    <a:lnTo>
                      <a:pt x="298780" y="95250"/>
                    </a:lnTo>
                    <a:lnTo>
                      <a:pt x="299542" y="96494"/>
                    </a:lnTo>
                    <a:lnTo>
                      <a:pt x="299491" y="97790"/>
                    </a:lnTo>
                    <a:lnTo>
                      <a:pt x="297954" y="99060"/>
                    </a:lnTo>
                    <a:lnTo>
                      <a:pt x="296621" y="99060"/>
                    </a:lnTo>
                    <a:lnTo>
                      <a:pt x="297383" y="100330"/>
                    </a:lnTo>
                    <a:lnTo>
                      <a:pt x="298132" y="100330"/>
                    </a:lnTo>
                    <a:lnTo>
                      <a:pt x="298170" y="101600"/>
                    </a:lnTo>
                    <a:lnTo>
                      <a:pt x="297675" y="101600"/>
                    </a:lnTo>
                    <a:lnTo>
                      <a:pt x="296849" y="102870"/>
                    </a:lnTo>
                    <a:lnTo>
                      <a:pt x="295668" y="101600"/>
                    </a:lnTo>
                    <a:lnTo>
                      <a:pt x="295008" y="101587"/>
                    </a:lnTo>
                    <a:lnTo>
                      <a:pt x="294335" y="100330"/>
                    </a:lnTo>
                    <a:lnTo>
                      <a:pt x="294220" y="99060"/>
                    </a:lnTo>
                    <a:lnTo>
                      <a:pt x="296049" y="99060"/>
                    </a:lnTo>
                    <a:lnTo>
                      <a:pt x="296405" y="95250"/>
                    </a:lnTo>
                    <a:lnTo>
                      <a:pt x="298323" y="95250"/>
                    </a:lnTo>
                    <a:lnTo>
                      <a:pt x="298348" y="93980"/>
                    </a:lnTo>
                    <a:lnTo>
                      <a:pt x="298183" y="93980"/>
                    </a:lnTo>
                    <a:lnTo>
                      <a:pt x="299008" y="92710"/>
                    </a:lnTo>
                    <a:lnTo>
                      <a:pt x="299224" y="92710"/>
                    </a:lnTo>
                    <a:lnTo>
                      <a:pt x="299085" y="91440"/>
                    </a:lnTo>
                    <a:lnTo>
                      <a:pt x="302285" y="91440"/>
                    </a:lnTo>
                    <a:lnTo>
                      <a:pt x="302285" y="88900"/>
                    </a:lnTo>
                    <a:lnTo>
                      <a:pt x="301929" y="88900"/>
                    </a:lnTo>
                    <a:lnTo>
                      <a:pt x="299275" y="86360"/>
                    </a:lnTo>
                    <a:lnTo>
                      <a:pt x="302793" y="85090"/>
                    </a:lnTo>
                    <a:lnTo>
                      <a:pt x="308444" y="87579"/>
                    </a:lnTo>
                    <a:lnTo>
                      <a:pt x="308508" y="88900"/>
                    </a:lnTo>
                    <a:lnTo>
                      <a:pt x="308508" y="83870"/>
                    </a:lnTo>
                    <a:lnTo>
                      <a:pt x="305689" y="85090"/>
                    </a:lnTo>
                    <a:lnTo>
                      <a:pt x="302310" y="82550"/>
                    </a:lnTo>
                    <a:lnTo>
                      <a:pt x="301434" y="80010"/>
                    </a:lnTo>
                    <a:lnTo>
                      <a:pt x="301739" y="80010"/>
                    </a:lnTo>
                    <a:lnTo>
                      <a:pt x="299643" y="78740"/>
                    </a:lnTo>
                    <a:lnTo>
                      <a:pt x="299199" y="78740"/>
                    </a:lnTo>
                    <a:lnTo>
                      <a:pt x="299199" y="82550"/>
                    </a:lnTo>
                    <a:lnTo>
                      <a:pt x="297980" y="82550"/>
                    </a:lnTo>
                    <a:lnTo>
                      <a:pt x="297980" y="85090"/>
                    </a:lnTo>
                    <a:lnTo>
                      <a:pt x="296252" y="86360"/>
                    </a:lnTo>
                    <a:lnTo>
                      <a:pt x="295186" y="85344"/>
                    </a:lnTo>
                    <a:lnTo>
                      <a:pt x="295186" y="92710"/>
                    </a:lnTo>
                    <a:lnTo>
                      <a:pt x="294322" y="92710"/>
                    </a:lnTo>
                    <a:lnTo>
                      <a:pt x="294309" y="91440"/>
                    </a:lnTo>
                    <a:lnTo>
                      <a:pt x="295186" y="92710"/>
                    </a:lnTo>
                    <a:lnTo>
                      <a:pt x="295186" y="85344"/>
                    </a:lnTo>
                    <a:lnTo>
                      <a:pt x="294919" y="85090"/>
                    </a:lnTo>
                    <a:lnTo>
                      <a:pt x="296011" y="83820"/>
                    </a:lnTo>
                    <a:lnTo>
                      <a:pt x="296926" y="83820"/>
                    </a:lnTo>
                    <a:lnTo>
                      <a:pt x="297980" y="85090"/>
                    </a:lnTo>
                    <a:lnTo>
                      <a:pt x="297980" y="82550"/>
                    </a:lnTo>
                    <a:lnTo>
                      <a:pt x="296976" y="82550"/>
                    </a:lnTo>
                    <a:lnTo>
                      <a:pt x="296557" y="81280"/>
                    </a:lnTo>
                    <a:lnTo>
                      <a:pt x="294792" y="80187"/>
                    </a:lnTo>
                    <a:lnTo>
                      <a:pt x="294792" y="82550"/>
                    </a:lnTo>
                    <a:lnTo>
                      <a:pt x="293827" y="82550"/>
                    </a:lnTo>
                    <a:lnTo>
                      <a:pt x="293827" y="86360"/>
                    </a:lnTo>
                    <a:lnTo>
                      <a:pt x="289712" y="86360"/>
                    </a:lnTo>
                    <a:lnTo>
                      <a:pt x="288036" y="85090"/>
                    </a:lnTo>
                    <a:lnTo>
                      <a:pt x="287782" y="86360"/>
                    </a:lnTo>
                    <a:lnTo>
                      <a:pt x="287312" y="87630"/>
                    </a:lnTo>
                    <a:lnTo>
                      <a:pt x="289788" y="87630"/>
                    </a:lnTo>
                    <a:lnTo>
                      <a:pt x="289788" y="88900"/>
                    </a:lnTo>
                    <a:lnTo>
                      <a:pt x="287566" y="88900"/>
                    </a:lnTo>
                    <a:lnTo>
                      <a:pt x="287210" y="87680"/>
                    </a:lnTo>
                    <a:lnTo>
                      <a:pt x="285432" y="86360"/>
                    </a:lnTo>
                    <a:lnTo>
                      <a:pt x="285432" y="88900"/>
                    </a:lnTo>
                    <a:lnTo>
                      <a:pt x="285267" y="88900"/>
                    </a:lnTo>
                    <a:lnTo>
                      <a:pt x="285394" y="90170"/>
                    </a:lnTo>
                    <a:lnTo>
                      <a:pt x="283679" y="90170"/>
                    </a:lnTo>
                    <a:lnTo>
                      <a:pt x="283679" y="92710"/>
                    </a:lnTo>
                    <a:lnTo>
                      <a:pt x="282587" y="92710"/>
                    </a:lnTo>
                    <a:lnTo>
                      <a:pt x="282562" y="91440"/>
                    </a:lnTo>
                    <a:lnTo>
                      <a:pt x="283400" y="91440"/>
                    </a:lnTo>
                    <a:lnTo>
                      <a:pt x="283679" y="92710"/>
                    </a:lnTo>
                    <a:lnTo>
                      <a:pt x="283679" y="90170"/>
                    </a:lnTo>
                    <a:lnTo>
                      <a:pt x="283387" y="90170"/>
                    </a:lnTo>
                    <a:lnTo>
                      <a:pt x="281673" y="89027"/>
                    </a:lnTo>
                    <a:lnTo>
                      <a:pt x="281673" y="93980"/>
                    </a:lnTo>
                    <a:lnTo>
                      <a:pt x="279527" y="96520"/>
                    </a:lnTo>
                    <a:lnTo>
                      <a:pt x="278574" y="96520"/>
                    </a:lnTo>
                    <a:lnTo>
                      <a:pt x="275882" y="97790"/>
                    </a:lnTo>
                    <a:lnTo>
                      <a:pt x="274612" y="97790"/>
                    </a:lnTo>
                    <a:lnTo>
                      <a:pt x="274650" y="95250"/>
                    </a:lnTo>
                    <a:lnTo>
                      <a:pt x="278676" y="95250"/>
                    </a:lnTo>
                    <a:lnTo>
                      <a:pt x="279247" y="93980"/>
                    </a:lnTo>
                    <a:lnTo>
                      <a:pt x="279831" y="92710"/>
                    </a:lnTo>
                    <a:lnTo>
                      <a:pt x="281622" y="93980"/>
                    </a:lnTo>
                    <a:lnTo>
                      <a:pt x="281673" y="89027"/>
                    </a:lnTo>
                    <a:lnTo>
                      <a:pt x="281470" y="90716"/>
                    </a:lnTo>
                    <a:lnTo>
                      <a:pt x="281317" y="91440"/>
                    </a:lnTo>
                    <a:lnTo>
                      <a:pt x="279057" y="91440"/>
                    </a:lnTo>
                    <a:lnTo>
                      <a:pt x="277888" y="89128"/>
                    </a:lnTo>
                    <a:lnTo>
                      <a:pt x="277888" y="91440"/>
                    </a:lnTo>
                    <a:lnTo>
                      <a:pt x="277164" y="92710"/>
                    </a:lnTo>
                    <a:lnTo>
                      <a:pt x="276339" y="92710"/>
                    </a:lnTo>
                    <a:lnTo>
                      <a:pt x="275018" y="91440"/>
                    </a:lnTo>
                    <a:lnTo>
                      <a:pt x="274561" y="91440"/>
                    </a:lnTo>
                    <a:lnTo>
                      <a:pt x="274561" y="92710"/>
                    </a:lnTo>
                    <a:lnTo>
                      <a:pt x="274561" y="97790"/>
                    </a:lnTo>
                    <a:lnTo>
                      <a:pt x="272884" y="99060"/>
                    </a:lnTo>
                    <a:lnTo>
                      <a:pt x="271627" y="97790"/>
                    </a:lnTo>
                    <a:lnTo>
                      <a:pt x="269836" y="97790"/>
                    </a:lnTo>
                    <a:lnTo>
                      <a:pt x="269443" y="96520"/>
                    </a:lnTo>
                    <a:lnTo>
                      <a:pt x="268808" y="96520"/>
                    </a:lnTo>
                    <a:lnTo>
                      <a:pt x="271360" y="95250"/>
                    </a:lnTo>
                    <a:lnTo>
                      <a:pt x="272669" y="96520"/>
                    </a:lnTo>
                    <a:lnTo>
                      <a:pt x="274561" y="97790"/>
                    </a:lnTo>
                    <a:lnTo>
                      <a:pt x="274561" y="92710"/>
                    </a:lnTo>
                    <a:lnTo>
                      <a:pt x="274142" y="92710"/>
                    </a:lnTo>
                    <a:lnTo>
                      <a:pt x="271805" y="93980"/>
                    </a:lnTo>
                    <a:lnTo>
                      <a:pt x="270929" y="91440"/>
                    </a:lnTo>
                    <a:lnTo>
                      <a:pt x="271589" y="90170"/>
                    </a:lnTo>
                    <a:lnTo>
                      <a:pt x="272427" y="90170"/>
                    </a:lnTo>
                    <a:lnTo>
                      <a:pt x="274154" y="91440"/>
                    </a:lnTo>
                    <a:lnTo>
                      <a:pt x="274561" y="92710"/>
                    </a:lnTo>
                    <a:lnTo>
                      <a:pt x="274561" y="91440"/>
                    </a:lnTo>
                    <a:lnTo>
                      <a:pt x="274294" y="91440"/>
                    </a:lnTo>
                    <a:lnTo>
                      <a:pt x="274447" y="88900"/>
                    </a:lnTo>
                    <a:lnTo>
                      <a:pt x="272148" y="88900"/>
                    </a:lnTo>
                    <a:lnTo>
                      <a:pt x="271754" y="87680"/>
                    </a:lnTo>
                    <a:lnTo>
                      <a:pt x="271640" y="86360"/>
                    </a:lnTo>
                    <a:lnTo>
                      <a:pt x="275082" y="86360"/>
                    </a:lnTo>
                    <a:lnTo>
                      <a:pt x="274866" y="88900"/>
                    </a:lnTo>
                    <a:lnTo>
                      <a:pt x="277101" y="88900"/>
                    </a:lnTo>
                    <a:lnTo>
                      <a:pt x="277888" y="91440"/>
                    </a:lnTo>
                    <a:lnTo>
                      <a:pt x="277888" y="89128"/>
                    </a:lnTo>
                    <a:lnTo>
                      <a:pt x="277774" y="88900"/>
                    </a:lnTo>
                    <a:lnTo>
                      <a:pt x="277545" y="88900"/>
                    </a:lnTo>
                    <a:lnTo>
                      <a:pt x="279082" y="87630"/>
                    </a:lnTo>
                    <a:lnTo>
                      <a:pt x="279946" y="87630"/>
                    </a:lnTo>
                    <a:lnTo>
                      <a:pt x="281470" y="88836"/>
                    </a:lnTo>
                    <a:lnTo>
                      <a:pt x="280606" y="86360"/>
                    </a:lnTo>
                    <a:lnTo>
                      <a:pt x="280543" y="85090"/>
                    </a:lnTo>
                    <a:lnTo>
                      <a:pt x="283171" y="85090"/>
                    </a:lnTo>
                    <a:lnTo>
                      <a:pt x="283641" y="86360"/>
                    </a:lnTo>
                    <a:lnTo>
                      <a:pt x="285432" y="88900"/>
                    </a:lnTo>
                    <a:lnTo>
                      <a:pt x="285432" y="86360"/>
                    </a:lnTo>
                    <a:lnTo>
                      <a:pt x="284645" y="86360"/>
                    </a:lnTo>
                    <a:lnTo>
                      <a:pt x="283591" y="85090"/>
                    </a:lnTo>
                    <a:lnTo>
                      <a:pt x="284162" y="83820"/>
                    </a:lnTo>
                    <a:lnTo>
                      <a:pt x="286169" y="83820"/>
                    </a:lnTo>
                    <a:lnTo>
                      <a:pt x="287108" y="85090"/>
                    </a:lnTo>
                    <a:lnTo>
                      <a:pt x="287845" y="85090"/>
                    </a:lnTo>
                    <a:lnTo>
                      <a:pt x="288963" y="83820"/>
                    </a:lnTo>
                    <a:lnTo>
                      <a:pt x="289636" y="83820"/>
                    </a:lnTo>
                    <a:lnTo>
                      <a:pt x="288556" y="81927"/>
                    </a:lnTo>
                    <a:lnTo>
                      <a:pt x="288264" y="82550"/>
                    </a:lnTo>
                    <a:lnTo>
                      <a:pt x="287578" y="82550"/>
                    </a:lnTo>
                    <a:lnTo>
                      <a:pt x="288201" y="81280"/>
                    </a:lnTo>
                    <a:lnTo>
                      <a:pt x="288556" y="81927"/>
                    </a:lnTo>
                    <a:lnTo>
                      <a:pt x="288874" y="81280"/>
                    </a:lnTo>
                    <a:lnTo>
                      <a:pt x="290207" y="81280"/>
                    </a:lnTo>
                    <a:lnTo>
                      <a:pt x="289636" y="83820"/>
                    </a:lnTo>
                    <a:lnTo>
                      <a:pt x="292671" y="83820"/>
                    </a:lnTo>
                    <a:lnTo>
                      <a:pt x="293814" y="85090"/>
                    </a:lnTo>
                    <a:lnTo>
                      <a:pt x="293827" y="86360"/>
                    </a:lnTo>
                    <a:lnTo>
                      <a:pt x="293827" y="82550"/>
                    </a:lnTo>
                    <a:lnTo>
                      <a:pt x="292671" y="82550"/>
                    </a:lnTo>
                    <a:lnTo>
                      <a:pt x="292519" y="81280"/>
                    </a:lnTo>
                    <a:lnTo>
                      <a:pt x="294195" y="81280"/>
                    </a:lnTo>
                    <a:lnTo>
                      <a:pt x="294792" y="82550"/>
                    </a:lnTo>
                    <a:lnTo>
                      <a:pt x="294792" y="80187"/>
                    </a:lnTo>
                    <a:lnTo>
                      <a:pt x="294513" y="80010"/>
                    </a:lnTo>
                    <a:lnTo>
                      <a:pt x="293471" y="80010"/>
                    </a:lnTo>
                    <a:lnTo>
                      <a:pt x="293903" y="78740"/>
                    </a:lnTo>
                    <a:lnTo>
                      <a:pt x="294995" y="77470"/>
                    </a:lnTo>
                    <a:lnTo>
                      <a:pt x="295922" y="77470"/>
                    </a:lnTo>
                    <a:lnTo>
                      <a:pt x="297141" y="80010"/>
                    </a:lnTo>
                    <a:lnTo>
                      <a:pt x="297776" y="80010"/>
                    </a:lnTo>
                    <a:lnTo>
                      <a:pt x="299199" y="82550"/>
                    </a:lnTo>
                    <a:lnTo>
                      <a:pt x="299199" y="78740"/>
                    </a:lnTo>
                    <a:lnTo>
                      <a:pt x="297675" y="78740"/>
                    </a:lnTo>
                    <a:lnTo>
                      <a:pt x="296405" y="77470"/>
                    </a:lnTo>
                    <a:lnTo>
                      <a:pt x="295567" y="76200"/>
                    </a:lnTo>
                    <a:lnTo>
                      <a:pt x="294525" y="74930"/>
                    </a:lnTo>
                    <a:lnTo>
                      <a:pt x="294170" y="77470"/>
                    </a:lnTo>
                    <a:lnTo>
                      <a:pt x="292036" y="77470"/>
                    </a:lnTo>
                    <a:lnTo>
                      <a:pt x="291719" y="74930"/>
                    </a:lnTo>
                    <a:lnTo>
                      <a:pt x="290258" y="74930"/>
                    </a:lnTo>
                    <a:lnTo>
                      <a:pt x="290258" y="76200"/>
                    </a:lnTo>
                    <a:lnTo>
                      <a:pt x="285280" y="77470"/>
                    </a:lnTo>
                    <a:lnTo>
                      <a:pt x="287299" y="77470"/>
                    </a:lnTo>
                    <a:lnTo>
                      <a:pt x="288759" y="78740"/>
                    </a:lnTo>
                    <a:lnTo>
                      <a:pt x="289229" y="77470"/>
                    </a:lnTo>
                    <a:lnTo>
                      <a:pt x="290537" y="77470"/>
                    </a:lnTo>
                    <a:lnTo>
                      <a:pt x="292112" y="78740"/>
                    </a:lnTo>
                    <a:lnTo>
                      <a:pt x="292722" y="78740"/>
                    </a:lnTo>
                    <a:lnTo>
                      <a:pt x="293382" y="80010"/>
                    </a:lnTo>
                    <a:lnTo>
                      <a:pt x="289433" y="80010"/>
                    </a:lnTo>
                    <a:lnTo>
                      <a:pt x="288696" y="78740"/>
                    </a:lnTo>
                    <a:lnTo>
                      <a:pt x="288721" y="80010"/>
                    </a:lnTo>
                    <a:lnTo>
                      <a:pt x="288937" y="80010"/>
                    </a:lnTo>
                    <a:lnTo>
                      <a:pt x="286804" y="81280"/>
                    </a:lnTo>
                    <a:lnTo>
                      <a:pt x="285508" y="81280"/>
                    </a:lnTo>
                    <a:lnTo>
                      <a:pt x="284594" y="80632"/>
                    </a:lnTo>
                    <a:lnTo>
                      <a:pt x="284594" y="82550"/>
                    </a:lnTo>
                    <a:lnTo>
                      <a:pt x="283718" y="83820"/>
                    </a:lnTo>
                    <a:lnTo>
                      <a:pt x="283032" y="83820"/>
                    </a:lnTo>
                    <a:lnTo>
                      <a:pt x="281787" y="82550"/>
                    </a:lnTo>
                    <a:lnTo>
                      <a:pt x="284594" y="82550"/>
                    </a:lnTo>
                    <a:lnTo>
                      <a:pt x="284594" y="80632"/>
                    </a:lnTo>
                    <a:lnTo>
                      <a:pt x="283743" y="80010"/>
                    </a:lnTo>
                    <a:lnTo>
                      <a:pt x="283273" y="80010"/>
                    </a:lnTo>
                    <a:lnTo>
                      <a:pt x="282778" y="78740"/>
                    </a:lnTo>
                    <a:lnTo>
                      <a:pt x="283362" y="81280"/>
                    </a:lnTo>
                    <a:lnTo>
                      <a:pt x="281368" y="81280"/>
                    </a:lnTo>
                    <a:lnTo>
                      <a:pt x="280733" y="80937"/>
                    </a:lnTo>
                    <a:lnTo>
                      <a:pt x="280733" y="82550"/>
                    </a:lnTo>
                    <a:lnTo>
                      <a:pt x="279946" y="85090"/>
                    </a:lnTo>
                    <a:lnTo>
                      <a:pt x="278257" y="82550"/>
                    </a:lnTo>
                    <a:lnTo>
                      <a:pt x="280733" y="82550"/>
                    </a:lnTo>
                    <a:lnTo>
                      <a:pt x="280733" y="80937"/>
                    </a:lnTo>
                    <a:lnTo>
                      <a:pt x="279044" y="80010"/>
                    </a:lnTo>
                    <a:lnTo>
                      <a:pt x="277456" y="82550"/>
                    </a:lnTo>
                    <a:lnTo>
                      <a:pt x="278549" y="84823"/>
                    </a:lnTo>
                    <a:lnTo>
                      <a:pt x="278599" y="85432"/>
                    </a:lnTo>
                    <a:lnTo>
                      <a:pt x="278422" y="86360"/>
                    </a:lnTo>
                    <a:lnTo>
                      <a:pt x="276669" y="87630"/>
                    </a:lnTo>
                    <a:lnTo>
                      <a:pt x="275945" y="87630"/>
                    </a:lnTo>
                    <a:lnTo>
                      <a:pt x="275297" y="86360"/>
                    </a:lnTo>
                    <a:lnTo>
                      <a:pt x="274662" y="85090"/>
                    </a:lnTo>
                    <a:lnTo>
                      <a:pt x="273939" y="83820"/>
                    </a:lnTo>
                    <a:lnTo>
                      <a:pt x="273024" y="82550"/>
                    </a:lnTo>
                    <a:lnTo>
                      <a:pt x="273024" y="85090"/>
                    </a:lnTo>
                    <a:lnTo>
                      <a:pt x="271487" y="85090"/>
                    </a:lnTo>
                    <a:lnTo>
                      <a:pt x="271487" y="87630"/>
                    </a:lnTo>
                    <a:lnTo>
                      <a:pt x="270611" y="88582"/>
                    </a:lnTo>
                    <a:lnTo>
                      <a:pt x="270611" y="91440"/>
                    </a:lnTo>
                    <a:lnTo>
                      <a:pt x="270446" y="93980"/>
                    </a:lnTo>
                    <a:lnTo>
                      <a:pt x="268630" y="93980"/>
                    </a:lnTo>
                    <a:lnTo>
                      <a:pt x="268160" y="91440"/>
                    </a:lnTo>
                    <a:lnTo>
                      <a:pt x="267385" y="90170"/>
                    </a:lnTo>
                    <a:lnTo>
                      <a:pt x="268744" y="90170"/>
                    </a:lnTo>
                    <a:lnTo>
                      <a:pt x="270205" y="91440"/>
                    </a:lnTo>
                    <a:lnTo>
                      <a:pt x="270611" y="91440"/>
                    </a:lnTo>
                    <a:lnTo>
                      <a:pt x="270611" y="88582"/>
                    </a:lnTo>
                    <a:lnTo>
                      <a:pt x="270319" y="88900"/>
                    </a:lnTo>
                    <a:lnTo>
                      <a:pt x="268909" y="88900"/>
                    </a:lnTo>
                    <a:lnTo>
                      <a:pt x="268859" y="87630"/>
                    </a:lnTo>
                    <a:lnTo>
                      <a:pt x="269036" y="86360"/>
                    </a:lnTo>
                    <a:lnTo>
                      <a:pt x="270205" y="86360"/>
                    </a:lnTo>
                    <a:lnTo>
                      <a:pt x="270967" y="87630"/>
                    </a:lnTo>
                    <a:lnTo>
                      <a:pt x="271487" y="87630"/>
                    </a:lnTo>
                    <a:lnTo>
                      <a:pt x="271487" y="85090"/>
                    </a:lnTo>
                    <a:lnTo>
                      <a:pt x="269163" y="85090"/>
                    </a:lnTo>
                    <a:lnTo>
                      <a:pt x="267944" y="84074"/>
                    </a:lnTo>
                    <a:lnTo>
                      <a:pt x="267944" y="87630"/>
                    </a:lnTo>
                    <a:lnTo>
                      <a:pt x="266661" y="87630"/>
                    </a:lnTo>
                    <a:lnTo>
                      <a:pt x="266661" y="90170"/>
                    </a:lnTo>
                    <a:lnTo>
                      <a:pt x="266446" y="91440"/>
                    </a:lnTo>
                    <a:lnTo>
                      <a:pt x="264350" y="91440"/>
                    </a:lnTo>
                    <a:lnTo>
                      <a:pt x="264744" y="88900"/>
                    </a:lnTo>
                    <a:lnTo>
                      <a:pt x="266407" y="90170"/>
                    </a:lnTo>
                    <a:lnTo>
                      <a:pt x="266661" y="90170"/>
                    </a:lnTo>
                    <a:lnTo>
                      <a:pt x="266661" y="87630"/>
                    </a:lnTo>
                    <a:lnTo>
                      <a:pt x="265760" y="87630"/>
                    </a:lnTo>
                    <a:lnTo>
                      <a:pt x="265557" y="86360"/>
                    </a:lnTo>
                    <a:lnTo>
                      <a:pt x="267741" y="85090"/>
                    </a:lnTo>
                    <a:lnTo>
                      <a:pt x="267944" y="87630"/>
                    </a:lnTo>
                    <a:lnTo>
                      <a:pt x="267944" y="84074"/>
                    </a:lnTo>
                    <a:lnTo>
                      <a:pt x="267652" y="83820"/>
                    </a:lnTo>
                    <a:lnTo>
                      <a:pt x="267284" y="83820"/>
                    </a:lnTo>
                    <a:lnTo>
                      <a:pt x="264756" y="85090"/>
                    </a:lnTo>
                    <a:lnTo>
                      <a:pt x="264375" y="85090"/>
                    </a:lnTo>
                    <a:lnTo>
                      <a:pt x="264375" y="86360"/>
                    </a:lnTo>
                    <a:lnTo>
                      <a:pt x="264248" y="87630"/>
                    </a:lnTo>
                    <a:lnTo>
                      <a:pt x="263486" y="87630"/>
                    </a:lnTo>
                    <a:lnTo>
                      <a:pt x="263486" y="88900"/>
                    </a:lnTo>
                    <a:lnTo>
                      <a:pt x="263067" y="91440"/>
                    </a:lnTo>
                    <a:lnTo>
                      <a:pt x="261150" y="91440"/>
                    </a:lnTo>
                    <a:lnTo>
                      <a:pt x="261594" y="90170"/>
                    </a:lnTo>
                    <a:lnTo>
                      <a:pt x="261124" y="88900"/>
                    </a:lnTo>
                    <a:lnTo>
                      <a:pt x="263486" y="88900"/>
                    </a:lnTo>
                    <a:lnTo>
                      <a:pt x="263486" y="87630"/>
                    </a:lnTo>
                    <a:lnTo>
                      <a:pt x="262775" y="87630"/>
                    </a:lnTo>
                    <a:lnTo>
                      <a:pt x="264045" y="86360"/>
                    </a:lnTo>
                    <a:lnTo>
                      <a:pt x="264375" y="86360"/>
                    </a:lnTo>
                    <a:lnTo>
                      <a:pt x="264375" y="85090"/>
                    </a:lnTo>
                    <a:lnTo>
                      <a:pt x="264160" y="85090"/>
                    </a:lnTo>
                    <a:lnTo>
                      <a:pt x="263969" y="81927"/>
                    </a:lnTo>
                    <a:lnTo>
                      <a:pt x="264121" y="78740"/>
                    </a:lnTo>
                    <a:lnTo>
                      <a:pt x="265010" y="78740"/>
                    </a:lnTo>
                    <a:lnTo>
                      <a:pt x="261061" y="76200"/>
                    </a:lnTo>
                    <a:lnTo>
                      <a:pt x="259626" y="74930"/>
                    </a:lnTo>
                    <a:lnTo>
                      <a:pt x="261645" y="74930"/>
                    </a:lnTo>
                    <a:lnTo>
                      <a:pt x="261823" y="73660"/>
                    </a:lnTo>
                    <a:lnTo>
                      <a:pt x="261962" y="73660"/>
                    </a:lnTo>
                    <a:lnTo>
                      <a:pt x="262013" y="72390"/>
                    </a:lnTo>
                    <a:lnTo>
                      <a:pt x="261366" y="73660"/>
                    </a:lnTo>
                    <a:lnTo>
                      <a:pt x="259359" y="73660"/>
                    </a:lnTo>
                    <a:lnTo>
                      <a:pt x="259092" y="72872"/>
                    </a:lnTo>
                    <a:lnTo>
                      <a:pt x="259016" y="72174"/>
                    </a:lnTo>
                    <a:lnTo>
                      <a:pt x="259461" y="71120"/>
                    </a:lnTo>
                    <a:lnTo>
                      <a:pt x="257403" y="73660"/>
                    </a:lnTo>
                    <a:lnTo>
                      <a:pt x="255549" y="71120"/>
                    </a:lnTo>
                    <a:lnTo>
                      <a:pt x="252768" y="71120"/>
                    </a:lnTo>
                    <a:lnTo>
                      <a:pt x="257022" y="73634"/>
                    </a:lnTo>
                    <a:lnTo>
                      <a:pt x="257136" y="74117"/>
                    </a:lnTo>
                    <a:lnTo>
                      <a:pt x="257416" y="76200"/>
                    </a:lnTo>
                    <a:lnTo>
                      <a:pt x="260057" y="76200"/>
                    </a:lnTo>
                    <a:lnTo>
                      <a:pt x="260692" y="77470"/>
                    </a:lnTo>
                    <a:lnTo>
                      <a:pt x="259854" y="77470"/>
                    </a:lnTo>
                    <a:lnTo>
                      <a:pt x="258914" y="78740"/>
                    </a:lnTo>
                    <a:lnTo>
                      <a:pt x="260426" y="80899"/>
                    </a:lnTo>
                    <a:lnTo>
                      <a:pt x="260794" y="78740"/>
                    </a:lnTo>
                    <a:lnTo>
                      <a:pt x="260985" y="78740"/>
                    </a:lnTo>
                    <a:lnTo>
                      <a:pt x="261226" y="77838"/>
                    </a:lnTo>
                    <a:lnTo>
                      <a:pt x="261289" y="77470"/>
                    </a:lnTo>
                    <a:lnTo>
                      <a:pt x="263601" y="78740"/>
                    </a:lnTo>
                    <a:lnTo>
                      <a:pt x="262686" y="83820"/>
                    </a:lnTo>
                    <a:lnTo>
                      <a:pt x="261150" y="82550"/>
                    </a:lnTo>
                    <a:lnTo>
                      <a:pt x="260477" y="81470"/>
                    </a:lnTo>
                    <a:lnTo>
                      <a:pt x="260134" y="81788"/>
                    </a:lnTo>
                    <a:lnTo>
                      <a:pt x="260134" y="87579"/>
                    </a:lnTo>
                    <a:lnTo>
                      <a:pt x="260083" y="88836"/>
                    </a:lnTo>
                    <a:lnTo>
                      <a:pt x="259994" y="90170"/>
                    </a:lnTo>
                    <a:lnTo>
                      <a:pt x="258038" y="90170"/>
                    </a:lnTo>
                    <a:lnTo>
                      <a:pt x="256984" y="88950"/>
                    </a:lnTo>
                    <a:lnTo>
                      <a:pt x="256501" y="87630"/>
                    </a:lnTo>
                    <a:lnTo>
                      <a:pt x="256095" y="85090"/>
                    </a:lnTo>
                    <a:lnTo>
                      <a:pt x="257111" y="85090"/>
                    </a:lnTo>
                    <a:lnTo>
                      <a:pt x="259499" y="86360"/>
                    </a:lnTo>
                    <a:lnTo>
                      <a:pt x="260134" y="87579"/>
                    </a:lnTo>
                    <a:lnTo>
                      <a:pt x="260134" y="81788"/>
                    </a:lnTo>
                    <a:lnTo>
                      <a:pt x="259295" y="82550"/>
                    </a:lnTo>
                    <a:lnTo>
                      <a:pt x="258902" y="82550"/>
                    </a:lnTo>
                    <a:lnTo>
                      <a:pt x="258622" y="81280"/>
                    </a:lnTo>
                    <a:lnTo>
                      <a:pt x="257962" y="78320"/>
                    </a:lnTo>
                    <a:lnTo>
                      <a:pt x="257962" y="82550"/>
                    </a:lnTo>
                    <a:lnTo>
                      <a:pt x="257822" y="83820"/>
                    </a:lnTo>
                    <a:lnTo>
                      <a:pt x="255651" y="83820"/>
                    </a:lnTo>
                    <a:lnTo>
                      <a:pt x="255651" y="85090"/>
                    </a:lnTo>
                    <a:lnTo>
                      <a:pt x="254838" y="87630"/>
                    </a:lnTo>
                    <a:lnTo>
                      <a:pt x="253149" y="86360"/>
                    </a:lnTo>
                    <a:lnTo>
                      <a:pt x="253098" y="83820"/>
                    </a:lnTo>
                    <a:lnTo>
                      <a:pt x="255371" y="85090"/>
                    </a:lnTo>
                    <a:lnTo>
                      <a:pt x="255651" y="85090"/>
                    </a:lnTo>
                    <a:lnTo>
                      <a:pt x="255651" y="83820"/>
                    </a:lnTo>
                    <a:lnTo>
                      <a:pt x="254914" y="83820"/>
                    </a:lnTo>
                    <a:lnTo>
                      <a:pt x="254698" y="81280"/>
                    </a:lnTo>
                    <a:lnTo>
                      <a:pt x="255714" y="81280"/>
                    </a:lnTo>
                    <a:lnTo>
                      <a:pt x="256311" y="82550"/>
                    </a:lnTo>
                    <a:lnTo>
                      <a:pt x="257314" y="81280"/>
                    </a:lnTo>
                    <a:lnTo>
                      <a:pt x="257962" y="82550"/>
                    </a:lnTo>
                    <a:lnTo>
                      <a:pt x="257962" y="78320"/>
                    </a:lnTo>
                    <a:lnTo>
                      <a:pt x="257492" y="76200"/>
                    </a:lnTo>
                    <a:lnTo>
                      <a:pt x="256540" y="77470"/>
                    </a:lnTo>
                    <a:lnTo>
                      <a:pt x="257238" y="78740"/>
                    </a:lnTo>
                    <a:lnTo>
                      <a:pt x="257835" y="80010"/>
                    </a:lnTo>
                    <a:lnTo>
                      <a:pt x="253987" y="80010"/>
                    </a:lnTo>
                    <a:lnTo>
                      <a:pt x="253657" y="78955"/>
                    </a:lnTo>
                    <a:lnTo>
                      <a:pt x="253657" y="80010"/>
                    </a:lnTo>
                    <a:lnTo>
                      <a:pt x="253403" y="82550"/>
                    </a:lnTo>
                    <a:lnTo>
                      <a:pt x="252006" y="82550"/>
                    </a:lnTo>
                    <a:lnTo>
                      <a:pt x="252006" y="85090"/>
                    </a:lnTo>
                    <a:lnTo>
                      <a:pt x="251510" y="85090"/>
                    </a:lnTo>
                    <a:lnTo>
                      <a:pt x="251282" y="86360"/>
                    </a:lnTo>
                    <a:lnTo>
                      <a:pt x="250964" y="86360"/>
                    </a:lnTo>
                    <a:lnTo>
                      <a:pt x="250444" y="85090"/>
                    </a:lnTo>
                    <a:lnTo>
                      <a:pt x="250253" y="85090"/>
                    </a:lnTo>
                    <a:lnTo>
                      <a:pt x="250342" y="83820"/>
                    </a:lnTo>
                    <a:lnTo>
                      <a:pt x="250964" y="82550"/>
                    </a:lnTo>
                    <a:lnTo>
                      <a:pt x="251307" y="83820"/>
                    </a:lnTo>
                    <a:lnTo>
                      <a:pt x="251752" y="83820"/>
                    </a:lnTo>
                    <a:lnTo>
                      <a:pt x="252006" y="85090"/>
                    </a:lnTo>
                    <a:lnTo>
                      <a:pt x="252006" y="82550"/>
                    </a:lnTo>
                    <a:lnTo>
                      <a:pt x="251879" y="82550"/>
                    </a:lnTo>
                    <a:lnTo>
                      <a:pt x="251231" y="81280"/>
                    </a:lnTo>
                    <a:lnTo>
                      <a:pt x="250799" y="80010"/>
                    </a:lnTo>
                    <a:lnTo>
                      <a:pt x="250571" y="80010"/>
                    </a:lnTo>
                    <a:lnTo>
                      <a:pt x="250571" y="81280"/>
                    </a:lnTo>
                    <a:lnTo>
                      <a:pt x="248056" y="81280"/>
                    </a:lnTo>
                    <a:lnTo>
                      <a:pt x="247573" y="80010"/>
                    </a:lnTo>
                    <a:lnTo>
                      <a:pt x="247078" y="77470"/>
                    </a:lnTo>
                    <a:lnTo>
                      <a:pt x="248424" y="76200"/>
                    </a:lnTo>
                    <a:lnTo>
                      <a:pt x="249174" y="77470"/>
                    </a:lnTo>
                    <a:lnTo>
                      <a:pt x="250139" y="78740"/>
                    </a:lnTo>
                    <a:lnTo>
                      <a:pt x="250278" y="80010"/>
                    </a:lnTo>
                    <a:lnTo>
                      <a:pt x="250444" y="80010"/>
                    </a:lnTo>
                    <a:lnTo>
                      <a:pt x="250571" y="81280"/>
                    </a:lnTo>
                    <a:lnTo>
                      <a:pt x="250571" y="80010"/>
                    </a:lnTo>
                    <a:lnTo>
                      <a:pt x="251345" y="78740"/>
                    </a:lnTo>
                    <a:lnTo>
                      <a:pt x="253403" y="80010"/>
                    </a:lnTo>
                    <a:lnTo>
                      <a:pt x="253657" y="80010"/>
                    </a:lnTo>
                    <a:lnTo>
                      <a:pt x="253657" y="78955"/>
                    </a:lnTo>
                    <a:lnTo>
                      <a:pt x="253593" y="78740"/>
                    </a:lnTo>
                    <a:lnTo>
                      <a:pt x="252818" y="76200"/>
                    </a:lnTo>
                    <a:lnTo>
                      <a:pt x="252247" y="74930"/>
                    </a:lnTo>
                    <a:lnTo>
                      <a:pt x="251726" y="74930"/>
                    </a:lnTo>
                    <a:lnTo>
                      <a:pt x="252768" y="71120"/>
                    </a:lnTo>
                    <a:lnTo>
                      <a:pt x="251536" y="71120"/>
                    </a:lnTo>
                    <a:lnTo>
                      <a:pt x="251460" y="70980"/>
                    </a:lnTo>
                    <a:lnTo>
                      <a:pt x="251460" y="71120"/>
                    </a:lnTo>
                    <a:lnTo>
                      <a:pt x="251028" y="76200"/>
                    </a:lnTo>
                    <a:lnTo>
                      <a:pt x="244754" y="74930"/>
                    </a:lnTo>
                    <a:lnTo>
                      <a:pt x="246049" y="77495"/>
                    </a:lnTo>
                    <a:lnTo>
                      <a:pt x="247243" y="78740"/>
                    </a:lnTo>
                    <a:lnTo>
                      <a:pt x="245986" y="81280"/>
                    </a:lnTo>
                    <a:lnTo>
                      <a:pt x="247942" y="81280"/>
                    </a:lnTo>
                    <a:lnTo>
                      <a:pt x="248018" y="81927"/>
                    </a:lnTo>
                    <a:lnTo>
                      <a:pt x="248107" y="83820"/>
                    </a:lnTo>
                    <a:lnTo>
                      <a:pt x="247332" y="85090"/>
                    </a:lnTo>
                    <a:lnTo>
                      <a:pt x="246468" y="85090"/>
                    </a:lnTo>
                    <a:lnTo>
                      <a:pt x="245656" y="81280"/>
                    </a:lnTo>
                    <a:lnTo>
                      <a:pt x="245033" y="80772"/>
                    </a:lnTo>
                    <a:lnTo>
                      <a:pt x="245033" y="82550"/>
                    </a:lnTo>
                    <a:lnTo>
                      <a:pt x="244398" y="83820"/>
                    </a:lnTo>
                    <a:lnTo>
                      <a:pt x="241744" y="83820"/>
                    </a:lnTo>
                    <a:lnTo>
                      <a:pt x="241452" y="81280"/>
                    </a:lnTo>
                    <a:lnTo>
                      <a:pt x="240106" y="82550"/>
                    </a:lnTo>
                    <a:lnTo>
                      <a:pt x="239382" y="81280"/>
                    </a:lnTo>
                    <a:lnTo>
                      <a:pt x="238366" y="81280"/>
                    </a:lnTo>
                    <a:lnTo>
                      <a:pt x="238823" y="80010"/>
                    </a:lnTo>
                    <a:lnTo>
                      <a:pt x="239293" y="78740"/>
                    </a:lnTo>
                    <a:lnTo>
                      <a:pt x="241312" y="78740"/>
                    </a:lnTo>
                    <a:lnTo>
                      <a:pt x="241439" y="81280"/>
                    </a:lnTo>
                    <a:lnTo>
                      <a:pt x="242468" y="80010"/>
                    </a:lnTo>
                    <a:lnTo>
                      <a:pt x="244373" y="81280"/>
                    </a:lnTo>
                    <a:lnTo>
                      <a:pt x="245033" y="82550"/>
                    </a:lnTo>
                    <a:lnTo>
                      <a:pt x="245033" y="80772"/>
                    </a:lnTo>
                    <a:lnTo>
                      <a:pt x="244106" y="80010"/>
                    </a:lnTo>
                    <a:lnTo>
                      <a:pt x="243573" y="78740"/>
                    </a:lnTo>
                    <a:lnTo>
                      <a:pt x="243052" y="77470"/>
                    </a:lnTo>
                    <a:lnTo>
                      <a:pt x="242709" y="76200"/>
                    </a:lnTo>
                    <a:lnTo>
                      <a:pt x="243941" y="74955"/>
                    </a:lnTo>
                    <a:lnTo>
                      <a:pt x="244030" y="72174"/>
                    </a:lnTo>
                    <a:lnTo>
                      <a:pt x="244462" y="71120"/>
                    </a:lnTo>
                    <a:lnTo>
                      <a:pt x="245452" y="69850"/>
                    </a:lnTo>
                    <a:lnTo>
                      <a:pt x="249364" y="71120"/>
                    </a:lnTo>
                    <a:lnTo>
                      <a:pt x="251460" y="71120"/>
                    </a:lnTo>
                    <a:lnTo>
                      <a:pt x="251460" y="70980"/>
                    </a:lnTo>
                    <a:lnTo>
                      <a:pt x="250888" y="69850"/>
                    </a:lnTo>
                    <a:lnTo>
                      <a:pt x="250278" y="69850"/>
                    </a:lnTo>
                    <a:lnTo>
                      <a:pt x="248577" y="68580"/>
                    </a:lnTo>
                    <a:lnTo>
                      <a:pt x="244436" y="68580"/>
                    </a:lnTo>
                    <a:lnTo>
                      <a:pt x="244386" y="69926"/>
                    </a:lnTo>
                    <a:lnTo>
                      <a:pt x="243941" y="71158"/>
                    </a:lnTo>
                    <a:lnTo>
                      <a:pt x="243611" y="72390"/>
                    </a:lnTo>
                    <a:lnTo>
                      <a:pt x="242900" y="73660"/>
                    </a:lnTo>
                    <a:lnTo>
                      <a:pt x="241173" y="73660"/>
                    </a:lnTo>
                    <a:lnTo>
                      <a:pt x="241185" y="72174"/>
                    </a:lnTo>
                    <a:lnTo>
                      <a:pt x="241388" y="71120"/>
                    </a:lnTo>
                    <a:lnTo>
                      <a:pt x="242049" y="68580"/>
                    </a:lnTo>
                    <a:lnTo>
                      <a:pt x="242227" y="68580"/>
                    </a:lnTo>
                    <a:lnTo>
                      <a:pt x="244335" y="69811"/>
                    </a:lnTo>
                    <a:lnTo>
                      <a:pt x="244386" y="68529"/>
                    </a:lnTo>
                    <a:lnTo>
                      <a:pt x="243255" y="67310"/>
                    </a:lnTo>
                    <a:lnTo>
                      <a:pt x="243459" y="66040"/>
                    </a:lnTo>
                    <a:lnTo>
                      <a:pt x="242100" y="66040"/>
                    </a:lnTo>
                    <a:lnTo>
                      <a:pt x="241452" y="67310"/>
                    </a:lnTo>
                    <a:lnTo>
                      <a:pt x="241185" y="67310"/>
                    </a:lnTo>
                    <a:lnTo>
                      <a:pt x="241185" y="68580"/>
                    </a:lnTo>
                    <a:lnTo>
                      <a:pt x="239649" y="73660"/>
                    </a:lnTo>
                    <a:lnTo>
                      <a:pt x="237909" y="73660"/>
                    </a:lnTo>
                    <a:lnTo>
                      <a:pt x="239458" y="77470"/>
                    </a:lnTo>
                    <a:lnTo>
                      <a:pt x="238175" y="77470"/>
                    </a:lnTo>
                    <a:lnTo>
                      <a:pt x="238175" y="78740"/>
                    </a:lnTo>
                    <a:lnTo>
                      <a:pt x="238112" y="80010"/>
                    </a:lnTo>
                    <a:lnTo>
                      <a:pt x="234835" y="80010"/>
                    </a:lnTo>
                    <a:lnTo>
                      <a:pt x="234492" y="77470"/>
                    </a:lnTo>
                    <a:lnTo>
                      <a:pt x="235077" y="77470"/>
                    </a:lnTo>
                    <a:lnTo>
                      <a:pt x="238175" y="78740"/>
                    </a:lnTo>
                    <a:lnTo>
                      <a:pt x="238175" y="77470"/>
                    </a:lnTo>
                    <a:lnTo>
                      <a:pt x="235686" y="77470"/>
                    </a:lnTo>
                    <a:lnTo>
                      <a:pt x="235851" y="76454"/>
                    </a:lnTo>
                    <a:lnTo>
                      <a:pt x="235902" y="74930"/>
                    </a:lnTo>
                    <a:lnTo>
                      <a:pt x="236969" y="72390"/>
                    </a:lnTo>
                    <a:lnTo>
                      <a:pt x="238099" y="71158"/>
                    </a:lnTo>
                    <a:lnTo>
                      <a:pt x="238213" y="70446"/>
                    </a:lnTo>
                    <a:lnTo>
                      <a:pt x="238290" y="69850"/>
                    </a:lnTo>
                    <a:lnTo>
                      <a:pt x="238442" y="68580"/>
                    </a:lnTo>
                    <a:lnTo>
                      <a:pt x="238975" y="67310"/>
                    </a:lnTo>
                    <a:lnTo>
                      <a:pt x="239941" y="67310"/>
                    </a:lnTo>
                    <a:lnTo>
                      <a:pt x="241185" y="68580"/>
                    </a:lnTo>
                    <a:lnTo>
                      <a:pt x="241185" y="67310"/>
                    </a:lnTo>
                    <a:lnTo>
                      <a:pt x="240017" y="67310"/>
                    </a:lnTo>
                    <a:lnTo>
                      <a:pt x="239801" y="66040"/>
                    </a:lnTo>
                    <a:lnTo>
                      <a:pt x="239585" y="64770"/>
                    </a:lnTo>
                    <a:lnTo>
                      <a:pt x="237972" y="66040"/>
                    </a:lnTo>
                    <a:lnTo>
                      <a:pt x="237909" y="65557"/>
                    </a:lnTo>
                    <a:lnTo>
                      <a:pt x="237909" y="67310"/>
                    </a:lnTo>
                    <a:lnTo>
                      <a:pt x="237858" y="68580"/>
                    </a:lnTo>
                    <a:lnTo>
                      <a:pt x="237655" y="68580"/>
                    </a:lnTo>
                    <a:lnTo>
                      <a:pt x="237223" y="67310"/>
                    </a:lnTo>
                    <a:lnTo>
                      <a:pt x="237909" y="67310"/>
                    </a:lnTo>
                    <a:lnTo>
                      <a:pt x="237909" y="65557"/>
                    </a:lnTo>
                    <a:lnTo>
                      <a:pt x="237807" y="64770"/>
                    </a:lnTo>
                    <a:lnTo>
                      <a:pt x="238683" y="63449"/>
                    </a:lnTo>
                    <a:lnTo>
                      <a:pt x="239128" y="62230"/>
                    </a:lnTo>
                    <a:lnTo>
                      <a:pt x="238010" y="60960"/>
                    </a:lnTo>
                    <a:lnTo>
                      <a:pt x="239585" y="58420"/>
                    </a:lnTo>
                    <a:lnTo>
                      <a:pt x="242976" y="58420"/>
                    </a:lnTo>
                    <a:lnTo>
                      <a:pt x="243090" y="59690"/>
                    </a:lnTo>
                    <a:lnTo>
                      <a:pt x="242887" y="60960"/>
                    </a:lnTo>
                    <a:lnTo>
                      <a:pt x="244132" y="62230"/>
                    </a:lnTo>
                    <a:lnTo>
                      <a:pt x="244652" y="60960"/>
                    </a:lnTo>
                    <a:lnTo>
                      <a:pt x="248704" y="58420"/>
                    </a:lnTo>
                    <a:lnTo>
                      <a:pt x="254088" y="60960"/>
                    </a:lnTo>
                    <a:lnTo>
                      <a:pt x="257225" y="62230"/>
                    </a:lnTo>
                    <a:lnTo>
                      <a:pt x="260832" y="64770"/>
                    </a:lnTo>
                    <a:lnTo>
                      <a:pt x="267106" y="64770"/>
                    </a:lnTo>
                    <a:lnTo>
                      <a:pt x="271919" y="63500"/>
                    </a:lnTo>
                    <a:lnTo>
                      <a:pt x="278511" y="63500"/>
                    </a:lnTo>
                    <a:lnTo>
                      <a:pt x="285534" y="62230"/>
                    </a:lnTo>
                    <a:lnTo>
                      <a:pt x="288594" y="60960"/>
                    </a:lnTo>
                    <a:lnTo>
                      <a:pt x="293077" y="59690"/>
                    </a:lnTo>
                    <a:lnTo>
                      <a:pt x="298424" y="60960"/>
                    </a:lnTo>
                    <a:lnTo>
                      <a:pt x="301078" y="60960"/>
                    </a:lnTo>
                    <a:lnTo>
                      <a:pt x="304368" y="62230"/>
                    </a:lnTo>
                    <a:lnTo>
                      <a:pt x="305066" y="62230"/>
                    </a:lnTo>
                    <a:lnTo>
                      <a:pt x="309245" y="60960"/>
                    </a:lnTo>
                    <a:lnTo>
                      <a:pt x="320090" y="60960"/>
                    </a:lnTo>
                    <a:lnTo>
                      <a:pt x="323405" y="62230"/>
                    </a:lnTo>
                    <a:lnTo>
                      <a:pt x="328726" y="62230"/>
                    </a:lnTo>
                    <a:lnTo>
                      <a:pt x="330593" y="63500"/>
                    </a:lnTo>
                    <a:lnTo>
                      <a:pt x="335191" y="64770"/>
                    </a:lnTo>
                    <a:lnTo>
                      <a:pt x="337896" y="64770"/>
                    </a:lnTo>
                    <a:lnTo>
                      <a:pt x="345008" y="67310"/>
                    </a:lnTo>
                    <a:lnTo>
                      <a:pt x="349478" y="68605"/>
                    </a:lnTo>
                    <a:lnTo>
                      <a:pt x="357581" y="71120"/>
                    </a:lnTo>
                    <a:lnTo>
                      <a:pt x="361276" y="71120"/>
                    </a:lnTo>
                    <a:lnTo>
                      <a:pt x="366522" y="73660"/>
                    </a:lnTo>
                    <a:lnTo>
                      <a:pt x="368134" y="74955"/>
                    </a:lnTo>
                    <a:lnTo>
                      <a:pt x="370179" y="76200"/>
                    </a:lnTo>
                    <a:lnTo>
                      <a:pt x="366928" y="77470"/>
                    </a:lnTo>
                    <a:lnTo>
                      <a:pt x="371259" y="80048"/>
                    </a:lnTo>
                    <a:lnTo>
                      <a:pt x="374827" y="82550"/>
                    </a:lnTo>
                    <a:lnTo>
                      <a:pt x="374967" y="83820"/>
                    </a:lnTo>
                    <a:lnTo>
                      <a:pt x="374967" y="81622"/>
                    </a:lnTo>
                    <a:lnTo>
                      <a:pt x="374294" y="81280"/>
                    </a:lnTo>
                    <a:lnTo>
                      <a:pt x="371500" y="80010"/>
                    </a:lnTo>
                    <a:lnTo>
                      <a:pt x="371424" y="78740"/>
                    </a:lnTo>
                    <a:lnTo>
                      <a:pt x="371246" y="78740"/>
                    </a:lnTo>
                    <a:lnTo>
                      <a:pt x="371678" y="77470"/>
                    </a:lnTo>
                    <a:lnTo>
                      <a:pt x="372376" y="78740"/>
                    </a:lnTo>
                    <a:lnTo>
                      <a:pt x="373151" y="78740"/>
                    </a:lnTo>
                    <a:lnTo>
                      <a:pt x="375805" y="80010"/>
                    </a:lnTo>
                    <a:lnTo>
                      <a:pt x="377837" y="82550"/>
                    </a:lnTo>
                    <a:lnTo>
                      <a:pt x="380085" y="83820"/>
                    </a:lnTo>
                    <a:lnTo>
                      <a:pt x="380085" y="76200"/>
                    </a:lnTo>
                    <a:lnTo>
                      <a:pt x="377761" y="76200"/>
                    </a:lnTo>
                    <a:lnTo>
                      <a:pt x="377469" y="73660"/>
                    </a:lnTo>
                    <a:lnTo>
                      <a:pt x="379526" y="73660"/>
                    </a:lnTo>
                    <a:lnTo>
                      <a:pt x="380873" y="74955"/>
                    </a:lnTo>
                    <a:lnTo>
                      <a:pt x="382295" y="76200"/>
                    </a:lnTo>
                    <a:lnTo>
                      <a:pt x="382295" y="73329"/>
                    </a:lnTo>
                    <a:lnTo>
                      <a:pt x="379272" y="71120"/>
                    </a:lnTo>
                    <a:lnTo>
                      <a:pt x="378955" y="72390"/>
                    </a:lnTo>
                    <a:lnTo>
                      <a:pt x="375259" y="72390"/>
                    </a:lnTo>
                    <a:lnTo>
                      <a:pt x="376351" y="73634"/>
                    </a:lnTo>
                    <a:lnTo>
                      <a:pt x="376313" y="73964"/>
                    </a:lnTo>
                    <a:lnTo>
                      <a:pt x="375843" y="76200"/>
                    </a:lnTo>
                    <a:lnTo>
                      <a:pt x="372465" y="73660"/>
                    </a:lnTo>
                    <a:lnTo>
                      <a:pt x="375259" y="72390"/>
                    </a:lnTo>
                    <a:lnTo>
                      <a:pt x="375107" y="72390"/>
                    </a:lnTo>
                    <a:lnTo>
                      <a:pt x="373672" y="71120"/>
                    </a:lnTo>
                    <a:lnTo>
                      <a:pt x="373367" y="68580"/>
                    </a:lnTo>
                    <a:lnTo>
                      <a:pt x="376986" y="68580"/>
                    </a:lnTo>
                    <a:lnTo>
                      <a:pt x="378637" y="69850"/>
                    </a:lnTo>
                    <a:lnTo>
                      <a:pt x="379158" y="68580"/>
                    </a:lnTo>
                    <a:lnTo>
                      <a:pt x="377545" y="68580"/>
                    </a:lnTo>
                    <a:lnTo>
                      <a:pt x="376593" y="66040"/>
                    </a:lnTo>
                    <a:lnTo>
                      <a:pt x="375818" y="66040"/>
                    </a:lnTo>
                    <a:lnTo>
                      <a:pt x="375183" y="64770"/>
                    </a:lnTo>
                    <a:lnTo>
                      <a:pt x="374738" y="64770"/>
                    </a:lnTo>
                    <a:lnTo>
                      <a:pt x="375170" y="67310"/>
                    </a:lnTo>
                    <a:lnTo>
                      <a:pt x="372529" y="68580"/>
                    </a:lnTo>
                    <a:lnTo>
                      <a:pt x="371271" y="67754"/>
                    </a:lnTo>
                    <a:lnTo>
                      <a:pt x="371919" y="68605"/>
                    </a:lnTo>
                    <a:lnTo>
                      <a:pt x="373189" y="71120"/>
                    </a:lnTo>
                    <a:lnTo>
                      <a:pt x="369862" y="71120"/>
                    </a:lnTo>
                    <a:lnTo>
                      <a:pt x="367753" y="69850"/>
                    </a:lnTo>
                    <a:lnTo>
                      <a:pt x="366864" y="67310"/>
                    </a:lnTo>
                    <a:lnTo>
                      <a:pt x="370611" y="67310"/>
                    </a:lnTo>
                    <a:lnTo>
                      <a:pt x="369265" y="64770"/>
                    </a:lnTo>
                    <a:lnTo>
                      <a:pt x="368300" y="64770"/>
                    </a:lnTo>
                    <a:lnTo>
                      <a:pt x="367487" y="66040"/>
                    </a:lnTo>
                    <a:lnTo>
                      <a:pt x="366064" y="66040"/>
                    </a:lnTo>
                    <a:lnTo>
                      <a:pt x="366064" y="67310"/>
                    </a:lnTo>
                    <a:lnTo>
                      <a:pt x="366064" y="69850"/>
                    </a:lnTo>
                    <a:lnTo>
                      <a:pt x="363118" y="69850"/>
                    </a:lnTo>
                    <a:lnTo>
                      <a:pt x="362737" y="68580"/>
                    </a:lnTo>
                    <a:lnTo>
                      <a:pt x="362000" y="66040"/>
                    </a:lnTo>
                    <a:lnTo>
                      <a:pt x="364794" y="66040"/>
                    </a:lnTo>
                    <a:lnTo>
                      <a:pt x="366064" y="67310"/>
                    </a:lnTo>
                    <a:lnTo>
                      <a:pt x="366064" y="66040"/>
                    </a:lnTo>
                    <a:lnTo>
                      <a:pt x="365772" y="66040"/>
                    </a:lnTo>
                    <a:lnTo>
                      <a:pt x="364744" y="64770"/>
                    </a:lnTo>
                    <a:lnTo>
                      <a:pt x="362953" y="63500"/>
                    </a:lnTo>
                    <a:lnTo>
                      <a:pt x="362216" y="63500"/>
                    </a:lnTo>
                    <a:lnTo>
                      <a:pt x="361454" y="62318"/>
                    </a:lnTo>
                    <a:lnTo>
                      <a:pt x="361175" y="64477"/>
                    </a:lnTo>
                    <a:lnTo>
                      <a:pt x="361175" y="67310"/>
                    </a:lnTo>
                    <a:lnTo>
                      <a:pt x="359448" y="68580"/>
                    </a:lnTo>
                    <a:lnTo>
                      <a:pt x="358013" y="67310"/>
                    </a:lnTo>
                    <a:lnTo>
                      <a:pt x="356171" y="66040"/>
                    </a:lnTo>
                    <a:lnTo>
                      <a:pt x="356019" y="66040"/>
                    </a:lnTo>
                    <a:lnTo>
                      <a:pt x="355625" y="64770"/>
                    </a:lnTo>
                    <a:lnTo>
                      <a:pt x="359752" y="64770"/>
                    </a:lnTo>
                    <a:lnTo>
                      <a:pt x="361175" y="67310"/>
                    </a:lnTo>
                    <a:lnTo>
                      <a:pt x="361175" y="64477"/>
                    </a:lnTo>
                    <a:lnTo>
                      <a:pt x="361137" y="64770"/>
                    </a:lnTo>
                    <a:lnTo>
                      <a:pt x="360413" y="64770"/>
                    </a:lnTo>
                    <a:lnTo>
                      <a:pt x="358165" y="62230"/>
                    </a:lnTo>
                    <a:lnTo>
                      <a:pt x="357657" y="62230"/>
                    </a:lnTo>
                    <a:lnTo>
                      <a:pt x="356400" y="59690"/>
                    </a:lnTo>
                    <a:lnTo>
                      <a:pt x="355714" y="58381"/>
                    </a:lnTo>
                    <a:lnTo>
                      <a:pt x="354825" y="57150"/>
                    </a:lnTo>
                    <a:lnTo>
                      <a:pt x="354215" y="58420"/>
                    </a:lnTo>
                    <a:lnTo>
                      <a:pt x="355231" y="59690"/>
                    </a:lnTo>
                    <a:lnTo>
                      <a:pt x="356044" y="60960"/>
                    </a:lnTo>
                    <a:lnTo>
                      <a:pt x="356654" y="62230"/>
                    </a:lnTo>
                    <a:lnTo>
                      <a:pt x="357238" y="62230"/>
                    </a:lnTo>
                    <a:lnTo>
                      <a:pt x="354393" y="63449"/>
                    </a:lnTo>
                    <a:lnTo>
                      <a:pt x="354533" y="63500"/>
                    </a:lnTo>
                    <a:lnTo>
                      <a:pt x="354139" y="66040"/>
                    </a:lnTo>
                    <a:lnTo>
                      <a:pt x="349491" y="64770"/>
                    </a:lnTo>
                    <a:lnTo>
                      <a:pt x="348272" y="64770"/>
                    </a:lnTo>
                    <a:lnTo>
                      <a:pt x="347548" y="63500"/>
                    </a:lnTo>
                    <a:lnTo>
                      <a:pt x="350862" y="62230"/>
                    </a:lnTo>
                    <a:lnTo>
                      <a:pt x="353479" y="63144"/>
                    </a:lnTo>
                    <a:lnTo>
                      <a:pt x="351497" y="62230"/>
                    </a:lnTo>
                    <a:lnTo>
                      <a:pt x="350088" y="59690"/>
                    </a:lnTo>
                    <a:lnTo>
                      <a:pt x="352348" y="59690"/>
                    </a:lnTo>
                    <a:lnTo>
                      <a:pt x="350723" y="58420"/>
                    </a:lnTo>
                    <a:lnTo>
                      <a:pt x="348767" y="58420"/>
                    </a:lnTo>
                    <a:lnTo>
                      <a:pt x="348767" y="60960"/>
                    </a:lnTo>
                    <a:lnTo>
                      <a:pt x="347560" y="62230"/>
                    </a:lnTo>
                    <a:lnTo>
                      <a:pt x="346417" y="60960"/>
                    </a:lnTo>
                    <a:lnTo>
                      <a:pt x="345033" y="60960"/>
                    </a:lnTo>
                    <a:lnTo>
                      <a:pt x="344919" y="59690"/>
                    </a:lnTo>
                    <a:lnTo>
                      <a:pt x="344551" y="59690"/>
                    </a:lnTo>
                    <a:lnTo>
                      <a:pt x="342201" y="57150"/>
                    </a:lnTo>
                    <a:lnTo>
                      <a:pt x="341299" y="55880"/>
                    </a:lnTo>
                    <a:lnTo>
                      <a:pt x="340334" y="53340"/>
                    </a:lnTo>
                    <a:lnTo>
                      <a:pt x="340271" y="55880"/>
                    </a:lnTo>
                    <a:lnTo>
                      <a:pt x="342061" y="57150"/>
                    </a:lnTo>
                    <a:lnTo>
                      <a:pt x="343204" y="59690"/>
                    </a:lnTo>
                    <a:lnTo>
                      <a:pt x="343954" y="60960"/>
                    </a:lnTo>
                    <a:lnTo>
                      <a:pt x="341718" y="60960"/>
                    </a:lnTo>
                    <a:lnTo>
                      <a:pt x="340283" y="59690"/>
                    </a:lnTo>
                    <a:lnTo>
                      <a:pt x="339394" y="58381"/>
                    </a:lnTo>
                    <a:lnTo>
                      <a:pt x="338213" y="57150"/>
                    </a:lnTo>
                    <a:lnTo>
                      <a:pt x="337820" y="55880"/>
                    </a:lnTo>
                    <a:lnTo>
                      <a:pt x="337337" y="55880"/>
                    </a:lnTo>
                    <a:lnTo>
                      <a:pt x="337591" y="58420"/>
                    </a:lnTo>
                    <a:lnTo>
                      <a:pt x="339559" y="59690"/>
                    </a:lnTo>
                    <a:lnTo>
                      <a:pt x="339166" y="60960"/>
                    </a:lnTo>
                    <a:lnTo>
                      <a:pt x="338162" y="62230"/>
                    </a:lnTo>
                    <a:lnTo>
                      <a:pt x="336042" y="60960"/>
                    </a:lnTo>
                    <a:lnTo>
                      <a:pt x="334848" y="59690"/>
                    </a:lnTo>
                    <a:lnTo>
                      <a:pt x="333946" y="57327"/>
                    </a:lnTo>
                    <a:lnTo>
                      <a:pt x="333946" y="60960"/>
                    </a:lnTo>
                    <a:lnTo>
                      <a:pt x="330441" y="60960"/>
                    </a:lnTo>
                    <a:lnTo>
                      <a:pt x="331241" y="57150"/>
                    </a:lnTo>
                    <a:lnTo>
                      <a:pt x="330098" y="55956"/>
                    </a:lnTo>
                    <a:lnTo>
                      <a:pt x="330098" y="58420"/>
                    </a:lnTo>
                    <a:lnTo>
                      <a:pt x="329412" y="59690"/>
                    </a:lnTo>
                    <a:lnTo>
                      <a:pt x="327266" y="58420"/>
                    </a:lnTo>
                    <a:lnTo>
                      <a:pt x="327037" y="58420"/>
                    </a:lnTo>
                    <a:lnTo>
                      <a:pt x="328193" y="55880"/>
                    </a:lnTo>
                    <a:lnTo>
                      <a:pt x="329958" y="57150"/>
                    </a:lnTo>
                    <a:lnTo>
                      <a:pt x="330098" y="58420"/>
                    </a:lnTo>
                    <a:lnTo>
                      <a:pt x="330098" y="55956"/>
                    </a:lnTo>
                    <a:lnTo>
                      <a:pt x="331622" y="55880"/>
                    </a:lnTo>
                    <a:lnTo>
                      <a:pt x="332320" y="57150"/>
                    </a:lnTo>
                    <a:lnTo>
                      <a:pt x="333857" y="58381"/>
                    </a:lnTo>
                    <a:lnTo>
                      <a:pt x="333946" y="60960"/>
                    </a:lnTo>
                    <a:lnTo>
                      <a:pt x="333946" y="57327"/>
                    </a:lnTo>
                    <a:lnTo>
                      <a:pt x="333883" y="57150"/>
                    </a:lnTo>
                    <a:lnTo>
                      <a:pt x="333197" y="55880"/>
                    </a:lnTo>
                    <a:lnTo>
                      <a:pt x="332689" y="55880"/>
                    </a:lnTo>
                    <a:lnTo>
                      <a:pt x="334429" y="53340"/>
                    </a:lnTo>
                    <a:lnTo>
                      <a:pt x="335203" y="54610"/>
                    </a:lnTo>
                    <a:lnTo>
                      <a:pt x="335876" y="54610"/>
                    </a:lnTo>
                    <a:lnTo>
                      <a:pt x="336194" y="55880"/>
                    </a:lnTo>
                    <a:lnTo>
                      <a:pt x="340321" y="53340"/>
                    </a:lnTo>
                    <a:lnTo>
                      <a:pt x="344055" y="53340"/>
                    </a:lnTo>
                    <a:lnTo>
                      <a:pt x="345147" y="55880"/>
                    </a:lnTo>
                    <a:lnTo>
                      <a:pt x="345300" y="55880"/>
                    </a:lnTo>
                    <a:lnTo>
                      <a:pt x="345782" y="57150"/>
                    </a:lnTo>
                    <a:lnTo>
                      <a:pt x="346329" y="57150"/>
                    </a:lnTo>
                    <a:lnTo>
                      <a:pt x="345338" y="59690"/>
                    </a:lnTo>
                    <a:lnTo>
                      <a:pt x="348157" y="59690"/>
                    </a:lnTo>
                    <a:lnTo>
                      <a:pt x="348767" y="60960"/>
                    </a:lnTo>
                    <a:lnTo>
                      <a:pt x="348767" y="58420"/>
                    </a:lnTo>
                    <a:lnTo>
                      <a:pt x="347992" y="58420"/>
                    </a:lnTo>
                    <a:lnTo>
                      <a:pt x="345249" y="54610"/>
                    </a:lnTo>
                    <a:lnTo>
                      <a:pt x="346125" y="53340"/>
                    </a:lnTo>
                    <a:lnTo>
                      <a:pt x="347002" y="52070"/>
                    </a:lnTo>
                    <a:lnTo>
                      <a:pt x="347700" y="54610"/>
                    </a:lnTo>
                    <a:lnTo>
                      <a:pt x="349643" y="55880"/>
                    </a:lnTo>
                    <a:lnTo>
                      <a:pt x="350608" y="55880"/>
                    </a:lnTo>
                    <a:lnTo>
                      <a:pt x="351790" y="57150"/>
                    </a:lnTo>
                    <a:lnTo>
                      <a:pt x="351586" y="55880"/>
                    </a:lnTo>
                    <a:lnTo>
                      <a:pt x="349681" y="54610"/>
                    </a:lnTo>
                    <a:lnTo>
                      <a:pt x="350075" y="53340"/>
                    </a:lnTo>
                    <a:lnTo>
                      <a:pt x="355244" y="53340"/>
                    </a:lnTo>
                    <a:lnTo>
                      <a:pt x="362204" y="54610"/>
                    </a:lnTo>
                    <a:lnTo>
                      <a:pt x="366585" y="54610"/>
                    </a:lnTo>
                    <a:lnTo>
                      <a:pt x="373253" y="55880"/>
                    </a:lnTo>
                    <a:lnTo>
                      <a:pt x="375488" y="57150"/>
                    </a:lnTo>
                    <a:lnTo>
                      <a:pt x="381774" y="59690"/>
                    </a:lnTo>
                    <a:lnTo>
                      <a:pt x="385749" y="60960"/>
                    </a:lnTo>
                    <a:lnTo>
                      <a:pt x="393001" y="62230"/>
                    </a:lnTo>
                    <a:lnTo>
                      <a:pt x="409917" y="62230"/>
                    </a:lnTo>
                    <a:lnTo>
                      <a:pt x="411911" y="60960"/>
                    </a:lnTo>
                    <a:lnTo>
                      <a:pt x="415963" y="58381"/>
                    </a:lnTo>
                    <a:lnTo>
                      <a:pt x="417817" y="57150"/>
                    </a:lnTo>
                    <a:lnTo>
                      <a:pt x="421424" y="57150"/>
                    </a:lnTo>
                    <a:lnTo>
                      <a:pt x="422275" y="59690"/>
                    </a:lnTo>
                    <a:lnTo>
                      <a:pt x="422986" y="59690"/>
                    </a:lnTo>
                    <a:lnTo>
                      <a:pt x="425043" y="60960"/>
                    </a:lnTo>
                    <a:lnTo>
                      <a:pt x="426529" y="60960"/>
                    </a:lnTo>
                    <a:lnTo>
                      <a:pt x="427951" y="62230"/>
                    </a:lnTo>
                    <a:lnTo>
                      <a:pt x="427951" y="56578"/>
                    </a:lnTo>
                    <a:lnTo>
                      <a:pt x="426961" y="55880"/>
                    </a:lnTo>
                    <a:lnTo>
                      <a:pt x="426453" y="55880"/>
                    </a:lnTo>
                    <a:lnTo>
                      <a:pt x="426453" y="58420"/>
                    </a:lnTo>
                    <a:lnTo>
                      <a:pt x="425932" y="59690"/>
                    </a:lnTo>
                    <a:lnTo>
                      <a:pt x="425640" y="59690"/>
                    </a:lnTo>
                    <a:lnTo>
                      <a:pt x="423926" y="58420"/>
                    </a:lnTo>
                    <a:lnTo>
                      <a:pt x="426453" y="58420"/>
                    </a:lnTo>
                    <a:lnTo>
                      <a:pt x="426453" y="55880"/>
                    </a:lnTo>
                    <a:lnTo>
                      <a:pt x="424738" y="55880"/>
                    </a:lnTo>
                    <a:lnTo>
                      <a:pt x="420014" y="54610"/>
                    </a:lnTo>
                    <a:lnTo>
                      <a:pt x="418655" y="54610"/>
                    </a:lnTo>
                    <a:lnTo>
                      <a:pt x="415683" y="55880"/>
                    </a:lnTo>
                    <a:lnTo>
                      <a:pt x="409994" y="58420"/>
                    </a:lnTo>
                    <a:lnTo>
                      <a:pt x="407733" y="59690"/>
                    </a:lnTo>
                    <a:lnTo>
                      <a:pt x="402170" y="59690"/>
                    </a:lnTo>
                    <a:lnTo>
                      <a:pt x="398868" y="60960"/>
                    </a:lnTo>
                    <a:lnTo>
                      <a:pt x="394995" y="58420"/>
                    </a:lnTo>
                    <a:lnTo>
                      <a:pt x="390677" y="58420"/>
                    </a:lnTo>
                    <a:lnTo>
                      <a:pt x="387553" y="57150"/>
                    </a:lnTo>
                    <a:lnTo>
                      <a:pt x="385838" y="57150"/>
                    </a:lnTo>
                    <a:lnTo>
                      <a:pt x="382638" y="55880"/>
                    </a:lnTo>
                    <a:lnTo>
                      <a:pt x="381127" y="55880"/>
                    </a:lnTo>
                    <a:lnTo>
                      <a:pt x="376567" y="53340"/>
                    </a:lnTo>
                    <a:lnTo>
                      <a:pt x="373265" y="53340"/>
                    </a:lnTo>
                    <a:lnTo>
                      <a:pt x="365848" y="52070"/>
                    </a:lnTo>
                    <a:lnTo>
                      <a:pt x="361823" y="50800"/>
                    </a:lnTo>
                    <a:lnTo>
                      <a:pt x="356476" y="49530"/>
                    </a:lnTo>
                    <a:lnTo>
                      <a:pt x="353695" y="49530"/>
                    </a:lnTo>
                    <a:lnTo>
                      <a:pt x="351548" y="50800"/>
                    </a:lnTo>
                    <a:lnTo>
                      <a:pt x="347624" y="49530"/>
                    </a:lnTo>
                    <a:lnTo>
                      <a:pt x="345846" y="49530"/>
                    </a:lnTo>
                    <a:lnTo>
                      <a:pt x="342353" y="50800"/>
                    </a:lnTo>
                    <a:lnTo>
                      <a:pt x="335394" y="50800"/>
                    </a:lnTo>
                    <a:lnTo>
                      <a:pt x="331863" y="52070"/>
                    </a:lnTo>
                    <a:lnTo>
                      <a:pt x="326707" y="53162"/>
                    </a:lnTo>
                    <a:lnTo>
                      <a:pt x="326707" y="59690"/>
                    </a:lnTo>
                    <a:lnTo>
                      <a:pt x="324142" y="58420"/>
                    </a:lnTo>
                    <a:lnTo>
                      <a:pt x="324396" y="57150"/>
                    </a:lnTo>
                    <a:lnTo>
                      <a:pt x="326351" y="57150"/>
                    </a:lnTo>
                    <a:lnTo>
                      <a:pt x="326707" y="59690"/>
                    </a:lnTo>
                    <a:lnTo>
                      <a:pt x="326707" y="53162"/>
                    </a:lnTo>
                    <a:lnTo>
                      <a:pt x="325843" y="53340"/>
                    </a:lnTo>
                    <a:lnTo>
                      <a:pt x="323303" y="54610"/>
                    </a:lnTo>
                    <a:lnTo>
                      <a:pt x="318503" y="57150"/>
                    </a:lnTo>
                    <a:lnTo>
                      <a:pt x="309054" y="57150"/>
                    </a:lnTo>
                    <a:lnTo>
                      <a:pt x="304761" y="58420"/>
                    </a:lnTo>
                    <a:lnTo>
                      <a:pt x="302704" y="58420"/>
                    </a:lnTo>
                    <a:lnTo>
                      <a:pt x="298361" y="57150"/>
                    </a:lnTo>
                    <a:lnTo>
                      <a:pt x="296125" y="57150"/>
                    </a:lnTo>
                    <a:lnTo>
                      <a:pt x="293357" y="55880"/>
                    </a:lnTo>
                    <a:lnTo>
                      <a:pt x="292735" y="55880"/>
                    </a:lnTo>
                    <a:lnTo>
                      <a:pt x="284568" y="58420"/>
                    </a:lnTo>
                    <a:lnTo>
                      <a:pt x="279311" y="59690"/>
                    </a:lnTo>
                    <a:lnTo>
                      <a:pt x="278168" y="59690"/>
                    </a:lnTo>
                    <a:lnTo>
                      <a:pt x="275920" y="58420"/>
                    </a:lnTo>
                    <a:lnTo>
                      <a:pt x="275183" y="58420"/>
                    </a:lnTo>
                    <a:lnTo>
                      <a:pt x="272656" y="59690"/>
                    </a:lnTo>
                    <a:lnTo>
                      <a:pt x="272440" y="60960"/>
                    </a:lnTo>
                    <a:lnTo>
                      <a:pt x="271780" y="62230"/>
                    </a:lnTo>
                    <a:lnTo>
                      <a:pt x="270484" y="62230"/>
                    </a:lnTo>
                    <a:lnTo>
                      <a:pt x="269989" y="60960"/>
                    </a:lnTo>
                    <a:lnTo>
                      <a:pt x="269417" y="59829"/>
                    </a:lnTo>
                    <a:lnTo>
                      <a:pt x="269417" y="62230"/>
                    </a:lnTo>
                    <a:lnTo>
                      <a:pt x="268351" y="63500"/>
                    </a:lnTo>
                    <a:lnTo>
                      <a:pt x="265747" y="63500"/>
                    </a:lnTo>
                    <a:lnTo>
                      <a:pt x="266471" y="62230"/>
                    </a:lnTo>
                    <a:lnTo>
                      <a:pt x="268312" y="60960"/>
                    </a:lnTo>
                    <a:lnTo>
                      <a:pt x="265620" y="59690"/>
                    </a:lnTo>
                    <a:lnTo>
                      <a:pt x="267931" y="59690"/>
                    </a:lnTo>
                    <a:lnTo>
                      <a:pt x="269011" y="60960"/>
                    </a:lnTo>
                    <a:lnTo>
                      <a:pt x="269417" y="62230"/>
                    </a:lnTo>
                    <a:lnTo>
                      <a:pt x="269417" y="59829"/>
                    </a:lnTo>
                    <a:lnTo>
                      <a:pt x="268071" y="57150"/>
                    </a:lnTo>
                    <a:lnTo>
                      <a:pt x="264807" y="55194"/>
                    </a:lnTo>
                    <a:lnTo>
                      <a:pt x="264807" y="59690"/>
                    </a:lnTo>
                    <a:lnTo>
                      <a:pt x="264515" y="59690"/>
                    </a:lnTo>
                    <a:lnTo>
                      <a:pt x="264515" y="63500"/>
                    </a:lnTo>
                    <a:lnTo>
                      <a:pt x="262839" y="63500"/>
                    </a:lnTo>
                    <a:lnTo>
                      <a:pt x="263156" y="60960"/>
                    </a:lnTo>
                    <a:lnTo>
                      <a:pt x="264515" y="63500"/>
                    </a:lnTo>
                    <a:lnTo>
                      <a:pt x="264515" y="59690"/>
                    </a:lnTo>
                    <a:lnTo>
                      <a:pt x="262890" y="59690"/>
                    </a:lnTo>
                    <a:lnTo>
                      <a:pt x="259422" y="58420"/>
                    </a:lnTo>
                    <a:lnTo>
                      <a:pt x="255117" y="54610"/>
                    </a:lnTo>
                    <a:lnTo>
                      <a:pt x="252247" y="52070"/>
                    </a:lnTo>
                    <a:lnTo>
                      <a:pt x="253174" y="50800"/>
                    </a:lnTo>
                    <a:lnTo>
                      <a:pt x="253085" y="49530"/>
                    </a:lnTo>
                    <a:lnTo>
                      <a:pt x="251929" y="50038"/>
                    </a:lnTo>
                    <a:lnTo>
                      <a:pt x="251929" y="57150"/>
                    </a:lnTo>
                    <a:lnTo>
                      <a:pt x="248285" y="57150"/>
                    </a:lnTo>
                    <a:lnTo>
                      <a:pt x="244665" y="55880"/>
                    </a:lnTo>
                    <a:lnTo>
                      <a:pt x="237515" y="54673"/>
                    </a:lnTo>
                    <a:lnTo>
                      <a:pt x="237515" y="62230"/>
                    </a:lnTo>
                    <a:lnTo>
                      <a:pt x="237159" y="62230"/>
                    </a:lnTo>
                    <a:lnTo>
                      <a:pt x="236423" y="63500"/>
                    </a:lnTo>
                    <a:lnTo>
                      <a:pt x="235877" y="62547"/>
                    </a:lnTo>
                    <a:lnTo>
                      <a:pt x="235877" y="63500"/>
                    </a:lnTo>
                    <a:lnTo>
                      <a:pt x="235800" y="66040"/>
                    </a:lnTo>
                    <a:lnTo>
                      <a:pt x="235470" y="66738"/>
                    </a:lnTo>
                    <a:lnTo>
                      <a:pt x="235470" y="72390"/>
                    </a:lnTo>
                    <a:lnTo>
                      <a:pt x="233832" y="73634"/>
                    </a:lnTo>
                    <a:lnTo>
                      <a:pt x="233730" y="73964"/>
                    </a:lnTo>
                    <a:lnTo>
                      <a:pt x="233540" y="74930"/>
                    </a:lnTo>
                    <a:lnTo>
                      <a:pt x="231457" y="74930"/>
                    </a:lnTo>
                    <a:lnTo>
                      <a:pt x="230759" y="77470"/>
                    </a:lnTo>
                    <a:lnTo>
                      <a:pt x="233553" y="77470"/>
                    </a:lnTo>
                    <a:lnTo>
                      <a:pt x="234302" y="78740"/>
                    </a:lnTo>
                    <a:lnTo>
                      <a:pt x="232359" y="80010"/>
                    </a:lnTo>
                    <a:lnTo>
                      <a:pt x="231013" y="78740"/>
                    </a:lnTo>
                    <a:lnTo>
                      <a:pt x="230187" y="78181"/>
                    </a:lnTo>
                    <a:lnTo>
                      <a:pt x="230187" y="80010"/>
                    </a:lnTo>
                    <a:lnTo>
                      <a:pt x="228765" y="82550"/>
                    </a:lnTo>
                    <a:lnTo>
                      <a:pt x="227622" y="80010"/>
                    </a:lnTo>
                    <a:lnTo>
                      <a:pt x="226428" y="80010"/>
                    </a:lnTo>
                    <a:lnTo>
                      <a:pt x="227685" y="78740"/>
                    </a:lnTo>
                    <a:lnTo>
                      <a:pt x="228892" y="78740"/>
                    </a:lnTo>
                    <a:lnTo>
                      <a:pt x="230187" y="80010"/>
                    </a:lnTo>
                    <a:lnTo>
                      <a:pt x="230187" y="78181"/>
                    </a:lnTo>
                    <a:lnTo>
                      <a:pt x="229196" y="77495"/>
                    </a:lnTo>
                    <a:lnTo>
                      <a:pt x="229285" y="77000"/>
                    </a:lnTo>
                    <a:lnTo>
                      <a:pt x="229793" y="74930"/>
                    </a:lnTo>
                    <a:lnTo>
                      <a:pt x="230720" y="72390"/>
                    </a:lnTo>
                    <a:lnTo>
                      <a:pt x="232778" y="69850"/>
                    </a:lnTo>
                    <a:lnTo>
                      <a:pt x="233324" y="69850"/>
                    </a:lnTo>
                    <a:lnTo>
                      <a:pt x="233502" y="72390"/>
                    </a:lnTo>
                    <a:lnTo>
                      <a:pt x="234721" y="69850"/>
                    </a:lnTo>
                    <a:lnTo>
                      <a:pt x="235470" y="72390"/>
                    </a:lnTo>
                    <a:lnTo>
                      <a:pt x="235470" y="66738"/>
                    </a:lnTo>
                    <a:lnTo>
                      <a:pt x="235191" y="67310"/>
                    </a:lnTo>
                    <a:lnTo>
                      <a:pt x="233400" y="68580"/>
                    </a:lnTo>
                    <a:lnTo>
                      <a:pt x="233375" y="67310"/>
                    </a:lnTo>
                    <a:lnTo>
                      <a:pt x="234492" y="64770"/>
                    </a:lnTo>
                    <a:lnTo>
                      <a:pt x="235877" y="63500"/>
                    </a:lnTo>
                    <a:lnTo>
                      <a:pt x="235877" y="62547"/>
                    </a:lnTo>
                    <a:lnTo>
                      <a:pt x="235699" y="62230"/>
                    </a:lnTo>
                    <a:lnTo>
                      <a:pt x="236956" y="60960"/>
                    </a:lnTo>
                    <a:lnTo>
                      <a:pt x="237515" y="62230"/>
                    </a:lnTo>
                    <a:lnTo>
                      <a:pt x="237515" y="54673"/>
                    </a:lnTo>
                    <a:lnTo>
                      <a:pt x="237172" y="54610"/>
                    </a:lnTo>
                    <a:lnTo>
                      <a:pt x="234048" y="57010"/>
                    </a:lnTo>
                    <a:lnTo>
                      <a:pt x="234048" y="59690"/>
                    </a:lnTo>
                    <a:lnTo>
                      <a:pt x="233222" y="60960"/>
                    </a:lnTo>
                    <a:lnTo>
                      <a:pt x="230860" y="60960"/>
                    </a:lnTo>
                    <a:lnTo>
                      <a:pt x="231063" y="59690"/>
                    </a:lnTo>
                    <a:lnTo>
                      <a:pt x="234048" y="59690"/>
                    </a:lnTo>
                    <a:lnTo>
                      <a:pt x="234048" y="57010"/>
                    </a:lnTo>
                    <a:lnTo>
                      <a:pt x="233857" y="57150"/>
                    </a:lnTo>
                    <a:lnTo>
                      <a:pt x="230187" y="57150"/>
                    </a:lnTo>
                    <a:lnTo>
                      <a:pt x="230606" y="58420"/>
                    </a:lnTo>
                    <a:lnTo>
                      <a:pt x="230441" y="59690"/>
                    </a:lnTo>
                    <a:lnTo>
                      <a:pt x="230365" y="62230"/>
                    </a:lnTo>
                    <a:lnTo>
                      <a:pt x="228155" y="66040"/>
                    </a:lnTo>
                    <a:lnTo>
                      <a:pt x="226631" y="64770"/>
                    </a:lnTo>
                    <a:lnTo>
                      <a:pt x="228498" y="62230"/>
                    </a:lnTo>
                    <a:lnTo>
                      <a:pt x="229603" y="60960"/>
                    </a:lnTo>
                    <a:lnTo>
                      <a:pt x="230365" y="62230"/>
                    </a:lnTo>
                    <a:lnTo>
                      <a:pt x="230365" y="59690"/>
                    </a:lnTo>
                    <a:lnTo>
                      <a:pt x="226745" y="59690"/>
                    </a:lnTo>
                    <a:lnTo>
                      <a:pt x="226047" y="60960"/>
                    </a:lnTo>
                    <a:lnTo>
                      <a:pt x="225425" y="64770"/>
                    </a:lnTo>
                    <a:lnTo>
                      <a:pt x="224599" y="66040"/>
                    </a:lnTo>
                    <a:lnTo>
                      <a:pt x="223824" y="66040"/>
                    </a:lnTo>
                    <a:lnTo>
                      <a:pt x="223824" y="72390"/>
                    </a:lnTo>
                    <a:lnTo>
                      <a:pt x="221691" y="74930"/>
                    </a:lnTo>
                    <a:lnTo>
                      <a:pt x="221411" y="76200"/>
                    </a:lnTo>
                    <a:lnTo>
                      <a:pt x="221170" y="76911"/>
                    </a:lnTo>
                    <a:lnTo>
                      <a:pt x="221170" y="82550"/>
                    </a:lnTo>
                    <a:lnTo>
                      <a:pt x="220522" y="85090"/>
                    </a:lnTo>
                    <a:lnTo>
                      <a:pt x="218084" y="85090"/>
                    </a:lnTo>
                    <a:lnTo>
                      <a:pt x="218186" y="83820"/>
                    </a:lnTo>
                    <a:lnTo>
                      <a:pt x="219519" y="82550"/>
                    </a:lnTo>
                    <a:lnTo>
                      <a:pt x="221170" y="82550"/>
                    </a:lnTo>
                    <a:lnTo>
                      <a:pt x="221170" y="76911"/>
                    </a:lnTo>
                    <a:lnTo>
                      <a:pt x="220980" y="77470"/>
                    </a:lnTo>
                    <a:lnTo>
                      <a:pt x="220637" y="78740"/>
                    </a:lnTo>
                    <a:lnTo>
                      <a:pt x="218224" y="80010"/>
                    </a:lnTo>
                    <a:lnTo>
                      <a:pt x="217766" y="78651"/>
                    </a:lnTo>
                    <a:lnTo>
                      <a:pt x="217411" y="77470"/>
                    </a:lnTo>
                    <a:lnTo>
                      <a:pt x="218401" y="76200"/>
                    </a:lnTo>
                    <a:lnTo>
                      <a:pt x="218859" y="74930"/>
                    </a:lnTo>
                    <a:lnTo>
                      <a:pt x="219329" y="73660"/>
                    </a:lnTo>
                    <a:lnTo>
                      <a:pt x="220687" y="71120"/>
                    </a:lnTo>
                    <a:lnTo>
                      <a:pt x="221919" y="67310"/>
                    </a:lnTo>
                    <a:lnTo>
                      <a:pt x="223710" y="67310"/>
                    </a:lnTo>
                    <a:lnTo>
                      <a:pt x="223824" y="72390"/>
                    </a:lnTo>
                    <a:lnTo>
                      <a:pt x="223824" y="66040"/>
                    </a:lnTo>
                    <a:lnTo>
                      <a:pt x="221843" y="66040"/>
                    </a:lnTo>
                    <a:lnTo>
                      <a:pt x="221157" y="67310"/>
                    </a:lnTo>
                    <a:lnTo>
                      <a:pt x="220040" y="69926"/>
                    </a:lnTo>
                    <a:lnTo>
                      <a:pt x="219354" y="71158"/>
                    </a:lnTo>
                    <a:lnTo>
                      <a:pt x="218414" y="72390"/>
                    </a:lnTo>
                    <a:lnTo>
                      <a:pt x="218109" y="73660"/>
                    </a:lnTo>
                    <a:lnTo>
                      <a:pt x="217093" y="73660"/>
                    </a:lnTo>
                    <a:lnTo>
                      <a:pt x="216890" y="72872"/>
                    </a:lnTo>
                    <a:lnTo>
                      <a:pt x="216877" y="72174"/>
                    </a:lnTo>
                    <a:lnTo>
                      <a:pt x="220294" y="66040"/>
                    </a:lnTo>
                    <a:lnTo>
                      <a:pt x="218757" y="67310"/>
                    </a:lnTo>
                    <a:lnTo>
                      <a:pt x="217957" y="67310"/>
                    </a:lnTo>
                    <a:lnTo>
                      <a:pt x="214820" y="74930"/>
                    </a:lnTo>
                    <a:lnTo>
                      <a:pt x="211531" y="76200"/>
                    </a:lnTo>
                    <a:lnTo>
                      <a:pt x="211302" y="76200"/>
                    </a:lnTo>
                    <a:lnTo>
                      <a:pt x="210477" y="77812"/>
                    </a:lnTo>
                    <a:lnTo>
                      <a:pt x="212598" y="76200"/>
                    </a:lnTo>
                    <a:lnTo>
                      <a:pt x="214922" y="74930"/>
                    </a:lnTo>
                    <a:lnTo>
                      <a:pt x="215963" y="74930"/>
                    </a:lnTo>
                    <a:lnTo>
                      <a:pt x="214033" y="77470"/>
                    </a:lnTo>
                    <a:lnTo>
                      <a:pt x="212991" y="81280"/>
                    </a:lnTo>
                    <a:lnTo>
                      <a:pt x="212331" y="81495"/>
                    </a:lnTo>
                    <a:lnTo>
                      <a:pt x="212331" y="83820"/>
                    </a:lnTo>
                    <a:lnTo>
                      <a:pt x="212293" y="85090"/>
                    </a:lnTo>
                    <a:lnTo>
                      <a:pt x="211251" y="86360"/>
                    </a:lnTo>
                    <a:lnTo>
                      <a:pt x="209804" y="86360"/>
                    </a:lnTo>
                    <a:lnTo>
                      <a:pt x="207340" y="85090"/>
                    </a:lnTo>
                    <a:lnTo>
                      <a:pt x="208902" y="85090"/>
                    </a:lnTo>
                    <a:lnTo>
                      <a:pt x="209994" y="83820"/>
                    </a:lnTo>
                    <a:lnTo>
                      <a:pt x="212331" y="83820"/>
                    </a:lnTo>
                    <a:lnTo>
                      <a:pt x="212331" y="81495"/>
                    </a:lnTo>
                    <a:lnTo>
                      <a:pt x="208889" y="82550"/>
                    </a:lnTo>
                    <a:lnTo>
                      <a:pt x="208165" y="82550"/>
                    </a:lnTo>
                    <a:lnTo>
                      <a:pt x="207073" y="81407"/>
                    </a:lnTo>
                    <a:lnTo>
                      <a:pt x="207073" y="83820"/>
                    </a:lnTo>
                    <a:lnTo>
                      <a:pt x="204736" y="83820"/>
                    </a:lnTo>
                    <a:lnTo>
                      <a:pt x="203987" y="85090"/>
                    </a:lnTo>
                    <a:lnTo>
                      <a:pt x="201295" y="85090"/>
                    </a:lnTo>
                    <a:lnTo>
                      <a:pt x="201853" y="83820"/>
                    </a:lnTo>
                    <a:lnTo>
                      <a:pt x="202425" y="82550"/>
                    </a:lnTo>
                    <a:lnTo>
                      <a:pt x="205867" y="81280"/>
                    </a:lnTo>
                    <a:lnTo>
                      <a:pt x="207073" y="83820"/>
                    </a:lnTo>
                    <a:lnTo>
                      <a:pt x="207073" y="81407"/>
                    </a:lnTo>
                    <a:lnTo>
                      <a:pt x="206959" y="81280"/>
                    </a:lnTo>
                    <a:lnTo>
                      <a:pt x="207581" y="80010"/>
                    </a:lnTo>
                    <a:lnTo>
                      <a:pt x="209245" y="78740"/>
                    </a:lnTo>
                    <a:lnTo>
                      <a:pt x="206273" y="78740"/>
                    </a:lnTo>
                    <a:lnTo>
                      <a:pt x="205816" y="80048"/>
                    </a:lnTo>
                    <a:lnTo>
                      <a:pt x="205600" y="81280"/>
                    </a:lnTo>
                    <a:lnTo>
                      <a:pt x="201574" y="81280"/>
                    </a:lnTo>
                    <a:lnTo>
                      <a:pt x="202006" y="80010"/>
                    </a:lnTo>
                    <a:lnTo>
                      <a:pt x="203695" y="78740"/>
                    </a:lnTo>
                    <a:lnTo>
                      <a:pt x="204901" y="77470"/>
                    </a:lnTo>
                    <a:lnTo>
                      <a:pt x="206070" y="76200"/>
                    </a:lnTo>
                    <a:lnTo>
                      <a:pt x="202819" y="77470"/>
                    </a:lnTo>
                    <a:lnTo>
                      <a:pt x="201866" y="77470"/>
                    </a:lnTo>
                    <a:lnTo>
                      <a:pt x="202018" y="76200"/>
                    </a:lnTo>
                    <a:lnTo>
                      <a:pt x="204076" y="72390"/>
                    </a:lnTo>
                    <a:lnTo>
                      <a:pt x="206717" y="72390"/>
                    </a:lnTo>
                    <a:lnTo>
                      <a:pt x="209321" y="71120"/>
                    </a:lnTo>
                    <a:lnTo>
                      <a:pt x="208978" y="73660"/>
                    </a:lnTo>
                    <a:lnTo>
                      <a:pt x="207162" y="74930"/>
                    </a:lnTo>
                    <a:lnTo>
                      <a:pt x="206768" y="76200"/>
                    </a:lnTo>
                    <a:lnTo>
                      <a:pt x="208432" y="76200"/>
                    </a:lnTo>
                    <a:lnTo>
                      <a:pt x="210680" y="71120"/>
                    </a:lnTo>
                    <a:lnTo>
                      <a:pt x="211810" y="68580"/>
                    </a:lnTo>
                    <a:lnTo>
                      <a:pt x="214185" y="67310"/>
                    </a:lnTo>
                    <a:lnTo>
                      <a:pt x="216966" y="64770"/>
                    </a:lnTo>
                    <a:lnTo>
                      <a:pt x="217170" y="63500"/>
                    </a:lnTo>
                    <a:lnTo>
                      <a:pt x="215569" y="63500"/>
                    </a:lnTo>
                    <a:lnTo>
                      <a:pt x="215125" y="64770"/>
                    </a:lnTo>
                    <a:lnTo>
                      <a:pt x="213245" y="66040"/>
                    </a:lnTo>
                    <a:lnTo>
                      <a:pt x="212369" y="67310"/>
                    </a:lnTo>
                    <a:lnTo>
                      <a:pt x="211137" y="68580"/>
                    </a:lnTo>
                    <a:lnTo>
                      <a:pt x="211264" y="66040"/>
                    </a:lnTo>
                    <a:lnTo>
                      <a:pt x="213360" y="64770"/>
                    </a:lnTo>
                    <a:lnTo>
                      <a:pt x="213842" y="63500"/>
                    </a:lnTo>
                    <a:lnTo>
                      <a:pt x="213194" y="62230"/>
                    </a:lnTo>
                    <a:lnTo>
                      <a:pt x="212547" y="62230"/>
                    </a:lnTo>
                    <a:lnTo>
                      <a:pt x="211010" y="60960"/>
                    </a:lnTo>
                    <a:lnTo>
                      <a:pt x="210604" y="62230"/>
                    </a:lnTo>
                    <a:lnTo>
                      <a:pt x="210324" y="62230"/>
                    </a:lnTo>
                    <a:lnTo>
                      <a:pt x="212280" y="63500"/>
                    </a:lnTo>
                    <a:lnTo>
                      <a:pt x="211328" y="64770"/>
                    </a:lnTo>
                    <a:lnTo>
                      <a:pt x="210604" y="66040"/>
                    </a:lnTo>
                    <a:lnTo>
                      <a:pt x="208699" y="69811"/>
                    </a:lnTo>
                    <a:lnTo>
                      <a:pt x="207391" y="71120"/>
                    </a:lnTo>
                    <a:lnTo>
                      <a:pt x="203809" y="72390"/>
                    </a:lnTo>
                    <a:lnTo>
                      <a:pt x="202272" y="73634"/>
                    </a:lnTo>
                    <a:lnTo>
                      <a:pt x="201485" y="76200"/>
                    </a:lnTo>
                    <a:lnTo>
                      <a:pt x="200723" y="77495"/>
                    </a:lnTo>
                    <a:lnTo>
                      <a:pt x="200012" y="78105"/>
                    </a:lnTo>
                    <a:lnTo>
                      <a:pt x="200012" y="82550"/>
                    </a:lnTo>
                    <a:lnTo>
                      <a:pt x="199986" y="82677"/>
                    </a:lnTo>
                    <a:lnTo>
                      <a:pt x="199986" y="85090"/>
                    </a:lnTo>
                    <a:lnTo>
                      <a:pt x="199605" y="86360"/>
                    </a:lnTo>
                    <a:lnTo>
                      <a:pt x="198589" y="86360"/>
                    </a:lnTo>
                    <a:lnTo>
                      <a:pt x="198615" y="85090"/>
                    </a:lnTo>
                    <a:lnTo>
                      <a:pt x="199986" y="85090"/>
                    </a:lnTo>
                    <a:lnTo>
                      <a:pt x="199986" y="82677"/>
                    </a:lnTo>
                    <a:lnTo>
                      <a:pt x="199758" y="83820"/>
                    </a:lnTo>
                    <a:lnTo>
                      <a:pt x="199402" y="83820"/>
                    </a:lnTo>
                    <a:lnTo>
                      <a:pt x="199110" y="82550"/>
                    </a:lnTo>
                    <a:lnTo>
                      <a:pt x="200012" y="82550"/>
                    </a:lnTo>
                    <a:lnTo>
                      <a:pt x="200012" y="78105"/>
                    </a:lnTo>
                    <a:lnTo>
                      <a:pt x="199250" y="78740"/>
                    </a:lnTo>
                    <a:lnTo>
                      <a:pt x="196964" y="80010"/>
                    </a:lnTo>
                    <a:lnTo>
                      <a:pt x="197104" y="78740"/>
                    </a:lnTo>
                    <a:lnTo>
                      <a:pt x="199199" y="74930"/>
                    </a:lnTo>
                    <a:lnTo>
                      <a:pt x="200177" y="73660"/>
                    </a:lnTo>
                    <a:lnTo>
                      <a:pt x="201168" y="72390"/>
                    </a:lnTo>
                    <a:lnTo>
                      <a:pt x="203758" y="68580"/>
                    </a:lnTo>
                    <a:lnTo>
                      <a:pt x="204558" y="67310"/>
                    </a:lnTo>
                    <a:lnTo>
                      <a:pt x="205422" y="63500"/>
                    </a:lnTo>
                    <a:lnTo>
                      <a:pt x="206819" y="62230"/>
                    </a:lnTo>
                    <a:lnTo>
                      <a:pt x="210375" y="58420"/>
                    </a:lnTo>
                    <a:lnTo>
                      <a:pt x="214833" y="58420"/>
                    </a:lnTo>
                    <a:lnTo>
                      <a:pt x="215607" y="57150"/>
                    </a:lnTo>
                    <a:lnTo>
                      <a:pt x="210591" y="57150"/>
                    </a:lnTo>
                    <a:lnTo>
                      <a:pt x="209994" y="55880"/>
                    </a:lnTo>
                    <a:lnTo>
                      <a:pt x="210477" y="54610"/>
                    </a:lnTo>
                    <a:lnTo>
                      <a:pt x="216344" y="50800"/>
                    </a:lnTo>
                    <a:lnTo>
                      <a:pt x="221221" y="45720"/>
                    </a:lnTo>
                    <a:lnTo>
                      <a:pt x="229247" y="44450"/>
                    </a:lnTo>
                    <a:lnTo>
                      <a:pt x="230860" y="44450"/>
                    </a:lnTo>
                    <a:lnTo>
                      <a:pt x="234873" y="45720"/>
                    </a:lnTo>
                    <a:lnTo>
                      <a:pt x="237337" y="45720"/>
                    </a:lnTo>
                    <a:lnTo>
                      <a:pt x="239801" y="46990"/>
                    </a:lnTo>
                    <a:lnTo>
                      <a:pt x="234137" y="46990"/>
                    </a:lnTo>
                    <a:lnTo>
                      <a:pt x="233641" y="48260"/>
                    </a:lnTo>
                    <a:lnTo>
                      <a:pt x="239725" y="48260"/>
                    </a:lnTo>
                    <a:lnTo>
                      <a:pt x="248780" y="52070"/>
                    </a:lnTo>
                    <a:lnTo>
                      <a:pt x="251256" y="53340"/>
                    </a:lnTo>
                    <a:lnTo>
                      <a:pt x="251104" y="54610"/>
                    </a:lnTo>
                    <a:lnTo>
                      <a:pt x="250024" y="54610"/>
                    </a:lnTo>
                    <a:lnTo>
                      <a:pt x="247180" y="52070"/>
                    </a:lnTo>
                    <a:lnTo>
                      <a:pt x="242265" y="52070"/>
                    </a:lnTo>
                    <a:lnTo>
                      <a:pt x="251434" y="55880"/>
                    </a:lnTo>
                    <a:lnTo>
                      <a:pt x="251929" y="57150"/>
                    </a:lnTo>
                    <a:lnTo>
                      <a:pt x="251929" y="50038"/>
                    </a:lnTo>
                    <a:lnTo>
                      <a:pt x="250126" y="50800"/>
                    </a:lnTo>
                    <a:lnTo>
                      <a:pt x="251396" y="48260"/>
                    </a:lnTo>
                    <a:lnTo>
                      <a:pt x="253580" y="49530"/>
                    </a:lnTo>
                    <a:lnTo>
                      <a:pt x="256413" y="49530"/>
                    </a:lnTo>
                    <a:lnTo>
                      <a:pt x="258254" y="52070"/>
                    </a:lnTo>
                    <a:lnTo>
                      <a:pt x="256641" y="52070"/>
                    </a:lnTo>
                    <a:lnTo>
                      <a:pt x="254025" y="50800"/>
                    </a:lnTo>
                    <a:lnTo>
                      <a:pt x="254177" y="52070"/>
                    </a:lnTo>
                    <a:lnTo>
                      <a:pt x="255739" y="53340"/>
                    </a:lnTo>
                    <a:lnTo>
                      <a:pt x="257200" y="53340"/>
                    </a:lnTo>
                    <a:lnTo>
                      <a:pt x="261061" y="55880"/>
                    </a:lnTo>
                    <a:lnTo>
                      <a:pt x="263448" y="57150"/>
                    </a:lnTo>
                    <a:lnTo>
                      <a:pt x="264807" y="59690"/>
                    </a:lnTo>
                    <a:lnTo>
                      <a:pt x="264807" y="55194"/>
                    </a:lnTo>
                    <a:lnTo>
                      <a:pt x="263855" y="54610"/>
                    </a:lnTo>
                    <a:lnTo>
                      <a:pt x="260464" y="52070"/>
                    </a:lnTo>
                    <a:lnTo>
                      <a:pt x="256717" y="48260"/>
                    </a:lnTo>
                    <a:lnTo>
                      <a:pt x="256273" y="48260"/>
                    </a:lnTo>
                    <a:lnTo>
                      <a:pt x="251434" y="46990"/>
                    </a:lnTo>
                    <a:lnTo>
                      <a:pt x="248729" y="45948"/>
                    </a:lnTo>
                    <a:lnTo>
                      <a:pt x="248729" y="46990"/>
                    </a:lnTo>
                    <a:lnTo>
                      <a:pt x="247205" y="48260"/>
                    </a:lnTo>
                    <a:lnTo>
                      <a:pt x="245872" y="48260"/>
                    </a:lnTo>
                    <a:lnTo>
                      <a:pt x="244563" y="46990"/>
                    </a:lnTo>
                    <a:lnTo>
                      <a:pt x="246316" y="45720"/>
                    </a:lnTo>
                    <a:lnTo>
                      <a:pt x="247129" y="45720"/>
                    </a:lnTo>
                    <a:lnTo>
                      <a:pt x="248729" y="46990"/>
                    </a:lnTo>
                    <a:lnTo>
                      <a:pt x="248729" y="45948"/>
                    </a:lnTo>
                    <a:lnTo>
                      <a:pt x="248158" y="45720"/>
                    </a:lnTo>
                    <a:lnTo>
                      <a:pt x="247027" y="44450"/>
                    </a:lnTo>
                    <a:lnTo>
                      <a:pt x="242938" y="45720"/>
                    </a:lnTo>
                    <a:lnTo>
                      <a:pt x="240118" y="43180"/>
                    </a:lnTo>
                    <a:lnTo>
                      <a:pt x="236855" y="44450"/>
                    </a:lnTo>
                    <a:lnTo>
                      <a:pt x="236575" y="44450"/>
                    </a:lnTo>
                    <a:lnTo>
                      <a:pt x="231775" y="43180"/>
                    </a:lnTo>
                    <a:lnTo>
                      <a:pt x="227418" y="43180"/>
                    </a:lnTo>
                    <a:lnTo>
                      <a:pt x="217538" y="46990"/>
                    </a:lnTo>
                    <a:lnTo>
                      <a:pt x="212953" y="50800"/>
                    </a:lnTo>
                    <a:lnTo>
                      <a:pt x="208140" y="54610"/>
                    </a:lnTo>
                    <a:lnTo>
                      <a:pt x="202603" y="54610"/>
                    </a:lnTo>
                    <a:lnTo>
                      <a:pt x="199059" y="53340"/>
                    </a:lnTo>
                    <a:lnTo>
                      <a:pt x="194386" y="52070"/>
                    </a:lnTo>
                    <a:lnTo>
                      <a:pt x="193459" y="52070"/>
                    </a:lnTo>
                    <a:lnTo>
                      <a:pt x="191376" y="54610"/>
                    </a:lnTo>
                    <a:lnTo>
                      <a:pt x="190131" y="54610"/>
                    </a:lnTo>
                    <a:lnTo>
                      <a:pt x="187947" y="57150"/>
                    </a:lnTo>
                    <a:lnTo>
                      <a:pt x="186524" y="57150"/>
                    </a:lnTo>
                    <a:lnTo>
                      <a:pt x="182270" y="55880"/>
                    </a:lnTo>
                    <a:lnTo>
                      <a:pt x="179552" y="57150"/>
                    </a:lnTo>
                    <a:lnTo>
                      <a:pt x="178638" y="57150"/>
                    </a:lnTo>
                    <a:lnTo>
                      <a:pt x="181559" y="58420"/>
                    </a:lnTo>
                    <a:lnTo>
                      <a:pt x="185915" y="59690"/>
                    </a:lnTo>
                    <a:lnTo>
                      <a:pt x="187426" y="59690"/>
                    </a:lnTo>
                    <a:lnTo>
                      <a:pt x="190246" y="57150"/>
                    </a:lnTo>
                    <a:lnTo>
                      <a:pt x="191465" y="57150"/>
                    </a:lnTo>
                    <a:lnTo>
                      <a:pt x="193649" y="54610"/>
                    </a:lnTo>
                    <a:lnTo>
                      <a:pt x="194754" y="54610"/>
                    </a:lnTo>
                    <a:lnTo>
                      <a:pt x="201536" y="55880"/>
                    </a:lnTo>
                    <a:lnTo>
                      <a:pt x="205460" y="57150"/>
                    </a:lnTo>
                    <a:lnTo>
                      <a:pt x="205867" y="57150"/>
                    </a:lnTo>
                    <a:lnTo>
                      <a:pt x="203314" y="59690"/>
                    </a:lnTo>
                    <a:lnTo>
                      <a:pt x="201688" y="64731"/>
                    </a:lnTo>
                    <a:lnTo>
                      <a:pt x="201574" y="66040"/>
                    </a:lnTo>
                    <a:lnTo>
                      <a:pt x="199732" y="66040"/>
                    </a:lnTo>
                    <a:lnTo>
                      <a:pt x="199732" y="67754"/>
                    </a:lnTo>
                    <a:lnTo>
                      <a:pt x="200279" y="69811"/>
                    </a:lnTo>
                    <a:lnTo>
                      <a:pt x="199237" y="71120"/>
                    </a:lnTo>
                    <a:lnTo>
                      <a:pt x="198704" y="72390"/>
                    </a:lnTo>
                    <a:lnTo>
                      <a:pt x="197002" y="73660"/>
                    </a:lnTo>
                    <a:lnTo>
                      <a:pt x="196875" y="73660"/>
                    </a:lnTo>
                    <a:lnTo>
                      <a:pt x="196875" y="82550"/>
                    </a:lnTo>
                    <a:lnTo>
                      <a:pt x="195465" y="83820"/>
                    </a:lnTo>
                    <a:lnTo>
                      <a:pt x="192938" y="85090"/>
                    </a:lnTo>
                    <a:lnTo>
                      <a:pt x="191287" y="86360"/>
                    </a:lnTo>
                    <a:lnTo>
                      <a:pt x="190271" y="85090"/>
                    </a:lnTo>
                    <a:lnTo>
                      <a:pt x="190093" y="85090"/>
                    </a:lnTo>
                    <a:lnTo>
                      <a:pt x="192328" y="83820"/>
                    </a:lnTo>
                    <a:lnTo>
                      <a:pt x="193967" y="81407"/>
                    </a:lnTo>
                    <a:lnTo>
                      <a:pt x="192163" y="82575"/>
                    </a:lnTo>
                    <a:lnTo>
                      <a:pt x="190665" y="83820"/>
                    </a:lnTo>
                    <a:lnTo>
                      <a:pt x="188595" y="82575"/>
                    </a:lnTo>
                    <a:lnTo>
                      <a:pt x="188658" y="81927"/>
                    </a:lnTo>
                    <a:lnTo>
                      <a:pt x="188772" y="81280"/>
                    </a:lnTo>
                    <a:lnTo>
                      <a:pt x="191731" y="80010"/>
                    </a:lnTo>
                    <a:lnTo>
                      <a:pt x="194411" y="78740"/>
                    </a:lnTo>
                    <a:lnTo>
                      <a:pt x="194157" y="80010"/>
                    </a:lnTo>
                    <a:lnTo>
                      <a:pt x="194170" y="81280"/>
                    </a:lnTo>
                    <a:lnTo>
                      <a:pt x="196405" y="81280"/>
                    </a:lnTo>
                    <a:lnTo>
                      <a:pt x="196532" y="82550"/>
                    </a:lnTo>
                    <a:lnTo>
                      <a:pt x="196875" y="82550"/>
                    </a:lnTo>
                    <a:lnTo>
                      <a:pt x="196875" y="73660"/>
                    </a:lnTo>
                    <a:lnTo>
                      <a:pt x="196380" y="73660"/>
                    </a:lnTo>
                    <a:lnTo>
                      <a:pt x="194970" y="72390"/>
                    </a:lnTo>
                    <a:lnTo>
                      <a:pt x="193306" y="73660"/>
                    </a:lnTo>
                    <a:lnTo>
                      <a:pt x="192608" y="72390"/>
                    </a:lnTo>
                    <a:lnTo>
                      <a:pt x="193014" y="72390"/>
                    </a:lnTo>
                    <a:lnTo>
                      <a:pt x="193509" y="69811"/>
                    </a:lnTo>
                    <a:lnTo>
                      <a:pt x="193598" y="68580"/>
                    </a:lnTo>
                    <a:lnTo>
                      <a:pt x="193852" y="67310"/>
                    </a:lnTo>
                    <a:lnTo>
                      <a:pt x="193243" y="68580"/>
                    </a:lnTo>
                    <a:lnTo>
                      <a:pt x="192874" y="68580"/>
                    </a:lnTo>
                    <a:lnTo>
                      <a:pt x="192239" y="71158"/>
                    </a:lnTo>
                    <a:lnTo>
                      <a:pt x="192112" y="73660"/>
                    </a:lnTo>
                    <a:lnTo>
                      <a:pt x="193217" y="76200"/>
                    </a:lnTo>
                    <a:lnTo>
                      <a:pt x="193078" y="77470"/>
                    </a:lnTo>
                    <a:lnTo>
                      <a:pt x="191147" y="77470"/>
                    </a:lnTo>
                    <a:lnTo>
                      <a:pt x="190525" y="78740"/>
                    </a:lnTo>
                    <a:lnTo>
                      <a:pt x="189801" y="78740"/>
                    </a:lnTo>
                    <a:lnTo>
                      <a:pt x="189115" y="77470"/>
                    </a:lnTo>
                    <a:lnTo>
                      <a:pt x="188582" y="76466"/>
                    </a:lnTo>
                    <a:lnTo>
                      <a:pt x="188582" y="78740"/>
                    </a:lnTo>
                    <a:lnTo>
                      <a:pt x="187998" y="78740"/>
                    </a:lnTo>
                    <a:lnTo>
                      <a:pt x="187502" y="80010"/>
                    </a:lnTo>
                    <a:lnTo>
                      <a:pt x="187439" y="79844"/>
                    </a:lnTo>
                    <a:lnTo>
                      <a:pt x="187439" y="83820"/>
                    </a:lnTo>
                    <a:lnTo>
                      <a:pt x="187261" y="83820"/>
                    </a:lnTo>
                    <a:lnTo>
                      <a:pt x="186880" y="85090"/>
                    </a:lnTo>
                    <a:lnTo>
                      <a:pt x="186207" y="86360"/>
                    </a:lnTo>
                    <a:lnTo>
                      <a:pt x="185953" y="86360"/>
                    </a:lnTo>
                    <a:lnTo>
                      <a:pt x="185953" y="90170"/>
                    </a:lnTo>
                    <a:lnTo>
                      <a:pt x="185420" y="91440"/>
                    </a:lnTo>
                    <a:lnTo>
                      <a:pt x="184696" y="90170"/>
                    </a:lnTo>
                    <a:lnTo>
                      <a:pt x="184416" y="90170"/>
                    </a:lnTo>
                    <a:lnTo>
                      <a:pt x="184848" y="88900"/>
                    </a:lnTo>
                    <a:lnTo>
                      <a:pt x="185610" y="88900"/>
                    </a:lnTo>
                    <a:lnTo>
                      <a:pt x="185953" y="90170"/>
                    </a:lnTo>
                    <a:lnTo>
                      <a:pt x="185953" y="86360"/>
                    </a:lnTo>
                    <a:lnTo>
                      <a:pt x="184670" y="86360"/>
                    </a:lnTo>
                    <a:lnTo>
                      <a:pt x="185000" y="84823"/>
                    </a:lnTo>
                    <a:lnTo>
                      <a:pt x="185166" y="83820"/>
                    </a:lnTo>
                    <a:lnTo>
                      <a:pt x="185623" y="82550"/>
                    </a:lnTo>
                    <a:lnTo>
                      <a:pt x="186766" y="82550"/>
                    </a:lnTo>
                    <a:lnTo>
                      <a:pt x="187439" y="83820"/>
                    </a:lnTo>
                    <a:lnTo>
                      <a:pt x="187439" y="79844"/>
                    </a:lnTo>
                    <a:lnTo>
                      <a:pt x="187020" y="78740"/>
                    </a:lnTo>
                    <a:lnTo>
                      <a:pt x="187350" y="78740"/>
                    </a:lnTo>
                    <a:lnTo>
                      <a:pt x="187540" y="77470"/>
                    </a:lnTo>
                    <a:lnTo>
                      <a:pt x="188582" y="78740"/>
                    </a:lnTo>
                    <a:lnTo>
                      <a:pt x="188582" y="76466"/>
                    </a:lnTo>
                    <a:lnTo>
                      <a:pt x="188442" y="76200"/>
                    </a:lnTo>
                    <a:lnTo>
                      <a:pt x="189331" y="73660"/>
                    </a:lnTo>
                    <a:lnTo>
                      <a:pt x="190055" y="71120"/>
                    </a:lnTo>
                    <a:lnTo>
                      <a:pt x="188239" y="71120"/>
                    </a:lnTo>
                    <a:lnTo>
                      <a:pt x="187871" y="72390"/>
                    </a:lnTo>
                    <a:lnTo>
                      <a:pt x="186334" y="73660"/>
                    </a:lnTo>
                    <a:lnTo>
                      <a:pt x="185788" y="71120"/>
                    </a:lnTo>
                    <a:lnTo>
                      <a:pt x="184632" y="73253"/>
                    </a:lnTo>
                    <a:lnTo>
                      <a:pt x="184518" y="74117"/>
                    </a:lnTo>
                    <a:lnTo>
                      <a:pt x="185229" y="77000"/>
                    </a:lnTo>
                    <a:lnTo>
                      <a:pt x="185254" y="77838"/>
                    </a:lnTo>
                    <a:lnTo>
                      <a:pt x="184734" y="80010"/>
                    </a:lnTo>
                    <a:lnTo>
                      <a:pt x="182219" y="81280"/>
                    </a:lnTo>
                    <a:lnTo>
                      <a:pt x="181711" y="77812"/>
                    </a:lnTo>
                    <a:lnTo>
                      <a:pt x="181737" y="76200"/>
                    </a:lnTo>
                    <a:lnTo>
                      <a:pt x="181927" y="73634"/>
                    </a:lnTo>
                    <a:lnTo>
                      <a:pt x="182486" y="72390"/>
                    </a:lnTo>
                    <a:lnTo>
                      <a:pt x="183603" y="69926"/>
                    </a:lnTo>
                    <a:lnTo>
                      <a:pt x="183286" y="68580"/>
                    </a:lnTo>
                    <a:lnTo>
                      <a:pt x="181914" y="67310"/>
                    </a:lnTo>
                    <a:lnTo>
                      <a:pt x="181419" y="67932"/>
                    </a:lnTo>
                    <a:lnTo>
                      <a:pt x="181419" y="88950"/>
                    </a:lnTo>
                    <a:lnTo>
                      <a:pt x="179971" y="90170"/>
                    </a:lnTo>
                    <a:lnTo>
                      <a:pt x="179743" y="88900"/>
                    </a:lnTo>
                    <a:lnTo>
                      <a:pt x="179527" y="87680"/>
                    </a:lnTo>
                    <a:lnTo>
                      <a:pt x="180352" y="86360"/>
                    </a:lnTo>
                    <a:lnTo>
                      <a:pt x="181203" y="85090"/>
                    </a:lnTo>
                    <a:lnTo>
                      <a:pt x="181330" y="86360"/>
                    </a:lnTo>
                    <a:lnTo>
                      <a:pt x="181419" y="88950"/>
                    </a:lnTo>
                    <a:lnTo>
                      <a:pt x="181419" y="67932"/>
                    </a:lnTo>
                    <a:lnTo>
                      <a:pt x="180987" y="68465"/>
                    </a:lnTo>
                    <a:lnTo>
                      <a:pt x="180987" y="81280"/>
                    </a:lnTo>
                    <a:lnTo>
                      <a:pt x="178777" y="81280"/>
                    </a:lnTo>
                    <a:lnTo>
                      <a:pt x="178701" y="80010"/>
                    </a:lnTo>
                    <a:lnTo>
                      <a:pt x="178650" y="78651"/>
                    </a:lnTo>
                    <a:lnTo>
                      <a:pt x="179070" y="77470"/>
                    </a:lnTo>
                    <a:lnTo>
                      <a:pt x="180162" y="76200"/>
                    </a:lnTo>
                    <a:lnTo>
                      <a:pt x="180771" y="76200"/>
                    </a:lnTo>
                    <a:lnTo>
                      <a:pt x="180860" y="77470"/>
                    </a:lnTo>
                    <a:lnTo>
                      <a:pt x="180987" y="81280"/>
                    </a:lnTo>
                    <a:lnTo>
                      <a:pt x="180987" y="68465"/>
                    </a:lnTo>
                    <a:lnTo>
                      <a:pt x="180873" y="68605"/>
                    </a:lnTo>
                    <a:lnTo>
                      <a:pt x="180657" y="69850"/>
                    </a:lnTo>
                    <a:lnTo>
                      <a:pt x="179920" y="69850"/>
                    </a:lnTo>
                    <a:lnTo>
                      <a:pt x="178650" y="71120"/>
                    </a:lnTo>
                    <a:lnTo>
                      <a:pt x="178269" y="71120"/>
                    </a:lnTo>
                    <a:lnTo>
                      <a:pt x="177901" y="72123"/>
                    </a:lnTo>
                    <a:lnTo>
                      <a:pt x="177901" y="77470"/>
                    </a:lnTo>
                    <a:lnTo>
                      <a:pt x="177774" y="81407"/>
                    </a:lnTo>
                    <a:lnTo>
                      <a:pt x="176682" y="82550"/>
                    </a:lnTo>
                    <a:lnTo>
                      <a:pt x="175653" y="80010"/>
                    </a:lnTo>
                    <a:lnTo>
                      <a:pt x="174866" y="85090"/>
                    </a:lnTo>
                    <a:lnTo>
                      <a:pt x="172656" y="85090"/>
                    </a:lnTo>
                    <a:lnTo>
                      <a:pt x="172656" y="83820"/>
                    </a:lnTo>
                    <a:lnTo>
                      <a:pt x="172415" y="82550"/>
                    </a:lnTo>
                    <a:lnTo>
                      <a:pt x="173393" y="80010"/>
                    </a:lnTo>
                    <a:lnTo>
                      <a:pt x="174307" y="77470"/>
                    </a:lnTo>
                    <a:lnTo>
                      <a:pt x="175310" y="74930"/>
                    </a:lnTo>
                    <a:lnTo>
                      <a:pt x="176542" y="74930"/>
                    </a:lnTo>
                    <a:lnTo>
                      <a:pt x="175869" y="80010"/>
                    </a:lnTo>
                    <a:lnTo>
                      <a:pt x="176974" y="78740"/>
                    </a:lnTo>
                    <a:lnTo>
                      <a:pt x="176263" y="77470"/>
                    </a:lnTo>
                    <a:lnTo>
                      <a:pt x="177901" y="77470"/>
                    </a:lnTo>
                    <a:lnTo>
                      <a:pt x="177901" y="72123"/>
                    </a:lnTo>
                    <a:lnTo>
                      <a:pt x="177800" y="72390"/>
                    </a:lnTo>
                    <a:lnTo>
                      <a:pt x="177038" y="72390"/>
                    </a:lnTo>
                    <a:lnTo>
                      <a:pt x="176364" y="71120"/>
                    </a:lnTo>
                    <a:lnTo>
                      <a:pt x="175831" y="71120"/>
                    </a:lnTo>
                    <a:lnTo>
                      <a:pt x="175602" y="72390"/>
                    </a:lnTo>
                    <a:lnTo>
                      <a:pt x="175107" y="73660"/>
                    </a:lnTo>
                    <a:lnTo>
                      <a:pt x="173469" y="74930"/>
                    </a:lnTo>
                    <a:lnTo>
                      <a:pt x="172948" y="74002"/>
                    </a:lnTo>
                    <a:lnTo>
                      <a:pt x="172948" y="77470"/>
                    </a:lnTo>
                    <a:lnTo>
                      <a:pt x="172326" y="79336"/>
                    </a:lnTo>
                    <a:lnTo>
                      <a:pt x="172326" y="81280"/>
                    </a:lnTo>
                    <a:lnTo>
                      <a:pt x="171564" y="83820"/>
                    </a:lnTo>
                    <a:lnTo>
                      <a:pt x="171513" y="85432"/>
                    </a:lnTo>
                    <a:lnTo>
                      <a:pt x="171411" y="86360"/>
                    </a:lnTo>
                    <a:lnTo>
                      <a:pt x="169519" y="86360"/>
                    </a:lnTo>
                    <a:lnTo>
                      <a:pt x="168135" y="85090"/>
                    </a:lnTo>
                    <a:lnTo>
                      <a:pt x="166293" y="83820"/>
                    </a:lnTo>
                    <a:lnTo>
                      <a:pt x="166497" y="81280"/>
                    </a:lnTo>
                    <a:lnTo>
                      <a:pt x="167944" y="80010"/>
                    </a:lnTo>
                    <a:lnTo>
                      <a:pt x="170421" y="80010"/>
                    </a:lnTo>
                    <a:lnTo>
                      <a:pt x="171856" y="81280"/>
                    </a:lnTo>
                    <a:lnTo>
                      <a:pt x="172326" y="81280"/>
                    </a:lnTo>
                    <a:lnTo>
                      <a:pt x="172326" y="79336"/>
                    </a:lnTo>
                    <a:lnTo>
                      <a:pt x="172097" y="80010"/>
                    </a:lnTo>
                    <a:lnTo>
                      <a:pt x="170497" y="80010"/>
                    </a:lnTo>
                    <a:lnTo>
                      <a:pt x="169468" y="76200"/>
                    </a:lnTo>
                    <a:lnTo>
                      <a:pt x="169595" y="76200"/>
                    </a:lnTo>
                    <a:lnTo>
                      <a:pt x="171462" y="74930"/>
                    </a:lnTo>
                    <a:lnTo>
                      <a:pt x="172148" y="76200"/>
                    </a:lnTo>
                    <a:lnTo>
                      <a:pt x="172948" y="77470"/>
                    </a:lnTo>
                    <a:lnTo>
                      <a:pt x="172948" y="74002"/>
                    </a:lnTo>
                    <a:lnTo>
                      <a:pt x="172059" y="72390"/>
                    </a:lnTo>
                    <a:lnTo>
                      <a:pt x="169240" y="74930"/>
                    </a:lnTo>
                    <a:lnTo>
                      <a:pt x="168402" y="73660"/>
                    </a:lnTo>
                    <a:lnTo>
                      <a:pt x="167881" y="74930"/>
                    </a:lnTo>
                    <a:lnTo>
                      <a:pt x="167690" y="76200"/>
                    </a:lnTo>
                    <a:lnTo>
                      <a:pt x="166408" y="77470"/>
                    </a:lnTo>
                    <a:lnTo>
                      <a:pt x="165290" y="77470"/>
                    </a:lnTo>
                    <a:lnTo>
                      <a:pt x="164274" y="78740"/>
                    </a:lnTo>
                    <a:lnTo>
                      <a:pt x="164909" y="81280"/>
                    </a:lnTo>
                    <a:lnTo>
                      <a:pt x="165938" y="83820"/>
                    </a:lnTo>
                    <a:lnTo>
                      <a:pt x="164249" y="86360"/>
                    </a:lnTo>
                    <a:lnTo>
                      <a:pt x="163347" y="86360"/>
                    </a:lnTo>
                    <a:lnTo>
                      <a:pt x="163029" y="83820"/>
                    </a:lnTo>
                    <a:lnTo>
                      <a:pt x="162902" y="81927"/>
                    </a:lnTo>
                    <a:lnTo>
                      <a:pt x="162801" y="80899"/>
                    </a:lnTo>
                    <a:lnTo>
                      <a:pt x="162471" y="78740"/>
                    </a:lnTo>
                    <a:lnTo>
                      <a:pt x="161696" y="80899"/>
                    </a:lnTo>
                    <a:lnTo>
                      <a:pt x="161594" y="81407"/>
                    </a:lnTo>
                    <a:lnTo>
                      <a:pt x="162293" y="84823"/>
                    </a:lnTo>
                    <a:lnTo>
                      <a:pt x="162394" y="85432"/>
                    </a:lnTo>
                    <a:lnTo>
                      <a:pt x="162648" y="87630"/>
                    </a:lnTo>
                    <a:lnTo>
                      <a:pt x="160794" y="87630"/>
                    </a:lnTo>
                    <a:lnTo>
                      <a:pt x="159562" y="90170"/>
                    </a:lnTo>
                    <a:lnTo>
                      <a:pt x="157480" y="88950"/>
                    </a:lnTo>
                    <a:lnTo>
                      <a:pt x="156311" y="86360"/>
                    </a:lnTo>
                    <a:lnTo>
                      <a:pt x="158356" y="82550"/>
                    </a:lnTo>
                    <a:lnTo>
                      <a:pt x="156083" y="80530"/>
                    </a:lnTo>
                    <a:lnTo>
                      <a:pt x="156083" y="88900"/>
                    </a:lnTo>
                    <a:lnTo>
                      <a:pt x="153657" y="88900"/>
                    </a:lnTo>
                    <a:lnTo>
                      <a:pt x="153098" y="87680"/>
                    </a:lnTo>
                    <a:lnTo>
                      <a:pt x="152946" y="86360"/>
                    </a:lnTo>
                    <a:lnTo>
                      <a:pt x="153670" y="85090"/>
                    </a:lnTo>
                    <a:lnTo>
                      <a:pt x="154495" y="83820"/>
                    </a:lnTo>
                    <a:lnTo>
                      <a:pt x="155321" y="83820"/>
                    </a:lnTo>
                    <a:lnTo>
                      <a:pt x="155968" y="85090"/>
                    </a:lnTo>
                    <a:lnTo>
                      <a:pt x="156083" y="88900"/>
                    </a:lnTo>
                    <a:lnTo>
                      <a:pt x="156083" y="80530"/>
                    </a:lnTo>
                    <a:lnTo>
                      <a:pt x="155511" y="80010"/>
                    </a:lnTo>
                    <a:lnTo>
                      <a:pt x="158623" y="78740"/>
                    </a:lnTo>
                    <a:lnTo>
                      <a:pt x="158762" y="77470"/>
                    </a:lnTo>
                    <a:lnTo>
                      <a:pt x="159054" y="74930"/>
                    </a:lnTo>
                    <a:lnTo>
                      <a:pt x="162306" y="69811"/>
                    </a:lnTo>
                    <a:lnTo>
                      <a:pt x="163982" y="67310"/>
                    </a:lnTo>
                    <a:lnTo>
                      <a:pt x="167500" y="64770"/>
                    </a:lnTo>
                    <a:lnTo>
                      <a:pt x="168516" y="63500"/>
                    </a:lnTo>
                    <a:lnTo>
                      <a:pt x="171627" y="63500"/>
                    </a:lnTo>
                    <a:lnTo>
                      <a:pt x="173342" y="62230"/>
                    </a:lnTo>
                    <a:lnTo>
                      <a:pt x="174294" y="60960"/>
                    </a:lnTo>
                    <a:lnTo>
                      <a:pt x="176466" y="60960"/>
                    </a:lnTo>
                    <a:lnTo>
                      <a:pt x="177914" y="58420"/>
                    </a:lnTo>
                    <a:lnTo>
                      <a:pt x="178638" y="57150"/>
                    </a:lnTo>
                    <a:lnTo>
                      <a:pt x="174180" y="57150"/>
                    </a:lnTo>
                    <a:lnTo>
                      <a:pt x="172072" y="55880"/>
                    </a:lnTo>
                    <a:lnTo>
                      <a:pt x="171119" y="55308"/>
                    </a:lnTo>
                    <a:lnTo>
                      <a:pt x="171119" y="58420"/>
                    </a:lnTo>
                    <a:lnTo>
                      <a:pt x="169583" y="58420"/>
                    </a:lnTo>
                    <a:lnTo>
                      <a:pt x="168236" y="57150"/>
                    </a:lnTo>
                    <a:lnTo>
                      <a:pt x="169570" y="55880"/>
                    </a:lnTo>
                    <a:lnTo>
                      <a:pt x="171119" y="58420"/>
                    </a:lnTo>
                    <a:lnTo>
                      <a:pt x="171119" y="55308"/>
                    </a:lnTo>
                    <a:lnTo>
                      <a:pt x="169964" y="54610"/>
                    </a:lnTo>
                    <a:lnTo>
                      <a:pt x="166204" y="53416"/>
                    </a:lnTo>
                    <a:lnTo>
                      <a:pt x="166204" y="62230"/>
                    </a:lnTo>
                    <a:lnTo>
                      <a:pt x="165887" y="63500"/>
                    </a:lnTo>
                    <a:lnTo>
                      <a:pt x="165684" y="62230"/>
                    </a:lnTo>
                    <a:lnTo>
                      <a:pt x="166204" y="62230"/>
                    </a:lnTo>
                    <a:lnTo>
                      <a:pt x="166204" y="53416"/>
                    </a:lnTo>
                    <a:lnTo>
                      <a:pt x="166077" y="53378"/>
                    </a:lnTo>
                    <a:lnTo>
                      <a:pt x="166077" y="55880"/>
                    </a:lnTo>
                    <a:lnTo>
                      <a:pt x="165442" y="57111"/>
                    </a:lnTo>
                    <a:lnTo>
                      <a:pt x="165442" y="58420"/>
                    </a:lnTo>
                    <a:lnTo>
                      <a:pt x="164973" y="59690"/>
                    </a:lnTo>
                    <a:lnTo>
                      <a:pt x="162547" y="59690"/>
                    </a:lnTo>
                    <a:lnTo>
                      <a:pt x="162204" y="58420"/>
                    </a:lnTo>
                    <a:lnTo>
                      <a:pt x="162356" y="58420"/>
                    </a:lnTo>
                    <a:lnTo>
                      <a:pt x="162991" y="57150"/>
                    </a:lnTo>
                    <a:lnTo>
                      <a:pt x="164566" y="57150"/>
                    </a:lnTo>
                    <a:lnTo>
                      <a:pt x="165442" y="58420"/>
                    </a:lnTo>
                    <a:lnTo>
                      <a:pt x="165442" y="57111"/>
                    </a:lnTo>
                    <a:lnTo>
                      <a:pt x="164846" y="57150"/>
                    </a:lnTo>
                    <a:lnTo>
                      <a:pt x="164325" y="55880"/>
                    </a:lnTo>
                    <a:lnTo>
                      <a:pt x="166077" y="55880"/>
                    </a:lnTo>
                    <a:lnTo>
                      <a:pt x="166077" y="53378"/>
                    </a:lnTo>
                    <a:lnTo>
                      <a:pt x="162140" y="53340"/>
                    </a:lnTo>
                    <a:lnTo>
                      <a:pt x="162140" y="60960"/>
                    </a:lnTo>
                    <a:lnTo>
                      <a:pt x="161899" y="62230"/>
                    </a:lnTo>
                    <a:lnTo>
                      <a:pt x="160642" y="62230"/>
                    </a:lnTo>
                    <a:lnTo>
                      <a:pt x="160274" y="60960"/>
                    </a:lnTo>
                    <a:lnTo>
                      <a:pt x="162140" y="60960"/>
                    </a:lnTo>
                    <a:lnTo>
                      <a:pt x="162140" y="53340"/>
                    </a:lnTo>
                    <a:lnTo>
                      <a:pt x="161213" y="53340"/>
                    </a:lnTo>
                    <a:lnTo>
                      <a:pt x="161213" y="58420"/>
                    </a:lnTo>
                    <a:lnTo>
                      <a:pt x="160553" y="59690"/>
                    </a:lnTo>
                    <a:lnTo>
                      <a:pt x="159905" y="58420"/>
                    </a:lnTo>
                    <a:lnTo>
                      <a:pt x="159219" y="58420"/>
                    </a:lnTo>
                    <a:lnTo>
                      <a:pt x="159219" y="60960"/>
                    </a:lnTo>
                    <a:lnTo>
                      <a:pt x="158877" y="62230"/>
                    </a:lnTo>
                    <a:lnTo>
                      <a:pt x="158546" y="61709"/>
                    </a:lnTo>
                    <a:lnTo>
                      <a:pt x="158546" y="71120"/>
                    </a:lnTo>
                    <a:lnTo>
                      <a:pt x="158102" y="72390"/>
                    </a:lnTo>
                    <a:lnTo>
                      <a:pt x="155778" y="72390"/>
                    </a:lnTo>
                    <a:lnTo>
                      <a:pt x="155587" y="74930"/>
                    </a:lnTo>
                    <a:lnTo>
                      <a:pt x="155092" y="74930"/>
                    </a:lnTo>
                    <a:lnTo>
                      <a:pt x="154470" y="73355"/>
                    </a:lnTo>
                    <a:lnTo>
                      <a:pt x="154470" y="78740"/>
                    </a:lnTo>
                    <a:lnTo>
                      <a:pt x="154406" y="80010"/>
                    </a:lnTo>
                    <a:lnTo>
                      <a:pt x="153301" y="80010"/>
                    </a:lnTo>
                    <a:lnTo>
                      <a:pt x="153200" y="78740"/>
                    </a:lnTo>
                    <a:lnTo>
                      <a:pt x="154470" y="78740"/>
                    </a:lnTo>
                    <a:lnTo>
                      <a:pt x="154470" y="73355"/>
                    </a:lnTo>
                    <a:lnTo>
                      <a:pt x="154089" y="72390"/>
                    </a:lnTo>
                    <a:lnTo>
                      <a:pt x="153682" y="72390"/>
                    </a:lnTo>
                    <a:lnTo>
                      <a:pt x="153771" y="72872"/>
                    </a:lnTo>
                    <a:lnTo>
                      <a:pt x="153809" y="75463"/>
                    </a:lnTo>
                    <a:lnTo>
                      <a:pt x="153517" y="77470"/>
                    </a:lnTo>
                    <a:lnTo>
                      <a:pt x="153060" y="77470"/>
                    </a:lnTo>
                    <a:lnTo>
                      <a:pt x="152679" y="77089"/>
                    </a:lnTo>
                    <a:lnTo>
                      <a:pt x="152679" y="81280"/>
                    </a:lnTo>
                    <a:lnTo>
                      <a:pt x="152438" y="81280"/>
                    </a:lnTo>
                    <a:lnTo>
                      <a:pt x="152438" y="87630"/>
                    </a:lnTo>
                    <a:lnTo>
                      <a:pt x="151638" y="88900"/>
                    </a:lnTo>
                    <a:lnTo>
                      <a:pt x="151091" y="88900"/>
                    </a:lnTo>
                    <a:lnTo>
                      <a:pt x="151650" y="87630"/>
                    </a:lnTo>
                    <a:lnTo>
                      <a:pt x="152438" y="87630"/>
                    </a:lnTo>
                    <a:lnTo>
                      <a:pt x="152438" y="81280"/>
                    </a:lnTo>
                    <a:lnTo>
                      <a:pt x="151930" y="81280"/>
                    </a:lnTo>
                    <a:lnTo>
                      <a:pt x="151282" y="82550"/>
                    </a:lnTo>
                    <a:lnTo>
                      <a:pt x="150456" y="81407"/>
                    </a:lnTo>
                    <a:lnTo>
                      <a:pt x="150418" y="80010"/>
                    </a:lnTo>
                    <a:lnTo>
                      <a:pt x="151460" y="78740"/>
                    </a:lnTo>
                    <a:lnTo>
                      <a:pt x="152679" y="81280"/>
                    </a:lnTo>
                    <a:lnTo>
                      <a:pt x="152679" y="77089"/>
                    </a:lnTo>
                    <a:lnTo>
                      <a:pt x="151815" y="76200"/>
                    </a:lnTo>
                    <a:lnTo>
                      <a:pt x="151701" y="78740"/>
                    </a:lnTo>
                    <a:lnTo>
                      <a:pt x="150393" y="77470"/>
                    </a:lnTo>
                    <a:lnTo>
                      <a:pt x="149872" y="77470"/>
                    </a:lnTo>
                    <a:lnTo>
                      <a:pt x="149491" y="76631"/>
                    </a:lnTo>
                    <a:lnTo>
                      <a:pt x="149491" y="81280"/>
                    </a:lnTo>
                    <a:lnTo>
                      <a:pt x="149225" y="81800"/>
                    </a:lnTo>
                    <a:lnTo>
                      <a:pt x="149225" y="83820"/>
                    </a:lnTo>
                    <a:lnTo>
                      <a:pt x="149123" y="86360"/>
                    </a:lnTo>
                    <a:lnTo>
                      <a:pt x="147434" y="85090"/>
                    </a:lnTo>
                    <a:lnTo>
                      <a:pt x="149225" y="83820"/>
                    </a:lnTo>
                    <a:lnTo>
                      <a:pt x="149225" y="81800"/>
                    </a:lnTo>
                    <a:lnTo>
                      <a:pt x="148831" y="82550"/>
                    </a:lnTo>
                    <a:lnTo>
                      <a:pt x="147523" y="81280"/>
                    </a:lnTo>
                    <a:lnTo>
                      <a:pt x="147053" y="81965"/>
                    </a:lnTo>
                    <a:lnTo>
                      <a:pt x="147053" y="86360"/>
                    </a:lnTo>
                    <a:lnTo>
                      <a:pt x="145669" y="86360"/>
                    </a:lnTo>
                    <a:lnTo>
                      <a:pt x="145872" y="85090"/>
                    </a:lnTo>
                    <a:lnTo>
                      <a:pt x="146621" y="85090"/>
                    </a:lnTo>
                    <a:lnTo>
                      <a:pt x="147053" y="86360"/>
                    </a:lnTo>
                    <a:lnTo>
                      <a:pt x="147053" y="81965"/>
                    </a:lnTo>
                    <a:lnTo>
                      <a:pt x="146634" y="82575"/>
                    </a:lnTo>
                    <a:lnTo>
                      <a:pt x="145656" y="83820"/>
                    </a:lnTo>
                    <a:lnTo>
                      <a:pt x="144792" y="81775"/>
                    </a:lnTo>
                    <a:lnTo>
                      <a:pt x="144792" y="87630"/>
                    </a:lnTo>
                    <a:lnTo>
                      <a:pt x="142836" y="87630"/>
                    </a:lnTo>
                    <a:lnTo>
                      <a:pt x="142836" y="85090"/>
                    </a:lnTo>
                    <a:lnTo>
                      <a:pt x="144399" y="85090"/>
                    </a:lnTo>
                    <a:lnTo>
                      <a:pt x="144792" y="87630"/>
                    </a:lnTo>
                    <a:lnTo>
                      <a:pt x="144792" y="81775"/>
                    </a:lnTo>
                    <a:lnTo>
                      <a:pt x="144589" y="81280"/>
                    </a:lnTo>
                    <a:lnTo>
                      <a:pt x="147472" y="81280"/>
                    </a:lnTo>
                    <a:lnTo>
                      <a:pt x="148056" y="80010"/>
                    </a:lnTo>
                    <a:lnTo>
                      <a:pt x="148932" y="81280"/>
                    </a:lnTo>
                    <a:lnTo>
                      <a:pt x="149491" y="81280"/>
                    </a:lnTo>
                    <a:lnTo>
                      <a:pt x="149491" y="76631"/>
                    </a:lnTo>
                    <a:lnTo>
                      <a:pt x="149301" y="76200"/>
                    </a:lnTo>
                    <a:lnTo>
                      <a:pt x="149225" y="74930"/>
                    </a:lnTo>
                    <a:lnTo>
                      <a:pt x="149034" y="74930"/>
                    </a:lnTo>
                    <a:lnTo>
                      <a:pt x="149034" y="77470"/>
                    </a:lnTo>
                    <a:lnTo>
                      <a:pt x="148666" y="78740"/>
                    </a:lnTo>
                    <a:lnTo>
                      <a:pt x="148170" y="78740"/>
                    </a:lnTo>
                    <a:lnTo>
                      <a:pt x="147904" y="77470"/>
                    </a:lnTo>
                    <a:lnTo>
                      <a:pt x="149034" y="77470"/>
                    </a:lnTo>
                    <a:lnTo>
                      <a:pt x="149034" y="74930"/>
                    </a:lnTo>
                    <a:lnTo>
                      <a:pt x="146862" y="74930"/>
                    </a:lnTo>
                    <a:lnTo>
                      <a:pt x="146621" y="76200"/>
                    </a:lnTo>
                    <a:lnTo>
                      <a:pt x="144259" y="76200"/>
                    </a:lnTo>
                    <a:lnTo>
                      <a:pt x="144272" y="68580"/>
                    </a:lnTo>
                    <a:lnTo>
                      <a:pt x="144157" y="80010"/>
                    </a:lnTo>
                    <a:lnTo>
                      <a:pt x="143827" y="80010"/>
                    </a:lnTo>
                    <a:lnTo>
                      <a:pt x="143827" y="83820"/>
                    </a:lnTo>
                    <a:lnTo>
                      <a:pt x="142240" y="83820"/>
                    </a:lnTo>
                    <a:lnTo>
                      <a:pt x="142989" y="82550"/>
                    </a:lnTo>
                    <a:lnTo>
                      <a:pt x="143738" y="81280"/>
                    </a:lnTo>
                    <a:lnTo>
                      <a:pt x="143827" y="83820"/>
                    </a:lnTo>
                    <a:lnTo>
                      <a:pt x="143827" y="80010"/>
                    </a:lnTo>
                    <a:lnTo>
                      <a:pt x="142201" y="80010"/>
                    </a:lnTo>
                    <a:lnTo>
                      <a:pt x="142455" y="78740"/>
                    </a:lnTo>
                    <a:lnTo>
                      <a:pt x="144081" y="78740"/>
                    </a:lnTo>
                    <a:lnTo>
                      <a:pt x="144157" y="80010"/>
                    </a:lnTo>
                    <a:lnTo>
                      <a:pt x="144157" y="68580"/>
                    </a:lnTo>
                    <a:lnTo>
                      <a:pt x="143687" y="68580"/>
                    </a:lnTo>
                    <a:lnTo>
                      <a:pt x="143687" y="76200"/>
                    </a:lnTo>
                    <a:lnTo>
                      <a:pt x="142074" y="76200"/>
                    </a:lnTo>
                    <a:lnTo>
                      <a:pt x="142074" y="87630"/>
                    </a:lnTo>
                    <a:lnTo>
                      <a:pt x="141376" y="87630"/>
                    </a:lnTo>
                    <a:lnTo>
                      <a:pt x="140589" y="88900"/>
                    </a:lnTo>
                    <a:lnTo>
                      <a:pt x="140474" y="87630"/>
                    </a:lnTo>
                    <a:lnTo>
                      <a:pt x="140373" y="86360"/>
                    </a:lnTo>
                    <a:lnTo>
                      <a:pt x="141719" y="86360"/>
                    </a:lnTo>
                    <a:lnTo>
                      <a:pt x="142074" y="87630"/>
                    </a:lnTo>
                    <a:lnTo>
                      <a:pt x="142074" y="76200"/>
                    </a:lnTo>
                    <a:lnTo>
                      <a:pt x="141871" y="76200"/>
                    </a:lnTo>
                    <a:lnTo>
                      <a:pt x="141706" y="76898"/>
                    </a:lnTo>
                    <a:lnTo>
                      <a:pt x="141706" y="80010"/>
                    </a:lnTo>
                    <a:lnTo>
                      <a:pt x="141414" y="81280"/>
                    </a:lnTo>
                    <a:lnTo>
                      <a:pt x="140868" y="81280"/>
                    </a:lnTo>
                    <a:lnTo>
                      <a:pt x="140868" y="83820"/>
                    </a:lnTo>
                    <a:lnTo>
                      <a:pt x="140576" y="85090"/>
                    </a:lnTo>
                    <a:lnTo>
                      <a:pt x="139954" y="83820"/>
                    </a:lnTo>
                    <a:lnTo>
                      <a:pt x="140208" y="83820"/>
                    </a:lnTo>
                    <a:lnTo>
                      <a:pt x="140436" y="82550"/>
                    </a:lnTo>
                    <a:lnTo>
                      <a:pt x="140817" y="83820"/>
                    </a:lnTo>
                    <a:lnTo>
                      <a:pt x="140868" y="81280"/>
                    </a:lnTo>
                    <a:lnTo>
                      <a:pt x="139763" y="81280"/>
                    </a:lnTo>
                    <a:lnTo>
                      <a:pt x="139763" y="88900"/>
                    </a:lnTo>
                    <a:lnTo>
                      <a:pt x="137553" y="88900"/>
                    </a:lnTo>
                    <a:lnTo>
                      <a:pt x="137198" y="87630"/>
                    </a:lnTo>
                    <a:lnTo>
                      <a:pt x="139344" y="87630"/>
                    </a:lnTo>
                    <a:lnTo>
                      <a:pt x="139763" y="88900"/>
                    </a:lnTo>
                    <a:lnTo>
                      <a:pt x="139763" y="81280"/>
                    </a:lnTo>
                    <a:lnTo>
                      <a:pt x="139344" y="81280"/>
                    </a:lnTo>
                    <a:lnTo>
                      <a:pt x="139725" y="80010"/>
                    </a:lnTo>
                    <a:lnTo>
                      <a:pt x="141706" y="80010"/>
                    </a:lnTo>
                    <a:lnTo>
                      <a:pt x="141706" y="76898"/>
                    </a:lnTo>
                    <a:lnTo>
                      <a:pt x="141262" y="78740"/>
                    </a:lnTo>
                    <a:lnTo>
                      <a:pt x="138671" y="77609"/>
                    </a:lnTo>
                    <a:lnTo>
                      <a:pt x="138671" y="81280"/>
                    </a:lnTo>
                    <a:lnTo>
                      <a:pt x="138557" y="83820"/>
                    </a:lnTo>
                    <a:lnTo>
                      <a:pt x="136410" y="83820"/>
                    </a:lnTo>
                    <a:lnTo>
                      <a:pt x="136410" y="87630"/>
                    </a:lnTo>
                    <a:lnTo>
                      <a:pt x="133235" y="87630"/>
                    </a:lnTo>
                    <a:lnTo>
                      <a:pt x="132918" y="88900"/>
                    </a:lnTo>
                    <a:lnTo>
                      <a:pt x="131267" y="88900"/>
                    </a:lnTo>
                    <a:lnTo>
                      <a:pt x="131305" y="87630"/>
                    </a:lnTo>
                    <a:lnTo>
                      <a:pt x="132803" y="86360"/>
                    </a:lnTo>
                    <a:lnTo>
                      <a:pt x="136004" y="86360"/>
                    </a:lnTo>
                    <a:lnTo>
                      <a:pt x="136410" y="87630"/>
                    </a:lnTo>
                    <a:lnTo>
                      <a:pt x="136410" y="83820"/>
                    </a:lnTo>
                    <a:lnTo>
                      <a:pt x="135978" y="83820"/>
                    </a:lnTo>
                    <a:lnTo>
                      <a:pt x="134975" y="85090"/>
                    </a:lnTo>
                    <a:lnTo>
                      <a:pt x="134073" y="83820"/>
                    </a:lnTo>
                    <a:lnTo>
                      <a:pt x="133019" y="83820"/>
                    </a:lnTo>
                    <a:lnTo>
                      <a:pt x="132638" y="85090"/>
                    </a:lnTo>
                    <a:lnTo>
                      <a:pt x="130302" y="85090"/>
                    </a:lnTo>
                    <a:lnTo>
                      <a:pt x="130302" y="87630"/>
                    </a:lnTo>
                    <a:lnTo>
                      <a:pt x="130187" y="88836"/>
                    </a:lnTo>
                    <a:lnTo>
                      <a:pt x="130111" y="90170"/>
                    </a:lnTo>
                    <a:lnTo>
                      <a:pt x="127965" y="90170"/>
                    </a:lnTo>
                    <a:lnTo>
                      <a:pt x="127152" y="88950"/>
                    </a:lnTo>
                    <a:lnTo>
                      <a:pt x="127584" y="87630"/>
                    </a:lnTo>
                    <a:lnTo>
                      <a:pt x="130302" y="87630"/>
                    </a:lnTo>
                    <a:lnTo>
                      <a:pt x="130302" y="85090"/>
                    </a:lnTo>
                    <a:lnTo>
                      <a:pt x="129273" y="85090"/>
                    </a:lnTo>
                    <a:lnTo>
                      <a:pt x="128384" y="86360"/>
                    </a:lnTo>
                    <a:lnTo>
                      <a:pt x="127025" y="86360"/>
                    </a:lnTo>
                    <a:lnTo>
                      <a:pt x="127025" y="90170"/>
                    </a:lnTo>
                    <a:lnTo>
                      <a:pt x="124396" y="90170"/>
                    </a:lnTo>
                    <a:lnTo>
                      <a:pt x="125463" y="88900"/>
                    </a:lnTo>
                    <a:lnTo>
                      <a:pt x="125996" y="87630"/>
                    </a:lnTo>
                    <a:lnTo>
                      <a:pt x="127025" y="90170"/>
                    </a:lnTo>
                    <a:lnTo>
                      <a:pt x="127025" y="86360"/>
                    </a:lnTo>
                    <a:lnTo>
                      <a:pt x="126263" y="86360"/>
                    </a:lnTo>
                    <a:lnTo>
                      <a:pt x="125641" y="87630"/>
                    </a:lnTo>
                    <a:lnTo>
                      <a:pt x="124028" y="86360"/>
                    </a:lnTo>
                    <a:lnTo>
                      <a:pt x="123837" y="85432"/>
                    </a:lnTo>
                    <a:lnTo>
                      <a:pt x="123850" y="83820"/>
                    </a:lnTo>
                    <a:lnTo>
                      <a:pt x="124574" y="82550"/>
                    </a:lnTo>
                    <a:lnTo>
                      <a:pt x="126796" y="83820"/>
                    </a:lnTo>
                    <a:lnTo>
                      <a:pt x="127101" y="82550"/>
                    </a:lnTo>
                    <a:lnTo>
                      <a:pt x="129298" y="83820"/>
                    </a:lnTo>
                    <a:lnTo>
                      <a:pt x="130721" y="82550"/>
                    </a:lnTo>
                    <a:lnTo>
                      <a:pt x="136131" y="82550"/>
                    </a:lnTo>
                    <a:lnTo>
                      <a:pt x="136740" y="80010"/>
                    </a:lnTo>
                    <a:lnTo>
                      <a:pt x="137769" y="81280"/>
                    </a:lnTo>
                    <a:lnTo>
                      <a:pt x="138671" y="81280"/>
                    </a:lnTo>
                    <a:lnTo>
                      <a:pt x="138671" y="77609"/>
                    </a:lnTo>
                    <a:lnTo>
                      <a:pt x="138353" y="77470"/>
                    </a:lnTo>
                    <a:lnTo>
                      <a:pt x="137109" y="80010"/>
                    </a:lnTo>
                    <a:lnTo>
                      <a:pt x="135407" y="78740"/>
                    </a:lnTo>
                    <a:lnTo>
                      <a:pt x="136131" y="77470"/>
                    </a:lnTo>
                    <a:lnTo>
                      <a:pt x="135382" y="76200"/>
                    </a:lnTo>
                    <a:lnTo>
                      <a:pt x="135369" y="80048"/>
                    </a:lnTo>
                    <a:lnTo>
                      <a:pt x="134950" y="81280"/>
                    </a:lnTo>
                    <a:lnTo>
                      <a:pt x="133019" y="81280"/>
                    </a:lnTo>
                    <a:lnTo>
                      <a:pt x="132054" y="80010"/>
                    </a:lnTo>
                    <a:lnTo>
                      <a:pt x="131102" y="81280"/>
                    </a:lnTo>
                    <a:lnTo>
                      <a:pt x="128905" y="81280"/>
                    </a:lnTo>
                    <a:lnTo>
                      <a:pt x="128041" y="82550"/>
                    </a:lnTo>
                    <a:lnTo>
                      <a:pt x="126568" y="81280"/>
                    </a:lnTo>
                    <a:lnTo>
                      <a:pt x="126187" y="81280"/>
                    </a:lnTo>
                    <a:lnTo>
                      <a:pt x="123723" y="82143"/>
                    </a:lnTo>
                    <a:lnTo>
                      <a:pt x="123723" y="90170"/>
                    </a:lnTo>
                    <a:lnTo>
                      <a:pt x="121348" y="90170"/>
                    </a:lnTo>
                    <a:lnTo>
                      <a:pt x="121754" y="88900"/>
                    </a:lnTo>
                    <a:lnTo>
                      <a:pt x="123710" y="88900"/>
                    </a:lnTo>
                    <a:lnTo>
                      <a:pt x="123723" y="90170"/>
                    </a:lnTo>
                    <a:lnTo>
                      <a:pt x="123723" y="82143"/>
                    </a:lnTo>
                    <a:lnTo>
                      <a:pt x="122516" y="82550"/>
                    </a:lnTo>
                    <a:lnTo>
                      <a:pt x="123659" y="87630"/>
                    </a:lnTo>
                    <a:lnTo>
                      <a:pt x="121399" y="87630"/>
                    </a:lnTo>
                    <a:lnTo>
                      <a:pt x="120738" y="85090"/>
                    </a:lnTo>
                    <a:lnTo>
                      <a:pt x="120510" y="85496"/>
                    </a:lnTo>
                    <a:lnTo>
                      <a:pt x="120510" y="88900"/>
                    </a:lnTo>
                    <a:lnTo>
                      <a:pt x="120205" y="90170"/>
                    </a:lnTo>
                    <a:lnTo>
                      <a:pt x="118910" y="90170"/>
                    </a:lnTo>
                    <a:lnTo>
                      <a:pt x="119253" y="88900"/>
                    </a:lnTo>
                    <a:lnTo>
                      <a:pt x="120510" y="88900"/>
                    </a:lnTo>
                    <a:lnTo>
                      <a:pt x="120510" y="85496"/>
                    </a:lnTo>
                    <a:lnTo>
                      <a:pt x="119291" y="87630"/>
                    </a:lnTo>
                    <a:lnTo>
                      <a:pt x="118148" y="83820"/>
                    </a:lnTo>
                    <a:lnTo>
                      <a:pt x="117906" y="85204"/>
                    </a:lnTo>
                    <a:lnTo>
                      <a:pt x="117906" y="88900"/>
                    </a:lnTo>
                    <a:lnTo>
                      <a:pt x="117792" y="90170"/>
                    </a:lnTo>
                    <a:lnTo>
                      <a:pt x="116268" y="90170"/>
                    </a:lnTo>
                    <a:lnTo>
                      <a:pt x="116255" y="88900"/>
                    </a:lnTo>
                    <a:lnTo>
                      <a:pt x="117906" y="88900"/>
                    </a:lnTo>
                    <a:lnTo>
                      <a:pt x="117906" y="85204"/>
                    </a:lnTo>
                    <a:lnTo>
                      <a:pt x="117703" y="86360"/>
                    </a:lnTo>
                    <a:lnTo>
                      <a:pt x="115658" y="86360"/>
                    </a:lnTo>
                    <a:lnTo>
                      <a:pt x="115760" y="88950"/>
                    </a:lnTo>
                    <a:lnTo>
                      <a:pt x="115709" y="89255"/>
                    </a:lnTo>
                    <a:lnTo>
                      <a:pt x="115709" y="92710"/>
                    </a:lnTo>
                    <a:lnTo>
                      <a:pt x="115341" y="93980"/>
                    </a:lnTo>
                    <a:lnTo>
                      <a:pt x="114719" y="93980"/>
                    </a:lnTo>
                    <a:lnTo>
                      <a:pt x="114427" y="92710"/>
                    </a:lnTo>
                    <a:lnTo>
                      <a:pt x="115709" y="92710"/>
                    </a:lnTo>
                    <a:lnTo>
                      <a:pt x="115709" y="89255"/>
                    </a:lnTo>
                    <a:lnTo>
                      <a:pt x="115557" y="90170"/>
                    </a:lnTo>
                    <a:lnTo>
                      <a:pt x="113512" y="90170"/>
                    </a:lnTo>
                    <a:lnTo>
                      <a:pt x="113245" y="87909"/>
                    </a:lnTo>
                    <a:lnTo>
                      <a:pt x="113245" y="92710"/>
                    </a:lnTo>
                    <a:lnTo>
                      <a:pt x="111645" y="92710"/>
                    </a:lnTo>
                    <a:lnTo>
                      <a:pt x="113068" y="91440"/>
                    </a:lnTo>
                    <a:lnTo>
                      <a:pt x="113245" y="92710"/>
                    </a:lnTo>
                    <a:lnTo>
                      <a:pt x="113245" y="87909"/>
                    </a:lnTo>
                    <a:lnTo>
                      <a:pt x="113220" y="87680"/>
                    </a:lnTo>
                    <a:lnTo>
                      <a:pt x="113169" y="86360"/>
                    </a:lnTo>
                    <a:lnTo>
                      <a:pt x="110947" y="86360"/>
                    </a:lnTo>
                    <a:lnTo>
                      <a:pt x="110934" y="88836"/>
                    </a:lnTo>
                    <a:lnTo>
                      <a:pt x="110159" y="90170"/>
                    </a:lnTo>
                    <a:lnTo>
                      <a:pt x="108432" y="88950"/>
                    </a:lnTo>
                    <a:lnTo>
                      <a:pt x="107429" y="87579"/>
                    </a:lnTo>
                    <a:lnTo>
                      <a:pt x="105841" y="85090"/>
                    </a:lnTo>
                    <a:lnTo>
                      <a:pt x="106476" y="83820"/>
                    </a:lnTo>
                    <a:lnTo>
                      <a:pt x="108572" y="83820"/>
                    </a:lnTo>
                    <a:lnTo>
                      <a:pt x="109893" y="86360"/>
                    </a:lnTo>
                    <a:lnTo>
                      <a:pt x="110934" y="88836"/>
                    </a:lnTo>
                    <a:lnTo>
                      <a:pt x="110934" y="86334"/>
                    </a:lnTo>
                    <a:lnTo>
                      <a:pt x="110096" y="83820"/>
                    </a:lnTo>
                    <a:lnTo>
                      <a:pt x="110172" y="82550"/>
                    </a:lnTo>
                    <a:lnTo>
                      <a:pt x="110693" y="81280"/>
                    </a:lnTo>
                    <a:lnTo>
                      <a:pt x="111366" y="81280"/>
                    </a:lnTo>
                    <a:lnTo>
                      <a:pt x="111912" y="82550"/>
                    </a:lnTo>
                    <a:lnTo>
                      <a:pt x="112306" y="82550"/>
                    </a:lnTo>
                    <a:lnTo>
                      <a:pt x="112217" y="83820"/>
                    </a:lnTo>
                    <a:lnTo>
                      <a:pt x="112572" y="85090"/>
                    </a:lnTo>
                    <a:lnTo>
                      <a:pt x="112915" y="85090"/>
                    </a:lnTo>
                    <a:lnTo>
                      <a:pt x="113169" y="86360"/>
                    </a:lnTo>
                    <a:lnTo>
                      <a:pt x="113055" y="85432"/>
                    </a:lnTo>
                    <a:lnTo>
                      <a:pt x="112928" y="83820"/>
                    </a:lnTo>
                    <a:lnTo>
                      <a:pt x="113957" y="82550"/>
                    </a:lnTo>
                    <a:lnTo>
                      <a:pt x="115214" y="85090"/>
                    </a:lnTo>
                    <a:lnTo>
                      <a:pt x="115963" y="82550"/>
                    </a:lnTo>
                    <a:lnTo>
                      <a:pt x="117462" y="82550"/>
                    </a:lnTo>
                    <a:lnTo>
                      <a:pt x="118529" y="81280"/>
                    </a:lnTo>
                    <a:lnTo>
                      <a:pt x="119634" y="81280"/>
                    </a:lnTo>
                    <a:lnTo>
                      <a:pt x="122148" y="80010"/>
                    </a:lnTo>
                    <a:lnTo>
                      <a:pt x="123977" y="78740"/>
                    </a:lnTo>
                    <a:lnTo>
                      <a:pt x="126695" y="77470"/>
                    </a:lnTo>
                    <a:lnTo>
                      <a:pt x="130098" y="72390"/>
                    </a:lnTo>
                    <a:lnTo>
                      <a:pt x="131800" y="71120"/>
                    </a:lnTo>
                    <a:lnTo>
                      <a:pt x="135648" y="69850"/>
                    </a:lnTo>
                    <a:lnTo>
                      <a:pt x="136842" y="68580"/>
                    </a:lnTo>
                    <a:lnTo>
                      <a:pt x="139014" y="66040"/>
                    </a:lnTo>
                    <a:lnTo>
                      <a:pt x="141147" y="64731"/>
                    </a:lnTo>
                    <a:lnTo>
                      <a:pt x="143764" y="63500"/>
                    </a:lnTo>
                    <a:lnTo>
                      <a:pt x="145897" y="64770"/>
                    </a:lnTo>
                    <a:lnTo>
                      <a:pt x="148183" y="63500"/>
                    </a:lnTo>
                    <a:lnTo>
                      <a:pt x="151993" y="66040"/>
                    </a:lnTo>
                    <a:lnTo>
                      <a:pt x="154444" y="66040"/>
                    </a:lnTo>
                    <a:lnTo>
                      <a:pt x="156616" y="68605"/>
                    </a:lnTo>
                    <a:lnTo>
                      <a:pt x="158546" y="71120"/>
                    </a:lnTo>
                    <a:lnTo>
                      <a:pt x="158546" y="61709"/>
                    </a:lnTo>
                    <a:lnTo>
                      <a:pt x="158089" y="60960"/>
                    </a:lnTo>
                    <a:lnTo>
                      <a:pt x="157213" y="60960"/>
                    </a:lnTo>
                    <a:lnTo>
                      <a:pt x="157492" y="59690"/>
                    </a:lnTo>
                    <a:lnTo>
                      <a:pt x="158737" y="59690"/>
                    </a:lnTo>
                    <a:lnTo>
                      <a:pt x="159219" y="60960"/>
                    </a:lnTo>
                    <a:lnTo>
                      <a:pt x="159219" y="58420"/>
                    </a:lnTo>
                    <a:lnTo>
                      <a:pt x="159067" y="58420"/>
                    </a:lnTo>
                    <a:lnTo>
                      <a:pt x="159473" y="57150"/>
                    </a:lnTo>
                    <a:lnTo>
                      <a:pt x="161048" y="57150"/>
                    </a:lnTo>
                    <a:lnTo>
                      <a:pt x="161213" y="58420"/>
                    </a:lnTo>
                    <a:lnTo>
                      <a:pt x="161213" y="53340"/>
                    </a:lnTo>
                    <a:lnTo>
                      <a:pt x="158369" y="53340"/>
                    </a:lnTo>
                    <a:lnTo>
                      <a:pt x="158369" y="57150"/>
                    </a:lnTo>
                    <a:lnTo>
                      <a:pt x="157822" y="58420"/>
                    </a:lnTo>
                    <a:lnTo>
                      <a:pt x="156756" y="57289"/>
                    </a:lnTo>
                    <a:lnTo>
                      <a:pt x="156756" y="64770"/>
                    </a:lnTo>
                    <a:lnTo>
                      <a:pt x="156413" y="66040"/>
                    </a:lnTo>
                    <a:lnTo>
                      <a:pt x="155803" y="64770"/>
                    </a:lnTo>
                    <a:lnTo>
                      <a:pt x="155384" y="64770"/>
                    </a:lnTo>
                    <a:lnTo>
                      <a:pt x="155651" y="63500"/>
                    </a:lnTo>
                    <a:lnTo>
                      <a:pt x="156273" y="63500"/>
                    </a:lnTo>
                    <a:lnTo>
                      <a:pt x="156641" y="64770"/>
                    </a:lnTo>
                    <a:lnTo>
                      <a:pt x="156756" y="57289"/>
                    </a:lnTo>
                    <a:lnTo>
                      <a:pt x="156629" y="57150"/>
                    </a:lnTo>
                    <a:lnTo>
                      <a:pt x="157873" y="55880"/>
                    </a:lnTo>
                    <a:lnTo>
                      <a:pt x="158369" y="57150"/>
                    </a:lnTo>
                    <a:lnTo>
                      <a:pt x="158369" y="53340"/>
                    </a:lnTo>
                    <a:lnTo>
                      <a:pt x="157568" y="53340"/>
                    </a:lnTo>
                    <a:lnTo>
                      <a:pt x="154063" y="52095"/>
                    </a:lnTo>
                    <a:lnTo>
                      <a:pt x="154063" y="57150"/>
                    </a:lnTo>
                    <a:lnTo>
                      <a:pt x="151345" y="57150"/>
                    </a:lnTo>
                    <a:lnTo>
                      <a:pt x="149936" y="55892"/>
                    </a:lnTo>
                    <a:lnTo>
                      <a:pt x="149936" y="62230"/>
                    </a:lnTo>
                    <a:lnTo>
                      <a:pt x="148539" y="62230"/>
                    </a:lnTo>
                    <a:lnTo>
                      <a:pt x="148348" y="60960"/>
                    </a:lnTo>
                    <a:lnTo>
                      <a:pt x="149796" y="60960"/>
                    </a:lnTo>
                    <a:lnTo>
                      <a:pt x="149936" y="62230"/>
                    </a:lnTo>
                    <a:lnTo>
                      <a:pt x="149936" y="55892"/>
                    </a:lnTo>
                    <a:lnTo>
                      <a:pt x="149517" y="55880"/>
                    </a:lnTo>
                    <a:lnTo>
                      <a:pt x="149517" y="58420"/>
                    </a:lnTo>
                    <a:lnTo>
                      <a:pt x="148348" y="58420"/>
                    </a:lnTo>
                    <a:lnTo>
                      <a:pt x="148348" y="59690"/>
                    </a:lnTo>
                    <a:lnTo>
                      <a:pt x="147739" y="60960"/>
                    </a:lnTo>
                    <a:lnTo>
                      <a:pt x="143370" y="60960"/>
                    </a:lnTo>
                    <a:lnTo>
                      <a:pt x="143637" y="59690"/>
                    </a:lnTo>
                    <a:lnTo>
                      <a:pt x="143903" y="58420"/>
                    </a:lnTo>
                    <a:lnTo>
                      <a:pt x="141884" y="59690"/>
                    </a:lnTo>
                    <a:lnTo>
                      <a:pt x="141312" y="59690"/>
                    </a:lnTo>
                    <a:lnTo>
                      <a:pt x="141706" y="58420"/>
                    </a:lnTo>
                    <a:lnTo>
                      <a:pt x="142113" y="57150"/>
                    </a:lnTo>
                    <a:lnTo>
                      <a:pt x="142786" y="55880"/>
                    </a:lnTo>
                    <a:lnTo>
                      <a:pt x="140335" y="58420"/>
                    </a:lnTo>
                    <a:lnTo>
                      <a:pt x="139026" y="58420"/>
                    </a:lnTo>
                    <a:lnTo>
                      <a:pt x="139115" y="57150"/>
                    </a:lnTo>
                    <a:lnTo>
                      <a:pt x="139649" y="55880"/>
                    </a:lnTo>
                    <a:lnTo>
                      <a:pt x="139992" y="55880"/>
                    </a:lnTo>
                    <a:lnTo>
                      <a:pt x="139954" y="54610"/>
                    </a:lnTo>
                    <a:lnTo>
                      <a:pt x="138150" y="55880"/>
                    </a:lnTo>
                    <a:lnTo>
                      <a:pt x="137617" y="54610"/>
                    </a:lnTo>
                    <a:lnTo>
                      <a:pt x="136004" y="54610"/>
                    </a:lnTo>
                    <a:lnTo>
                      <a:pt x="133070" y="53340"/>
                    </a:lnTo>
                    <a:lnTo>
                      <a:pt x="131394" y="50800"/>
                    </a:lnTo>
                    <a:lnTo>
                      <a:pt x="130238" y="46990"/>
                    </a:lnTo>
                    <a:lnTo>
                      <a:pt x="128117" y="45720"/>
                    </a:lnTo>
                    <a:lnTo>
                      <a:pt x="124739" y="41910"/>
                    </a:lnTo>
                    <a:lnTo>
                      <a:pt x="122161" y="41910"/>
                    </a:lnTo>
                    <a:lnTo>
                      <a:pt x="119341" y="40640"/>
                    </a:lnTo>
                    <a:lnTo>
                      <a:pt x="118541" y="39370"/>
                    </a:lnTo>
                    <a:lnTo>
                      <a:pt x="128511" y="39370"/>
                    </a:lnTo>
                    <a:lnTo>
                      <a:pt x="132588" y="41910"/>
                    </a:lnTo>
                    <a:lnTo>
                      <a:pt x="138887" y="45720"/>
                    </a:lnTo>
                    <a:lnTo>
                      <a:pt x="140970" y="48260"/>
                    </a:lnTo>
                    <a:lnTo>
                      <a:pt x="143967" y="52070"/>
                    </a:lnTo>
                    <a:lnTo>
                      <a:pt x="143611" y="53340"/>
                    </a:lnTo>
                    <a:lnTo>
                      <a:pt x="142748" y="55880"/>
                    </a:lnTo>
                    <a:lnTo>
                      <a:pt x="145275" y="54610"/>
                    </a:lnTo>
                    <a:lnTo>
                      <a:pt x="144640" y="57150"/>
                    </a:lnTo>
                    <a:lnTo>
                      <a:pt x="145376" y="57150"/>
                    </a:lnTo>
                    <a:lnTo>
                      <a:pt x="146062" y="55880"/>
                    </a:lnTo>
                    <a:lnTo>
                      <a:pt x="147053" y="57150"/>
                    </a:lnTo>
                    <a:lnTo>
                      <a:pt x="146583" y="58420"/>
                    </a:lnTo>
                    <a:lnTo>
                      <a:pt x="146431" y="58420"/>
                    </a:lnTo>
                    <a:lnTo>
                      <a:pt x="146354" y="59690"/>
                    </a:lnTo>
                    <a:lnTo>
                      <a:pt x="148348" y="59690"/>
                    </a:lnTo>
                    <a:lnTo>
                      <a:pt x="148348" y="58420"/>
                    </a:lnTo>
                    <a:lnTo>
                      <a:pt x="147904" y="58420"/>
                    </a:lnTo>
                    <a:lnTo>
                      <a:pt x="147980" y="57150"/>
                    </a:lnTo>
                    <a:lnTo>
                      <a:pt x="149250" y="57150"/>
                    </a:lnTo>
                    <a:lnTo>
                      <a:pt x="149517" y="58420"/>
                    </a:lnTo>
                    <a:lnTo>
                      <a:pt x="149517" y="55880"/>
                    </a:lnTo>
                    <a:lnTo>
                      <a:pt x="148031" y="55880"/>
                    </a:lnTo>
                    <a:lnTo>
                      <a:pt x="147053" y="54610"/>
                    </a:lnTo>
                    <a:lnTo>
                      <a:pt x="146088" y="53340"/>
                    </a:lnTo>
                    <a:lnTo>
                      <a:pt x="143941" y="53340"/>
                    </a:lnTo>
                    <a:lnTo>
                      <a:pt x="145046" y="52070"/>
                    </a:lnTo>
                    <a:lnTo>
                      <a:pt x="153555" y="54610"/>
                    </a:lnTo>
                    <a:lnTo>
                      <a:pt x="153873" y="54610"/>
                    </a:lnTo>
                    <a:lnTo>
                      <a:pt x="154063" y="57150"/>
                    </a:lnTo>
                    <a:lnTo>
                      <a:pt x="154063" y="52095"/>
                    </a:lnTo>
                    <a:lnTo>
                      <a:pt x="148793" y="50800"/>
                    </a:lnTo>
                    <a:lnTo>
                      <a:pt x="146507" y="52070"/>
                    </a:lnTo>
                    <a:lnTo>
                      <a:pt x="145478" y="49530"/>
                    </a:lnTo>
                    <a:lnTo>
                      <a:pt x="145745" y="48260"/>
                    </a:lnTo>
                    <a:lnTo>
                      <a:pt x="146024" y="46990"/>
                    </a:lnTo>
                    <a:lnTo>
                      <a:pt x="146646" y="44450"/>
                    </a:lnTo>
                    <a:lnTo>
                      <a:pt x="146761" y="43180"/>
                    </a:lnTo>
                    <a:lnTo>
                      <a:pt x="149009" y="40640"/>
                    </a:lnTo>
                    <a:lnTo>
                      <a:pt x="149542" y="38100"/>
                    </a:lnTo>
                    <a:lnTo>
                      <a:pt x="148424" y="33020"/>
                    </a:lnTo>
                    <a:lnTo>
                      <a:pt x="149987" y="30480"/>
                    </a:lnTo>
                    <a:lnTo>
                      <a:pt x="153720" y="29210"/>
                    </a:lnTo>
                    <a:lnTo>
                      <a:pt x="164579" y="29210"/>
                    </a:lnTo>
                    <a:lnTo>
                      <a:pt x="168795" y="27940"/>
                    </a:lnTo>
                    <a:lnTo>
                      <a:pt x="169837" y="27940"/>
                    </a:lnTo>
                    <a:lnTo>
                      <a:pt x="170929" y="25400"/>
                    </a:lnTo>
                    <a:lnTo>
                      <a:pt x="172173" y="24130"/>
                    </a:lnTo>
                    <a:lnTo>
                      <a:pt x="170586" y="21590"/>
                    </a:lnTo>
                    <a:lnTo>
                      <a:pt x="170383" y="21590"/>
                    </a:lnTo>
                    <a:lnTo>
                      <a:pt x="170040" y="20320"/>
                    </a:lnTo>
                    <a:lnTo>
                      <a:pt x="171678" y="19050"/>
                    </a:lnTo>
                    <a:lnTo>
                      <a:pt x="173126" y="19050"/>
                    </a:lnTo>
                    <a:lnTo>
                      <a:pt x="175425" y="17780"/>
                    </a:lnTo>
                    <a:lnTo>
                      <a:pt x="176237" y="17780"/>
                    </a:lnTo>
                    <a:lnTo>
                      <a:pt x="176034" y="16611"/>
                    </a:lnTo>
                    <a:lnTo>
                      <a:pt x="175971" y="16383"/>
                    </a:lnTo>
                    <a:lnTo>
                      <a:pt x="175590" y="15240"/>
                    </a:lnTo>
                    <a:lnTo>
                      <a:pt x="172885" y="13970"/>
                    </a:lnTo>
                    <a:lnTo>
                      <a:pt x="171869" y="13335"/>
                    </a:lnTo>
                    <a:lnTo>
                      <a:pt x="171869" y="17780"/>
                    </a:lnTo>
                    <a:lnTo>
                      <a:pt x="170154" y="17780"/>
                    </a:lnTo>
                    <a:lnTo>
                      <a:pt x="169697" y="17094"/>
                    </a:lnTo>
                    <a:lnTo>
                      <a:pt x="169697" y="24130"/>
                    </a:lnTo>
                    <a:lnTo>
                      <a:pt x="167830" y="24130"/>
                    </a:lnTo>
                    <a:lnTo>
                      <a:pt x="169379" y="21590"/>
                    </a:lnTo>
                    <a:lnTo>
                      <a:pt x="169697" y="24130"/>
                    </a:lnTo>
                    <a:lnTo>
                      <a:pt x="169697" y="17094"/>
                    </a:lnTo>
                    <a:lnTo>
                      <a:pt x="168490" y="15240"/>
                    </a:lnTo>
                    <a:lnTo>
                      <a:pt x="171297" y="15240"/>
                    </a:lnTo>
                    <a:lnTo>
                      <a:pt x="171869" y="17780"/>
                    </a:lnTo>
                    <a:lnTo>
                      <a:pt x="171869" y="13335"/>
                    </a:lnTo>
                    <a:lnTo>
                      <a:pt x="170865" y="12700"/>
                    </a:lnTo>
                    <a:lnTo>
                      <a:pt x="166992" y="13970"/>
                    </a:lnTo>
                    <a:lnTo>
                      <a:pt x="166992" y="20320"/>
                    </a:lnTo>
                    <a:lnTo>
                      <a:pt x="165823" y="20320"/>
                    </a:lnTo>
                    <a:lnTo>
                      <a:pt x="165823" y="25400"/>
                    </a:lnTo>
                    <a:lnTo>
                      <a:pt x="164858" y="27940"/>
                    </a:lnTo>
                    <a:lnTo>
                      <a:pt x="163614" y="26670"/>
                    </a:lnTo>
                    <a:lnTo>
                      <a:pt x="161963" y="26670"/>
                    </a:lnTo>
                    <a:lnTo>
                      <a:pt x="157403" y="25425"/>
                    </a:lnTo>
                    <a:lnTo>
                      <a:pt x="159296" y="26670"/>
                    </a:lnTo>
                    <a:lnTo>
                      <a:pt x="158305" y="27940"/>
                    </a:lnTo>
                    <a:lnTo>
                      <a:pt x="153733" y="27940"/>
                    </a:lnTo>
                    <a:lnTo>
                      <a:pt x="150444" y="29210"/>
                    </a:lnTo>
                    <a:lnTo>
                      <a:pt x="148348" y="27940"/>
                    </a:lnTo>
                    <a:lnTo>
                      <a:pt x="145567" y="27940"/>
                    </a:lnTo>
                    <a:lnTo>
                      <a:pt x="144081" y="25425"/>
                    </a:lnTo>
                    <a:lnTo>
                      <a:pt x="144068" y="24130"/>
                    </a:lnTo>
                    <a:lnTo>
                      <a:pt x="143916" y="24130"/>
                    </a:lnTo>
                    <a:lnTo>
                      <a:pt x="143637" y="25400"/>
                    </a:lnTo>
                    <a:lnTo>
                      <a:pt x="141478" y="25400"/>
                    </a:lnTo>
                    <a:lnTo>
                      <a:pt x="141224" y="20320"/>
                    </a:lnTo>
                    <a:lnTo>
                      <a:pt x="143954" y="20320"/>
                    </a:lnTo>
                    <a:lnTo>
                      <a:pt x="143725" y="19050"/>
                    </a:lnTo>
                    <a:lnTo>
                      <a:pt x="143002" y="19050"/>
                    </a:lnTo>
                    <a:lnTo>
                      <a:pt x="142316" y="17780"/>
                    </a:lnTo>
                    <a:lnTo>
                      <a:pt x="141376" y="16611"/>
                    </a:lnTo>
                    <a:lnTo>
                      <a:pt x="141338" y="16383"/>
                    </a:lnTo>
                    <a:lnTo>
                      <a:pt x="141973" y="13970"/>
                    </a:lnTo>
                    <a:lnTo>
                      <a:pt x="143014" y="15240"/>
                    </a:lnTo>
                    <a:lnTo>
                      <a:pt x="145262" y="16510"/>
                    </a:lnTo>
                    <a:lnTo>
                      <a:pt x="147104" y="16510"/>
                    </a:lnTo>
                    <a:lnTo>
                      <a:pt x="147193" y="17780"/>
                    </a:lnTo>
                    <a:lnTo>
                      <a:pt x="152260" y="19989"/>
                    </a:lnTo>
                    <a:lnTo>
                      <a:pt x="152234" y="17780"/>
                    </a:lnTo>
                    <a:lnTo>
                      <a:pt x="153949" y="17780"/>
                    </a:lnTo>
                    <a:lnTo>
                      <a:pt x="153670" y="16510"/>
                    </a:lnTo>
                    <a:lnTo>
                      <a:pt x="150787" y="15240"/>
                    </a:lnTo>
                    <a:lnTo>
                      <a:pt x="150393" y="13970"/>
                    </a:lnTo>
                    <a:lnTo>
                      <a:pt x="151142" y="11430"/>
                    </a:lnTo>
                    <a:lnTo>
                      <a:pt x="152590" y="13970"/>
                    </a:lnTo>
                    <a:lnTo>
                      <a:pt x="155752" y="12700"/>
                    </a:lnTo>
                    <a:lnTo>
                      <a:pt x="157543" y="13970"/>
                    </a:lnTo>
                    <a:lnTo>
                      <a:pt x="156832" y="15240"/>
                    </a:lnTo>
                    <a:lnTo>
                      <a:pt x="157137" y="15240"/>
                    </a:lnTo>
                    <a:lnTo>
                      <a:pt x="159524" y="17780"/>
                    </a:lnTo>
                    <a:lnTo>
                      <a:pt x="161747" y="19050"/>
                    </a:lnTo>
                    <a:lnTo>
                      <a:pt x="164515" y="21590"/>
                    </a:lnTo>
                    <a:lnTo>
                      <a:pt x="164884" y="22860"/>
                    </a:lnTo>
                    <a:lnTo>
                      <a:pt x="165404" y="22860"/>
                    </a:lnTo>
                    <a:lnTo>
                      <a:pt x="164299" y="24003"/>
                    </a:lnTo>
                    <a:lnTo>
                      <a:pt x="164553" y="24130"/>
                    </a:lnTo>
                    <a:lnTo>
                      <a:pt x="165823" y="25400"/>
                    </a:lnTo>
                    <a:lnTo>
                      <a:pt x="165823" y="20320"/>
                    </a:lnTo>
                    <a:lnTo>
                      <a:pt x="165239" y="20320"/>
                    </a:lnTo>
                    <a:lnTo>
                      <a:pt x="164426" y="19050"/>
                    </a:lnTo>
                    <a:lnTo>
                      <a:pt x="163931" y="17780"/>
                    </a:lnTo>
                    <a:lnTo>
                      <a:pt x="166903" y="17780"/>
                    </a:lnTo>
                    <a:lnTo>
                      <a:pt x="166992" y="20320"/>
                    </a:lnTo>
                    <a:lnTo>
                      <a:pt x="166992" y="13970"/>
                    </a:lnTo>
                    <a:lnTo>
                      <a:pt x="166014" y="13970"/>
                    </a:lnTo>
                    <a:lnTo>
                      <a:pt x="166712" y="11430"/>
                    </a:lnTo>
                    <a:lnTo>
                      <a:pt x="167144" y="10160"/>
                    </a:lnTo>
                    <a:lnTo>
                      <a:pt x="168744" y="8890"/>
                    </a:lnTo>
                    <a:lnTo>
                      <a:pt x="169951" y="7620"/>
                    </a:lnTo>
                    <a:lnTo>
                      <a:pt x="171208" y="6350"/>
                    </a:lnTo>
                    <a:lnTo>
                      <a:pt x="170929" y="6350"/>
                    </a:lnTo>
                    <a:lnTo>
                      <a:pt x="170713" y="5080"/>
                    </a:lnTo>
                    <a:lnTo>
                      <a:pt x="168490" y="5080"/>
                    </a:lnTo>
                    <a:lnTo>
                      <a:pt x="168109" y="4826"/>
                    </a:lnTo>
                    <a:lnTo>
                      <a:pt x="168109" y="6350"/>
                    </a:lnTo>
                    <a:lnTo>
                      <a:pt x="167728" y="7620"/>
                    </a:lnTo>
                    <a:lnTo>
                      <a:pt x="165620" y="7620"/>
                    </a:lnTo>
                    <a:lnTo>
                      <a:pt x="165608" y="6350"/>
                    </a:lnTo>
                    <a:lnTo>
                      <a:pt x="166916" y="6350"/>
                    </a:lnTo>
                    <a:lnTo>
                      <a:pt x="167805" y="5080"/>
                    </a:lnTo>
                    <a:lnTo>
                      <a:pt x="168109" y="6350"/>
                    </a:lnTo>
                    <a:lnTo>
                      <a:pt x="168109" y="4826"/>
                    </a:lnTo>
                    <a:lnTo>
                      <a:pt x="166611" y="3810"/>
                    </a:lnTo>
                    <a:lnTo>
                      <a:pt x="165519" y="4241"/>
                    </a:lnTo>
                    <a:lnTo>
                      <a:pt x="165519" y="8890"/>
                    </a:lnTo>
                    <a:lnTo>
                      <a:pt x="164871" y="8890"/>
                    </a:lnTo>
                    <a:lnTo>
                      <a:pt x="164871" y="12700"/>
                    </a:lnTo>
                    <a:lnTo>
                      <a:pt x="164465" y="12700"/>
                    </a:lnTo>
                    <a:lnTo>
                      <a:pt x="163144" y="13970"/>
                    </a:lnTo>
                    <a:lnTo>
                      <a:pt x="161582" y="11099"/>
                    </a:lnTo>
                    <a:lnTo>
                      <a:pt x="161582" y="12700"/>
                    </a:lnTo>
                    <a:lnTo>
                      <a:pt x="161251" y="13970"/>
                    </a:lnTo>
                    <a:lnTo>
                      <a:pt x="159181" y="12700"/>
                    </a:lnTo>
                    <a:lnTo>
                      <a:pt x="157149" y="12700"/>
                    </a:lnTo>
                    <a:lnTo>
                      <a:pt x="155549" y="11430"/>
                    </a:lnTo>
                    <a:lnTo>
                      <a:pt x="154266" y="10160"/>
                    </a:lnTo>
                    <a:lnTo>
                      <a:pt x="155257" y="7620"/>
                    </a:lnTo>
                    <a:lnTo>
                      <a:pt x="157416" y="7620"/>
                    </a:lnTo>
                    <a:lnTo>
                      <a:pt x="157340" y="10160"/>
                    </a:lnTo>
                    <a:lnTo>
                      <a:pt x="159639" y="10160"/>
                    </a:lnTo>
                    <a:lnTo>
                      <a:pt x="160540" y="11430"/>
                    </a:lnTo>
                    <a:lnTo>
                      <a:pt x="161582" y="12700"/>
                    </a:lnTo>
                    <a:lnTo>
                      <a:pt x="161582" y="11099"/>
                    </a:lnTo>
                    <a:lnTo>
                      <a:pt x="161074" y="10160"/>
                    </a:lnTo>
                    <a:lnTo>
                      <a:pt x="164198" y="10160"/>
                    </a:lnTo>
                    <a:lnTo>
                      <a:pt x="164871" y="12700"/>
                    </a:lnTo>
                    <a:lnTo>
                      <a:pt x="164871" y="8890"/>
                    </a:lnTo>
                    <a:lnTo>
                      <a:pt x="163804" y="8890"/>
                    </a:lnTo>
                    <a:lnTo>
                      <a:pt x="162915" y="7620"/>
                    </a:lnTo>
                    <a:lnTo>
                      <a:pt x="161150" y="7620"/>
                    </a:lnTo>
                    <a:lnTo>
                      <a:pt x="163283" y="6350"/>
                    </a:lnTo>
                    <a:lnTo>
                      <a:pt x="164630" y="7620"/>
                    </a:lnTo>
                    <a:lnTo>
                      <a:pt x="165519" y="8890"/>
                    </a:lnTo>
                    <a:lnTo>
                      <a:pt x="165519" y="4241"/>
                    </a:lnTo>
                    <a:lnTo>
                      <a:pt x="163334" y="5080"/>
                    </a:lnTo>
                    <a:lnTo>
                      <a:pt x="162356" y="5080"/>
                    </a:lnTo>
                    <a:lnTo>
                      <a:pt x="161061" y="3810"/>
                    </a:lnTo>
                    <a:lnTo>
                      <a:pt x="160477" y="2540"/>
                    </a:lnTo>
                    <a:lnTo>
                      <a:pt x="159677" y="1270"/>
                    </a:lnTo>
                    <a:lnTo>
                      <a:pt x="158813" y="0"/>
                    </a:lnTo>
                    <a:lnTo>
                      <a:pt x="157581" y="0"/>
                    </a:lnTo>
                    <a:lnTo>
                      <a:pt x="154444" y="5080"/>
                    </a:lnTo>
                    <a:lnTo>
                      <a:pt x="154749" y="6350"/>
                    </a:lnTo>
                    <a:lnTo>
                      <a:pt x="153987" y="7620"/>
                    </a:lnTo>
                    <a:lnTo>
                      <a:pt x="153301" y="7620"/>
                    </a:lnTo>
                    <a:lnTo>
                      <a:pt x="151803" y="8890"/>
                    </a:lnTo>
                    <a:lnTo>
                      <a:pt x="151003" y="8890"/>
                    </a:lnTo>
                    <a:lnTo>
                      <a:pt x="149682" y="7620"/>
                    </a:lnTo>
                    <a:lnTo>
                      <a:pt x="148666" y="7620"/>
                    </a:lnTo>
                    <a:lnTo>
                      <a:pt x="147447" y="8890"/>
                    </a:lnTo>
                    <a:lnTo>
                      <a:pt x="149440" y="8890"/>
                    </a:lnTo>
                    <a:lnTo>
                      <a:pt x="149161" y="11430"/>
                    </a:lnTo>
                    <a:lnTo>
                      <a:pt x="149059" y="13970"/>
                    </a:lnTo>
                    <a:lnTo>
                      <a:pt x="144589" y="13970"/>
                    </a:lnTo>
                    <a:lnTo>
                      <a:pt x="141122" y="12700"/>
                    </a:lnTo>
                    <a:lnTo>
                      <a:pt x="140716" y="12623"/>
                    </a:lnTo>
                    <a:lnTo>
                      <a:pt x="140716" y="21590"/>
                    </a:lnTo>
                    <a:lnTo>
                      <a:pt x="140246" y="22860"/>
                    </a:lnTo>
                    <a:lnTo>
                      <a:pt x="137604" y="24130"/>
                    </a:lnTo>
                    <a:lnTo>
                      <a:pt x="136537" y="22860"/>
                    </a:lnTo>
                    <a:lnTo>
                      <a:pt x="137668" y="21590"/>
                    </a:lnTo>
                    <a:lnTo>
                      <a:pt x="138938" y="20320"/>
                    </a:lnTo>
                    <a:lnTo>
                      <a:pt x="140716" y="21590"/>
                    </a:lnTo>
                    <a:lnTo>
                      <a:pt x="140716" y="12623"/>
                    </a:lnTo>
                    <a:lnTo>
                      <a:pt x="135153" y="11430"/>
                    </a:lnTo>
                    <a:lnTo>
                      <a:pt x="134556" y="12700"/>
                    </a:lnTo>
                    <a:lnTo>
                      <a:pt x="135420" y="13970"/>
                    </a:lnTo>
                    <a:lnTo>
                      <a:pt x="135915" y="15240"/>
                    </a:lnTo>
                    <a:lnTo>
                      <a:pt x="137325" y="16510"/>
                    </a:lnTo>
                    <a:lnTo>
                      <a:pt x="138303" y="17780"/>
                    </a:lnTo>
                    <a:lnTo>
                      <a:pt x="139369" y="17780"/>
                    </a:lnTo>
                    <a:lnTo>
                      <a:pt x="137363" y="20320"/>
                    </a:lnTo>
                    <a:lnTo>
                      <a:pt x="134162" y="20320"/>
                    </a:lnTo>
                    <a:lnTo>
                      <a:pt x="133477" y="24130"/>
                    </a:lnTo>
                    <a:lnTo>
                      <a:pt x="135051" y="24130"/>
                    </a:lnTo>
                    <a:lnTo>
                      <a:pt x="136740" y="25400"/>
                    </a:lnTo>
                    <a:lnTo>
                      <a:pt x="139395" y="25400"/>
                    </a:lnTo>
                    <a:lnTo>
                      <a:pt x="140576" y="26670"/>
                    </a:lnTo>
                    <a:lnTo>
                      <a:pt x="142925" y="27940"/>
                    </a:lnTo>
                    <a:lnTo>
                      <a:pt x="144640" y="29210"/>
                    </a:lnTo>
                    <a:lnTo>
                      <a:pt x="148082" y="29210"/>
                    </a:lnTo>
                    <a:lnTo>
                      <a:pt x="148234" y="30480"/>
                    </a:lnTo>
                    <a:lnTo>
                      <a:pt x="147802" y="33020"/>
                    </a:lnTo>
                    <a:lnTo>
                      <a:pt x="147789" y="34290"/>
                    </a:lnTo>
                    <a:lnTo>
                      <a:pt x="147574" y="35560"/>
                    </a:lnTo>
                    <a:lnTo>
                      <a:pt x="147472" y="38100"/>
                    </a:lnTo>
                    <a:lnTo>
                      <a:pt x="147548" y="39420"/>
                    </a:lnTo>
                    <a:lnTo>
                      <a:pt x="145465" y="43180"/>
                    </a:lnTo>
                    <a:lnTo>
                      <a:pt x="145554" y="44450"/>
                    </a:lnTo>
                    <a:lnTo>
                      <a:pt x="144678" y="46990"/>
                    </a:lnTo>
                    <a:lnTo>
                      <a:pt x="143954" y="48260"/>
                    </a:lnTo>
                    <a:lnTo>
                      <a:pt x="142925" y="48260"/>
                    </a:lnTo>
                    <a:lnTo>
                      <a:pt x="141414" y="46990"/>
                    </a:lnTo>
                    <a:lnTo>
                      <a:pt x="140347" y="45720"/>
                    </a:lnTo>
                    <a:lnTo>
                      <a:pt x="136207" y="41910"/>
                    </a:lnTo>
                    <a:lnTo>
                      <a:pt x="132740" y="39370"/>
                    </a:lnTo>
                    <a:lnTo>
                      <a:pt x="125209" y="38100"/>
                    </a:lnTo>
                    <a:lnTo>
                      <a:pt x="121221" y="36830"/>
                    </a:lnTo>
                    <a:lnTo>
                      <a:pt x="114782" y="36830"/>
                    </a:lnTo>
                    <a:lnTo>
                      <a:pt x="112458" y="38100"/>
                    </a:lnTo>
                    <a:lnTo>
                      <a:pt x="109791" y="38100"/>
                    </a:lnTo>
                    <a:lnTo>
                      <a:pt x="109613" y="39370"/>
                    </a:lnTo>
                    <a:lnTo>
                      <a:pt x="110604" y="39370"/>
                    </a:lnTo>
                    <a:lnTo>
                      <a:pt x="115100" y="40640"/>
                    </a:lnTo>
                    <a:lnTo>
                      <a:pt x="119202" y="40640"/>
                    </a:lnTo>
                    <a:lnTo>
                      <a:pt x="126149" y="45783"/>
                    </a:lnTo>
                    <a:lnTo>
                      <a:pt x="128955" y="48260"/>
                    </a:lnTo>
                    <a:lnTo>
                      <a:pt x="130251" y="52070"/>
                    </a:lnTo>
                    <a:lnTo>
                      <a:pt x="131038" y="53340"/>
                    </a:lnTo>
                    <a:lnTo>
                      <a:pt x="132232" y="54610"/>
                    </a:lnTo>
                    <a:lnTo>
                      <a:pt x="132956" y="54610"/>
                    </a:lnTo>
                    <a:lnTo>
                      <a:pt x="135864" y="57150"/>
                    </a:lnTo>
                    <a:lnTo>
                      <a:pt x="140589" y="60960"/>
                    </a:lnTo>
                    <a:lnTo>
                      <a:pt x="140627" y="62230"/>
                    </a:lnTo>
                    <a:lnTo>
                      <a:pt x="140487" y="62230"/>
                    </a:lnTo>
                    <a:lnTo>
                      <a:pt x="137693" y="60680"/>
                    </a:lnTo>
                    <a:lnTo>
                      <a:pt x="137693" y="63500"/>
                    </a:lnTo>
                    <a:lnTo>
                      <a:pt x="137033" y="66040"/>
                    </a:lnTo>
                    <a:lnTo>
                      <a:pt x="136169" y="66040"/>
                    </a:lnTo>
                    <a:lnTo>
                      <a:pt x="133121" y="64109"/>
                    </a:lnTo>
                    <a:lnTo>
                      <a:pt x="133121" y="66040"/>
                    </a:lnTo>
                    <a:lnTo>
                      <a:pt x="130644" y="68580"/>
                    </a:lnTo>
                    <a:lnTo>
                      <a:pt x="130263" y="67310"/>
                    </a:lnTo>
                    <a:lnTo>
                      <a:pt x="130175" y="66040"/>
                    </a:lnTo>
                    <a:lnTo>
                      <a:pt x="126682" y="66040"/>
                    </a:lnTo>
                    <a:lnTo>
                      <a:pt x="126682" y="67310"/>
                    </a:lnTo>
                    <a:lnTo>
                      <a:pt x="126657" y="68580"/>
                    </a:lnTo>
                    <a:lnTo>
                      <a:pt x="126288" y="68580"/>
                    </a:lnTo>
                    <a:lnTo>
                      <a:pt x="124904" y="69850"/>
                    </a:lnTo>
                    <a:lnTo>
                      <a:pt x="124320" y="69850"/>
                    </a:lnTo>
                    <a:lnTo>
                      <a:pt x="125082" y="71120"/>
                    </a:lnTo>
                    <a:lnTo>
                      <a:pt x="123710" y="71120"/>
                    </a:lnTo>
                    <a:lnTo>
                      <a:pt x="123710" y="72390"/>
                    </a:lnTo>
                    <a:lnTo>
                      <a:pt x="121869" y="74930"/>
                    </a:lnTo>
                    <a:lnTo>
                      <a:pt x="119964" y="73660"/>
                    </a:lnTo>
                    <a:lnTo>
                      <a:pt x="119151" y="73660"/>
                    </a:lnTo>
                    <a:lnTo>
                      <a:pt x="119151" y="77470"/>
                    </a:lnTo>
                    <a:lnTo>
                      <a:pt x="113347" y="77470"/>
                    </a:lnTo>
                    <a:lnTo>
                      <a:pt x="114960" y="74930"/>
                    </a:lnTo>
                    <a:lnTo>
                      <a:pt x="117144" y="74930"/>
                    </a:lnTo>
                    <a:lnTo>
                      <a:pt x="119151" y="77470"/>
                    </a:lnTo>
                    <a:lnTo>
                      <a:pt x="119151" y="73660"/>
                    </a:lnTo>
                    <a:lnTo>
                      <a:pt x="118084" y="73660"/>
                    </a:lnTo>
                    <a:lnTo>
                      <a:pt x="118960" y="71120"/>
                    </a:lnTo>
                    <a:lnTo>
                      <a:pt x="120015" y="71120"/>
                    </a:lnTo>
                    <a:lnTo>
                      <a:pt x="123710" y="72390"/>
                    </a:lnTo>
                    <a:lnTo>
                      <a:pt x="123710" y="71120"/>
                    </a:lnTo>
                    <a:lnTo>
                      <a:pt x="120980" y="71120"/>
                    </a:lnTo>
                    <a:lnTo>
                      <a:pt x="122758" y="68580"/>
                    </a:lnTo>
                    <a:lnTo>
                      <a:pt x="123571" y="68580"/>
                    </a:lnTo>
                    <a:lnTo>
                      <a:pt x="123240" y="67310"/>
                    </a:lnTo>
                    <a:lnTo>
                      <a:pt x="124117" y="67310"/>
                    </a:lnTo>
                    <a:lnTo>
                      <a:pt x="125006" y="66040"/>
                    </a:lnTo>
                    <a:lnTo>
                      <a:pt x="126301" y="67310"/>
                    </a:lnTo>
                    <a:lnTo>
                      <a:pt x="126682" y="67310"/>
                    </a:lnTo>
                    <a:lnTo>
                      <a:pt x="126682" y="66040"/>
                    </a:lnTo>
                    <a:lnTo>
                      <a:pt x="125590" y="66040"/>
                    </a:lnTo>
                    <a:lnTo>
                      <a:pt x="125564" y="64770"/>
                    </a:lnTo>
                    <a:lnTo>
                      <a:pt x="131445" y="64770"/>
                    </a:lnTo>
                    <a:lnTo>
                      <a:pt x="133121" y="66040"/>
                    </a:lnTo>
                    <a:lnTo>
                      <a:pt x="133121" y="64109"/>
                    </a:lnTo>
                    <a:lnTo>
                      <a:pt x="132181" y="63500"/>
                    </a:lnTo>
                    <a:lnTo>
                      <a:pt x="127165" y="63500"/>
                    </a:lnTo>
                    <a:lnTo>
                      <a:pt x="126530" y="62230"/>
                    </a:lnTo>
                    <a:lnTo>
                      <a:pt x="125755" y="60960"/>
                    </a:lnTo>
                    <a:lnTo>
                      <a:pt x="124675" y="63500"/>
                    </a:lnTo>
                    <a:lnTo>
                      <a:pt x="122923" y="62230"/>
                    </a:lnTo>
                    <a:lnTo>
                      <a:pt x="121602" y="62230"/>
                    </a:lnTo>
                    <a:lnTo>
                      <a:pt x="122618" y="63500"/>
                    </a:lnTo>
                    <a:lnTo>
                      <a:pt x="123863" y="63500"/>
                    </a:lnTo>
                    <a:lnTo>
                      <a:pt x="124231" y="64770"/>
                    </a:lnTo>
                    <a:lnTo>
                      <a:pt x="123761" y="66040"/>
                    </a:lnTo>
                    <a:lnTo>
                      <a:pt x="122250" y="66040"/>
                    </a:lnTo>
                    <a:lnTo>
                      <a:pt x="122250" y="67310"/>
                    </a:lnTo>
                    <a:lnTo>
                      <a:pt x="122072" y="67310"/>
                    </a:lnTo>
                    <a:lnTo>
                      <a:pt x="120777" y="68580"/>
                    </a:lnTo>
                    <a:lnTo>
                      <a:pt x="119684" y="68580"/>
                    </a:lnTo>
                    <a:lnTo>
                      <a:pt x="119684" y="69811"/>
                    </a:lnTo>
                    <a:lnTo>
                      <a:pt x="118491" y="71120"/>
                    </a:lnTo>
                    <a:lnTo>
                      <a:pt x="117259" y="70116"/>
                    </a:lnTo>
                    <a:lnTo>
                      <a:pt x="117259" y="72390"/>
                    </a:lnTo>
                    <a:lnTo>
                      <a:pt x="116459" y="73660"/>
                    </a:lnTo>
                    <a:lnTo>
                      <a:pt x="115430" y="73660"/>
                    </a:lnTo>
                    <a:lnTo>
                      <a:pt x="113842" y="72390"/>
                    </a:lnTo>
                    <a:lnTo>
                      <a:pt x="115684" y="71120"/>
                    </a:lnTo>
                    <a:lnTo>
                      <a:pt x="117259" y="72390"/>
                    </a:lnTo>
                    <a:lnTo>
                      <a:pt x="117259" y="70116"/>
                    </a:lnTo>
                    <a:lnTo>
                      <a:pt x="117030" y="69926"/>
                    </a:lnTo>
                    <a:lnTo>
                      <a:pt x="118211" y="68580"/>
                    </a:lnTo>
                    <a:lnTo>
                      <a:pt x="119684" y="69811"/>
                    </a:lnTo>
                    <a:lnTo>
                      <a:pt x="119684" y="68580"/>
                    </a:lnTo>
                    <a:lnTo>
                      <a:pt x="119456" y="67754"/>
                    </a:lnTo>
                    <a:lnTo>
                      <a:pt x="119507" y="66040"/>
                    </a:lnTo>
                    <a:lnTo>
                      <a:pt x="121704" y="66040"/>
                    </a:lnTo>
                    <a:lnTo>
                      <a:pt x="122250" y="67310"/>
                    </a:lnTo>
                    <a:lnTo>
                      <a:pt x="122250" y="66040"/>
                    </a:lnTo>
                    <a:lnTo>
                      <a:pt x="121818" y="66040"/>
                    </a:lnTo>
                    <a:lnTo>
                      <a:pt x="120726" y="64770"/>
                    </a:lnTo>
                    <a:lnTo>
                      <a:pt x="120561" y="64414"/>
                    </a:lnTo>
                    <a:lnTo>
                      <a:pt x="120446" y="63449"/>
                    </a:lnTo>
                    <a:lnTo>
                      <a:pt x="121602" y="62230"/>
                    </a:lnTo>
                    <a:lnTo>
                      <a:pt x="119976" y="62230"/>
                    </a:lnTo>
                    <a:lnTo>
                      <a:pt x="118821" y="60960"/>
                    </a:lnTo>
                    <a:lnTo>
                      <a:pt x="117233" y="62230"/>
                    </a:lnTo>
                    <a:lnTo>
                      <a:pt x="118313" y="62230"/>
                    </a:lnTo>
                    <a:lnTo>
                      <a:pt x="118668" y="63500"/>
                    </a:lnTo>
                    <a:lnTo>
                      <a:pt x="119418" y="63500"/>
                    </a:lnTo>
                    <a:lnTo>
                      <a:pt x="119303" y="64770"/>
                    </a:lnTo>
                    <a:lnTo>
                      <a:pt x="114706" y="64770"/>
                    </a:lnTo>
                    <a:lnTo>
                      <a:pt x="115887" y="66040"/>
                    </a:lnTo>
                    <a:lnTo>
                      <a:pt x="117881" y="67310"/>
                    </a:lnTo>
                    <a:lnTo>
                      <a:pt x="116598" y="67310"/>
                    </a:lnTo>
                    <a:lnTo>
                      <a:pt x="114249" y="68580"/>
                    </a:lnTo>
                    <a:lnTo>
                      <a:pt x="115328" y="68580"/>
                    </a:lnTo>
                    <a:lnTo>
                      <a:pt x="113652" y="71120"/>
                    </a:lnTo>
                    <a:lnTo>
                      <a:pt x="112953" y="71120"/>
                    </a:lnTo>
                    <a:lnTo>
                      <a:pt x="112903" y="72390"/>
                    </a:lnTo>
                    <a:lnTo>
                      <a:pt x="111772" y="73660"/>
                    </a:lnTo>
                    <a:lnTo>
                      <a:pt x="109689" y="73660"/>
                    </a:lnTo>
                    <a:lnTo>
                      <a:pt x="109791" y="74117"/>
                    </a:lnTo>
                    <a:lnTo>
                      <a:pt x="109880" y="75463"/>
                    </a:lnTo>
                    <a:lnTo>
                      <a:pt x="109766" y="76200"/>
                    </a:lnTo>
                    <a:lnTo>
                      <a:pt x="107746" y="76200"/>
                    </a:lnTo>
                    <a:lnTo>
                      <a:pt x="107442" y="74930"/>
                    </a:lnTo>
                    <a:lnTo>
                      <a:pt x="107073" y="74930"/>
                    </a:lnTo>
                    <a:lnTo>
                      <a:pt x="107632" y="73660"/>
                    </a:lnTo>
                    <a:lnTo>
                      <a:pt x="109054" y="73660"/>
                    </a:lnTo>
                    <a:lnTo>
                      <a:pt x="109080" y="71120"/>
                    </a:lnTo>
                    <a:lnTo>
                      <a:pt x="112204" y="71120"/>
                    </a:lnTo>
                    <a:lnTo>
                      <a:pt x="111112" y="68580"/>
                    </a:lnTo>
                    <a:lnTo>
                      <a:pt x="112509" y="67310"/>
                    </a:lnTo>
                    <a:lnTo>
                      <a:pt x="113804" y="68580"/>
                    </a:lnTo>
                    <a:lnTo>
                      <a:pt x="114249" y="68580"/>
                    </a:lnTo>
                    <a:lnTo>
                      <a:pt x="113131" y="67310"/>
                    </a:lnTo>
                    <a:lnTo>
                      <a:pt x="112928" y="67310"/>
                    </a:lnTo>
                    <a:lnTo>
                      <a:pt x="113118" y="66040"/>
                    </a:lnTo>
                    <a:lnTo>
                      <a:pt x="113334" y="66040"/>
                    </a:lnTo>
                    <a:lnTo>
                      <a:pt x="114706" y="64770"/>
                    </a:lnTo>
                    <a:lnTo>
                      <a:pt x="111658" y="64770"/>
                    </a:lnTo>
                    <a:lnTo>
                      <a:pt x="111658" y="67310"/>
                    </a:lnTo>
                    <a:lnTo>
                      <a:pt x="108623" y="67310"/>
                    </a:lnTo>
                    <a:lnTo>
                      <a:pt x="108419" y="66941"/>
                    </a:lnTo>
                    <a:lnTo>
                      <a:pt x="108419" y="72390"/>
                    </a:lnTo>
                    <a:lnTo>
                      <a:pt x="107696" y="72390"/>
                    </a:lnTo>
                    <a:lnTo>
                      <a:pt x="106972" y="73101"/>
                    </a:lnTo>
                    <a:lnTo>
                      <a:pt x="106972" y="77470"/>
                    </a:lnTo>
                    <a:lnTo>
                      <a:pt x="106972" y="78740"/>
                    </a:lnTo>
                    <a:lnTo>
                      <a:pt x="106108" y="78740"/>
                    </a:lnTo>
                    <a:lnTo>
                      <a:pt x="106108" y="81280"/>
                    </a:lnTo>
                    <a:lnTo>
                      <a:pt x="105854" y="82550"/>
                    </a:lnTo>
                    <a:lnTo>
                      <a:pt x="105498" y="82550"/>
                    </a:lnTo>
                    <a:lnTo>
                      <a:pt x="105359" y="81280"/>
                    </a:lnTo>
                    <a:lnTo>
                      <a:pt x="106108" y="81280"/>
                    </a:lnTo>
                    <a:lnTo>
                      <a:pt x="106108" y="78740"/>
                    </a:lnTo>
                    <a:lnTo>
                      <a:pt x="105219" y="78740"/>
                    </a:lnTo>
                    <a:lnTo>
                      <a:pt x="104965" y="77470"/>
                    </a:lnTo>
                    <a:lnTo>
                      <a:pt x="105473" y="76200"/>
                    </a:lnTo>
                    <a:lnTo>
                      <a:pt x="106197" y="77470"/>
                    </a:lnTo>
                    <a:lnTo>
                      <a:pt x="106972" y="77470"/>
                    </a:lnTo>
                    <a:lnTo>
                      <a:pt x="106972" y="73101"/>
                    </a:lnTo>
                    <a:lnTo>
                      <a:pt x="106400" y="73660"/>
                    </a:lnTo>
                    <a:lnTo>
                      <a:pt x="105511" y="73660"/>
                    </a:lnTo>
                    <a:lnTo>
                      <a:pt x="105511" y="74930"/>
                    </a:lnTo>
                    <a:lnTo>
                      <a:pt x="105244" y="76200"/>
                    </a:lnTo>
                    <a:lnTo>
                      <a:pt x="104813" y="76200"/>
                    </a:lnTo>
                    <a:lnTo>
                      <a:pt x="104813" y="80010"/>
                    </a:lnTo>
                    <a:lnTo>
                      <a:pt x="103657" y="81280"/>
                    </a:lnTo>
                    <a:lnTo>
                      <a:pt x="103378" y="81280"/>
                    </a:lnTo>
                    <a:lnTo>
                      <a:pt x="102997" y="80010"/>
                    </a:lnTo>
                    <a:lnTo>
                      <a:pt x="104813" y="80010"/>
                    </a:lnTo>
                    <a:lnTo>
                      <a:pt x="104813" y="76200"/>
                    </a:lnTo>
                    <a:lnTo>
                      <a:pt x="102933" y="76200"/>
                    </a:lnTo>
                    <a:lnTo>
                      <a:pt x="102933" y="78740"/>
                    </a:lnTo>
                    <a:lnTo>
                      <a:pt x="99974" y="78740"/>
                    </a:lnTo>
                    <a:lnTo>
                      <a:pt x="100482" y="77470"/>
                    </a:lnTo>
                    <a:lnTo>
                      <a:pt x="102895" y="77470"/>
                    </a:lnTo>
                    <a:lnTo>
                      <a:pt x="102933" y="78740"/>
                    </a:lnTo>
                    <a:lnTo>
                      <a:pt x="102933" y="76200"/>
                    </a:lnTo>
                    <a:lnTo>
                      <a:pt x="102374" y="76200"/>
                    </a:lnTo>
                    <a:lnTo>
                      <a:pt x="103238" y="73660"/>
                    </a:lnTo>
                    <a:lnTo>
                      <a:pt x="104419" y="73660"/>
                    </a:lnTo>
                    <a:lnTo>
                      <a:pt x="105435" y="74930"/>
                    </a:lnTo>
                    <a:lnTo>
                      <a:pt x="105511" y="73660"/>
                    </a:lnTo>
                    <a:lnTo>
                      <a:pt x="105092" y="73660"/>
                    </a:lnTo>
                    <a:lnTo>
                      <a:pt x="105181" y="72872"/>
                    </a:lnTo>
                    <a:lnTo>
                      <a:pt x="105194" y="71120"/>
                    </a:lnTo>
                    <a:lnTo>
                      <a:pt x="108242" y="71120"/>
                    </a:lnTo>
                    <a:lnTo>
                      <a:pt x="108419" y="72390"/>
                    </a:lnTo>
                    <a:lnTo>
                      <a:pt x="108419" y="66941"/>
                    </a:lnTo>
                    <a:lnTo>
                      <a:pt x="107924" y="66040"/>
                    </a:lnTo>
                    <a:lnTo>
                      <a:pt x="111213" y="66040"/>
                    </a:lnTo>
                    <a:lnTo>
                      <a:pt x="111658" y="67310"/>
                    </a:lnTo>
                    <a:lnTo>
                      <a:pt x="111658" y="64770"/>
                    </a:lnTo>
                    <a:lnTo>
                      <a:pt x="106921" y="64770"/>
                    </a:lnTo>
                    <a:lnTo>
                      <a:pt x="106921" y="67310"/>
                    </a:lnTo>
                    <a:lnTo>
                      <a:pt x="105067" y="67310"/>
                    </a:lnTo>
                    <a:lnTo>
                      <a:pt x="105232" y="66040"/>
                    </a:lnTo>
                    <a:lnTo>
                      <a:pt x="106870" y="66040"/>
                    </a:lnTo>
                    <a:lnTo>
                      <a:pt x="106921" y="67310"/>
                    </a:lnTo>
                    <a:lnTo>
                      <a:pt x="106921" y="64770"/>
                    </a:lnTo>
                    <a:lnTo>
                      <a:pt x="104914" y="64770"/>
                    </a:lnTo>
                    <a:lnTo>
                      <a:pt x="104241" y="67310"/>
                    </a:lnTo>
                    <a:lnTo>
                      <a:pt x="102108" y="68580"/>
                    </a:lnTo>
                    <a:lnTo>
                      <a:pt x="101968" y="68580"/>
                    </a:lnTo>
                    <a:lnTo>
                      <a:pt x="101854" y="71120"/>
                    </a:lnTo>
                    <a:lnTo>
                      <a:pt x="104127" y="71120"/>
                    </a:lnTo>
                    <a:lnTo>
                      <a:pt x="104749" y="72390"/>
                    </a:lnTo>
                    <a:lnTo>
                      <a:pt x="103720" y="72390"/>
                    </a:lnTo>
                    <a:lnTo>
                      <a:pt x="102184" y="73660"/>
                    </a:lnTo>
                    <a:lnTo>
                      <a:pt x="101511" y="73660"/>
                    </a:lnTo>
                    <a:lnTo>
                      <a:pt x="101066" y="76200"/>
                    </a:lnTo>
                    <a:lnTo>
                      <a:pt x="99428" y="77470"/>
                    </a:lnTo>
                    <a:lnTo>
                      <a:pt x="98856" y="77089"/>
                    </a:lnTo>
                    <a:lnTo>
                      <a:pt x="98856" y="81280"/>
                    </a:lnTo>
                    <a:lnTo>
                      <a:pt x="98653" y="83820"/>
                    </a:lnTo>
                    <a:lnTo>
                      <a:pt x="98501" y="83820"/>
                    </a:lnTo>
                    <a:lnTo>
                      <a:pt x="96050" y="82550"/>
                    </a:lnTo>
                    <a:lnTo>
                      <a:pt x="96672" y="81280"/>
                    </a:lnTo>
                    <a:lnTo>
                      <a:pt x="98856" y="81280"/>
                    </a:lnTo>
                    <a:lnTo>
                      <a:pt x="98856" y="77089"/>
                    </a:lnTo>
                    <a:lnTo>
                      <a:pt x="97523" y="76200"/>
                    </a:lnTo>
                    <a:lnTo>
                      <a:pt x="98513" y="73660"/>
                    </a:lnTo>
                    <a:lnTo>
                      <a:pt x="97383" y="73660"/>
                    </a:lnTo>
                    <a:lnTo>
                      <a:pt x="97383" y="76200"/>
                    </a:lnTo>
                    <a:lnTo>
                      <a:pt x="97015" y="76200"/>
                    </a:lnTo>
                    <a:lnTo>
                      <a:pt x="97015" y="78740"/>
                    </a:lnTo>
                    <a:lnTo>
                      <a:pt x="96710" y="80010"/>
                    </a:lnTo>
                    <a:lnTo>
                      <a:pt x="96469" y="78740"/>
                    </a:lnTo>
                    <a:lnTo>
                      <a:pt x="97015" y="78740"/>
                    </a:lnTo>
                    <a:lnTo>
                      <a:pt x="97015" y="76200"/>
                    </a:lnTo>
                    <a:lnTo>
                      <a:pt x="95643" y="76200"/>
                    </a:lnTo>
                    <a:lnTo>
                      <a:pt x="94894" y="74930"/>
                    </a:lnTo>
                    <a:lnTo>
                      <a:pt x="96799" y="74930"/>
                    </a:lnTo>
                    <a:lnTo>
                      <a:pt x="97383" y="76200"/>
                    </a:lnTo>
                    <a:lnTo>
                      <a:pt x="97383" y="73660"/>
                    </a:lnTo>
                    <a:lnTo>
                      <a:pt x="95859" y="73660"/>
                    </a:lnTo>
                    <a:lnTo>
                      <a:pt x="96456" y="71120"/>
                    </a:lnTo>
                    <a:lnTo>
                      <a:pt x="98120" y="71120"/>
                    </a:lnTo>
                    <a:lnTo>
                      <a:pt x="97472" y="69926"/>
                    </a:lnTo>
                    <a:lnTo>
                      <a:pt x="98247" y="68580"/>
                    </a:lnTo>
                    <a:lnTo>
                      <a:pt x="99174" y="67310"/>
                    </a:lnTo>
                    <a:lnTo>
                      <a:pt x="98742" y="66040"/>
                    </a:lnTo>
                    <a:lnTo>
                      <a:pt x="100342" y="64770"/>
                    </a:lnTo>
                    <a:lnTo>
                      <a:pt x="101028" y="62230"/>
                    </a:lnTo>
                    <a:lnTo>
                      <a:pt x="104698" y="60960"/>
                    </a:lnTo>
                    <a:lnTo>
                      <a:pt x="106197" y="60960"/>
                    </a:lnTo>
                    <a:lnTo>
                      <a:pt x="109042" y="59690"/>
                    </a:lnTo>
                    <a:lnTo>
                      <a:pt x="110350" y="58420"/>
                    </a:lnTo>
                    <a:lnTo>
                      <a:pt x="111671" y="59690"/>
                    </a:lnTo>
                    <a:lnTo>
                      <a:pt x="112179" y="57150"/>
                    </a:lnTo>
                    <a:lnTo>
                      <a:pt x="113144" y="57150"/>
                    </a:lnTo>
                    <a:lnTo>
                      <a:pt x="126885" y="58420"/>
                    </a:lnTo>
                    <a:lnTo>
                      <a:pt x="127254" y="58420"/>
                    </a:lnTo>
                    <a:lnTo>
                      <a:pt x="130886" y="59690"/>
                    </a:lnTo>
                    <a:lnTo>
                      <a:pt x="137693" y="63500"/>
                    </a:lnTo>
                    <a:lnTo>
                      <a:pt x="137693" y="60680"/>
                    </a:lnTo>
                    <a:lnTo>
                      <a:pt x="135928" y="59690"/>
                    </a:lnTo>
                    <a:lnTo>
                      <a:pt x="120751" y="55880"/>
                    </a:lnTo>
                    <a:lnTo>
                      <a:pt x="110312" y="55880"/>
                    </a:lnTo>
                    <a:lnTo>
                      <a:pt x="109334" y="53454"/>
                    </a:lnTo>
                    <a:lnTo>
                      <a:pt x="109334" y="57150"/>
                    </a:lnTo>
                    <a:lnTo>
                      <a:pt x="108839" y="57150"/>
                    </a:lnTo>
                    <a:lnTo>
                      <a:pt x="106756" y="58420"/>
                    </a:lnTo>
                    <a:lnTo>
                      <a:pt x="104228" y="58420"/>
                    </a:lnTo>
                    <a:lnTo>
                      <a:pt x="105879" y="54610"/>
                    </a:lnTo>
                    <a:lnTo>
                      <a:pt x="104190" y="53340"/>
                    </a:lnTo>
                    <a:lnTo>
                      <a:pt x="104686" y="52070"/>
                    </a:lnTo>
                    <a:lnTo>
                      <a:pt x="105181" y="50800"/>
                    </a:lnTo>
                    <a:lnTo>
                      <a:pt x="103670" y="50800"/>
                    </a:lnTo>
                    <a:lnTo>
                      <a:pt x="103987" y="49530"/>
                    </a:lnTo>
                    <a:lnTo>
                      <a:pt x="103746" y="49530"/>
                    </a:lnTo>
                    <a:lnTo>
                      <a:pt x="105156" y="48260"/>
                    </a:lnTo>
                    <a:lnTo>
                      <a:pt x="106654" y="50800"/>
                    </a:lnTo>
                    <a:lnTo>
                      <a:pt x="107784" y="53340"/>
                    </a:lnTo>
                    <a:lnTo>
                      <a:pt x="109334" y="57150"/>
                    </a:lnTo>
                    <a:lnTo>
                      <a:pt x="109334" y="53454"/>
                    </a:lnTo>
                    <a:lnTo>
                      <a:pt x="108267" y="50800"/>
                    </a:lnTo>
                    <a:lnTo>
                      <a:pt x="107188" y="48260"/>
                    </a:lnTo>
                    <a:lnTo>
                      <a:pt x="106108" y="45720"/>
                    </a:lnTo>
                    <a:lnTo>
                      <a:pt x="104216" y="43637"/>
                    </a:lnTo>
                    <a:lnTo>
                      <a:pt x="104216" y="48260"/>
                    </a:lnTo>
                    <a:lnTo>
                      <a:pt x="103695" y="49530"/>
                    </a:lnTo>
                    <a:lnTo>
                      <a:pt x="100634" y="53340"/>
                    </a:lnTo>
                    <a:lnTo>
                      <a:pt x="101765" y="54610"/>
                    </a:lnTo>
                    <a:lnTo>
                      <a:pt x="101981" y="52070"/>
                    </a:lnTo>
                    <a:lnTo>
                      <a:pt x="102933" y="52070"/>
                    </a:lnTo>
                    <a:lnTo>
                      <a:pt x="101942" y="57150"/>
                    </a:lnTo>
                    <a:lnTo>
                      <a:pt x="103085" y="57150"/>
                    </a:lnTo>
                    <a:lnTo>
                      <a:pt x="104152" y="58420"/>
                    </a:lnTo>
                    <a:lnTo>
                      <a:pt x="104089" y="59690"/>
                    </a:lnTo>
                    <a:lnTo>
                      <a:pt x="101879" y="60960"/>
                    </a:lnTo>
                    <a:lnTo>
                      <a:pt x="98691" y="62230"/>
                    </a:lnTo>
                    <a:lnTo>
                      <a:pt x="98069" y="62230"/>
                    </a:lnTo>
                    <a:lnTo>
                      <a:pt x="97370" y="60960"/>
                    </a:lnTo>
                    <a:lnTo>
                      <a:pt x="97218" y="59690"/>
                    </a:lnTo>
                    <a:lnTo>
                      <a:pt x="98933" y="52070"/>
                    </a:lnTo>
                    <a:lnTo>
                      <a:pt x="97307" y="48260"/>
                    </a:lnTo>
                    <a:lnTo>
                      <a:pt x="94043" y="44450"/>
                    </a:lnTo>
                    <a:lnTo>
                      <a:pt x="92240" y="43180"/>
                    </a:lnTo>
                    <a:lnTo>
                      <a:pt x="89814" y="41910"/>
                    </a:lnTo>
                    <a:lnTo>
                      <a:pt x="89395" y="40640"/>
                    </a:lnTo>
                    <a:lnTo>
                      <a:pt x="89839" y="38100"/>
                    </a:lnTo>
                    <a:lnTo>
                      <a:pt x="92087" y="38100"/>
                    </a:lnTo>
                    <a:lnTo>
                      <a:pt x="94475" y="39370"/>
                    </a:lnTo>
                    <a:lnTo>
                      <a:pt x="94869" y="41910"/>
                    </a:lnTo>
                    <a:lnTo>
                      <a:pt x="96139" y="39370"/>
                    </a:lnTo>
                    <a:lnTo>
                      <a:pt x="97167" y="40640"/>
                    </a:lnTo>
                    <a:lnTo>
                      <a:pt x="96926" y="40640"/>
                    </a:lnTo>
                    <a:lnTo>
                      <a:pt x="96926" y="41910"/>
                    </a:lnTo>
                    <a:lnTo>
                      <a:pt x="96786" y="43180"/>
                    </a:lnTo>
                    <a:lnTo>
                      <a:pt x="97218" y="43180"/>
                    </a:lnTo>
                    <a:lnTo>
                      <a:pt x="97764" y="42037"/>
                    </a:lnTo>
                    <a:lnTo>
                      <a:pt x="97777" y="41732"/>
                    </a:lnTo>
                    <a:lnTo>
                      <a:pt x="97485" y="40640"/>
                    </a:lnTo>
                    <a:lnTo>
                      <a:pt x="99961" y="41910"/>
                    </a:lnTo>
                    <a:lnTo>
                      <a:pt x="99441" y="43180"/>
                    </a:lnTo>
                    <a:lnTo>
                      <a:pt x="99326" y="44450"/>
                    </a:lnTo>
                    <a:lnTo>
                      <a:pt x="99568" y="45720"/>
                    </a:lnTo>
                    <a:lnTo>
                      <a:pt x="100444" y="44450"/>
                    </a:lnTo>
                    <a:lnTo>
                      <a:pt x="101130" y="44450"/>
                    </a:lnTo>
                    <a:lnTo>
                      <a:pt x="100418" y="48260"/>
                    </a:lnTo>
                    <a:lnTo>
                      <a:pt x="101727" y="48260"/>
                    </a:lnTo>
                    <a:lnTo>
                      <a:pt x="101777" y="45720"/>
                    </a:lnTo>
                    <a:lnTo>
                      <a:pt x="103441" y="45720"/>
                    </a:lnTo>
                    <a:lnTo>
                      <a:pt x="104216" y="48260"/>
                    </a:lnTo>
                    <a:lnTo>
                      <a:pt x="104216" y="43637"/>
                    </a:lnTo>
                    <a:lnTo>
                      <a:pt x="100342" y="39370"/>
                    </a:lnTo>
                    <a:lnTo>
                      <a:pt x="99199" y="38100"/>
                    </a:lnTo>
                    <a:lnTo>
                      <a:pt x="94729" y="35560"/>
                    </a:lnTo>
                    <a:lnTo>
                      <a:pt x="89014" y="35560"/>
                    </a:lnTo>
                    <a:lnTo>
                      <a:pt x="88315" y="36563"/>
                    </a:lnTo>
                    <a:lnTo>
                      <a:pt x="88214" y="38100"/>
                    </a:lnTo>
                    <a:lnTo>
                      <a:pt x="88265" y="39700"/>
                    </a:lnTo>
                    <a:lnTo>
                      <a:pt x="87985" y="41910"/>
                    </a:lnTo>
                    <a:lnTo>
                      <a:pt x="93980" y="45720"/>
                    </a:lnTo>
                    <a:lnTo>
                      <a:pt x="96266" y="49530"/>
                    </a:lnTo>
                    <a:lnTo>
                      <a:pt x="96710" y="55880"/>
                    </a:lnTo>
                    <a:lnTo>
                      <a:pt x="96418" y="58381"/>
                    </a:lnTo>
                    <a:lnTo>
                      <a:pt x="96215" y="62318"/>
                    </a:lnTo>
                    <a:lnTo>
                      <a:pt x="95897" y="63500"/>
                    </a:lnTo>
                    <a:lnTo>
                      <a:pt x="95631" y="63500"/>
                    </a:lnTo>
                    <a:lnTo>
                      <a:pt x="94589" y="63931"/>
                    </a:lnTo>
                    <a:lnTo>
                      <a:pt x="94589" y="67310"/>
                    </a:lnTo>
                    <a:lnTo>
                      <a:pt x="94094" y="69608"/>
                    </a:lnTo>
                    <a:lnTo>
                      <a:pt x="94094" y="82842"/>
                    </a:lnTo>
                    <a:lnTo>
                      <a:pt x="93865" y="83820"/>
                    </a:lnTo>
                    <a:lnTo>
                      <a:pt x="91274" y="83820"/>
                    </a:lnTo>
                    <a:lnTo>
                      <a:pt x="91020" y="82550"/>
                    </a:lnTo>
                    <a:lnTo>
                      <a:pt x="92214" y="82550"/>
                    </a:lnTo>
                    <a:lnTo>
                      <a:pt x="93357" y="81280"/>
                    </a:lnTo>
                    <a:lnTo>
                      <a:pt x="93980" y="82550"/>
                    </a:lnTo>
                    <a:lnTo>
                      <a:pt x="94094" y="82842"/>
                    </a:lnTo>
                    <a:lnTo>
                      <a:pt x="94094" y="69608"/>
                    </a:lnTo>
                    <a:lnTo>
                      <a:pt x="93218" y="73660"/>
                    </a:lnTo>
                    <a:lnTo>
                      <a:pt x="92595" y="74930"/>
                    </a:lnTo>
                    <a:lnTo>
                      <a:pt x="91541" y="74930"/>
                    </a:lnTo>
                    <a:lnTo>
                      <a:pt x="91757" y="77470"/>
                    </a:lnTo>
                    <a:lnTo>
                      <a:pt x="90919" y="77470"/>
                    </a:lnTo>
                    <a:lnTo>
                      <a:pt x="90919" y="88900"/>
                    </a:lnTo>
                    <a:lnTo>
                      <a:pt x="89928" y="88900"/>
                    </a:lnTo>
                    <a:lnTo>
                      <a:pt x="89928" y="91440"/>
                    </a:lnTo>
                    <a:lnTo>
                      <a:pt x="88252" y="92710"/>
                    </a:lnTo>
                    <a:lnTo>
                      <a:pt x="87528" y="93980"/>
                    </a:lnTo>
                    <a:lnTo>
                      <a:pt x="87312" y="93980"/>
                    </a:lnTo>
                    <a:lnTo>
                      <a:pt x="87312" y="96520"/>
                    </a:lnTo>
                    <a:lnTo>
                      <a:pt x="85661" y="96520"/>
                    </a:lnTo>
                    <a:lnTo>
                      <a:pt x="86004" y="95250"/>
                    </a:lnTo>
                    <a:lnTo>
                      <a:pt x="87312" y="96520"/>
                    </a:lnTo>
                    <a:lnTo>
                      <a:pt x="87312" y="93980"/>
                    </a:lnTo>
                    <a:lnTo>
                      <a:pt x="86537" y="93980"/>
                    </a:lnTo>
                    <a:lnTo>
                      <a:pt x="87210" y="91440"/>
                    </a:lnTo>
                    <a:lnTo>
                      <a:pt x="87579" y="90170"/>
                    </a:lnTo>
                    <a:lnTo>
                      <a:pt x="89636" y="90170"/>
                    </a:lnTo>
                    <a:lnTo>
                      <a:pt x="89928" y="91440"/>
                    </a:lnTo>
                    <a:lnTo>
                      <a:pt x="89928" y="88900"/>
                    </a:lnTo>
                    <a:lnTo>
                      <a:pt x="89090" y="88900"/>
                    </a:lnTo>
                    <a:lnTo>
                      <a:pt x="89217" y="87630"/>
                    </a:lnTo>
                    <a:lnTo>
                      <a:pt x="90030" y="87630"/>
                    </a:lnTo>
                    <a:lnTo>
                      <a:pt x="90919" y="88900"/>
                    </a:lnTo>
                    <a:lnTo>
                      <a:pt x="90919" y="77470"/>
                    </a:lnTo>
                    <a:lnTo>
                      <a:pt x="88887" y="77470"/>
                    </a:lnTo>
                    <a:lnTo>
                      <a:pt x="88887" y="82550"/>
                    </a:lnTo>
                    <a:lnTo>
                      <a:pt x="88785" y="83820"/>
                    </a:lnTo>
                    <a:lnTo>
                      <a:pt x="88125" y="83820"/>
                    </a:lnTo>
                    <a:lnTo>
                      <a:pt x="88226" y="82550"/>
                    </a:lnTo>
                    <a:lnTo>
                      <a:pt x="88887" y="82550"/>
                    </a:lnTo>
                    <a:lnTo>
                      <a:pt x="88887" y="77470"/>
                    </a:lnTo>
                    <a:lnTo>
                      <a:pt x="88036" y="77470"/>
                    </a:lnTo>
                    <a:lnTo>
                      <a:pt x="89357" y="76200"/>
                    </a:lnTo>
                    <a:lnTo>
                      <a:pt x="89077" y="74955"/>
                    </a:lnTo>
                    <a:lnTo>
                      <a:pt x="87134" y="76720"/>
                    </a:lnTo>
                    <a:lnTo>
                      <a:pt x="87134" y="87630"/>
                    </a:lnTo>
                    <a:lnTo>
                      <a:pt x="86233" y="87630"/>
                    </a:lnTo>
                    <a:lnTo>
                      <a:pt x="86233" y="90170"/>
                    </a:lnTo>
                    <a:lnTo>
                      <a:pt x="85356" y="93980"/>
                    </a:lnTo>
                    <a:lnTo>
                      <a:pt x="82511" y="93980"/>
                    </a:lnTo>
                    <a:lnTo>
                      <a:pt x="82473" y="100330"/>
                    </a:lnTo>
                    <a:lnTo>
                      <a:pt x="81661" y="101600"/>
                    </a:lnTo>
                    <a:lnTo>
                      <a:pt x="81343" y="101447"/>
                    </a:lnTo>
                    <a:lnTo>
                      <a:pt x="81343" y="105689"/>
                    </a:lnTo>
                    <a:lnTo>
                      <a:pt x="80937" y="106680"/>
                    </a:lnTo>
                    <a:lnTo>
                      <a:pt x="79565" y="106680"/>
                    </a:lnTo>
                    <a:lnTo>
                      <a:pt x="80251" y="107950"/>
                    </a:lnTo>
                    <a:lnTo>
                      <a:pt x="80505" y="107950"/>
                    </a:lnTo>
                    <a:lnTo>
                      <a:pt x="79209" y="109220"/>
                    </a:lnTo>
                    <a:lnTo>
                      <a:pt x="78333" y="109220"/>
                    </a:lnTo>
                    <a:lnTo>
                      <a:pt x="78117" y="110490"/>
                    </a:lnTo>
                    <a:lnTo>
                      <a:pt x="73431" y="110490"/>
                    </a:lnTo>
                    <a:lnTo>
                      <a:pt x="71666" y="111760"/>
                    </a:lnTo>
                    <a:lnTo>
                      <a:pt x="69596" y="113030"/>
                    </a:lnTo>
                    <a:lnTo>
                      <a:pt x="68935" y="114300"/>
                    </a:lnTo>
                    <a:lnTo>
                      <a:pt x="68008" y="114300"/>
                    </a:lnTo>
                    <a:lnTo>
                      <a:pt x="68008" y="113030"/>
                    </a:lnTo>
                    <a:lnTo>
                      <a:pt x="67208" y="112522"/>
                    </a:lnTo>
                    <a:lnTo>
                      <a:pt x="67208" y="120650"/>
                    </a:lnTo>
                    <a:lnTo>
                      <a:pt x="67183" y="121920"/>
                    </a:lnTo>
                    <a:lnTo>
                      <a:pt x="65036" y="121920"/>
                    </a:lnTo>
                    <a:lnTo>
                      <a:pt x="64935" y="120650"/>
                    </a:lnTo>
                    <a:lnTo>
                      <a:pt x="67208" y="120650"/>
                    </a:lnTo>
                    <a:lnTo>
                      <a:pt x="67208" y="112522"/>
                    </a:lnTo>
                    <a:lnTo>
                      <a:pt x="66611" y="112141"/>
                    </a:lnTo>
                    <a:lnTo>
                      <a:pt x="66611" y="118110"/>
                    </a:lnTo>
                    <a:lnTo>
                      <a:pt x="66306" y="119380"/>
                    </a:lnTo>
                    <a:lnTo>
                      <a:pt x="65887" y="118110"/>
                    </a:lnTo>
                    <a:lnTo>
                      <a:pt x="66611" y="118110"/>
                    </a:lnTo>
                    <a:lnTo>
                      <a:pt x="66611" y="112141"/>
                    </a:lnTo>
                    <a:lnTo>
                      <a:pt x="66268" y="111925"/>
                    </a:lnTo>
                    <a:lnTo>
                      <a:pt x="66268" y="115570"/>
                    </a:lnTo>
                    <a:lnTo>
                      <a:pt x="65659" y="115570"/>
                    </a:lnTo>
                    <a:lnTo>
                      <a:pt x="64376" y="116840"/>
                    </a:lnTo>
                    <a:lnTo>
                      <a:pt x="63919" y="116840"/>
                    </a:lnTo>
                    <a:lnTo>
                      <a:pt x="63258" y="118110"/>
                    </a:lnTo>
                    <a:lnTo>
                      <a:pt x="65405" y="118110"/>
                    </a:lnTo>
                    <a:lnTo>
                      <a:pt x="63423" y="120650"/>
                    </a:lnTo>
                    <a:lnTo>
                      <a:pt x="64185" y="123190"/>
                    </a:lnTo>
                    <a:lnTo>
                      <a:pt x="65697" y="123190"/>
                    </a:lnTo>
                    <a:lnTo>
                      <a:pt x="64935" y="124460"/>
                    </a:lnTo>
                    <a:lnTo>
                      <a:pt x="64173" y="123215"/>
                    </a:lnTo>
                    <a:lnTo>
                      <a:pt x="63284" y="124383"/>
                    </a:lnTo>
                    <a:lnTo>
                      <a:pt x="63207" y="125730"/>
                    </a:lnTo>
                    <a:lnTo>
                      <a:pt x="63042" y="125730"/>
                    </a:lnTo>
                    <a:lnTo>
                      <a:pt x="60413" y="124460"/>
                    </a:lnTo>
                    <a:lnTo>
                      <a:pt x="57531" y="123253"/>
                    </a:lnTo>
                    <a:lnTo>
                      <a:pt x="57454" y="124460"/>
                    </a:lnTo>
                    <a:lnTo>
                      <a:pt x="56248" y="125730"/>
                    </a:lnTo>
                    <a:lnTo>
                      <a:pt x="55765" y="127000"/>
                    </a:lnTo>
                    <a:lnTo>
                      <a:pt x="57061" y="127000"/>
                    </a:lnTo>
                    <a:lnTo>
                      <a:pt x="57327" y="132080"/>
                    </a:lnTo>
                    <a:lnTo>
                      <a:pt x="58051" y="132080"/>
                    </a:lnTo>
                    <a:lnTo>
                      <a:pt x="58623" y="130810"/>
                    </a:lnTo>
                    <a:lnTo>
                      <a:pt x="58902" y="129540"/>
                    </a:lnTo>
                    <a:lnTo>
                      <a:pt x="60172" y="130810"/>
                    </a:lnTo>
                    <a:lnTo>
                      <a:pt x="59791" y="132080"/>
                    </a:lnTo>
                    <a:lnTo>
                      <a:pt x="58318" y="132080"/>
                    </a:lnTo>
                    <a:lnTo>
                      <a:pt x="58293" y="132461"/>
                    </a:lnTo>
                    <a:lnTo>
                      <a:pt x="58178" y="133680"/>
                    </a:lnTo>
                    <a:lnTo>
                      <a:pt x="57975" y="134620"/>
                    </a:lnTo>
                    <a:lnTo>
                      <a:pt x="59486" y="134620"/>
                    </a:lnTo>
                    <a:lnTo>
                      <a:pt x="59499" y="135915"/>
                    </a:lnTo>
                    <a:lnTo>
                      <a:pt x="56375" y="137160"/>
                    </a:lnTo>
                    <a:lnTo>
                      <a:pt x="54851" y="137160"/>
                    </a:lnTo>
                    <a:lnTo>
                      <a:pt x="54851" y="138430"/>
                    </a:lnTo>
                    <a:lnTo>
                      <a:pt x="53416" y="140970"/>
                    </a:lnTo>
                    <a:lnTo>
                      <a:pt x="52692" y="140970"/>
                    </a:lnTo>
                    <a:lnTo>
                      <a:pt x="51955" y="142240"/>
                    </a:lnTo>
                    <a:lnTo>
                      <a:pt x="53594" y="143510"/>
                    </a:lnTo>
                    <a:lnTo>
                      <a:pt x="52108" y="144780"/>
                    </a:lnTo>
                    <a:lnTo>
                      <a:pt x="54025" y="146050"/>
                    </a:lnTo>
                    <a:lnTo>
                      <a:pt x="53721" y="147320"/>
                    </a:lnTo>
                    <a:lnTo>
                      <a:pt x="51854" y="148590"/>
                    </a:lnTo>
                    <a:lnTo>
                      <a:pt x="50076" y="149860"/>
                    </a:lnTo>
                    <a:lnTo>
                      <a:pt x="47536" y="151130"/>
                    </a:lnTo>
                    <a:lnTo>
                      <a:pt x="46939" y="151130"/>
                    </a:lnTo>
                    <a:lnTo>
                      <a:pt x="46075" y="149860"/>
                    </a:lnTo>
                    <a:lnTo>
                      <a:pt x="45872" y="147320"/>
                    </a:lnTo>
                    <a:lnTo>
                      <a:pt x="45186" y="144780"/>
                    </a:lnTo>
                    <a:lnTo>
                      <a:pt x="47129" y="140970"/>
                    </a:lnTo>
                    <a:lnTo>
                      <a:pt x="47599" y="139700"/>
                    </a:lnTo>
                    <a:lnTo>
                      <a:pt x="47840" y="138430"/>
                    </a:lnTo>
                    <a:lnTo>
                      <a:pt x="48996" y="137160"/>
                    </a:lnTo>
                    <a:lnTo>
                      <a:pt x="50888" y="135890"/>
                    </a:lnTo>
                    <a:lnTo>
                      <a:pt x="51739" y="135890"/>
                    </a:lnTo>
                    <a:lnTo>
                      <a:pt x="52362" y="137160"/>
                    </a:lnTo>
                    <a:lnTo>
                      <a:pt x="52730" y="137160"/>
                    </a:lnTo>
                    <a:lnTo>
                      <a:pt x="54483" y="138430"/>
                    </a:lnTo>
                    <a:lnTo>
                      <a:pt x="54851" y="138430"/>
                    </a:lnTo>
                    <a:lnTo>
                      <a:pt x="54851" y="137160"/>
                    </a:lnTo>
                    <a:lnTo>
                      <a:pt x="54089" y="137160"/>
                    </a:lnTo>
                    <a:lnTo>
                      <a:pt x="51600" y="133350"/>
                    </a:lnTo>
                    <a:lnTo>
                      <a:pt x="51409" y="132461"/>
                    </a:lnTo>
                    <a:lnTo>
                      <a:pt x="51320" y="131940"/>
                    </a:lnTo>
                    <a:lnTo>
                      <a:pt x="51092" y="128270"/>
                    </a:lnTo>
                    <a:lnTo>
                      <a:pt x="51866" y="125730"/>
                    </a:lnTo>
                    <a:lnTo>
                      <a:pt x="54813" y="123075"/>
                    </a:lnTo>
                    <a:lnTo>
                      <a:pt x="55854" y="121920"/>
                    </a:lnTo>
                    <a:lnTo>
                      <a:pt x="57378" y="123075"/>
                    </a:lnTo>
                    <a:lnTo>
                      <a:pt x="57289" y="122402"/>
                    </a:lnTo>
                    <a:lnTo>
                      <a:pt x="57391" y="119291"/>
                    </a:lnTo>
                    <a:lnTo>
                      <a:pt x="58127" y="115455"/>
                    </a:lnTo>
                    <a:lnTo>
                      <a:pt x="58432" y="114300"/>
                    </a:lnTo>
                    <a:lnTo>
                      <a:pt x="60667" y="113030"/>
                    </a:lnTo>
                    <a:lnTo>
                      <a:pt x="61163" y="113030"/>
                    </a:lnTo>
                    <a:lnTo>
                      <a:pt x="62522" y="111760"/>
                    </a:lnTo>
                    <a:lnTo>
                      <a:pt x="63373" y="110490"/>
                    </a:lnTo>
                    <a:lnTo>
                      <a:pt x="64617" y="111760"/>
                    </a:lnTo>
                    <a:lnTo>
                      <a:pt x="64262" y="113030"/>
                    </a:lnTo>
                    <a:lnTo>
                      <a:pt x="65938" y="113030"/>
                    </a:lnTo>
                    <a:lnTo>
                      <a:pt x="66268" y="115570"/>
                    </a:lnTo>
                    <a:lnTo>
                      <a:pt x="66268" y="111925"/>
                    </a:lnTo>
                    <a:lnTo>
                      <a:pt x="66014" y="111760"/>
                    </a:lnTo>
                    <a:lnTo>
                      <a:pt x="66763" y="110490"/>
                    </a:lnTo>
                    <a:lnTo>
                      <a:pt x="67221" y="110490"/>
                    </a:lnTo>
                    <a:lnTo>
                      <a:pt x="70154" y="107950"/>
                    </a:lnTo>
                    <a:lnTo>
                      <a:pt x="71539" y="105397"/>
                    </a:lnTo>
                    <a:lnTo>
                      <a:pt x="72682" y="101600"/>
                    </a:lnTo>
                    <a:lnTo>
                      <a:pt x="75133" y="101600"/>
                    </a:lnTo>
                    <a:lnTo>
                      <a:pt x="72936" y="104140"/>
                    </a:lnTo>
                    <a:lnTo>
                      <a:pt x="75361" y="104140"/>
                    </a:lnTo>
                    <a:lnTo>
                      <a:pt x="76796" y="101600"/>
                    </a:lnTo>
                    <a:lnTo>
                      <a:pt x="78549" y="101600"/>
                    </a:lnTo>
                    <a:lnTo>
                      <a:pt x="77851" y="102870"/>
                    </a:lnTo>
                    <a:lnTo>
                      <a:pt x="77368" y="102870"/>
                    </a:lnTo>
                    <a:lnTo>
                      <a:pt x="75514" y="104140"/>
                    </a:lnTo>
                    <a:lnTo>
                      <a:pt x="75806" y="106680"/>
                    </a:lnTo>
                    <a:lnTo>
                      <a:pt x="77571" y="105600"/>
                    </a:lnTo>
                    <a:lnTo>
                      <a:pt x="77254" y="105410"/>
                    </a:lnTo>
                    <a:lnTo>
                      <a:pt x="77927" y="104140"/>
                    </a:lnTo>
                    <a:lnTo>
                      <a:pt x="78371" y="102870"/>
                    </a:lnTo>
                    <a:lnTo>
                      <a:pt x="81292" y="104140"/>
                    </a:lnTo>
                    <a:lnTo>
                      <a:pt x="81343" y="105689"/>
                    </a:lnTo>
                    <a:lnTo>
                      <a:pt x="81343" y="101447"/>
                    </a:lnTo>
                    <a:lnTo>
                      <a:pt x="79133" y="100330"/>
                    </a:lnTo>
                    <a:lnTo>
                      <a:pt x="77597" y="99060"/>
                    </a:lnTo>
                    <a:lnTo>
                      <a:pt x="75603" y="97790"/>
                    </a:lnTo>
                    <a:lnTo>
                      <a:pt x="75323" y="97790"/>
                    </a:lnTo>
                    <a:lnTo>
                      <a:pt x="74777" y="96520"/>
                    </a:lnTo>
                    <a:lnTo>
                      <a:pt x="77330" y="96520"/>
                    </a:lnTo>
                    <a:lnTo>
                      <a:pt x="77355" y="95250"/>
                    </a:lnTo>
                    <a:lnTo>
                      <a:pt x="78168" y="93980"/>
                    </a:lnTo>
                    <a:lnTo>
                      <a:pt x="78740" y="93980"/>
                    </a:lnTo>
                    <a:lnTo>
                      <a:pt x="79286" y="95250"/>
                    </a:lnTo>
                    <a:lnTo>
                      <a:pt x="78092" y="96520"/>
                    </a:lnTo>
                    <a:lnTo>
                      <a:pt x="77724" y="96520"/>
                    </a:lnTo>
                    <a:lnTo>
                      <a:pt x="79552" y="97497"/>
                    </a:lnTo>
                    <a:lnTo>
                      <a:pt x="79844" y="96494"/>
                    </a:lnTo>
                    <a:lnTo>
                      <a:pt x="80492" y="95250"/>
                    </a:lnTo>
                    <a:lnTo>
                      <a:pt x="81419" y="96520"/>
                    </a:lnTo>
                    <a:lnTo>
                      <a:pt x="80835" y="97790"/>
                    </a:lnTo>
                    <a:lnTo>
                      <a:pt x="80086" y="97790"/>
                    </a:lnTo>
                    <a:lnTo>
                      <a:pt x="82461" y="99060"/>
                    </a:lnTo>
                    <a:lnTo>
                      <a:pt x="82473" y="100330"/>
                    </a:lnTo>
                    <a:lnTo>
                      <a:pt x="82473" y="93954"/>
                    </a:lnTo>
                    <a:lnTo>
                      <a:pt x="81178" y="92710"/>
                    </a:lnTo>
                    <a:lnTo>
                      <a:pt x="80264" y="92710"/>
                    </a:lnTo>
                    <a:lnTo>
                      <a:pt x="78549" y="91440"/>
                    </a:lnTo>
                    <a:lnTo>
                      <a:pt x="78054" y="91440"/>
                    </a:lnTo>
                    <a:lnTo>
                      <a:pt x="78181" y="88900"/>
                    </a:lnTo>
                    <a:lnTo>
                      <a:pt x="78828" y="87630"/>
                    </a:lnTo>
                    <a:lnTo>
                      <a:pt x="81927" y="87630"/>
                    </a:lnTo>
                    <a:lnTo>
                      <a:pt x="85788" y="88900"/>
                    </a:lnTo>
                    <a:lnTo>
                      <a:pt x="86233" y="90170"/>
                    </a:lnTo>
                    <a:lnTo>
                      <a:pt x="86233" y="87630"/>
                    </a:lnTo>
                    <a:lnTo>
                      <a:pt x="85039" y="87630"/>
                    </a:lnTo>
                    <a:lnTo>
                      <a:pt x="84670" y="86360"/>
                    </a:lnTo>
                    <a:lnTo>
                      <a:pt x="86868" y="86360"/>
                    </a:lnTo>
                    <a:lnTo>
                      <a:pt x="87134" y="87630"/>
                    </a:lnTo>
                    <a:lnTo>
                      <a:pt x="87134" y="76720"/>
                    </a:lnTo>
                    <a:lnTo>
                      <a:pt x="86296" y="77470"/>
                    </a:lnTo>
                    <a:lnTo>
                      <a:pt x="85890" y="76200"/>
                    </a:lnTo>
                    <a:lnTo>
                      <a:pt x="85432" y="76200"/>
                    </a:lnTo>
                    <a:lnTo>
                      <a:pt x="84607" y="77470"/>
                    </a:lnTo>
                    <a:lnTo>
                      <a:pt x="84378" y="78740"/>
                    </a:lnTo>
                    <a:lnTo>
                      <a:pt x="82905" y="78740"/>
                    </a:lnTo>
                    <a:lnTo>
                      <a:pt x="82638" y="78282"/>
                    </a:lnTo>
                    <a:lnTo>
                      <a:pt x="82638" y="81280"/>
                    </a:lnTo>
                    <a:lnTo>
                      <a:pt x="80403" y="82550"/>
                    </a:lnTo>
                    <a:lnTo>
                      <a:pt x="79438" y="81407"/>
                    </a:lnTo>
                    <a:lnTo>
                      <a:pt x="79425" y="80010"/>
                    </a:lnTo>
                    <a:lnTo>
                      <a:pt x="79654" y="77470"/>
                    </a:lnTo>
                    <a:lnTo>
                      <a:pt x="81292" y="76200"/>
                    </a:lnTo>
                    <a:lnTo>
                      <a:pt x="80518" y="78740"/>
                    </a:lnTo>
                    <a:lnTo>
                      <a:pt x="82638" y="81280"/>
                    </a:lnTo>
                    <a:lnTo>
                      <a:pt x="82638" y="78282"/>
                    </a:lnTo>
                    <a:lnTo>
                      <a:pt x="82169" y="77470"/>
                    </a:lnTo>
                    <a:lnTo>
                      <a:pt x="82994" y="74510"/>
                    </a:lnTo>
                    <a:lnTo>
                      <a:pt x="81394" y="76200"/>
                    </a:lnTo>
                    <a:lnTo>
                      <a:pt x="81114" y="74930"/>
                    </a:lnTo>
                    <a:lnTo>
                      <a:pt x="80899" y="73964"/>
                    </a:lnTo>
                    <a:lnTo>
                      <a:pt x="80860" y="73634"/>
                    </a:lnTo>
                    <a:lnTo>
                      <a:pt x="81940" y="72390"/>
                    </a:lnTo>
                    <a:lnTo>
                      <a:pt x="82524" y="69811"/>
                    </a:lnTo>
                    <a:lnTo>
                      <a:pt x="82854" y="68580"/>
                    </a:lnTo>
                    <a:lnTo>
                      <a:pt x="83400" y="67310"/>
                    </a:lnTo>
                    <a:lnTo>
                      <a:pt x="83832" y="67310"/>
                    </a:lnTo>
                    <a:lnTo>
                      <a:pt x="84124" y="66040"/>
                    </a:lnTo>
                    <a:lnTo>
                      <a:pt x="84734" y="67310"/>
                    </a:lnTo>
                    <a:lnTo>
                      <a:pt x="84226" y="69811"/>
                    </a:lnTo>
                    <a:lnTo>
                      <a:pt x="83845" y="73253"/>
                    </a:lnTo>
                    <a:lnTo>
                      <a:pt x="85178" y="72390"/>
                    </a:lnTo>
                    <a:lnTo>
                      <a:pt x="85788" y="72390"/>
                    </a:lnTo>
                    <a:lnTo>
                      <a:pt x="86309" y="73660"/>
                    </a:lnTo>
                    <a:lnTo>
                      <a:pt x="86804" y="73660"/>
                    </a:lnTo>
                    <a:lnTo>
                      <a:pt x="88823" y="72390"/>
                    </a:lnTo>
                    <a:lnTo>
                      <a:pt x="89077" y="69850"/>
                    </a:lnTo>
                    <a:lnTo>
                      <a:pt x="89204" y="68580"/>
                    </a:lnTo>
                    <a:lnTo>
                      <a:pt x="92430" y="67310"/>
                    </a:lnTo>
                    <a:lnTo>
                      <a:pt x="92837" y="67310"/>
                    </a:lnTo>
                    <a:lnTo>
                      <a:pt x="93497" y="68580"/>
                    </a:lnTo>
                    <a:lnTo>
                      <a:pt x="93992" y="68580"/>
                    </a:lnTo>
                    <a:lnTo>
                      <a:pt x="94589" y="67310"/>
                    </a:lnTo>
                    <a:lnTo>
                      <a:pt x="94589" y="63931"/>
                    </a:lnTo>
                    <a:lnTo>
                      <a:pt x="92532" y="64770"/>
                    </a:lnTo>
                    <a:lnTo>
                      <a:pt x="90055" y="67310"/>
                    </a:lnTo>
                    <a:lnTo>
                      <a:pt x="86906" y="69850"/>
                    </a:lnTo>
                    <a:lnTo>
                      <a:pt x="86156" y="69850"/>
                    </a:lnTo>
                    <a:lnTo>
                      <a:pt x="85547" y="68580"/>
                    </a:lnTo>
                    <a:lnTo>
                      <a:pt x="86461" y="66040"/>
                    </a:lnTo>
                    <a:lnTo>
                      <a:pt x="83807" y="63500"/>
                    </a:lnTo>
                    <a:lnTo>
                      <a:pt x="85191" y="59690"/>
                    </a:lnTo>
                    <a:lnTo>
                      <a:pt x="84797" y="57467"/>
                    </a:lnTo>
                    <a:lnTo>
                      <a:pt x="84683" y="55880"/>
                    </a:lnTo>
                    <a:lnTo>
                      <a:pt x="84632" y="54610"/>
                    </a:lnTo>
                    <a:lnTo>
                      <a:pt x="84124" y="54610"/>
                    </a:lnTo>
                    <a:lnTo>
                      <a:pt x="83616" y="54114"/>
                    </a:lnTo>
                    <a:lnTo>
                      <a:pt x="83616" y="57150"/>
                    </a:lnTo>
                    <a:lnTo>
                      <a:pt x="82943" y="59690"/>
                    </a:lnTo>
                    <a:lnTo>
                      <a:pt x="82664" y="62230"/>
                    </a:lnTo>
                    <a:lnTo>
                      <a:pt x="81521" y="62230"/>
                    </a:lnTo>
                    <a:lnTo>
                      <a:pt x="81521" y="64770"/>
                    </a:lnTo>
                    <a:lnTo>
                      <a:pt x="81318" y="66040"/>
                    </a:lnTo>
                    <a:lnTo>
                      <a:pt x="79857" y="66040"/>
                    </a:lnTo>
                    <a:lnTo>
                      <a:pt x="79857" y="67310"/>
                    </a:lnTo>
                    <a:lnTo>
                      <a:pt x="79463" y="68580"/>
                    </a:lnTo>
                    <a:lnTo>
                      <a:pt x="79248" y="67310"/>
                    </a:lnTo>
                    <a:lnTo>
                      <a:pt x="79857" y="67310"/>
                    </a:lnTo>
                    <a:lnTo>
                      <a:pt x="79857" y="66040"/>
                    </a:lnTo>
                    <a:lnTo>
                      <a:pt x="78778" y="66040"/>
                    </a:lnTo>
                    <a:lnTo>
                      <a:pt x="79032" y="64770"/>
                    </a:lnTo>
                    <a:lnTo>
                      <a:pt x="79057" y="63500"/>
                    </a:lnTo>
                    <a:lnTo>
                      <a:pt x="80987" y="63500"/>
                    </a:lnTo>
                    <a:lnTo>
                      <a:pt x="81521" y="64770"/>
                    </a:lnTo>
                    <a:lnTo>
                      <a:pt x="81521" y="62230"/>
                    </a:lnTo>
                    <a:lnTo>
                      <a:pt x="79641" y="62230"/>
                    </a:lnTo>
                    <a:lnTo>
                      <a:pt x="79781" y="60960"/>
                    </a:lnTo>
                    <a:lnTo>
                      <a:pt x="79400" y="59690"/>
                    </a:lnTo>
                    <a:lnTo>
                      <a:pt x="80708" y="59690"/>
                    </a:lnTo>
                    <a:lnTo>
                      <a:pt x="80772" y="58381"/>
                    </a:lnTo>
                    <a:lnTo>
                      <a:pt x="80365" y="57150"/>
                    </a:lnTo>
                    <a:lnTo>
                      <a:pt x="80530" y="55880"/>
                    </a:lnTo>
                    <a:lnTo>
                      <a:pt x="82880" y="55880"/>
                    </a:lnTo>
                    <a:lnTo>
                      <a:pt x="83616" y="57150"/>
                    </a:lnTo>
                    <a:lnTo>
                      <a:pt x="83616" y="54114"/>
                    </a:lnTo>
                    <a:lnTo>
                      <a:pt x="82842" y="53340"/>
                    </a:lnTo>
                    <a:lnTo>
                      <a:pt x="81229" y="53340"/>
                    </a:lnTo>
                    <a:lnTo>
                      <a:pt x="81229" y="48260"/>
                    </a:lnTo>
                    <a:lnTo>
                      <a:pt x="81241" y="46990"/>
                    </a:lnTo>
                    <a:lnTo>
                      <a:pt x="80289" y="46443"/>
                    </a:lnTo>
                    <a:lnTo>
                      <a:pt x="80289" y="50800"/>
                    </a:lnTo>
                    <a:lnTo>
                      <a:pt x="79476" y="53340"/>
                    </a:lnTo>
                    <a:lnTo>
                      <a:pt x="78803" y="54610"/>
                    </a:lnTo>
                    <a:lnTo>
                      <a:pt x="78803" y="60960"/>
                    </a:lnTo>
                    <a:lnTo>
                      <a:pt x="78117" y="62230"/>
                    </a:lnTo>
                    <a:lnTo>
                      <a:pt x="77762" y="62230"/>
                    </a:lnTo>
                    <a:lnTo>
                      <a:pt x="77762" y="66040"/>
                    </a:lnTo>
                    <a:lnTo>
                      <a:pt x="77038" y="66903"/>
                    </a:lnTo>
                    <a:lnTo>
                      <a:pt x="77038" y="87630"/>
                    </a:lnTo>
                    <a:lnTo>
                      <a:pt x="76733" y="90170"/>
                    </a:lnTo>
                    <a:lnTo>
                      <a:pt x="76733" y="95250"/>
                    </a:lnTo>
                    <a:lnTo>
                      <a:pt x="74714" y="95250"/>
                    </a:lnTo>
                    <a:lnTo>
                      <a:pt x="74269" y="97790"/>
                    </a:lnTo>
                    <a:lnTo>
                      <a:pt x="75539" y="99060"/>
                    </a:lnTo>
                    <a:lnTo>
                      <a:pt x="72110" y="99060"/>
                    </a:lnTo>
                    <a:lnTo>
                      <a:pt x="72885" y="96520"/>
                    </a:lnTo>
                    <a:lnTo>
                      <a:pt x="70929" y="96520"/>
                    </a:lnTo>
                    <a:lnTo>
                      <a:pt x="71462" y="93980"/>
                    </a:lnTo>
                    <a:lnTo>
                      <a:pt x="73215" y="93980"/>
                    </a:lnTo>
                    <a:lnTo>
                      <a:pt x="72110" y="92710"/>
                    </a:lnTo>
                    <a:lnTo>
                      <a:pt x="74218" y="92710"/>
                    </a:lnTo>
                    <a:lnTo>
                      <a:pt x="76619" y="93980"/>
                    </a:lnTo>
                    <a:lnTo>
                      <a:pt x="76733" y="95250"/>
                    </a:lnTo>
                    <a:lnTo>
                      <a:pt x="76733" y="90170"/>
                    </a:lnTo>
                    <a:lnTo>
                      <a:pt x="76581" y="91440"/>
                    </a:lnTo>
                    <a:lnTo>
                      <a:pt x="76123" y="90170"/>
                    </a:lnTo>
                    <a:lnTo>
                      <a:pt x="75463" y="90170"/>
                    </a:lnTo>
                    <a:lnTo>
                      <a:pt x="74853" y="88900"/>
                    </a:lnTo>
                    <a:lnTo>
                      <a:pt x="75882" y="88900"/>
                    </a:lnTo>
                    <a:lnTo>
                      <a:pt x="77038" y="87630"/>
                    </a:lnTo>
                    <a:lnTo>
                      <a:pt x="77038" y="66903"/>
                    </a:lnTo>
                    <a:lnTo>
                      <a:pt x="76682" y="67310"/>
                    </a:lnTo>
                    <a:lnTo>
                      <a:pt x="75984" y="67310"/>
                    </a:lnTo>
                    <a:lnTo>
                      <a:pt x="75984" y="83820"/>
                    </a:lnTo>
                    <a:lnTo>
                      <a:pt x="75387" y="85090"/>
                    </a:lnTo>
                    <a:lnTo>
                      <a:pt x="74841" y="85090"/>
                    </a:lnTo>
                    <a:lnTo>
                      <a:pt x="74980" y="86360"/>
                    </a:lnTo>
                    <a:lnTo>
                      <a:pt x="74002" y="86360"/>
                    </a:lnTo>
                    <a:lnTo>
                      <a:pt x="74231" y="85090"/>
                    </a:lnTo>
                    <a:lnTo>
                      <a:pt x="74612" y="85090"/>
                    </a:lnTo>
                    <a:lnTo>
                      <a:pt x="75361" y="82550"/>
                    </a:lnTo>
                    <a:lnTo>
                      <a:pt x="75984" y="83820"/>
                    </a:lnTo>
                    <a:lnTo>
                      <a:pt x="75984" y="67310"/>
                    </a:lnTo>
                    <a:lnTo>
                      <a:pt x="75018" y="67310"/>
                    </a:lnTo>
                    <a:lnTo>
                      <a:pt x="75018" y="80010"/>
                    </a:lnTo>
                    <a:lnTo>
                      <a:pt x="74790" y="81280"/>
                    </a:lnTo>
                    <a:lnTo>
                      <a:pt x="73685" y="81280"/>
                    </a:lnTo>
                    <a:lnTo>
                      <a:pt x="73926" y="80010"/>
                    </a:lnTo>
                    <a:lnTo>
                      <a:pt x="75018" y="80010"/>
                    </a:lnTo>
                    <a:lnTo>
                      <a:pt x="75018" y="67310"/>
                    </a:lnTo>
                    <a:lnTo>
                      <a:pt x="74752" y="67310"/>
                    </a:lnTo>
                    <a:lnTo>
                      <a:pt x="74752" y="72390"/>
                    </a:lnTo>
                    <a:lnTo>
                      <a:pt x="74726" y="73964"/>
                    </a:lnTo>
                    <a:lnTo>
                      <a:pt x="74345" y="74930"/>
                    </a:lnTo>
                    <a:lnTo>
                      <a:pt x="74295" y="78740"/>
                    </a:lnTo>
                    <a:lnTo>
                      <a:pt x="73456" y="78740"/>
                    </a:lnTo>
                    <a:lnTo>
                      <a:pt x="73456" y="86360"/>
                    </a:lnTo>
                    <a:lnTo>
                      <a:pt x="73025" y="86817"/>
                    </a:lnTo>
                    <a:lnTo>
                      <a:pt x="73025" y="91440"/>
                    </a:lnTo>
                    <a:lnTo>
                      <a:pt x="70866" y="91440"/>
                    </a:lnTo>
                    <a:lnTo>
                      <a:pt x="70777" y="88900"/>
                    </a:lnTo>
                    <a:lnTo>
                      <a:pt x="72974" y="90170"/>
                    </a:lnTo>
                    <a:lnTo>
                      <a:pt x="73025" y="91440"/>
                    </a:lnTo>
                    <a:lnTo>
                      <a:pt x="73025" y="86817"/>
                    </a:lnTo>
                    <a:lnTo>
                      <a:pt x="72275" y="87579"/>
                    </a:lnTo>
                    <a:lnTo>
                      <a:pt x="71564" y="88900"/>
                    </a:lnTo>
                    <a:lnTo>
                      <a:pt x="70980" y="87630"/>
                    </a:lnTo>
                    <a:lnTo>
                      <a:pt x="70700" y="87630"/>
                    </a:lnTo>
                    <a:lnTo>
                      <a:pt x="71145" y="86360"/>
                    </a:lnTo>
                    <a:lnTo>
                      <a:pt x="71145" y="85090"/>
                    </a:lnTo>
                    <a:lnTo>
                      <a:pt x="71158" y="83820"/>
                    </a:lnTo>
                    <a:lnTo>
                      <a:pt x="73126" y="83820"/>
                    </a:lnTo>
                    <a:lnTo>
                      <a:pt x="73240" y="85432"/>
                    </a:lnTo>
                    <a:lnTo>
                      <a:pt x="73456" y="86360"/>
                    </a:lnTo>
                    <a:lnTo>
                      <a:pt x="73456" y="78740"/>
                    </a:lnTo>
                    <a:lnTo>
                      <a:pt x="71412" y="78740"/>
                    </a:lnTo>
                    <a:lnTo>
                      <a:pt x="71386" y="76200"/>
                    </a:lnTo>
                    <a:lnTo>
                      <a:pt x="73990" y="76200"/>
                    </a:lnTo>
                    <a:lnTo>
                      <a:pt x="74218" y="77470"/>
                    </a:lnTo>
                    <a:lnTo>
                      <a:pt x="74295" y="78740"/>
                    </a:lnTo>
                    <a:lnTo>
                      <a:pt x="74295" y="74930"/>
                    </a:lnTo>
                    <a:lnTo>
                      <a:pt x="70967" y="74930"/>
                    </a:lnTo>
                    <a:lnTo>
                      <a:pt x="70662" y="74472"/>
                    </a:lnTo>
                    <a:lnTo>
                      <a:pt x="70662" y="99060"/>
                    </a:lnTo>
                    <a:lnTo>
                      <a:pt x="68478" y="104140"/>
                    </a:lnTo>
                    <a:lnTo>
                      <a:pt x="69824" y="106680"/>
                    </a:lnTo>
                    <a:lnTo>
                      <a:pt x="67729" y="106680"/>
                    </a:lnTo>
                    <a:lnTo>
                      <a:pt x="66751" y="109220"/>
                    </a:lnTo>
                    <a:lnTo>
                      <a:pt x="65557" y="109220"/>
                    </a:lnTo>
                    <a:lnTo>
                      <a:pt x="64033" y="107950"/>
                    </a:lnTo>
                    <a:lnTo>
                      <a:pt x="64592" y="106680"/>
                    </a:lnTo>
                    <a:lnTo>
                      <a:pt x="65163" y="105410"/>
                    </a:lnTo>
                    <a:lnTo>
                      <a:pt x="64744" y="102870"/>
                    </a:lnTo>
                    <a:lnTo>
                      <a:pt x="62953" y="100698"/>
                    </a:lnTo>
                    <a:lnTo>
                      <a:pt x="62953" y="105410"/>
                    </a:lnTo>
                    <a:lnTo>
                      <a:pt x="61683" y="106680"/>
                    </a:lnTo>
                    <a:lnTo>
                      <a:pt x="61544" y="106680"/>
                    </a:lnTo>
                    <a:lnTo>
                      <a:pt x="61544" y="109220"/>
                    </a:lnTo>
                    <a:lnTo>
                      <a:pt x="60109" y="110490"/>
                    </a:lnTo>
                    <a:lnTo>
                      <a:pt x="59524" y="111760"/>
                    </a:lnTo>
                    <a:lnTo>
                      <a:pt x="56515" y="112623"/>
                    </a:lnTo>
                    <a:lnTo>
                      <a:pt x="56515" y="115570"/>
                    </a:lnTo>
                    <a:lnTo>
                      <a:pt x="56375" y="118325"/>
                    </a:lnTo>
                    <a:lnTo>
                      <a:pt x="55803" y="120650"/>
                    </a:lnTo>
                    <a:lnTo>
                      <a:pt x="54698" y="121920"/>
                    </a:lnTo>
                    <a:lnTo>
                      <a:pt x="53441" y="121920"/>
                    </a:lnTo>
                    <a:lnTo>
                      <a:pt x="52844" y="120650"/>
                    </a:lnTo>
                    <a:lnTo>
                      <a:pt x="52070" y="119380"/>
                    </a:lnTo>
                    <a:lnTo>
                      <a:pt x="51866" y="119049"/>
                    </a:lnTo>
                    <a:lnTo>
                      <a:pt x="51866" y="124460"/>
                    </a:lnTo>
                    <a:lnTo>
                      <a:pt x="51015" y="124460"/>
                    </a:lnTo>
                    <a:lnTo>
                      <a:pt x="51117" y="123190"/>
                    </a:lnTo>
                    <a:lnTo>
                      <a:pt x="51866" y="124460"/>
                    </a:lnTo>
                    <a:lnTo>
                      <a:pt x="51866" y="119049"/>
                    </a:lnTo>
                    <a:lnTo>
                      <a:pt x="51308" y="118110"/>
                    </a:lnTo>
                    <a:lnTo>
                      <a:pt x="44538" y="118110"/>
                    </a:lnTo>
                    <a:lnTo>
                      <a:pt x="45999" y="114300"/>
                    </a:lnTo>
                    <a:lnTo>
                      <a:pt x="46494" y="113030"/>
                    </a:lnTo>
                    <a:lnTo>
                      <a:pt x="47967" y="111760"/>
                    </a:lnTo>
                    <a:lnTo>
                      <a:pt x="50368" y="110490"/>
                    </a:lnTo>
                    <a:lnTo>
                      <a:pt x="51282" y="114300"/>
                    </a:lnTo>
                    <a:lnTo>
                      <a:pt x="49631" y="114300"/>
                    </a:lnTo>
                    <a:lnTo>
                      <a:pt x="51181" y="115570"/>
                    </a:lnTo>
                    <a:lnTo>
                      <a:pt x="52222" y="114300"/>
                    </a:lnTo>
                    <a:lnTo>
                      <a:pt x="54686" y="114300"/>
                    </a:lnTo>
                    <a:lnTo>
                      <a:pt x="56146" y="115570"/>
                    </a:lnTo>
                    <a:lnTo>
                      <a:pt x="56515" y="115570"/>
                    </a:lnTo>
                    <a:lnTo>
                      <a:pt x="56515" y="112623"/>
                    </a:lnTo>
                    <a:lnTo>
                      <a:pt x="55092" y="113030"/>
                    </a:lnTo>
                    <a:lnTo>
                      <a:pt x="53314" y="111760"/>
                    </a:lnTo>
                    <a:lnTo>
                      <a:pt x="53162" y="110490"/>
                    </a:lnTo>
                    <a:lnTo>
                      <a:pt x="52565" y="105397"/>
                    </a:lnTo>
                    <a:lnTo>
                      <a:pt x="54889" y="101600"/>
                    </a:lnTo>
                    <a:lnTo>
                      <a:pt x="58724" y="100330"/>
                    </a:lnTo>
                    <a:lnTo>
                      <a:pt x="59474" y="100330"/>
                    </a:lnTo>
                    <a:lnTo>
                      <a:pt x="60286" y="101600"/>
                    </a:lnTo>
                    <a:lnTo>
                      <a:pt x="58534" y="102870"/>
                    </a:lnTo>
                    <a:lnTo>
                      <a:pt x="60439" y="102870"/>
                    </a:lnTo>
                    <a:lnTo>
                      <a:pt x="59893" y="105689"/>
                    </a:lnTo>
                    <a:lnTo>
                      <a:pt x="59385" y="107950"/>
                    </a:lnTo>
                    <a:lnTo>
                      <a:pt x="58191" y="107950"/>
                    </a:lnTo>
                    <a:lnTo>
                      <a:pt x="57073" y="109220"/>
                    </a:lnTo>
                    <a:lnTo>
                      <a:pt x="60794" y="107950"/>
                    </a:lnTo>
                    <a:lnTo>
                      <a:pt x="61544" y="109220"/>
                    </a:lnTo>
                    <a:lnTo>
                      <a:pt x="61544" y="106680"/>
                    </a:lnTo>
                    <a:lnTo>
                      <a:pt x="60769" y="106680"/>
                    </a:lnTo>
                    <a:lnTo>
                      <a:pt x="62318" y="105410"/>
                    </a:lnTo>
                    <a:lnTo>
                      <a:pt x="62953" y="105410"/>
                    </a:lnTo>
                    <a:lnTo>
                      <a:pt x="62953" y="100698"/>
                    </a:lnTo>
                    <a:lnTo>
                      <a:pt x="62661" y="100330"/>
                    </a:lnTo>
                    <a:lnTo>
                      <a:pt x="64528" y="99060"/>
                    </a:lnTo>
                    <a:lnTo>
                      <a:pt x="66167" y="97790"/>
                    </a:lnTo>
                    <a:lnTo>
                      <a:pt x="68783" y="96520"/>
                    </a:lnTo>
                    <a:lnTo>
                      <a:pt x="69710" y="96520"/>
                    </a:lnTo>
                    <a:lnTo>
                      <a:pt x="70662" y="99060"/>
                    </a:lnTo>
                    <a:lnTo>
                      <a:pt x="70662" y="74472"/>
                    </a:lnTo>
                    <a:lnTo>
                      <a:pt x="70561" y="74320"/>
                    </a:lnTo>
                    <a:lnTo>
                      <a:pt x="70561" y="85090"/>
                    </a:lnTo>
                    <a:lnTo>
                      <a:pt x="70358" y="86360"/>
                    </a:lnTo>
                    <a:lnTo>
                      <a:pt x="69227" y="86360"/>
                    </a:lnTo>
                    <a:lnTo>
                      <a:pt x="69227" y="88950"/>
                    </a:lnTo>
                    <a:lnTo>
                      <a:pt x="67881" y="91440"/>
                    </a:lnTo>
                    <a:lnTo>
                      <a:pt x="65989" y="91440"/>
                    </a:lnTo>
                    <a:lnTo>
                      <a:pt x="65176" y="96520"/>
                    </a:lnTo>
                    <a:lnTo>
                      <a:pt x="64008" y="97790"/>
                    </a:lnTo>
                    <a:lnTo>
                      <a:pt x="59232" y="97790"/>
                    </a:lnTo>
                    <a:lnTo>
                      <a:pt x="58216" y="96520"/>
                    </a:lnTo>
                    <a:lnTo>
                      <a:pt x="58801" y="90170"/>
                    </a:lnTo>
                    <a:lnTo>
                      <a:pt x="60960" y="87630"/>
                    </a:lnTo>
                    <a:lnTo>
                      <a:pt x="60185" y="87630"/>
                    </a:lnTo>
                    <a:lnTo>
                      <a:pt x="58559" y="88900"/>
                    </a:lnTo>
                    <a:lnTo>
                      <a:pt x="57785" y="86842"/>
                    </a:lnTo>
                    <a:lnTo>
                      <a:pt x="57785" y="88900"/>
                    </a:lnTo>
                    <a:lnTo>
                      <a:pt x="57721" y="91440"/>
                    </a:lnTo>
                    <a:lnTo>
                      <a:pt x="56756" y="95250"/>
                    </a:lnTo>
                    <a:lnTo>
                      <a:pt x="57645" y="97790"/>
                    </a:lnTo>
                    <a:lnTo>
                      <a:pt x="53225" y="102870"/>
                    </a:lnTo>
                    <a:lnTo>
                      <a:pt x="52095" y="101981"/>
                    </a:lnTo>
                    <a:lnTo>
                      <a:pt x="52095" y="107899"/>
                    </a:lnTo>
                    <a:lnTo>
                      <a:pt x="52095" y="109220"/>
                    </a:lnTo>
                    <a:lnTo>
                      <a:pt x="49212" y="109220"/>
                    </a:lnTo>
                    <a:lnTo>
                      <a:pt x="47802" y="110490"/>
                    </a:lnTo>
                    <a:lnTo>
                      <a:pt x="46304" y="113030"/>
                    </a:lnTo>
                    <a:lnTo>
                      <a:pt x="42989" y="113030"/>
                    </a:lnTo>
                    <a:lnTo>
                      <a:pt x="42583" y="110223"/>
                    </a:lnTo>
                    <a:lnTo>
                      <a:pt x="42392" y="109220"/>
                    </a:lnTo>
                    <a:lnTo>
                      <a:pt x="41948" y="105397"/>
                    </a:lnTo>
                    <a:lnTo>
                      <a:pt x="42938" y="101600"/>
                    </a:lnTo>
                    <a:lnTo>
                      <a:pt x="46202" y="100330"/>
                    </a:lnTo>
                    <a:lnTo>
                      <a:pt x="47574" y="100330"/>
                    </a:lnTo>
                    <a:lnTo>
                      <a:pt x="47180" y="101600"/>
                    </a:lnTo>
                    <a:lnTo>
                      <a:pt x="46951" y="101600"/>
                    </a:lnTo>
                    <a:lnTo>
                      <a:pt x="46405" y="102870"/>
                    </a:lnTo>
                    <a:lnTo>
                      <a:pt x="45821" y="104140"/>
                    </a:lnTo>
                    <a:lnTo>
                      <a:pt x="47129" y="106680"/>
                    </a:lnTo>
                    <a:lnTo>
                      <a:pt x="47942" y="105397"/>
                    </a:lnTo>
                    <a:lnTo>
                      <a:pt x="48514" y="104140"/>
                    </a:lnTo>
                    <a:lnTo>
                      <a:pt x="50761" y="102870"/>
                    </a:lnTo>
                    <a:lnTo>
                      <a:pt x="51320" y="104140"/>
                    </a:lnTo>
                    <a:lnTo>
                      <a:pt x="51943" y="104140"/>
                    </a:lnTo>
                    <a:lnTo>
                      <a:pt x="49784" y="106680"/>
                    </a:lnTo>
                    <a:lnTo>
                      <a:pt x="50901" y="106680"/>
                    </a:lnTo>
                    <a:lnTo>
                      <a:pt x="52095" y="107899"/>
                    </a:lnTo>
                    <a:lnTo>
                      <a:pt x="52095" y="101981"/>
                    </a:lnTo>
                    <a:lnTo>
                      <a:pt x="51600" y="101587"/>
                    </a:lnTo>
                    <a:lnTo>
                      <a:pt x="50177" y="100330"/>
                    </a:lnTo>
                    <a:lnTo>
                      <a:pt x="49885" y="99199"/>
                    </a:lnTo>
                    <a:lnTo>
                      <a:pt x="50012" y="96494"/>
                    </a:lnTo>
                    <a:lnTo>
                      <a:pt x="50088" y="95250"/>
                    </a:lnTo>
                    <a:lnTo>
                      <a:pt x="51663" y="92710"/>
                    </a:lnTo>
                    <a:lnTo>
                      <a:pt x="55410" y="90170"/>
                    </a:lnTo>
                    <a:lnTo>
                      <a:pt x="56362" y="90170"/>
                    </a:lnTo>
                    <a:lnTo>
                      <a:pt x="57785" y="88900"/>
                    </a:lnTo>
                    <a:lnTo>
                      <a:pt x="57785" y="86842"/>
                    </a:lnTo>
                    <a:lnTo>
                      <a:pt x="57607" y="86360"/>
                    </a:lnTo>
                    <a:lnTo>
                      <a:pt x="55943" y="86360"/>
                    </a:lnTo>
                    <a:lnTo>
                      <a:pt x="56489" y="85090"/>
                    </a:lnTo>
                    <a:lnTo>
                      <a:pt x="58267" y="85090"/>
                    </a:lnTo>
                    <a:lnTo>
                      <a:pt x="59283" y="83820"/>
                    </a:lnTo>
                    <a:lnTo>
                      <a:pt x="61379" y="85090"/>
                    </a:lnTo>
                    <a:lnTo>
                      <a:pt x="61137" y="87579"/>
                    </a:lnTo>
                    <a:lnTo>
                      <a:pt x="65087" y="86360"/>
                    </a:lnTo>
                    <a:lnTo>
                      <a:pt x="65913" y="86360"/>
                    </a:lnTo>
                    <a:lnTo>
                      <a:pt x="67373" y="87630"/>
                    </a:lnTo>
                    <a:lnTo>
                      <a:pt x="68211" y="87630"/>
                    </a:lnTo>
                    <a:lnTo>
                      <a:pt x="69189" y="88836"/>
                    </a:lnTo>
                    <a:lnTo>
                      <a:pt x="69227" y="86360"/>
                    </a:lnTo>
                    <a:lnTo>
                      <a:pt x="68770" y="86360"/>
                    </a:lnTo>
                    <a:lnTo>
                      <a:pt x="68376" y="85090"/>
                    </a:lnTo>
                    <a:lnTo>
                      <a:pt x="70561" y="85090"/>
                    </a:lnTo>
                    <a:lnTo>
                      <a:pt x="70561" y="74320"/>
                    </a:lnTo>
                    <a:lnTo>
                      <a:pt x="70548" y="77470"/>
                    </a:lnTo>
                    <a:lnTo>
                      <a:pt x="70472" y="78740"/>
                    </a:lnTo>
                    <a:lnTo>
                      <a:pt x="69253" y="78740"/>
                    </a:lnTo>
                    <a:lnTo>
                      <a:pt x="69227" y="77470"/>
                    </a:lnTo>
                    <a:lnTo>
                      <a:pt x="70548" y="77470"/>
                    </a:lnTo>
                    <a:lnTo>
                      <a:pt x="70548" y="74295"/>
                    </a:lnTo>
                    <a:lnTo>
                      <a:pt x="70332" y="73964"/>
                    </a:lnTo>
                    <a:lnTo>
                      <a:pt x="70231" y="73660"/>
                    </a:lnTo>
                    <a:lnTo>
                      <a:pt x="71653" y="72390"/>
                    </a:lnTo>
                    <a:lnTo>
                      <a:pt x="74752" y="72390"/>
                    </a:lnTo>
                    <a:lnTo>
                      <a:pt x="74752" y="67310"/>
                    </a:lnTo>
                    <a:lnTo>
                      <a:pt x="74206" y="67310"/>
                    </a:lnTo>
                    <a:lnTo>
                      <a:pt x="73875" y="66090"/>
                    </a:lnTo>
                    <a:lnTo>
                      <a:pt x="73875" y="71158"/>
                    </a:lnTo>
                    <a:lnTo>
                      <a:pt x="70573" y="72390"/>
                    </a:lnTo>
                    <a:lnTo>
                      <a:pt x="71297" y="69926"/>
                    </a:lnTo>
                    <a:lnTo>
                      <a:pt x="73736" y="68580"/>
                    </a:lnTo>
                    <a:lnTo>
                      <a:pt x="73850" y="69811"/>
                    </a:lnTo>
                    <a:lnTo>
                      <a:pt x="73875" y="71158"/>
                    </a:lnTo>
                    <a:lnTo>
                      <a:pt x="73875" y="66090"/>
                    </a:lnTo>
                    <a:lnTo>
                      <a:pt x="73914" y="64731"/>
                    </a:lnTo>
                    <a:lnTo>
                      <a:pt x="75120" y="63500"/>
                    </a:lnTo>
                    <a:lnTo>
                      <a:pt x="73660" y="63500"/>
                    </a:lnTo>
                    <a:lnTo>
                      <a:pt x="74142" y="62230"/>
                    </a:lnTo>
                    <a:lnTo>
                      <a:pt x="74333" y="62230"/>
                    </a:lnTo>
                    <a:lnTo>
                      <a:pt x="75006" y="60960"/>
                    </a:lnTo>
                    <a:lnTo>
                      <a:pt x="76695" y="60960"/>
                    </a:lnTo>
                    <a:lnTo>
                      <a:pt x="76606" y="62230"/>
                    </a:lnTo>
                    <a:lnTo>
                      <a:pt x="76390" y="62230"/>
                    </a:lnTo>
                    <a:lnTo>
                      <a:pt x="75514" y="63500"/>
                    </a:lnTo>
                    <a:lnTo>
                      <a:pt x="75120" y="63500"/>
                    </a:lnTo>
                    <a:lnTo>
                      <a:pt x="77152" y="64770"/>
                    </a:lnTo>
                    <a:lnTo>
                      <a:pt x="77685" y="64770"/>
                    </a:lnTo>
                    <a:lnTo>
                      <a:pt x="77762" y="66040"/>
                    </a:lnTo>
                    <a:lnTo>
                      <a:pt x="77762" y="62230"/>
                    </a:lnTo>
                    <a:lnTo>
                      <a:pt x="77533" y="62230"/>
                    </a:lnTo>
                    <a:lnTo>
                      <a:pt x="76860" y="60960"/>
                    </a:lnTo>
                    <a:lnTo>
                      <a:pt x="77000" y="60960"/>
                    </a:lnTo>
                    <a:lnTo>
                      <a:pt x="77774" y="59690"/>
                    </a:lnTo>
                    <a:lnTo>
                      <a:pt x="75539" y="59690"/>
                    </a:lnTo>
                    <a:lnTo>
                      <a:pt x="75895" y="58381"/>
                    </a:lnTo>
                    <a:lnTo>
                      <a:pt x="76492" y="57150"/>
                    </a:lnTo>
                    <a:lnTo>
                      <a:pt x="77825" y="57150"/>
                    </a:lnTo>
                    <a:lnTo>
                      <a:pt x="78054" y="58420"/>
                    </a:lnTo>
                    <a:lnTo>
                      <a:pt x="78600" y="59690"/>
                    </a:lnTo>
                    <a:lnTo>
                      <a:pt x="77774" y="59690"/>
                    </a:lnTo>
                    <a:lnTo>
                      <a:pt x="78460" y="60960"/>
                    </a:lnTo>
                    <a:lnTo>
                      <a:pt x="78803" y="60960"/>
                    </a:lnTo>
                    <a:lnTo>
                      <a:pt x="78803" y="54610"/>
                    </a:lnTo>
                    <a:lnTo>
                      <a:pt x="78117" y="55880"/>
                    </a:lnTo>
                    <a:lnTo>
                      <a:pt x="77177" y="55880"/>
                    </a:lnTo>
                    <a:lnTo>
                      <a:pt x="76644" y="54610"/>
                    </a:lnTo>
                    <a:lnTo>
                      <a:pt x="75742" y="55880"/>
                    </a:lnTo>
                    <a:lnTo>
                      <a:pt x="75501" y="57150"/>
                    </a:lnTo>
                    <a:lnTo>
                      <a:pt x="74510" y="57594"/>
                    </a:lnTo>
                    <a:lnTo>
                      <a:pt x="74510" y="58420"/>
                    </a:lnTo>
                    <a:lnTo>
                      <a:pt x="74371" y="59690"/>
                    </a:lnTo>
                    <a:lnTo>
                      <a:pt x="73367" y="59690"/>
                    </a:lnTo>
                    <a:lnTo>
                      <a:pt x="73367" y="63500"/>
                    </a:lnTo>
                    <a:lnTo>
                      <a:pt x="71958" y="64579"/>
                    </a:lnTo>
                    <a:lnTo>
                      <a:pt x="71958" y="67310"/>
                    </a:lnTo>
                    <a:lnTo>
                      <a:pt x="70980" y="68580"/>
                    </a:lnTo>
                    <a:lnTo>
                      <a:pt x="69164" y="68580"/>
                    </a:lnTo>
                    <a:lnTo>
                      <a:pt x="69215" y="67310"/>
                    </a:lnTo>
                    <a:lnTo>
                      <a:pt x="69100" y="72390"/>
                    </a:lnTo>
                    <a:lnTo>
                      <a:pt x="67818" y="73660"/>
                    </a:lnTo>
                    <a:lnTo>
                      <a:pt x="67500" y="74117"/>
                    </a:lnTo>
                    <a:lnTo>
                      <a:pt x="68516" y="74930"/>
                    </a:lnTo>
                    <a:lnTo>
                      <a:pt x="67729" y="76200"/>
                    </a:lnTo>
                    <a:lnTo>
                      <a:pt x="67094" y="76200"/>
                    </a:lnTo>
                    <a:lnTo>
                      <a:pt x="66154" y="77470"/>
                    </a:lnTo>
                    <a:lnTo>
                      <a:pt x="65659" y="76200"/>
                    </a:lnTo>
                    <a:lnTo>
                      <a:pt x="65646" y="82550"/>
                    </a:lnTo>
                    <a:lnTo>
                      <a:pt x="64706" y="83820"/>
                    </a:lnTo>
                    <a:lnTo>
                      <a:pt x="63931" y="83820"/>
                    </a:lnTo>
                    <a:lnTo>
                      <a:pt x="64401" y="82550"/>
                    </a:lnTo>
                    <a:lnTo>
                      <a:pt x="65646" y="82550"/>
                    </a:lnTo>
                    <a:lnTo>
                      <a:pt x="65646" y="76200"/>
                    </a:lnTo>
                    <a:lnTo>
                      <a:pt x="65557" y="80010"/>
                    </a:lnTo>
                    <a:lnTo>
                      <a:pt x="65341" y="81280"/>
                    </a:lnTo>
                    <a:lnTo>
                      <a:pt x="62928" y="81280"/>
                    </a:lnTo>
                    <a:lnTo>
                      <a:pt x="63182" y="80010"/>
                    </a:lnTo>
                    <a:lnTo>
                      <a:pt x="65557" y="80010"/>
                    </a:lnTo>
                    <a:lnTo>
                      <a:pt x="65557" y="76200"/>
                    </a:lnTo>
                    <a:lnTo>
                      <a:pt x="65417" y="76200"/>
                    </a:lnTo>
                    <a:lnTo>
                      <a:pt x="66332" y="74930"/>
                    </a:lnTo>
                    <a:lnTo>
                      <a:pt x="66535" y="74498"/>
                    </a:lnTo>
                    <a:lnTo>
                      <a:pt x="65773" y="73660"/>
                    </a:lnTo>
                    <a:lnTo>
                      <a:pt x="66090" y="72390"/>
                    </a:lnTo>
                    <a:lnTo>
                      <a:pt x="66509" y="71120"/>
                    </a:lnTo>
                    <a:lnTo>
                      <a:pt x="68656" y="71120"/>
                    </a:lnTo>
                    <a:lnTo>
                      <a:pt x="69100" y="72390"/>
                    </a:lnTo>
                    <a:lnTo>
                      <a:pt x="69100" y="67310"/>
                    </a:lnTo>
                    <a:lnTo>
                      <a:pt x="69672" y="66040"/>
                    </a:lnTo>
                    <a:lnTo>
                      <a:pt x="71882" y="66040"/>
                    </a:lnTo>
                    <a:lnTo>
                      <a:pt x="71958" y="67310"/>
                    </a:lnTo>
                    <a:lnTo>
                      <a:pt x="71958" y="64579"/>
                    </a:lnTo>
                    <a:lnTo>
                      <a:pt x="71691" y="64770"/>
                    </a:lnTo>
                    <a:lnTo>
                      <a:pt x="69456" y="64770"/>
                    </a:lnTo>
                    <a:lnTo>
                      <a:pt x="69253" y="62230"/>
                    </a:lnTo>
                    <a:lnTo>
                      <a:pt x="70345" y="60960"/>
                    </a:lnTo>
                    <a:lnTo>
                      <a:pt x="73088" y="62230"/>
                    </a:lnTo>
                    <a:lnTo>
                      <a:pt x="73367" y="63500"/>
                    </a:lnTo>
                    <a:lnTo>
                      <a:pt x="73367" y="59690"/>
                    </a:lnTo>
                    <a:lnTo>
                      <a:pt x="73190" y="59690"/>
                    </a:lnTo>
                    <a:lnTo>
                      <a:pt x="73215" y="58420"/>
                    </a:lnTo>
                    <a:lnTo>
                      <a:pt x="74510" y="58420"/>
                    </a:lnTo>
                    <a:lnTo>
                      <a:pt x="74510" y="57594"/>
                    </a:lnTo>
                    <a:lnTo>
                      <a:pt x="72631" y="58420"/>
                    </a:lnTo>
                    <a:lnTo>
                      <a:pt x="71996" y="57289"/>
                    </a:lnTo>
                    <a:lnTo>
                      <a:pt x="71996" y="59690"/>
                    </a:lnTo>
                    <a:lnTo>
                      <a:pt x="71488" y="60960"/>
                    </a:lnTo>
                    <a:lnTo>
                      <a:pt x="70726" y="60960"/>
                    </a:lnTo>
                    <a:lnTo>
                      <a:pt x="70307" y="59690"/>
                    </a:lnTo>
                    <a:lnTo>
                      <a:pt x="70904" y="59690"/>
                    </a:lnTo>
                    <a:lnTo>
                      <a:pt x="71183" y="58420"/>
                    </a:lnTo>
                    <a:lnTo>
                      <a:pt x="71475" y="59690"/>
                    </a:lnTo>
                    <a:lnTo>
                      <a:pt x="71996" y="59690"/>
                    </a:lnTo>
                    <a:lnTo>
                      <a:pt x="71996" y="57289"/>
                    </a:lnTo>
                    <a:lnTo>
                      <a:pt x="71920" y="57150"/>
                    </a:lnTo>
                    <a:lnTo>
                      <a:pt x="71170" y="57150"/>
                    </a:lnTo>
                    <a:lnTo>
                      <a:pt x="72796" y="50800"/>
                    </a:lnTo>
                    <a:lnTo>
                      <a:pt x="73952" y="52070"/>
                    </a:lnTo>
                    <a:lnTo>
                      <a:pt x="76441" y="52070"/>
                    </a:lnTo>
                    <a:lnTo>
                      <a:pt x="76555" y="54610"/>
                    </a:lnTo>
                    <a:lnTo>
                      <a:pt x="77635" y="53340"/>
                    </a:lnTo>
                    <a:lnTo>
                      <a:pt x="77444" y="52070"/>
                    </a:lnTo>
                    <a:lnTo>
                      <a:pt x="77990" y="50800"/>
                    </a:lnTo>
                    <a:lnTo>
                      <a:pt x="77939" y="49530"/>
                    </a:lnTo>
                    <a:lnTo>
                      <a:pt x="79413" y="48260"/>
                    </a:lnTo>
                    <a:lnTo>
                      <a:pt x="80289" y="50800"/>
                    </a:lnTo>
                    <a:lnTo>
                      <a:pt x="80289" y="46443"/>
                    </a:lnTo>
                    <a:lnTo>
                      <a:pt x="79057" y="45720"/>
                    </a:lnTo>
                    <a:lnTo>
                      <a:pt x="78244" y="46990"/>
                    </a:lnTo>
                    <a:lnTo>
                      <a:pt x="77558" y="48260"/>
                    </a:lnTo>
                    <a:lnTo>
                      <a:pt x="75387" y="50800"/>
                    </a:lnTo>
                    <a:lnTo>
                      <a:pt x="74625" y="50800"/>
                    </a:lnTo>
                    <a:lnTo>
                      <a:pt x="73698" y="48260"/>
                    </a:lnTo>
                    <a:lnTo>
                      <a:pt x="73634" y="46990"/>
                    </a:lnTo>
                    <a:lnTo>
                      <a:pt x="72745" y="46139"/>
                    </a:lnTo>
                    <a:lnTo>
                      <a:pt x="72745" y="49530"/>
                    </a:lnTo>
                    <a:lnTo>
                      <a:pt x="71970" y="52070"/>
                    </a:lnTo>
                    <a:lnTo>
                      <a:pt x="69735" y="52070"/>
                    </a:lnTo>
                    <a:lnTo>
                      <a:pt x="68148" y="54610"/>
                    </a:lnTo>
                    <a:lnTo>
                      <a:pt x="70942" y="54610"/>
                    </a:lnTo>
                    <a:lnTo>
                      <a:pt x="70916" y="55880"/>
                    </a:lnTo>
                    <a:lnTo>
                      <a:pt x="69621" y="58420"/>
                    </a:lnTo>
                    <a:lnTo>
                      <a:pt x="67284" y="58420"/>
                    </a:lnTo>
                    <a:lnTo>
                      <a:pt x="67284" y="64770"/>
                    </a:lnTo>
                    <a:lnTo>
                      <a:pt x="65747" y="66040"/>
                    </a:lnTo>
                    <a:lnTo>
                      <a:pt x="65862" y="68580"/>
                    </a:lnTo>
                    <a:lnTo>
                      <a:pt x="65671" y="68580"/>
                    </a:lnTo>
                    <a:lnTo>
                      <a:pt x="66217" y="71120"/>
                    </a:lnTo>
                    <a:lnTo>
                      <a:pt x="65913" y="71120"/>
                    </a:lnTo>
                    <a:lnTo>
                      <a:pt x="64465" y="72059"/>
                    </a:lnTo>
                    <a:lnTo>
                      <a:pt x="64465" y="74955"/>
                    </a:lnTo>
                    <a:lnTo>
                      <a:pt x="63487" y="76200"/>
                    </a:lnTo>
                    <a:lnTo>
                      <a:pt x="63449" y="77470"/>
                    </a:lnTo>
                    <a:lnTo>
                      <a:pt x="62928" y="78740"/>
                    </a:lnTo>
                    <a:lnTo>
                      <a:pt x="61849" y="78740"/>
                    </a:lnTo>
                    <a:lnTo>
                      <a:pt x="61849" y="82550"/>
                    </a:lnTo>
                    <a:lnTo>
                      <a:pt x="60490" y="82550"/>
                    </a:lnTo>
                    <a:lnTo>
                      <a:pt x="60566" y="81280"/>
                    </a:lnTo>
                    <a:lnTo>
                      <a:pt x="61506" y="81280"/>
                    </a:lnTo>
                    <a:lnTo>
                      <a:pt x="61849" y="82550"/>
                    </a:lnTo>
                    <a:lnTo>
                      <a:pt x="61849" y="78740"/>
                    </a:lnTo>
                    <a:lnTo>
                      <a:pt x="61595" y="78740"/>
                    </a:lnTo>
                    <a:lnTo>
                      <a:pt x="61493" y="78143"/>
                    </a:lnTo>
                    <a:lnTo>
                      <a:pt x="61493" y="80010"/>
                    </a:lnTo>
                    <a:lnTo>
                      <a:pt x="60185" y="81280"/>
                    </a:lnTo>
                    <a:lnTo>
                      <a:pt x="59321" y="81280"/>
                    </a:lnTo>
                    <a:lnTo>
                      <a:pt x="58801" y="80010"/>
                    </a:lnTo>
                    <a:lnTo>
                      <a:pt x="59105" y="78740"/>
                    </a:lnTo>
                    <a:lnTo>
                      <a:pt x="58305" y="78740"/>
                    </a:lnTo>
                    <a:lnTo>
                      <a:pt x="58305" y="81280"/>
                    </a:lnTo>
                    <a:lnTo>
                      <a:pt x="56451" y="81280"/>
                    </a:lnTo>
                    <a:lnTo>
                      <a:pt x="56616" y="80010"/>
                    </a:lnTo>
                    <a:lnTo>
                      <a:pt x="57924" y="80010"/>
                    </a:lnTo>
                    <a:lnTo>
                      <a:pt x="58305" y="81280"/>
                    </a:lnTo>
                    <a:lnTo>
                      <a:pt x="58305" y="78740"/>
                    </a:lnTo>
                    <a:lnTo>
                      <a:pt x="56502" y="78740"/>
                    </a:lnTo>
                    <a:lnTo>
                      <a:pt x="56489" y="77470"/>
                    </a:lnTo>
                    <a:lnTo>
                      <a:pt x="56489" y="76200"/>
                    </a:lnTo>
                    <a:lnTo>
                      <a:pt x="57023" y="74930"/>
                    </a:lnTo>
                    <a:lnTo>
                      <a:pt x="59080" y="74930"/>
                    </a:lnTo>
                    <a:lnTo>
                      <a:pt x="59563" y="78740"/>
                    </a:lnTo>
                    <a:lnTo>
                      <a:pt x="61023" y="78740"/>
                    </a:lnTo>
                    <a:lnTo>
                      <a:pt x="61493" y="80010"/>
                    </a:lnTo>
                    <a:lnTo>
                      <a:pt x="61493" y="78143"/>
                    </a:lnTo>
                    <a:lnTo>
                      <a:pt x="61379" y="77470"/>
                    </a:lnTo>
                    <a:lnTo>
                      <a:pt x="63449" y="77470"/>
                    </a:lnTo>
                    <a:lnTo>
                      <a:pt x="63449" y="76200"/>
                    </a:lnTo>
                    <a:lnTo>
                      <a:pt x="60312" y="76200"/>
                    </a:lnTo>
                    <a:lnTo>
                      <a:pt x="60210" y="74930"/>
                    </a:lnTo>
                    <a:lnTo>
                      <a:pt x="60794" y="74930"/>
                    </a:lnTo>
                    <a:lnTo>
                      <a:pt x="61429" y="73660"/>
                    </a:lnTo>
                    <a:lnTo>
                      <a:pt x="61937" y="73660"/>
                    </a:lnTo>
                    <a:lnTo>
                      <a:pt x="61048" y="71120"/>
                    </a:lnTo>
                    <a:lnTo>
                      <a:pt x="62458" y="69850"/>
                    </a:lnTo>
                    <a:lnTo>
                      <a:pt x="63347" y="71120"/>
                    </a:lnTo>
                    <a:lnTo>
                      <a:pt x="62712" y="72390"/>
                    </a:lnTo>
                    <a:lnTo>
                      <a:pt x="61950" y="73634"/>
                    </a:lnTo>
                    <a:lnTo>
                      <a:pt x="62699" y="73660"/>
                    </a:lnTo>
                    <a:lnTo>
                      <a:pt x="63614" y="72390"/>
                    </a:lnTo>
                    <a:lnTo>
                      <a:pt x="64338" y="74498"/>
                    </a:lnTo>
                    <a:lnTo>
                      <a:pt x="64465" y="74955"/>
                    </a:lnTo>
                    <a:lnTo>
                      <a:pt x="64465" y="72059"/>
                    </a:lnTo>
                    <a:lnTo>
                      <a:pt x="63944" y="72390"/>
                    </a:lnTo>
                    <a:lnTo>
                      <a:pt x="63665" y="71120"/>
                    </a:lnTo>
                    <a:lnTo>
                      <a:pt x="63220" y="69926"/>
                    </a:lnTo>
                    <a:lnTo>
                      <a:pt x="65671" y="68580"/>
                    </a:lnTo>
                    <a:lnTo>
                      <a:pt x="62953" y="68580"/>
                    </a:lnTo>
                    <a:lnTo>
                      <a:pt x="62674" y="66040"/>
                    </a:lnTo>
                    <a:lnTo>
                      <a:pt x="64135" y="64770"/>
                    </a:lnTo>
                    <a:lnTo>
                      <a:pt x="65570" y="64770"/>
                    </a:lnTo>
                    <a:lnTo>
                      <a:pt x="64249" y="63500"/>
                    </a:lnTo>
                    <a:lnTo>
                      <a:pt x="66027" y="62230"/>
                    </a:lnTo>
                    <a:lnTo>
                      <a:pt x="67233" y="63500"/>
                    </a:lnTo>
                    <a:lnTo>
                      <a:pt x="66065" y="63500"/>
                    </a:lnTo>
                    <a:lnTo>
                      <a:pt x="65709" y="64414"/>
                    </a:lnTo>
                    <a:lnTo>
                      <a:pt x="65633" y="64770"/>
                    </a:lnTo>
                    <a:lnTo>
                      <a:pt x="67284" y="64770"/>
                    </a:lnTo>
                    <a:lnTo>
                      <a:pt x="67284" y="58420"/>
                    </a:lnTo>
                    <a:lnTo>
                      <a:pt x="66840" y="58420"/>
                    </a:lnTo>
                    <a:lnTo>
                      <a:pt x="66611" y="55880"/>
                    </a:lnTo>
                    <a:lnTo>
                      <a:pt x="66852" y="54610"/>
                    </a:lnTo>
                    <a:lnTo>
                      <a:pt x="68148" y="54610"/>
                    </a:lnTo>
                    <a:lnTo>
                      <a:pt x="67030" y="52070"/>
                    </a:lnTo>
                    <a:lnTo>
                      <a:pt x="66306" y="53340"/>
                    </a:lnTo>
                    <a:lnTo>
                      <a:pt x="66598" y="54610"/>
                    </a:lnTo>
                    <a:lnTo>
                      <a:pt x="65049" y="55880"/>
                    </a:lnTo>
                    <a:lnTo>
                      <a:pt x="65582" y="59690"/>
                    </a:lnTo>
                    <a:lnTo>
                      <a:pt x="63881" y="62230"/>
                    </a:lnTo>
                    <a:lnTo>
                      <a:pt x="63157" y="64770"/>
                    </a:lnTo>
                    <a:lnTo>
                      <a:pt x="59118" y="66040"/>
                    </a:lnTo>
                    <a:lnTo>
                      <a:pt x="61518" y="66040"/>
                    </a:lnTo>
                    <a:lnTo>
                      <a:pt x="62433" y="68580"/>
                    </a:lnTo>
                    <a:lnTo>
                      <a:pt x="61455" y="69850"/>
                    </a:lnTo>
                    <a:lnTo>
                      <a:pt x="60591" y="69850"/>
                    </a:lnTo>
                    <a:lnTo>
                      <a:pt x="60591" y="71120"/>
                    </a:lnTo>
                    <a:lnTo>
                      <a:pt x="60426" y="72390"/>
                    </a:lnTo>
                    <a:lnTo>
                      <a:pt x="58889" y="72390"/>
                    </a:lnTo>
                    <a:lnTo>
                      <a:pt x="59105" y="71120"/>
                    </a:lnTo>
                    <a:lnTo>
                      <a:pt x="60591" y="71120"/>
                    </a:lnTo>
                    <a:lnTo>
                      <a:pt x="60591" y="69850"/>
                    </a:lnTo>
                    <a:lnTo>
                      <a:pt x="58864" y="69850"/>
                    </a:lnTo>
                    <a:lnTo>
                      <a:pt x="58864" y="73660"/>
                    </a:lnTo>
                    <a:lnTo>
                      <a:pt x="57289" y="73660"/>
                    </a:lnTo>
                    <a:lnTo>
                      <a:pt x="57670" y="72390"/>
                    </a:lnTo>
                    <a:lnTo>
                      <a:pt x="57886" y="72390"/>
                    </a:lnTo>
                    <a:lnTo>
                      <a:pt x="58864" y="73660"/>
                    </a:lnTo>
                    <a:lnTo>
                      <a:pt x="58864" y="69850"/>
                    </a:lnTo>
                    <a:lnTo>
                      <a:pt x="58597" y="69850"/>
                    </a:lnTo>
                    <a:lnTo>
                      <a:pt x="57950" y="67310"/>
                    </a:lnTo>
                    <a:lnTo>
                      <a:pt x="58610" y="66040"/>
                    </a:lnTo>
                    <a:lnTo>
                      <a:pt x="59118" y="66040"/>
                    </a:lnTo>
                    <a:lnTo>
                      <a:pt x="59651" y="64770"/>
                    </a:lnTo>
                    <a:lnTo>
                      <a:pt x="59817" y="64770"/>
                    </a:lnTo>
                    <a:lnTo>
                      <a:pt x="61468" y="63500"/>
                    </a:lnTo>
                    <a:lnTo>
                      <a:pt x="59855" y="60960"/>
                    </a:lnTo>
                    <a:lnTo>
                      <a:pt x="60350" y="59690"/>
                    </a:lnTo>
                    <a:lnTo>
                      <a:pt x="62712" y="57150"/>
                    </a:lnTo>
                    <a:lnTo>
                      <a:pt x="63207" y="55880"/>
                    </a:lnTo>
                    <a:lnTo>
                      <a:pt x="63893" y="54610"/>
                    </a:lnTo>
                    <a:lnTo>
                      <a:pt x="63449" y="54610"/>
                    </a:lnTo>
                    <a:lnTo>
                      <a:pt x="60617" y="55880"/>
                    </a:lnTo>
                    <a:lnTo>
                      <a:pt x="60007" y="53340"/>
                    </a:lnTo>
                    <a:lnTo>
                      <a:pt x="62458" y="52070"/>
                    </a:lnTo>
                    <a:lnTo>
                      <a:pt x="63131" y="52070"/>
                    </a:lnTo>
                    <a:lnTo>
                      <a:pt x="64465" y="50800"/>
                    </a:lnTo>
                    <a:lnTo>
                      <a:pt x="65379" y="49530"/>
                    </a:lnTo>
                    <a:lnTo>
                      <a:pt x="66979" y="49530"/>
                    </a:lnTo>
                    <a:lnTo>
                      <a:pt x="66979" y="52070"/>
                    </a:lnTo>
                    <a:lnTo>
                      <a:pt x="68884" y="50800"/>
                    </a:lnTo>
                    <a:lnTo>
                      <a:pt x="69113" y="49530"/>
                    </a:lnTo>
                    <a:lnTo>
                      <a:pt x="69354" y="48260"/>
                    </a:lnTo>
                    <a:lnTo>
                      <a:pt x="69176" y="45720"/>
                    </a:lnTo>
                    <a:lnTo>
                      <a:pt x="70446" y="45720"/>
                    </a:lnTo>
                    <a:lnTo>
                      <a:pt x="72351" y="48260"/>
                    </a:lnTo>
                    <a:lnTo>
                      <a:pt x="72745" y="49530"/>
                    </a:lnTo>
                    <a:lnTo>
                      <a:pt x="72745" y="46139"/>
                    </a:lnTo>
                    <a:lnTo>
                      <a:pt x="72237" y="45643"/>
                    </a:lnTo>
                    <a:lnTo>
                      <a:pt x="71234" y="44450"/>
                    </a:lnTo>
                    <a:lnTo>
                      <a:pt x="69888" y="43180"/>
                    </a:lnTo>
                    <a:lnTo>
                      <a:pt x="68173" y="43180"/>
                    </a:lnTo>
                    <a:lnTo>
                      <a:pt x="68884" y="45720"/>
                    </a:lnTo>
                    <a:lnTo>
                      <a:pt x="67729" y="45720"/>
                    </a:lnTo>
                    <a:lnTo>
                      <a:pt x="67703" y="46990"/>
                    </a:lnTo>
                    <a:lnTo>
                      <a:pt x="66433" y="48260"/>
                    </a:lnTo>
                    <a:lnTo>
                      <a:pt x="65278" y="48260"/>
                    </a:lnTo>
                    <a:lnTo>
                      <a:pt x="62966" y="50800"/>
                    </a:lnTo>
                    <a:lnTo>
                      <a:pt x="59740" y="50800"/>
                    </a:lnTo>
                    <a:lnTo>
                      <a:pt x="59474" y="51587"/>
                    </a:lnTo>
                    <a:lnTo>
                      <a:pt x="59474" y="62230"/>
                    </a:lnTo>
                    <a:lnTo>
                      <a:pt x="58813" y="63500"/>
                    </a:lnTo>
                    <a:lnTo>
                      <a:pt x="58204" y="63500"/>
                    </a:lnTo>
                    <a:lnTo>
                      <a:pt x="58204" y="64770"/>
                    </a:lnTo>
                    <a:lnTo>
                      <a:pt x="57607" y="66040"/>
                    </a:lnTo>
                    <a:lnTo>
                      <a:pt x="56921" y="67310"/>
                    </a:lnTo>
                    <a:lnTo>
                      <a:pt x="57137" y="67310"/>
                    </a:lnTo>
                    <a:lnTo>
                      <a:pt x="57581" y="71120"/>
                    </a:lnTo>
                    <a:lnTo>
                      <a:pt x="56807" y="71120"/>
                    </a:lnTo>
                    <a:lnTo>
                      <a:pt x="56807" y="74930"/>
                    </a:lnTo>
                    <a:lnTo>
                      <a:pt x="56007" y="74930"/>
                    </a:lnTo>
                    <a:lnTo>
                      <a:pt x="54991" y="75615"/>
                    </a:lnTo>
                    <a:lnTo>
                      <a:pt x="54991" y="78740"/>
                    </a:lnTo>
                    <a:lnTo>
                      <a:pt x="54927" y="82550"/>
                    </a:lnTo>
                    <a:lnTo>
                      <a:pt x="54432" y="85090"/>
                    </a:lnTo>
                    <a:lnTo>
                      <a:pt x="54406" y="86360"/>
                    </a:lnTo>
                    <a:lnTo>
                      <a:pt x="53111" y="87630"/>
                    </a:lnTo>
                    <a:lnTo>
                      <a:pt x="54394" y="87630"/>
                    </a:lnTo>
                    <a:lnTo>
                      <a:pt x="53797" y="90170"/>
                    </a:lnTo>
                    <a:lnTo>
                      <a:pt x="50939" y="90170"/>
                    </a:lnTo>
                    <a:lnTo>
                      <a:pt x="50660" y="88950"/>
                    </a:lnTo>
                    <a:lnTo>
                      <a:pt x="50927" y="87630"/>
                    </a:lnTo>
                    <a:lnTo>
                      <a:pt x="51282" y="86360"/>
                    </a:lnTo>
                    <a:lnTo>
                      <a:pt x="51549" y="85090"/>
                    </a:lnTo>
                    <a:lnTo>
                      <a:pt x="54038" y="85090"/>
                    </a:lnTo>
                    <a:lnTo>
                      <a:pt x="54406" y="86360"/>
                    </a:lnTo>
                    <a:lnTo>
                      <a:pt x="54406" y="85064"/>
                    </a:lnTo>
                    <a:lnTo>
                      <a:pt x="53187" y="83820"/>
                    </a:lnTo>
                    <a:lnTo>
                      <a:pt x="51701" y="83820"/>
                    </a:lnTo>
                    <a:lnTo>
                      <a:pt x="51485" y="82550"/>
                    </a:lnTo>
                    <a:lnTo>
                      <a:pt x="53492" y="81280"/>
                    </a:lnTo>
                    <a:lnTo>
                      <a:pt x="54927" y="82550"/>
                    </a:lnTo>
                    <a:lnTo>
                      <a:pt x="54927" y="78841"/>
                    </a:lnTo>
                    <a:lnTo>
                      <a:pt x="54152" y="80010"/>
                    </a:lnTo>
                    <a:lnTo>
                      <a:pt x="52235" y="80010"/>
                    </a:lnTo>
                    <a:lnTo>
                      <a:pt x="52273" y="78651"/>
                    </a:lnTo>
                    <a:lnTo>
                      <a:pt x="52539" y="77470"/>
                    </a:lnTo>
                    <a:lnTo>
                      <a:pt x="53721" y="77470"/>
                    </a:lnTo>
                    <a:lnTo>
                      <a:pt x="54127" y="78740"/>
                    </a:lnTo>
                    <a:lnTo>
                      <a:pt x="54991" y="78740"/>
                    </a:lnTo>
                    <a:lnTo>
                      <a:pt x="54991" y="75615"/>
                    </a:lnTo>
                    <a:lnTo>
                      <a:pt x="54114" y="76200"/>
                    </a:lnTo>
                    <a:lnTo>
                      <a:pt x="53416" y="73964"/>
                    </a:lnTo>
                    <a:lnTo>
                      <a:pt x="53454" y="73660"/>
                    </a:lnTo>
                    <a:lnTo>
                      <a:pt x="55575" y="72390"/>
                    </a:lnTo>
                    <a:lnTo>
                      <a:pt x="56248" y="72390"/>
                    </a:lnTo>
                    <a:lnTo>
                      <a:pt x="56807" y="74930"/>
                    </a:lnTo>
                    <a:lnTo>
                      <a:pt x="56807" y="71120"/>
                    </a:lnTo>
                    <a:lnTo>
                      <a:pt x="54622" y="71120"/>
                    </a:lnTo>
                    <a:lnTo>
                      <a:pt x="54902" y="67310"/>
                    </a:lnTo>
                    <a:lnTo>
                      <a:pt x="56921" y="67310"/>
                    </a:lnTo>
                    <a:lnTo>
                      <a:pt x="55867" y="66040"/>
                    </a:lnTo>
                    <a:lnTo>
                      <a:pt x="56616" y="64770"/>
                    </a:lnTo>
                    <a:lnTo>
                      <a:pt x="58204" y="64770"/>
                    </a:lnTo>
                    <a:lnTo>
                      <a:pt x="58204" y="63500"/>
                    </a:lnTo>
                    <a:lnTo>
                      <a:pt x="55905" y="63500"/>
                    </a:lnTo>
                    <a:lnTo>
                      <a:pt x="55753" y="62230"/>
                    </a:lnTo>
                    <a:lnTo>
                      <a:pt x="56057" y="62230"/>
                    </a:lnTo>
                    <a:lnTo>
                      <a:pt x="56578" y="60960"/>
                    </a:lnTo>
                    <a:lnTo>
                      <a:pt x="57734" y="60960"/>
                    </a:lnTo>
                    <a:lnTo>
                      <a:pt x="58521" y="62230"/>
                    </a:lnTo>
                    <a:lnTo>
                      <a:pt x="59474" y="62230"/>
                    </a:lnTo>
                    <a:lnTo>
                      <a:pt x="59474" y="51587"/>
                    </a:lnTo>
                    <a:lnTo>
                      <a:pt x="59309" y="52070"/>
                    </a:lnTo>
                    <a:lnTo>
                      <a:pt x="58699" y="53340"/>
                    </a:lnTo>
                    <a:lnTo>
                      <a:pt x="58572" y="57150"/>
                    </a:lnTo>
                    <a:lnTo>
                      <a:pt x="56349" y="57150"/>
                    </a:lnTo>
                    <a:lnTo>
                      <a:pt x="56146" y="58420"/>
                    </a:lnTo>
                    <a:lnTo>
                      <a:pt x="55499" y="59575"/>
                    </a:lnTo>
                    <a:lnTo>
                      <a:pt x="55499" y="62230"/>
                    </a:lnTo>
                    <a:lnTo>
                      <a:pt x="54889" y="64770"/>
                    </a:lnTo>
                    <a:lnTo>
                      <a:pt x="54267" y="64770"/>
                    </a:lnTo>
                    <a:lnTo>
                      <a:pt x="54267" y="66040"/>
                    </a:lnTo>
                    <a:lnTo>
                      <a:pt x="54038" y="67310"/>
                    </a:lnTo>
                    <a:lnTo>
                      <a:pt x="52552" y="68580"/>
                    </a:lnTo>
                    <a:lnTo>
                      <a:pt x="51993" y="68580"/>
                    </a:lnTo>
                    <a:lnTo>
                      <a:pt x="53263" y="69811"/>
                    </a:lnTo>
                    <a:lnTo>
                      <a:pt x="53225" y="70446"/>
                    </a:lnTo>
                    <a:lnTo>
                      <a:pt x="53124" y="71120"/>
                    </a:lnTo>
                    <a:lnTo>
                      <a:pt x="51765" y="71120"/>
                    </a:lnTo>
                    <a:lnTo>
                      <a:pt x="52260" y="72390"/>
                    </a:lnTo>
                    <a:lnTo>
                      <a:pt x="51028" y="73660"/>
                    </a:lnTo>
                    <a:lnTo>
                      <a:pt x="50038" y="74930"/>
                    </a:lnTo>
                    <a:lnTo>
                      <a:pt x="51993" y="74930"/>
                    </a:lnTo>
                    <a:lnTo>
                      <a:pt x="52578" y="76200"/>
                    </a:lnTo>
                    <a:lnTo>
                      <a:pt x="51358" y="78740"/>
                    </a:lnTo>
                    <a:lnTo>
                      <a:pt x="51219" y="78740"/>
                    </a:lnTo>
                    <a:lnTo>
                      <a:pt x="51219" y="82550"/>
                    </a:lnTo>
                    <a:lnTo>
                      <a:pt x="50342" y="83820"/>
                    </a:lnTo>
                    <a:lnTo>
                      <a:pt x="49771" y="83820"/>
                    </a:lnTo>
                    <a:lnTo>
                      <a:pt x="49771" y="88836"/>
                    </a:lnTo>
                    <a:lnTo>
                      <a:pt x="49682" y="90170"/>
                    </a:lnTo>
                    <a:lnTo>
                      <a:pt x="49568" y="91440"/>
                    </a:lnTo>
                    <a:lnTo>
                      <a:pt x="49441" y="91287"/>
                    </a:lnTo>
                    <a:lnTo>
                      <a:pt x="49441" y="91440"/>
                    </a:lnTo>
                    <a:lnTo>
                      <a:pt x="48755" y="97790"/>
                    </a:lnTo>
                    <a:lnTo>
                      <a:pt x="46202" y="97790"/>
                    </a:lnTo>
                    <a:lnTo>
                      <a:pt x="44462" y="99060"/>
                    </a:lnTo>
                    <a:lnTo>
                      <a:pt x="42354" y="101600"/>
                    </a:lnTo>
                    <a:lnTo>
                      <a:pt x="41351" y="101600"/>
                    </a:lnTo>
                    <a:lnTo>
                      <a:pt x="41160" y="99060"/>
                    </a:lnTo>
                    <a:lnTo>
                      <a:pt x="43307" y="97790"/>
                    </a:lnTo>
                    <a:lnTo>
                      <a:pt x="41402" y="97790"/>
                    </a:lnTo>
                    <a:lnTo>
                      <a:pt x="39954" y="99060"/>
                    </a:lnTo>
                    <a:lnTo>
                      <a:pt x="39255" y="97790"/>
                    </a:lnTo>
                    <a:lnTo>
                      <a:pt x="38519" y="97790"/>
                    </a:lnTo>
                    <a:lnTo>
                      <a:pt x="38519" y="95250"/>
                    </a:lnTo>
                    <a:lnTo>
                      <a:pt x="41757" y="96520"/>
                    </a:lnTo>
                    <a:lnTo>
                      <a:pt x="42202" y="96520"/>
                    </a:lnTo>
                    <a:lnTo>
                      <a:pt x="42418" y="95250"/>
                    </a:lnTo>
                    <a:lnTo>
                      <a:pt x="45034" y="95250"/>
                    </a:lnTo>
                    <a:lnTo>
                      <a:pt x="44577" y="96520"/>
                    </a:lnTo>
                    <a:lnTo>
                      <a:pt x="45148" y="97790"/>
                    </a:lnTo>
                    <a:lnTo>
                      <a:pt x="46812" y="95250"/>
                    </a:lnTo>
                    <a:lnTo>
                      <a:pt x="46304" y="93980"/>
                    </a:lnTo>
                    <a:lnTo>
                      <a:pt x="45796" y="92710"/>
                    </a:lnTo>
                    <a:lnTo>
                      <a:pt x="46875" y="91440"/>
                    </a:lnTo>
                    <a:lnTo>
                      <a:pt x="49441" y="91440"/>
                    </a:lnTo>
                    <a:lnTo>
                      <a:pt x="49441" y="91287"/>
                    </a:lnTo>
                    <a:lnTo>
                      <a:pt x="48577" y="90170"/>
                    </a:lnTo>
                    <a:lnTo>
                      <a:pt x="47307" y="90170"/>
                    </a:lnTo>
                    <a:lnTo>
                      <a:pt x="47396" y="88836"/>
                    </a:lnTo>
                    <a:lnTo>
                      <a:pt x="46990" y="87630"/>
                    </a:lnTo>
                    <a:lnTo>
                      <a:pt x="48387" y="87630"/>
                    </a:lnTo>
                    <a:lnTo>
                      <a:pt x="48183" y="86360"/>
                    </a:lnTo>
                    <a:lnTo>
                      <a:pt x="48412" y="86360"/>
                    </a:lnTo>
                    <a:lnTo>
                      <a:pt x="48945" y="85090"/>
                    </a:lnTo>
                    <a:lnTo>
                      <a:pt x="49276" y="86360"/>
                    </a:lnTo>
                    <a:lnTo>
                      <a:pt x="49072" y="86360"/>
                    </a:lnTo>
                    <a:lnTo>
                      <a:pt x="48831" y="87630"/>
                    </a:lnTo>
                    <a:lnTo>
                      <a:pt x="49390" y="87630"/>
                    </a:lnTo>
                    <a:lnTo>
                      <a:pt x="49771" y="88836"/>
                    </a:lnTo>
                    <a:lnTo>
                      <a:pt x="49771" y="83820"/>
                    </a:lnTo>
                    <a:lnTo>
                      <a:pt x="48933" y="83820"/>
                    </a:lnTo>
                    <a:lnTo>
                      <a:pt x="48514" y="82550"/>
                    </a:lnTo>
                    <a:lnTo>
                      <a:pt x="50038" y="81280"/>
                    </a:lnTo>
                    <a:lnTo>
                      <a:pt x="50685" y="81280"/>
                    </a:lnTo>
                    <a:lnTo>
                      <a:pt x="51219" y="82550"/>
                    </a:lnTo>
                    <a:lnTo>
                      <a:pt x="51219" y="78740"/>
                    </a:lnTo>
                    <a:lnTo>
                      <a:pt x="48691" y="78740"/>
                    </a:lnTo>
                    <a:lnTo>
                      <a:pt x="48082" y="77470"/>
                    </a:lnTo>
                    <a:lnTo>
                      <a:pt x="47599" y="76454"/>
                    </a:lnTo>
                    <a:lnTo>
                      <a:pt x="47599" y="82550"/>
                    </a:lnTo>
                    <a:lnTo>
                      <a:pt x="47561" y="83820"/>
                    </a:lnTo>
                    <a:lnTo>
                      <a:pt x="46926" y="83820"/>
                    </a:lnTo>
                    <a:lnTo>
                      <a:pt x="46926" y="90170"/>
                    </a:lnTo>
                    <a:lnTo>
                      <a:pt x="44716" y="90170"/>
                    </a:lnTo>
                    <a:lnTo>
                      <a:pt x="45008" y="91440"/>
                    </a:lnTo>
                    <a:lnTo>
                      <a:pt x="45478" y="91440"/>
                    </a:lnTo>
                    <a:lnTo>
                      <a:pt x="45377" y="93980"/>
                    </a:lnTo>
                    <a:lnTo>
                      <a:pt x="41973" y="93980"/>
                    </a:lnTo>
                    <a:lnTo>
                      <a:pt x="42354" y="92710"/>
                    </a:lnTo>
                    <a:lnTo>
                      <a:pt x="43294" y="91440"/>
                    </a:lnTo>
                    <a:lnTo>
                      <a:pt x="43624" y="90170"/>
                    </a:lnTo>
                    <a:lnTo>
                      <a:pt x="43167" y="87630"/>
                    </a:lnTo>
                    <a:lnTo>
                      <a:pt x="43878" y="87630"/>
                    </a:lnTo>
                    <a:lnTo>
                      <a:pt x="46139" y="88861"/>
                    </a:lnTo>
                    <a:lnTo>
                      <a:pt x="46926" y="90170"/>
                    </a:lnTo>
                    <a:lnTo>
                      <a:pt x="46926" y="83820"/>
                    </a:lnTo>
                    <a:lnTo>
                      <a:pt x="45948" y="85090"/>
                    </a:lnTo>
                    <a:lnTo>
                      <a:pt x="46634" y="85090"/>
                    </a:lnTo>
                    <a:lnTo>
                      <a:pt x="46875" y="86360"/>
                    </a:lnTo>
                    <a:lnTo>
                      <a:pt x="45758" y="87630"/>
                    </a:lnTo>
                    <a:lnTo>
                      <a:pt x="44564" y="87630"/>
                    </a:lnTo>
                    <a:lnTo>
                      <a:pt x="44361" y="86360"/>
                    </a:lnTo>
                    <a:lnTo>
                      <a:pt x="45554" y="85090"/>
                    </a:lnTo>
                    <a:lnTo>
                      <a:pt x="45948" y="85090"/>
                    </a:lnTo>
                    <a:lnTo>
                      <a:pt x="44361" y="83820"/>
                    </a:lnTo>
                    <a:lnTo>
                      <a:pt x="44869" y="82550"/>
                    </a:lnTo>
                    <a:lnTo>
                      <a:pt x="44932" y="81280"/>
                    </a:lnTo>
                    <a:lnTo>
                      <a:pt x="45758" y="81280"/>
                    </a:lnTo>
                    <a:lnTo>
                      <a:pt x="44945" y="80010"/>
                    </a:lnTo>
                    <a:lnTo>
                      <a:pt x="46939" y="80010"/>
                    </a:lnTo>
                    <a:lnTo>
                      <a:pt x="46253" y="81280"/>
                    </a:lnTo>
                    <a:lnTo>
                      <a:pt x="46913" y="81280"/>
                    </a:lnTo>
                    <a:lnTo>
                      <a:pt x="47599" y="82550"/>
                    </a:lnTo>
                    <a:lnTo>
                      <a:pt x="47599" y="76454"/>
                    </a:lnTo>
                    <a:lnTo>
                      <a:pt x="47485" y="76200"/>
                    </a:lnTo>
                    <a:lnTo>
                      <a:pt x="47307" y="74498"/>
                    </a:lnTo>
                    <a:lnTo>
                      <a:pt x="47231" y="73634"/>
                    </a:lnTo>
                    <a:lnTo>
                      <a:pt x="48031" y="72390"/>
                    </a:lnTo>
                    <a:lnTo>
                      <a:pt x="49657" y="69850"/>
                    </a:lnTo>
                    <a:lnTo>
                      <a:pt x="51269" y="71120"/>
                    </a:lnTo>
                    <a:lnTo>
                      <a:pt x="51142" y="68580"/>
                    </a:lnTo>
                    <a:lnTo>
                      <a:pt x="50114" y="68580"/>
                    </a:lnTo>
                    <a:lnTo>
                      <a:pt x="50622" y="66040"/>
                    </a:lnTo>
                    <a:lnTo>
                      <a:pt x="54267" y="66040"/>
                    </a:lnTo>
                    <a:lnTo>
                      <a:pt x="54267" y="64770"/>
                    </a:lnTo>
                    <a:lnTo>
                      <a:pt x="50977" y="64770"/>
                    </a:lnTo>
                    <a:lnTo>
                      <a:pt x="49999" y="62230"/>
                    </a:lnTo>
                    <a:lnTo>
                      <a:pt x="52616" y="62230"/>
                    </a:lnTo>
                    <a:lnTo>
                      <a:pt x="53098" y="60960"/>
                    </a:lnTo>
                    <a:lnTo>
                      <a:pt x="55194" y="62230"/>
                    </a:lnTo>
                    <a:lnTo>
                      <a:pt x="55499" y="62230"/>
                    </a:lnTo>
                    <a:lnTo>
                      <a:pt x="55499" y="59575"/>
                    </a:lnTo>
                    <a:lnTo>
                      <a:pt x="54660" y="59690"/>
                    </a:lnTo>
                    <a:lnTo>
                      <a:pt x="51701" y="58458"/>
                    </a:lnTo>
                    <a:lnTo>
                      <a:pt x="51701" y="60960"/>
                    </a:lnTo>
                    <a:lnTo>
                      <a:pt x="49276" y="62230"/>
                    </a:lnTo>
                    <a:lnTo>
                      <a:pt x="47752" y="63500"/>
                    </a:lnTo>
                    <a:lnTo>
                      <a:pt x="49212" y="63500"/>
                    </a:lnTo>
                    <a:lnTo>
                      <a:pt x="49250" y="67310"/>
                    </a:lnTo>
                    <a:lnTo>
                      <a:pt x="48920" y="67208"/>
                    </a:lnTo>
                    <a:lnTo>
                      <a:pt x="48920" y="69850"/>
                    </a:lnTo>
                    <a:lnTo>
                      <a:pt x="47891" y="69850"/>
                    </a:lnTo>
                    <a:lnTo>
                      <a:pt x="46634" y="71120"/>
                    </a:lnTo>
                    <a:lnTo>
                      <a:pt x="46799" y="72390"/>
                    </a:lnTo>
                    <a:lnTo>
                      <a:pt x="45681" y="72390"/>
                    </a:lnTo>
                    <a:lnTo>
                      <a:pt x="45681" y="77470"/>
                    </a:lnTo>
                    <a:lnTo>
                      <a:pt x="44284" y="77470"/>
                    </a:lnTo>
                    <a:lnTo>
                      <a:pt x="44221" y="77050"/>
                    </a:lnTo>
                    <a:lnTo>
                      <a:pt x="44221" y="80010"/>
                    </a:lnTo>
                    <a:lnTo>
                      <a:pt x="43853" y="81280"/>
                    </a:lnTo>
                    <a:lnTo>
                      <a:pt x="43751" y="83820"/>
                    </a:lnTo>
                    <a:lnTo>
                      <a:pt x="42875" y="83820"/>
                    </a:lnTo>
                    <a:lnTo>
                      <a:pt x="42875" y="90170"/>
                    </a:lnTo>
                    <a:lnTo>
                      <a:pt x="41681" y="90170"/>
                    </a:lnTo>
                    <a:lnTo>
                      <a:pt x="40970" y="91440"/>
                    </a:lnTo>
                    <a:lnTo>
                      <a:pt x="40081" y="91440"/>
                    </a:lnTo>
                    <a:lnTo>
                      <a:pt x="40005" y="90170"/>
                    </a:lnTo>
                    <a:lnTo>
                      <a:pt x="39966" y="88836"/>
                    </a:lnTo>
                    <a:lnTo>
                      <a:pt x="40525" y="87630"/>
                    </a:lnTo>
                    <a:lnTo>
                      <a:pt x="42240" y="88900"/>
                    </a:lnTo>
                    <a:lnTo>
                      <a:pt x="42722" y="88900"/>
                    </a:lnTo>
                    <a:lnTo>
                      <a:pt x="42875" y="90170"/>
                    </a:lnTo>
                    <a:lnTo>
                      <a:pt x="42875" y="83820"/>
                    </a:lnTo>
                    <a:lnTo>
                      <a:pt x="41389" y="83820"/>
                    </a:lnTo>
                    <a:lnTo>
                      <a:pt x="41846" y="82550"/>
                    </a:lnTo>
                    <a:lnTo>
                      <a:pt x="43268" y="82550"/>
                    </a:lnTo>
                    <a:lnTo>
                      <a:pt x="43751" y="83820"/>
                    </a:lnTo>
                    <a:lnTo>
                      <a:pt x="43751" y="81280"/>
                    </a:lnTo>
                    <a:lnTo>
                      <a:pt x="41325" y="81280"/>
                    </a:lnTo>
                    <a:lnTo>
                      <a:pt x="40551" y="80010"/>
                    </a:lnTo>
                    <a:lnTo>
                      <a:pt x="40919" y="80010"/>
                    </a:lnTo>
                    <a:lnTo>
                      <a:pt x="41122" y="78740"/>
                    </a:lnTo>
                    <a:lnTo>
                      <a:pt x="43091" y="78740"/>
                    </a:lnTo>
                    <a:lnTo>
                      <a:pt x="43662" y="80010"/>
                    </a:lnTo>
                    <a:lnTo>
                      <a:pt x="44221" y="80010"/>
                    </a:lnTo>
                    <a:lnTo>
                      <a:pt x="44221" y="77050"/>
                    </a:lnTo>
                    <a:lnTo>
                      <a:pt x="44094" y="76200"/>
                    </a:lnTo>
                    <a:lnTo>
                      <a:pt x="45135" y="76200"/>
                    </a:lnTo>
                    <a:lnTo>
                      <a:pt x="45681" y="77470"/>
                    </a:lnTo>
                    <a:lnTo>
                      <a:pt x="45681" y="72390"/>
                    </a:lnTo>
                    <a:lnTo>
                      <a:pt x="45008" y="71158"/>
                    </a:lnTo>
                    <a:lnTo>
                      <a:pt x="44958" y="69811"/>
                    </a:lnTo>
                    <a:lnTo>
                      <a:pt x="45199" y="68580"/>
                    </a:lnTo>
                    <a:lnTo>
                      <a:pt x="45935" y="67310"/>
                    </a:lnTo>
                    <a:lnTo>
                      <a:pt x="47993" y="67310"/>
                    </a:lnTo>
                    <a:lnTo>
                      <a:pt x="48920" y="69850"/>
                    </a:lnTo>
                    <a:lnTo>
                      <a:pt x="48920" y="67208"/>
                    </a:lnTo>
                    <a:lnTo>
                      <a:pt x="46189" y="66040"/>
                    </a:lnTo>
                    <a:lnTo>
                      <a:pt x="45758" y="64770"/>
                    </a:lnTo>
                    <a:lnTo>
                      <a:pt x="46291" y="63500"/>
                    </a:lnTo>
                    <a:lnTo>
                      <a:pt x="47752" y="63500"/>
                    </a:lnTo>
                    <a:lnTo>
                      <a:pt x="46050" y="62230"/>
                    </a:lnTo>
                    <a:lnTo>
                      <a:pt x="44284" y="64770"/>
                    </a:lnTo>
                    <a:lnTo>
                      <a:pt x="44437" y="64770"/>
                    </a:lnTo>
                    <a:lnTo>
                      <a:pt x="44704" y="66040"/>
                    </a:lnTo>
                    <a:lnTo>
                      <a:pt x="44640" y="67310"/>
                    </a:lnTo>
                    <a:lnTo>
                      <a:pt x="44183" y="68580"/>
                    </a:lnTo>
                    <a:lnTo>
                      <a:pt x="43408" y="68580"/>
                    </a:lnTo>
                    <a:lnTo>
                      <a:pt x="43294" y="68402"/>
                    </a:lnTo>
                    <a:lnTo>
                      <a:pt x="43294" y="76200"/>
                    </a:lnTo>
                    <a:lnTo>
                      <a:pt x="42405" y="76200"/>
                    </a:lnTo>
                    <a:lnTo>
                      <a:pt x="40017" y="77457"/>
                    </a:lnTo>
                    <a:lnTo>
                      <a:pt x="40017" y="83820"/>
                    </a:lnTo>
                    <a:lnTo>
                      <a:pt x="39331" y="83820"/>
                    </a:lnTo>
                    <a:lnTo>
                      <a:pt x="37211" y="85090"/>
                    </a:lnTo>
                    <a:lnTo>
                      <a:pt x="39039" y="85090"/>
                    </a:lnTo>
                    <a:lnTo>
                      <a:pt x="39611" y="86360"/>
                    </a:lnTo>
                    <a:lnTo>
                      <a:pt x="39751" y="86360"/>
                    </a:lnTo>
                    <a:lnTo>
                      <a:pt x="39357" y="87630"/>
                    </a:lnTo>
                    <a:lnTo>
                      <a:pt x="37160" y="87630"/>
                    </a:lnTo>
                    <a:lnTo>
                      <a:pt x="36017" y="88900"/>
                    </a:lnTo>
                    <a:lnTo>
                      <a:pt x="36004" y="85090"/>
                    </a:lnTo>
                    <a:lnTo>
                      <a:pt x="37211" y="85090"/>
                    </a:lnTo>
                    <a:lnTo>
                      <a:pt x="36423" y="83820"/>
                    </a:lnTo>
                    <a:lnTo>
                      <a:pt x="36982" y="81280"/>
                    </a:lnTo>
                    <a:lnTo>
                      <a:pt x="38011" y="78740"/>
                    </a:lnTo>
                    <a:lnTo>
                      <a:pt x="39890" y="78740"/>
                    </a:lnTo>
                    <a:lnTo>
                      <a:pt x="40005" y="81280"/>
                    </a:lnTo>
                    <a:lnTo>
                      <a:pt x="40017" y="83820"/>
                    </a:lnTo>
                    <a:lnTo>
                      <a:pt x="40017" y="77457"/>
                    </a:lnTo>
                    <a:lnTo>
                      <a:pt x="38569" y="76200"/>
                    </a:lnTo>
                    <a:lnTo>
                      <a:pt x="40030" y="74930"/>
                    </a:lnTo>
                    <a:lnTo>
                      <a:pt x="40640" y="73253"/>
                    </a:lnTo>
                    <a:lnTo>
                      <a:pt x="39319" y="72390"/>
                    </a:lnTo>
                    <a:lnTo>
                      <a:pt x="39662" y="71120"/>
                    </a:lnTo>
                    <a:lnTo>
                      <a:pt x="39979" y="69811"/>
                    </a:lnTo>
                    <a:lnTo>
                      <a:pt x="40360" y="68580"/>
                    </a:lnTo>
                    <a:lnTo>
                      <a:pt x="42265" y="68580"/>
                    </a:lnTo>
                    <a:lnTo>
                      <a:pt x="42849" y="69811"/>
                    </a:lnTo>
                    <a:lnTo>
                      <a:pt x="43192" y="71120"/>
                    </a:lnTo>
                    <a:lnTo>
                      <a:pt x="42202" y="72390"/>
                    </a:lnTo>
                    <a:lnTo>
                      <a:pt x="41833" y="72872"/>
                    </a:lnTo>
                    <a:lnTo>
                      <a:pt x="43192" y="73634"/>
                    </a:lnTo>
                    <a:lnTo>
                      <a:pt x="43294" y="76200"/>
                    </a:lnTo>
                    <a:lnTo>
                      <a:pt x="43294" y="68402"/>
                    </a:lnTo>
                    <a:lnTo>
                      <a:pt x="42608" y="67310"/>
                    </a:lnTo>
                    <a:lnTo>
                      <a:pt x="41757" y="66040"/>
                    </a:lnTo>
                    <a:lnTo>
                      <a:pt x="41160" y="66040"/>
                    </a:lnTo>
                    <a:lnTo>
                      <a:pt x="40640" y="63500"/>
                    </a:lnTo>
                    <a:lnTo>
                      <a:pt x="39065" y="63500"/>
                    </a:lnTo>
                    <a:lnTo>
                      <a:pt x="39789" y="66040"/>
                    </a:lnTo>
                    <a:lnTo>
                      <a:pt x="36271" y="68580"/>
                    </a:lnTo>
                    <a:lnTo>
                      <a:pt x="37096" y="68580"/>
                    </a:lnTo>
                    <a:lnTo>
                      <a:pt x="38061" y="67310"/>
                    </a:lnTo>
                    <a:lnTo>
                      <a:pt x="39458" y="69850"/>
                    </a:lnTo>
                    <a:lnTo>
                      <a:pt x="38684" y="69850"/>
                    </a:lnTo>
                    <a:lnTo>
                      <a:pt x="38684" y="73634"/>
                    </a:lnTo>
                    <a:lnTo>
                      <a:pt x="38608" y="74955"/>
                    </a:lnTo>
                    <a:lnTo>
                      <a:pt x="36931" y="76200"/>
                    </a:lnTo>
                    <a:lnTo>
                      <a:pt x="36461" y="76200"/>
                    </a:lnTo>
                    <a:lnTo>
                      <a:pt x="36461" y="82550"/>
                    </a:lnTo>
                    <a:lnTo>
                      <a:pt x="35369" y="83820"/>
                    </a:lnTo>
                    <a:lnTo>
                      <a:pt x="35394" y="85090"/>
                    </a:lnTo>
                    <a:lnTo>
                      <a:pt x="34988" y="85090"/>
                    </a:lnTo>
                    <a:lnTo>
                      <a:pt x="34988" y="86360"/>
                    </a:lnTo>
                    <a:lnTo>
                      <a:pt x="34899" y="87680"/>
                    </a:lnTo>
                    <a:lnTo>
                      <a:pt x="34112" y="88900"/>
                    </a:lnTo>
                    <a:lnTo>
                      <a:pt x="32956" y="88900"/>
                    </a:lnTo>
                    <a:lnTo>
                      <a:pt x="34620" y="90170"/>
                    </a:lnTo>
                    <a:lnTo>
                      <a:pt x="34518" y="91440"/>
                    </a:lnTo>
                    <a:lnTo>
                      <a:pt x="33718" y="91440"/>
                    </a:lnTo>
                    <a:lnTo>
                      <a:pt x="32956" y="92710"/>
                    </a:lnTo>
                    <a:lnTo>
                      <a:pt x="31902" y="92710"/>
                    </a:lnTo>
                    <a:lnTo>
                      <a:pt x="31953" y="91440"/>
                    </a:lnTo>
                    <a:lnTo>
                      <a:pt x="32385" y="90170"/>
                    </a:lnTo>
                    <a:lnTo>
                      <a:pt x="32931" y="88950"/>
                    </a:lnTo>
                    <a:lnTo>
                      <a:pt x="32626" y="87630"/>
                    </a:lnTo>
                    <a:lnTo>
                      <a:pt x="32778" y="87630"/>
                    </a:lnTo>
                    <a:lnTo>
                      <a:pt x="33274" y="86360"/>
                    </a:lnTo>
                    <a:lnTo>
                      <a:pt x="34988" y="86360"/>
                    </a:lnTo>
                    <a:lnTo>
                      <a:pt x="34988" y="85090"/>
                    </a:lnTo>
                    <a:lnTo>
                      <a:pt x="33020" y="85090"/>
                    </a:lnTo>
                    <a:lnTo>
                      <a:pt x="32829" y="83820"/>
                    </a:lnTo>
                    <a:lnTo>
                      <a:pt x="33299" y="82550"/>
                    </a:lnTo>
                    <a:lnTo>
                      <a:pt x="34124" y="81280"/>
                    </a:lnTo>
                    <a:lnTo>
                      <a:pt x="33324" y="81280"/>
                    </a:lnTo>
                    <a:lnTo>
                      <a:pt x="32905" y="80010"/>
                    </a:lnTo>
                    <a:lnTo>
                      <a:pt x="33096" y="78740"/>
                    </a:lnTo>
                    <a:lnTo>
                      <a:pt x="36068" y="78740"/>
                    </a:lnTo>
                    <a:lnTo>
                      <a:pt x="35585" y="80048"/>
                    </a:lnTo>
                    <a:lnTo>
                      <a:pt x="34912" y="81280"/>
                    </a:lnTo>
                    <a:lnTo>
                      <a:pt x="34124" y="81280"/>
                    </a:lnTo>
                    <a:lnTo>
                      <a:pt x="36461" y="82550"/>
                    </a:lnTo>
                    <a:lnTo>
                      <a:pt x="36461" y="76200"/>
                    </a:lnTo>
                    <a:lnTo>
                      <a:pt x="33870" y="76200"/>
                    </a:lnTo>
                    <a:lnTo>
                      <a:pt x="34010" y="74930"/>
                    </a:lnTo>
                    <a:lnTo>
                      <a:pt x="35572" y="73634"/>
                    </a:lnTo>
                    <a:lnTo>
                      <a:pt x="36753" y="72390"/>
                    </a:lnTo>
                    <a:lnTo>
                      <a:pt x="37426" y="72390"/>
                    </a:lnTo>
                    <a:lnTo>
                      <a:pt x="38684" y="73634"/>
                    </a:lnTo>
                    <a:lnTo>
                      <a:pt x="38684" y="69850"/>
                    </a:lnTo>
                    <a:lnTo>
                      <a:pt x="38138" y="69850"/>
                    </a:lnTo>
                    <a:lnTo>
                      <a:pt x="36652" y="71158"/>
                    </a:lnTo>
                    <a:lnTo>
                      <a:pt x="35661" y="72390"/>
                    </a:lnTo>
                    <a:lnTo>
                      <a:pt x="34048" y="72390"/>
                    </a:lnTo>
                    <a:lnTo>
                      <a:pt x="34213" y="71120"/>
                    </a:lnTo>
                    <a:lnTo>
                      <a:pt x="34239" y="69850"/>
                    </a:lnTo>
                    <a:lnTo>
                      <a:pt x="35775" y="69850"/>
                    </a:lnTo>
                    <a:lnTo>
                      <a:pt x="36029" y="68580"/>
                    </a:lnTo>
                    <a:lnTo>
                      <a:pt x="34544" y="68580"/>
                    </a:lnTo>
                    <a:lnTo>
                      <a:pt x="34455" y="67310"/>
                    </a:lnTo>
                    <a:lnTo>
                      <a:pt x="34378" y="66040"/>
                    </a:lnTo>
                    <a:lnTo>
                      <a:pt x="33616" y="66040"/>
                    </a:lnTo>
                    <a:lnTo>
                      <a:pt x="33616" y="68580"/>
                    </a:lnTo>
                    <a:lnTo>
                      <a:pt x="33058" y="71120"/>
                    </a:lnTo>
                    <a:lnTo>
                      <a:pt x="29984" y="71120"/>
                    </a:lnTo>
                    <a:lnTo>
                      <a:pt x="30073" y="69850"/>
                    </a:lnTo>
                    <a:lnTo>
                      <a:pt x="30454" y="68580"/>
                    </a:lnTo>
                    <a:lnTo>
                      <a:pt x="32042" y="67310"/>
                    </a:lnTo>
                    <a:lnTo>
                      <a:pt x="32804" y="67310"/>
                    </a:lnTo>
                    <a:lnTo>
                      <a:pt x="33540" y="68580"/>
                    </a:lnTo>
                    <a:lnTo>
                      <a:pt x="33616" y="66040"/>
                    </a:lnTo>
                    <a:lnTo>
                      <a:pt x="31407" y="66040"/>
                    </a:lnTo>
                    <a:lnTo>
                      <a:pt x="31000" y="64770"/>
                    </a:lnTo>
                    <a:lnTo>
                      <a:pt x="31013" y="63500"/>
                    </a:lnTo>
                    <a:lnTo>
                      <a:pt x="30721" y="63500"/>
                    </a:lnTo>
                    <a:lnTo>
                      <a:pt x="29464" y="62230"/>
                    </a:lnTo>
                    <a:lnTo>
                      <a:pt x="29070" y="62230"/>
                    </a:lnTo>
                    <a:lnTo>
                      <a:pt x="29464" y="60960"/>
                    </a:lnTo>
                    <a:lnTo>
                      <a:pt x="35877" y="60960"/>
                    </a:lnTo>
                    <a:lnTo>
                      <a:pt x="38023" y="62230"/>
                    </a:lnTo>
                    <a:lnTo>
                      <a:pt x="40716" y="60960"/>
                    </a:lnTo>
                    <a:lnTo>
                      <a:pt x="41236" y="60960"/>
                    </a:lnTo>
                    <a:lnTo>
                      <a:pt x="43395" y="62230"/>
                    </a:lnTo>
                    <a:lnTo>
                      <a:pt x="44310" y="60960"/>
                    </a:lnTo>
                    <a:lnTo>
                      <a:pt x="44069" y="59690"/>
                    </a:lnTo>
                    <a:lnTo>
                      <a:pt x="43840" y="57150"/>
                    </a:lnTo>
                    <a:lnTo>
                      <a:pt x="45212" y="55880"/>
                    </a:lnTo>
                    <a:lnTo>
                      <a:pt x="46316" y="57150"/>
                    </a:lnTo>
                    <a:lnTo>
                      <a:pt x="48412" y="58420"/>
                    </a:lnTo>
                    <a:lnTo>
                      <a:pt x="49428" y="58420"/>
                    </a:lnTo>
                    <a:lnTo>
                      <a:pt x="51612" y="59690"/>
                    </a:lnTo>
                    <a:lnTo>
                      <a:pt x="51701" y="60960"/>
                    </a:lnTo>
                    <a:lnTo>
                      <a:pt x="51701" y="58458"/>
                    </a:lnTo>
                    <a:lnTo>
                      <a:pt x="51549" y="58381"/>
                    </a:lnTo>
                    <a:lnTo>
                      <a:pt x="49644" y="57150"/>
                    </a:lnTo>
                    <a:lnTo>
                      <a:pt x="47904" y="55880"/>
                    </a:lnTo>
                    <a:lnTo>
                      <a:pt x="46164" y="54610"/>
                    </a:lnTo>
                    <a:lnTo>
                      <a:pt x="42773" y="54610"/>
                    </a:lnTo>
                    <a:lnTo>
                      <a:pt x="42760" y="58420"/>
                    </a:lnTo>
                    <a:lnTo>
                      <a:pt x="42633" y="59690"/>
                    </a:lnTo>
                    <a:lnTo>
                      <a:pt x="39738" y="59690"/>
                    </a:lnTo>
                    <a:lnTo>
                      <a:pt x="37719" y="60960"/>
                    </a:lnTo>
                    <a:lnTo>
                      <a:pt x="33845" y="59690"/>
                    </a:lnTo>
                    <a:lnTo>
                      <a:pt x="28092" y="59690"/>
                    </a:lnTo>
                    <a:lnTo>
                      <a:pt x="26390" y="60960"/>
                    </a:lnTo>
                    <a:lnTo>
                      <a:pt x="25539" y="62230"/>
                    </a:lnTo>
                    <a:lnTo>
                      <a:pt x="22402" y="63500"/>
                    </a:lnTo>
                    <a:lnTo>
                      <a:pt x="20243" y="63500"/>
                    </a:lnTo>
                    <a:lnTo>
                      <a:pt x="16433" y="64770"/>
                    </a:lnTo>
                    <a:lnTo>
                      <a:pt x="14592" y="64770"/>
                    </a:lnTo>
                    <a:lnTo>
                      <a:pt x="11899" y="66040"/>
                    </a:lnTo>
                    <a:lnTo>
                      <a:pt x="10998" y="67310"/>
                    </a:lnTo>
                    <a:lnTo>
                      <a:pt x="10007" y="69850"/>
                    </a:lnTo>
                    <a:lnTo>
                      <a:pt x="10477" y="69850"/>
                    </a:lnTo>
                    <a:lnTo>
                      <a:pt x="10541" y="71120"/>
                    </a:lnTo>
                    <a:lnTo>
                      <a:pt x="10655" y="72390"/>
                    </a:lnTo>
                    <a:lnTo>
                      <a:pt x="8648" y="73660"/>
                    </a:lnTo>
                    <a:lnTo>
                      <a:pt x="7797" y="76200"/>
                    </a:lnTo>
                    <a:lnTo>
                      <a:pt x="3937" y="77470"/>
                    </a:lnTo>
                    <a:lnTo>
                      <a:pt x="3390" y="77470"/>
                    </a:lnTo>
                    <a:lnTo>
                      <a:pt x="3505" y="78740"/>
                    </a:lnTo>
                    <a:lnTo>
                      <a:pt x="5930" y="80010"/>
                    </a:lnTo>
                    <a:lnTo>
                      <a:pt x="11290" y="78740"/>
                    </a:lnTo>
                    <a:lnTo>
                      <a:pt x="11023" y="80010"/>
                    </a:lnTo>
                    <a:lnTo>
                      <a:pt x="11099" y="81280"/>
                    </a:lnTo>
                    <a:lnTo>
                      <a:pt x="9537" y="82550"/>
                    </a:lnTo>
                    <a:lnTo>
                      <a:pt x="9779" y="87630"/>
                    </a:lnTo>
                    <a:lnTo>
                      <a:pt x="15138" y="87630"/>
                    </a:lnTo>
                    <a:lnTo>
                      <a:pt x="17221" y="90170"/>
                    </a:lnTo>
                    <a:lnTo>
                      <a:pt x="16217" y="90170"/>
                    </a:lnTo>
                    <a:lnTo>
                      <a:pt x="15278" y="93980"/>
                    </a:lnTo>
                    <a:lnTo>
                      <a:pt x="15862" y="95250"/>
                    </a:lnTo>
                    <a:lnTo>
                      <a:pt x="19837" y="95250"/>
                    </a:lnTo>
                    <a:lnTo>
                      <a:pt x="20739" y="99060"/>
                    </a:lnTo>
                    <a:lnTo>
                      <a:pt x="21209" y="99060"/>
                    </a:lnTo>
                    <a:lnTo>
                      <a:pt x="24892" y="100330"/>
                    </a:lnTo>
                    <a:lnTo>
                      <a:pt x="27178" y="100330"/>
                    </a:lnTo>
                    <a:lnTo>
                      <a:pt x="28321" y="101587"/>
                    </a:lnTo>
                    <a:lnTo>
                      <a:pt x="28968" y="104140"/>
                    </a:lnTo>
                    <a:lnTo>
                      <a:pt x="29362" y="105397"/>
                    </a:lnTo>
                    <a:lnTo>
                      <a:pt x="29705" y="106680"/>
                    </a:lnTo>
                    <a:lnTo>
                      <a:pt x="31838" y="106680"/>
                    </a:lnTo>
                    <a:lnTo>
                      <a:pt x="33045" y="104140"/>
                    </a:lnTo>
                    <a:lnTo>
                      <a:pt x="35204" y="105410"/>
                    </a:lnTo>
                    <a:lnTo>
                      <a:pt x="36728" y="107950"/>
                    </a:lnTo>
                    <a:lnTo>
                      <a:pt x="37592" y="106680"/>
                    </a:lnTo>
                    <a:lnTo>
                      <a:pt x="38874" y="105410"/>
                    </a:lnTo>
                    <a:lnTo>
                      <a:pt x="38544" y="105410"/>
                    </a:lnTo>
                    <a:lnTo>
                      <a:pt x="36690" y="104140"/>
                    </a:lnTo>
                    <a:lnTo>
                      <a:pt x="36690" y="102870"/>
                    </a:lnTo>
                    <a:lnTo>
                      <a:pt x="32816" y="102870"/>
                    </a:lnTo>
                    <a:lnTo>
                      <a:pt x="30911" y="104140"/>
                    </a:lnTo>
                    <a:lnTo>
                      <a:pt x="29768" y="101587"/>
                    </a:lnTo>
                    <a:lnTo>
                      <a:pt x="29375" y="100330"/>
                    </a:lnTo>
                    <a:lnTo>
                      <a:pt x="29768" y="100330"/>
                    </a:lnTo>
                    <a:lnTo>
                      <a:pt x="31191" y="99060"/>
                    </a:lnTo>
                    <a:lnTo>
                      <a:pt x="32346" y="97790"/>
                    </a:lnTo>
                    <a:lnTo>
                      <a:pt x="33896" y="96520"/>
                    </a:lnTo>
                    <a:lnTo>
                      <a:pt x="36195" y="96520"/>
                    </a:lnTo>
                    <a:lnTo>
                      <a:pt x="34607" y="95250"/>
                    </a:lnTo>
                    <a:lnTo>
                      <a:pt x="32956" y="96520"/>
                    </a:lnTo>
                    <a:lnTo>
                      <a:pt x="32626" y="96520"/>
                    </a:lnTo>
                    <a:lnTo>
                      <a:pt x="29806" y="99060"/>
                    </a:lnTo>
                    <a:lnTo>
                      <a:pt x="27063" y="99060"/>
                    </a:lnTo>
                    <a:lnTo>
                      <a:pt x="23863" y="97790"/>
                    </a:lnTo>
                    <a:lnTo>
                      <a:pt x="24257" y="96520"/>
                    </a:lnTo>
                    <a:lnTo>
                      <a:pt x="24650" y="95250"/>
                    </a:lnTo>
                    <a:lnTo>
                      <a:pt x="22682" y="96520"/>
                    </a:lnTo>
                    <a:lnTo>
                      <a:pt x="22567" y="95250"/>
                    </a:lnTo>
                    <a:lnTo>
                      <a:pt x="21856" y="93980"/>
                    </a:lnTo>
                    <a:lnTo>
                      <a:pt x="19939" y="93980"/>
                    </a:lnTo>
                    <a:lnTo>
                      <a:pt x="19342" y="92710"/>
                    </a:lnTo>
                    <a:lnTo>
                      <a:pt x="19126" y="92710"/>
                    </a:lnTo>
                    <a:lnTo>
                      <a:pt x="19659" y="91440"/>
                    </a:lnTo>
                    <a:lnTo>
                      <a:pt x="20789" y="91440"/>
                    </a:lnTo>
                    <a:lnTo>
                      <a:pt x="21615" y="90170"/>
                    </a:lnTo>
                    <a:lnTo>
                      <a:pt x="19037" y="90170"/>
                    </a:lnTo>
                    <a:lnTo>
                      <a:pt x="18986" y="88836"/>
                    </a:lnTo>
                    <a:lnTo>
                      <a:pt x="19735" y="86360"/>
                    </a:lnTo>
                    <a:lnTo>
                      <a:pt x="19507" y="86360"/>
                    </a:lnTo>
                    <a:lnTo>
                      <a:pt x="18808" y="82550"/>
                    </a:lnTo>
                    <a:lnTo>
                      <a:pt x="17411" y="82550"/>
                    </a:lnTo>
                    <a:lnTo>
                      <a:pt x="17310" y="86360"/>
                    </a:lnTo>
                    <a:lnTo>
                      <a:pt x="14503" y="85090"/>
                    </a:lnTo>
                    <a:lnTo>
                      <a:pt x="14820" y="83820"/>
                    </a:lnTo>
                    <a:lnTo>
                      <a:pt x="14795" y="82550"/>
                    </a:lnTo>
                    <a:lnTo>
                      <a:pt x="13906" y="81280"/>
                    </a:lnTo>
                    <a:lnTo>
                      <a:pt x="14516" y="80010"/>
                    </a:lnTo>
                    <a:lnTo>
                      <a:pt x="14668" y="78740"/>
                    </a:lnTo>
                    <a:lnTo>
                      <a:pt x="13601" y="77952"/>
                    </a:lnTo>
                    <a:lnTo>
                      <a:pt x="13601" y="81280"/>
                    </a:lnTo>
                    <a:lnTo>
                      <a:pt x="12217" y="85090"/>
                    </a:lnTo>
                    <a:lnTo>
                      <a:pt x="11353" y="82550"/>
                    </a:lnTo>
                    <a:lnTo>
                      <a:pt x="11506" y="82550"/>
                    </a:lnTo>
                    <a:lnTo>
                      <a:pt x="13055" y="81280"/>
                    </a:lnTo>
                    <a:lnTo>
                      <a:pt x="13601" y="81280"/>
                    </a:lnTo>
                    <a:lnTo>
                      <a:pt x="13601" y="77952"/>
                    </a:lnTo>
                    <a:lnTo>
                      <a:pt x="12966" y="77470"/>
                    </a:lnTo>
                    <a:lnTo>
                      <a:pt x="7924" y="77470"/>
                    </a:lnTo>
                    <a:lnTo>
                      <a:pt x="9410" y="74930"/>
                    </a:lnTo>
                    <a:lnTo>
                      <a:pt x="10452" y="73660"/>
                    </a:lnTo>
                    <a:lnTo>
                      <a:pt x="12966" y="72390"/>
                    </a:lnTo>
                    <a:lnTo>
                      <a:pt x="13855" y="72390"/>
                    </a:lnTo>
                    <a:lnTo>
                      <a:pt x="14935" y="73660"/>
                    </a:lnTo>
                    <a:lnTo>
                      <a:pt x="17297" y="72390"/>
                    </a:lnTo>
                    <a:lnTo>
                      <a:pt x="19519" y="71120"/>
                    </a:lnTo>
                    <a:lnTo>
                      <a:pt x="24536" y="68580"/>
                    </a:lnTo>
                    <a:lnTo>
                      <a:pt x="26250" y="66471"/>
                    </a:lnTo>
                    <a:lnTo>
                      <a:pt x="23545" y="67310"/>
                    </a:lnTo>
                    <a:lnTo>
                      <a:pt x="15887" y="72390"/>
                    </a:lnTo>
                    <a:lnTo>
                      <a:pt x="15709" y="72390"/>
                    </a:lnTo>
                    <a:lnTo>
                      <a:pt x="12763" y="68605"/>
                    </a:lnTo>
                    <a:lnTo>
                      <a:pt x="12814" y="67310"/>
                    </a:lnTo>
                    <a:lnTo>
                      <a:pt x="14033" y="66040"/>
                    </a:lnTo>
                    <a:lnTo>
                      <a:pt x="18415" y="66040"/>
                    </a:lnTo>
                    <a:lnTo>
                      <a:pt x="19062" y="67310"/>
                    </a:lnTo>
                    <a:lnTo>
                      <a:pt x="22047" y="66040"/>
                    </a:lnTo>
                    <a:lnTo>
                      <a:pt x="24549" y="63500"/>
                    </a:lnTo>
                    <a:lnTo>
                      <a:pt x="28257" y="64770"/>
                    </a:lnTo>
                    <a:lnTo>
                      <a:pt x="27800" y="64770"/>
                    </a:lnTo>
                    <a:lnTo>
                      <a:pt x="27635" y="66040"/>
                    </a:lnTo>
                    <a:lnTo>
                      <a:pt x="29718" y="66040"/>
                    </a:lnTo>
                    <a:lnTo>
                      <a:pt x="29857" y="67310"/>
                    </a:lnTo>
                    <a:lnTo>
                      <a:pt x="29489" y="68580"/>
                    </a:lnTo>
                    <a:lnTo>
                      <a:pt x="26606" y="69850"/>
                    </a:lnTo>
                    <a:lnTo>
                      <a:pt x="23393" y="71120"/>
                    </a:lnTo>
                    <a:lnTo>
                      <a:pt x="23279" y="72174"/>
                    </a:lnTo>
                    <a:lnTo>
                      <a:pt x="24638" y="71120"/>
                    </a:lnTo>
                    <a:lnTo>
                      <a:pt x="26454" y="71120"/>
                    </a:lnTo>
                    <a:lnTo>
                      <a:pt x="28549" y="69850"/>
                    </a:lnTo>
                    <a:lnTo>
                      <a:pt x="29718" y="73660"/>
                    </a:lnTo>
                    <a:lnTo>
                      <a:pt x="30378" y="73660"/>
                    </a:lnTo>
                    <a:lnTo>
                      <a:pt x="31889" y="72390"/>
                    </a:lnTo>
                    <a:lnTo>
                      <a:pt x="32905" y="72390"/>
                    </a:lnTo>
                    <a:lnTo>
                      <a:pt x="33362" y="73660"/>
                    </a:lnTo>
                    <a:lnTo>
                      <a:pt x="33807" y="73660"/>
                    </a:lnTo>
                    <a:lnTo>
                      <a:pt x="32816" y="76200"/>
                    </a:lnTo>
                    <a:lnTo>
                      <a:pt x="32512" y="76644"/>
                    </a:lnTo>
                    <a:lnTo>
                      <a:pt x="32512" y="81280"/>
                    </a:lnTo>
                    <a:lnTo>
                      <a:pt x="32232" y="81280"/>
                    </a:lnTo>
                    <a:lnTo>
                      <a:pt x="29451" y="82550"/>
                    </a:lnTo>
                    <a:lnTo>
                      <a:pt x="29298" y="81280"/>
                    </a:lnTo>
                    <a:lnTo>
                      <a:pt x="29070" y="81280"/>
                    </a:lnTo>
                    <a:lnTo>
                      <a:pt x="28956" y="80010"/>
                    </a:lnTo>
                    <a:lnTo>
                      <a:pt x="28079" y="78740"/>
                    </a:lnTo>
                    <a:lnTo>
                      <a:pt x="32105" y="78740"/>
                    </a:lnTo>
                    <a:lnTo>
                      <a:pt x="32245" y="80048"/>
                    </a:lnTo>
                    <a:lnTo>
                      <a:pt x="32512" y="81280"/>
                    </a:lnTo>
                    <a:lnTo>
                      <a:pt x="32512" y="76644"/>
                    </a:lnTo>
                    <a:lnTo>
                      <a:pt x="31940" y="77470"/>
                    </a:lnTo>
                    <a:lnTo>
                      <a:pt x="30581" y="76200"/>
                    </a:lnTo>
                    <a:lnTo>
                      <a:pt x="27622" y="76200"/>
                    </a:lnTo>
                    <a:lnTo>
                      <a:pt x="29083" y="73964"/>
                    </a:lnTo>
                    <a:lnTo>
                      <a:pt x="27000" y="74955"/>
                    </a:lnTo>
                    <a:lnTo>
                      <a:pt x="24866" y="76200"/>
                    </a:lnTo>
                    <a:lnTo>
                      <a:pt x="26035" y="78740"/>
                    </a:lnTo>
                    <a:lnTo>
                      <a:pt x="23533" y="80010"/>
                    </a:lnTo>
                    <a:lnTo>
                      <a:pt x="22885" y="82550"/>
                    </a:lnTo>
                    <a:lnTo>
                      <a:pt x="23507" y="82550"/>
                    </a:lnTo>
                    <a:lnTo>
                      <a:pt x="24231" y="83820"/>
                    </a:lnTo>
                    <a:lnTo>
                      <a:pt x="24155" y="86360"/>
                    </a:lnTo>
                    <a:lnTo>
                      <a:pt x="24053" y="88950"/>
                    </a:lnTo>
                    <a:lnTo>
                      <a:pt x="22948" y="90170"/>
                    </a:lnTo>
                    <a:lnTo>
                      <a:pt x="24676" y="90170"/>
                    </a:lnTo>
                    <a:lnTo>
                      <a:pt x="25044" y="87630"/>
                    </a:lnTo>
                    <a:lnTo>
                      <a:pt x="26784" y="87630"/>
                    </a:lnTo>
                    <a:lnTo>
                      <a:pt x="25107" y="86360"/>
                    </a:lnTo>
                    <a:lnTo>
                      <a:pt x="24879" y="85090"/>
                    </a:lnTo>
                    <a:lnTo>
                      <a:pt x="24498" y="85090"/>
                    </a:lnTo>
                    <a:lnTo>
                      <a:pt x="26466" y="83820"/>
                    </a:lnTo>
                    <a:lnTo>
                      <a:pt x="27622" y="82550"/>
                    </a:lnTo>
                    <a:lnTo>
                      <a:pt x="25704" y="82550"/>
                    </a:lnTo>
                    <a:lnTo>
                      <a:pt x="25298" y="81280"/>
                    </a:lnTo>
                    <a:lnTo>
                      <a:pt x="24676" y="81280"/>
                    </a:lnTo>
                    <a:lnTo>
                      <a:pt x="26174" y="80010"/>
                    </a:lnTo>
                    <a:lnTo>
                      <a:pt x="28003" y="80010"/>
                    </a:lnTo>
                    <a:lnTo>
                      <a:pt x="28194" y="80899"/>
                    </a:lnTo>
                    <a:lnTo>
                      <a:pt x="28206" y="81470"/>
                    </a:lnTo>
                    <a:lnTo>
                      <a:pt x="27762" y="82550"/>
                    </a:lnTo>
                    <a:lnTo>
                      <a:pt x="27622" y="82550"/>
                    </a:lnTo>
                    <a:lnTo>
                      <a:pt x="28676" y="83820"/>
                    </a:lnTo>
                    <a:lnTo>
                      <a:pt x="29133" y="83820"/>
                    </a:lnTo>
                    <a:lnTo>
                      <a:pt x="29908" y="82550"/>
                    </a:lnTo>
                    <a:lnTo>
                      <a:pt x="30759" y="82550"/>
                    </a:lnTo>
                    <a:lnTo>
                      <a:pt x="32499" y="83820"/>
                    </a:lnTo>
                    <a:lnTo>
                      <a:pt x="32753" y="85090"/>
                    </a:lnTo>
                    <a:lnTo>
                      <a:pt x="31242" y="86360"/>
                    </a:lnTo>
                    <a:lnTo>
                      <a:pt x="32016" y="86360"/>
                    </a:lnTo>
                    <a:lnTo>
                      <a:pt x="32143" y="88900"/>
                    </a:lnTo>
                    <a:lnTo>
                      <a:pt x="28575" y="88900"/>
                    </a:lnTo>
                    <a:lnTo>
                      <a:pt x="27825" y="90170"/>
                    </a:lnTo>
                    <a:lnTo>
                      <a:pt x="27635" y="91440"/>
                    </a:lnTo>
                    <a:lnTo>
                      <a:pt x="28689" y="91440"/>
                    </a:lnTo>
                    <a:lnTo>
                      <a:pt x="29616" y="90170"/>
                    </a:lnTo>
                    <a:lnTo>
                      <a:pt x="31013" y="90170"/>
                    </a:lnTo>
                    <a:lnTo>
                      <a:pt x="31572" y="92710"/>
                    </a:lnTo>
                    <a:lnTo>
                      <a:pt x="29159" y="93980"/>
                    </a:lnTo>
                    <a:lnTo>
                      <a:pt x="34645" y="93980"/>
                    </a:lnTo>
                    <a:lnTo>
                      <a:pt x="35369" y="92710"/>
                    </a:lnTo>
                    <a:lnTo>
                      <a:pt x="35750" y="92710"/>
                    </a:lnTo>
                    <a:lnTo>
                      <a:pt x="35661" y="91440"/>
                    </a:lnTo>
                    <a:lnTo>
                      <a:pt x="35267" y="90170"/>
                    </a:lnTo>
                    <a:lnTo>
                      <a:pt x="36156" y="88900"/>
                    </a:lnTo>
                    <a:lnTo>
                      <a:pt x="38595" y="88900"/>
                    </a:lnTo>
                    <a:lnTo>
                      <a:pt x="39573" y="90170"/>
                    </a:lnTo>
                    <a:lnTo>
                      <a:pt x="37249" y="92710"/>
                    </a:lnTo>
                    <a:lnTo>
                      <a:pt x="38404" y="92710"/>
                    </a:lnTo>
                    <a:lnTo>
                      <a:pt x="41351" y="91440"/>
                    </a:lnTo>
                    <a:lnTo>
                      <a:pt x="41351" y="95250"/>
                    </a:lnTo>
                    <a:lnTo>
                      <a:pt x="39471" y="95250"/>
                    </a:lnTo>
                    <a:lnTo>
                      <a:pt x="38417" y="93980"/>
                    </a:lnTo>
                    <a:lnTo>
                      <a:pt x="36195" y="96520"/>
                    </a:lnTo>
                    <a:lnTo>
                      <a:pt x="37045" y="96520"/>
                    </a:lnTo>
                    <a:lnTo>
                      <a:pt x="38112" y="97790"/>
                    </a:lnTo>
                    <a:lnTo>
                      <a:pt x="36703" y="100330"/>
                    </a:lnTo>
                    <a:lnTo>
                      <a:pt x="32575" y="100330"/>
                    </a:lnTo>
                    <a:lnTo>
                      <a:pt x="32016" y="101600"/>
                    </a:lnTo>
                    <a:lnTo>
                      <a:pt x="36017" y="101587"/>
                    </a:lnTo>
                    <a:lnTo>
                      <a:pt x="37757" y="99060"/>
                    </a:lnTo>
                    <a:lnTo>
                      <a:pt x="39801" y="99060"/>
                    </a:lnTo>
                    <a:lnTo>
                      <a:pt x="41059" y="100330"/>
                    </a:lnTo>
                    <a:lnTo>
                      <a:pt x="40538" y="101600"/>
                    </a:lnTo>
                    <a:lnTo>
                      <a:pt x="39331" y="101600"/>
                    </a:lnTo>
                    <a:lnTo>
                      <a:pt x="41516" y="102870"/>
                    </a:lnTo>
                    <a:lnTo>
                      <a:pt x="40259" y="105410"/>
                    </a:lnTo>
                    <a:lnTo>
                      <a:pt x="40728" y="105410"/>
                    </a:lnTo>
                    <a:lnTo>
                      <a:pt x="40932" y="107950"/>
                    </a:lnTo>
                    <a:lnTo>
                      <a:pt x="41186" y="109220"/>
                    </a:lnTo>
                    <a:lnTo>
                      <a:pt x="41275" y="111760"/>
                    </a:lnTo>
                    <a:lnTo>
                      <a:pt x="39903" y="113030"/>
                    </a:lnTo>
                    <a:lnTo>
                      <a:pt x="39255" y="114300"/>
                    </a:lnTo>
                    <a:lnTo>
                      <a:pt x="37045" y="116840"/>
                    </a:lnTo>
                    <a:lnTo>
                      <a:pt x="36525" y="119380"/>
                    </a:lnTo>
                    <a:lnTo>
                      <a:pt x="37045" y="123075"/>
                    </a:lnTo>
                    <a:lnTo>
                      <a:pt x="37084" y="123253"/>
                    </a:lnTo>
                    <a:lnTo>
                      <a:pt x="38087" y="125730"/>
                    </a:lnTo>
                    <a:lnTo>
                      <a:pt x="39357" y="124460"/>
                    </a:lnTo>
                    <a:lnTo>
                      <a:pt x="37833" y="121920"/>
                    </a:lnTo>
                    <a:lnTo>
                      <a:pt x="37376" y="120650"/>
                    </a:lnTo>
                    <a:lnTo>
                      <a:pt x="38696" y="116840"/>
                    </a:lnTo>
                    <a:lnTo>
                      <a:pt x="39484" y="115570"/>
                    </a:lnTo>
                    <a:lnTo>
                      <a:pt x="40601" y="114300"/>
                    </a:lnTo>
                    <a:lnTo>
                      <a:pt x="42773" y="114300"/>
                    </a:lnTo>
                    <a:lnTo>
                      <a:pt x="43421" y="115455"/>
                    </a:lnTo>
                    <a:lnTo>
                      <a:pt x="43472" y="116840"/>
                    </a:lnTo>
                    <a:lnTo>
                      <a:pt x="44513" y="119291"/>
                    </a:lnTo>
                    <a:lnTo>
                      <a:pt x="44589" y="120650"/>
                    </a:lnTo>
                    <a:lnTo>
                      <a:pt x="47980" y="119380"/>
                    </a:lnTo>
                    <a:lnTo>
                      <a:pt x="48831" y="119380"/>
                    </a:lnTo>
                    <a:lnTo>
                      <a:pt x="50025" y="120650"/>
                    </a:lnTo>
                    <a:lnTo>
                      <a:pt x="50660" y="120650"/>
                    </a:lnTo>
                    <a:lnTo>
                      <a:pt x="51054" y="121920"/>
                    </a:lnTo>
                    <a:lnTo>
                      <a:pt x="50761" y="121920"/>
                    </a:lnTo>
                    <a:lnTo>
                      <a:pt x="50761" y="127000"/>
                    </a:lnTo>
                    <a:lnTo>
                      <a:pt x="50457" y="128270"/>
                    </a:lnTo>
                    <a:lnTo>
                      <a:pt x="48704" y="128270"/>
                    </a:lnTo>
                    <a:lnTo>
                      <a:pt x="48450" y="127000"/>
                    </a:lnTo>
                    <a:lnTo>
                      <a:pt x="48958" y="125730"/>
                    </a:lnTo>
                    <a:lnTo>
                      <a:pt x="49707" y="125730"/>
                    </a:lnTo>
                    <a:lnTo>
                      <a:pt x="50761" y="127000"/>
                    </a:lnTo>
                    <a:lnTo>
                      <a:pt x="50761" y="121920"/>
                    </a:lnTo>
                    <a:lnTo>
                      <a:pt x="50380" y="121920"/>
                    </a:lnTo>
                    <a:lnTo>
                      <a:pt x="48780" y="123190"/>
                    </a:lnTo>
                    <a:lnTo>
                      <a:pt x="47993" y="123190"/>
                    </a:lnTo>
                    <a:lnTo>
                      <a:pt x="46647" y="124460"/>
                    </a:lnTo>
                    <a:lnTo>
                      <a:pt x="48742" y="124460"/>
                    </a:lnTo>
                    <a:lnTo>
                      <a:pt x="48069" y="125730"/>
                    </a:lnTo>
                    <a:lnTo>
                      <a:pt x="47421" y="127787"/>
                    </a:lnTo>
                    <a:lnTo>
                      <a:pt x="47371" y="128371"/>
                    </a:lnTo>
                    <a:lnTo>
                      <a:pt x="48514" y="129540"/>
                    </a:lnTo>
                    <a:lnTo>
                      <a:pt x="47904" y="130810"/>
                    </a:lnTo>
                    <a:lnTo>
                      <a:pt x="49542" y="130810"/>
                    </a:lnTo>
                    <a:lnTo>
                      <a:pt x="50800" y="133350"/>
                    </a:lnTo>
                    <a:lnTo>
                      <a:pt x="47371" y="135890"/>
                    </a:lnTo>
                    <a:lnTo>
                      <a:pt x="45377" y="135369"/>
                    </a:lnTo>
                    <a:lnTo>
                      <a:pt x="45377" y="137160"/>
                    </a:lnTo>
                    <a:lnTo>
                      <a:pt x="44246" y="138430"/>
                    </a:lnTo>
                    <a:lnTo>
                      <a:pt x="43878" y="139700"/>
                    </a:lnTo>
                    <a:lnTo>
                      <a:pt x="44932" y="143510"/>
                    </a:lnTo>
                    <a:lnTo>
                      <a:pt x="44716" y="144970"/>
                    </a:lnTo>
                    <a:lnTo>
                      <a:pt x="44602" y="146050"/>
                    </a:lnTo>
                    <a:lnTo>
                      <a:pt x="43980" y="147320"/>
                    </a:lnTo>
                    <a:lnTo>
                      <a:pt x="42125" y="147320"/>
                    </a:lnTo>
                    <a:lnTo>
                      <a:pt x="39789" y="146050"/>
                    </a:lnTo>
                    <a:lnTo>
                      <a:pt x="38925" y="142481"/>
                    </a:lnTo>
                    <a:lnTo>
                      <a:pt x="38989" y="141947"/>
                    </a:lnTo>
                    <a:lnTo>
                      <a:pt x="39827" y="139700"/>
                    </a:lnTo>
                    <a:lnTo>
                      <a:pt x="40297" y="137160"/>
                    </a:lnTo>
                    <a:lnTo>
                      <a:pt x="42481" y="137160"/>
                    </a:lnTo>
                    <a:lnTo>
                      <a:pt x="44069" y="135890"/>
                    </a:lnTo>
                    <a:lnTo>
                      <a:pt x="45377" y="137160"/>
                    </a:lnTo>
                    <a:lnTo>
                      <a:pt x="45377" y="135369"/>
                    </a:lnTo>
                    <a:lnTo>
                      <a:pt x="42519" y="134620"/>
                    </a:lnTo>
                    <a:lnTo>
                      <a:pt x="41071" y="129540"/>
                    </a:lnTo>
                    <a:lnTo>
                      <a:pt x="42913" y="123253"/>
                    </a:lnTo>
                    <a:lnTo>
                      <a:pt x="43014" y="123075"/>
                    </a:lnTo>
                    <a:lnTo>
                      <a:pt x="44589" y="120650"/>
                    </a:lnTo>
                    <a:lnTo>
                      <a:pt x="42646" y="121920"/>
                    </a:lnTo>
                    <a:lnTo>
                      <a:pt x="41871" y="123253"/>
                    </a:lnTo>
                    <a:lnTo>
                      <a:pt x="41122" y="124460"/>
                    </a:lnTo>
                    <a:lnTo>
                      <a:pt x="40538" y="124460"/>
                    </a:lnTo>
                    <a:lnTo>
                      <a:pt x="40271" y="129540"/>
                    </a:lnTo>
                    <a:lnTo>
                      <a:pt x="41592" y="133350"/>
                    </a:lnTo>
                    <a:lnTo>
                      <a:pt x="42329" y="134620"/>
                    </a:lnTo>
                    <a:lnTo>
                      <a:pt x="41554" y="134620"/>
                    </a:lnTo>
                    <a:lnTo>
                      <a:pt x="40767" y="135915"/>
                    </a:lnTo>
                    <a:lnTo>
                      <a:pt x="39204" y="137160"/>
                    </a:lnTo>
                    <a:lnTo>
                      <a:pt x="38036" y="135890"/>
                    </a:lnTo>
                    <a:lnTo>
                      <a:pt x="34810" y="135890"/>
                    </a:lnTo>
                    <a:lnTo>
                      <a:pt x="33591" y="132461"/>
                    </a:lnTo>
                    <a:lnTo>
                      <a:pt x="33401" y="134620"/>
                    </a:lnTo>
                    <a:lnTo>
                      <a:pt x="33312" y="135915"/>
                    </a:lnTo>
                    <a:lnTo>
                      <a:pt x="34658" y="137160"/>
                    </a:lnTo>
                    <a:lnTo>
                      <a:pt x="38188" y="137160"/>
                    </a:lnTo>
                    <a:lnTo>
                      <a:pt x="38315" y="137718"/>
                    </a:lnTo>
                    <a:lnTo>
                      <a:pt x="38366" y="139700"/>
                    </a:lnTo>
                    <a:lnTo>
                      <a:pt x="37782" y="146050"/>
                    </a:lnTo>
                    <a:lnTo>
                      <a:pt x="40487" y="148590"/>
                    </a:lnTo>
                    <a:lnTo>
                      <a:pt x="40728" y="149860"/>
                    </a:lnTo>
                    <a:lnTo>
                      <a:pt x="41668" y="148590"/>
                    </a:lnTo>
                    <a:lnTo>
                      <a:pt x="43878" y="148590"/>
                    </a:lnTo>
                    <a:lnTo>
                      <a:pt x="44729" y="149860"/>
                    </a:lnTo>
                    <a:lnTo>
                      <a:pt x="45618" y="151130"/>
                    </a:lnTo>
                    <a:lnTo>
                      <a:pt x="47447" y="154940"/>
                    </a:lnTo>
                    <a:lnTo>
                      <a:pt x="47409" y="165100"/>
                    </a:lnTo>
                    <a:lnTo>
                      <a:pt x="44094" y="165100"/>
                    </a:lnTo>
                    <a:lnTo>
                      <a:pt x="42799" y="163830"/>
                    </a:lnTo>
                    <a:lnTo>
                      <a:pt x="43167" y="162560"/>
                    </a:lnTo>
                    <a:lnTo>
                      <a:pt x="43662" y="158750"/>
                    </a:lnTo>
                    <a:lnTo>
                      <a:pt x="44983" y="160020"/>
                    </a:lnTo>
                    <a:lnTo>
                      <a:pt x="45847" y="158750"/>
                    </a:lnTo>
                    <a:lnTo>
                      <a:pt x="47409" y="165100"/>
                    </a:lnTo>
                    <a:lnTo>
                      <a:pt x="47409" y="155016"/>
                    </a:lnTo>
                    <a:lnTo>
                      <a:pt x="45948" y="157480"/>
                    </a:lnTo>
                    <a:lnTo>
                      <a:pt x="40271" y="157480"/>
                    </a:lnTo>
                    <a:lnTo>
                      <a:pt x="39611" y="154940"/>
                    </a:lnTo>
                    <a:lnTo>
                      <a:pt x="39573" y="153670"/>
                    </a:lnTo>
                    <a:lnTo>
                      <a:pt x="40538" y="151130"/>
                    </a:lnTo>
                    <a:lnTo>
                      <a:pt x="40614" y="149860"/>
                    </a:lnTo>
                    <a:lnTo>
                      <a:pt x="40233" y="149860"/>
                    </a:lnTo>
                    <a:lnTo>
                      <a:pt x="39560" y="151130"/>
                    </a:lnTo>
                    <a:lnTo>
                      <a:pt x="38366" y="153670"/>
                    </a:lnTo>
                    <a:lnTo>
                      <a:pt x="38214" y="154940"/>
                    </a:lnTo>
                    <a:lnTo>
                      <a:pt x="39039" y="158750"/>
                    </a:lnTo>
                    <a:lnTo>
                      <a:pt x="40411" y="158750"/>
                    </a:lnTo>
                    <a:lnTo>
                      <a:pt x="41719" y="159842"/>
                    </a:lnTo>
                    <a:lnTo>
                      <a:pt x="41821" y="162560"/>
                    </a:lnTo>
                    <a:lnTo>
                      <a:pt x="42227" y="166370"/>
                    </a:lnTo>
                    <a:lnTo>
                      <a:pt x="43903" y="167640"/>
                    </a:lnTo>
                    <a:lnTo>
                      <a:pt x="46977" y="166370"/>
                    </a:lnTo>
                    <a:lnTo>
                      <a:pt x="48069" y="165100"/>
                    </a:lnTo>
                    <a:lnTo>
                      <a:pt x="49199" y="165100"/>
                    </a:lnTo>
                    <a:lnTo>
                      <a:pt x="50304" y="166370"/>
                    </a:lnTo>
                    <a:lnTo>
                      <a:pt x="49987" y="168910"/>
                    </a:lnTo>
                    <a:lnTo>
                      <a:pt x="48463" y="173990"/>
                    </a:lnTo>
                    <a:lnTo>
                      <a:pt x="47828" y="177800"/>
                    </a:lnTo>
                    <a:lnTo>
                      <a:pt x="42735" y="190500"/>
                    </a:lnTo>
                    <a:lnTo>
                      <a:pt x="38087" y="196850"/>
                    </a:lnTo>
                    <a:lnTo>
                      <a:pt x="36588" y="199390"/>
                    </a:lnTo>
                    <a:lnTo>
                      <a:pt x="30988" y="207010"/>
                    </a:lnTo>
                    <a:lnTo>
                      <a:pt x="25730" y="209550"/>
                    </a:lnTo>
                    <a:lnTo>
                      <a:pt x="16154" y="214630"/>
                    </a:lnTo>
                    <a:lnTo>
                      <a:pt x="8026" y="214630"/>
                    </a:lnTo>
                    <a:lnTo>
                      <a:pt x="6959" y="213360"/>
                    </a:lnTo>
                    <a:lnTo>
                      <a:pt x="5194" y="212090"/>
                    </a:lnTo>
                    <a:lnTo>
                      <a:pt x="4203" y="210820"/>
                    </a:lnTo>
                    <a:lnTo>
                      <a:pt x="2070" y="207010"/>
                    </a:lnTo>
                    <a:lnTo>
                      <a:pt x="2578" y="203200"/>
                    </a:lnTo>
                    <a:lnTo>
                      <a:pt x="3492" y="201930"/>
                    </a:lnTo>
                    <a:lnTo>
                      <a:pt x="4699" y="199390"/>
                    </a:lnTo>
                    <a:lnTo>
                      <a:pt x="5435" y="198120"/>
                    </a:lnTo>
                    <a:lnTo>
                      <a:pt x="7797" y="196850"/>
                    </a:lnTo>
                    <a:lnTo>
                      <a:pt x="10528" y="196850"/>
                    </a:lnTo>
                    <a:lnTo>
                      <a:pt x="13055" y="199390"/>
                    </a:lnTo>
                    <a:lnTo>
                      <a:pt x="12890" y="201930"/>
                    </a:lnTo>
                    <a:lnTo>
                      <a:pt x="10972" y="203200"/>
                    </a:lnTo>
                    <a:lnTo>
                      <a:pt x="10515" y="204470"/>
                    </a:lnTo>
                    <a:lnTo>
                      <a:pt x="10172" y="204470"/>
                    </a:lnTo>
                    <a:lnTo>
                      <a:pt x="10109" y="205740"/>
                    </a:lnTo>
                    <a:lnTo>
                      <a:pt x="12128" y="205740"/>
                    </a:lnTo>
                    <a:lnTo>
                      <a:pt x="14465" y="203200"/>
                    </a:lnTo>
                    <a:lnTo>
                      <a:pt x="14820" y="200660"/>
                    </a:lnTo>
                    <a:lnTo>
                      <a:pt x="12649" y="196850"/>
                    </a:lnTo>
                    <a:lnTo>
                      <a:pt x="11214" y="194310"/>
                    </a:lnTo>
                    <a:lnTo>
                      <a:pt x="7924" y="194310"/>
                    </a:lnTo>
                    <a:lnTo>
                      <a:pt x="825" y="200660"/>
                    </a:lnTo>
                    <a:lnTo>
                      <a:pt x="0" y="205740"/>
                    </a:lnTo>
                    <a:lnTo>
                      <a:pt x="2692" y="212090"/>
                    </a:lnTo>
                    <a:lnTo>
                      <a:pt x="3594" y="213360"/>
                    </a:lnTo>
                    <a:lnTo>
                      <a:pt x="4267" y="213360"/>
                    </a:lnTo>
                    <a:lnTo>
                      <a:pt x="6096" y="215900"/>
                    </a:lnTo>
                    <a:lnTo>
                      <a:pt x="8610" y="217170"/>
                    </a:lnTo>
                    <a:lnTo>
                      <a:pt x="13335" y="217170"/>
                    </a:lnTo>
                    <a:lnTo>
                      <a:pt x="19481" y="215900"/>
                    </a:lnTo>
                    <a:lnTo>
                      <a:pt x="20955" y="215900"/>
                    </a:lnTo>
                    <a:lnTo>
                      <a:pt x="23952" y="214630"/>
                    </a:lnTo>
                    <a:lnTo>
                      <a:pt x="25107" y="214630"/>
                    </a:lnTo>
                    <a:lnTo>
                      <a:pt x="28778" y="210820"/>
                    </a:lnTo>
                    <a:lnTo>
                      <a:pt x="32613" y="208280"/>
                    </a:lnTo>
                    <a:lnTo>
                      <a:pt x="36791" y="203200"/>
                    </a:lnTo>
                    <a:lnTo>
                      <a:pt x="41300" y="196850"/>
                    </a:lnTo>
                    <a:lnTo>
                      <a:pt x="41973" y="194310"/>
                    </a:lnTo>
                    <a:lnTo>
                      <a:pt x="45313" y="190500"/>
                    </a:lnTo>
                    <a:lnTo>
                      <a:pt x="45999" y="187960"/>
                    </a:lnTo>
                    <a:lnTo>
                      <a:pt x="48475" y="182880"/>
                    </a:lnTo>
                    <a:lnTo>
                      <a:pt x="48615" y="181610"/>
                    </a:lnTo>
                    <a:lnTo>
                      <a:pt x="51765" y="176530"/>
                    </a:lnTo>
                    <a:lnTo>
                      <a:pt x="52197" y="172720"/>
                    </a:lnTo>
                    <a:lnTo>
                      <a:pt x="53555" y="167640"/>
                    </a:lnTo>
                    <a:lnTo>
                      <a:pt x="55803" y="167640"/>
                    </a:lnTo>
                    <a:lnTo>
                      <a:pt x="55600" y="168910"/>
                    </a:lnTo>
                    <a:lnTo>
                      <a:pt x="55486" y="170180"/>
                    </a:lnTo>
                    <a:lnTo>
                      <a:pt x="55206" y="171450"/>
                    </a:lnTo>
                    <a:lnTo>
                      <a:pt x="56362" y="173990"/>
                    </a:lnTo>
                    <a:lnTo>
                      <a:pt x="57353" y="176530"/>
                    </a:lnTo>
                    <a:lnTo>
                      <a:pt x="59016" y="180340"/>
                    </a:lnTo>
                    <a:lnTo>
                      <a:pt x="59207" y="180340"/>
                    </a:lnTo>
                    <a:lnTo>
                      <a:pt x="58547" y="182880"/>
                    </a:lnTo>
                    <a:lnTo>
                      <a:pt x="58178" y="185420"/>
                    </a:lnTo>
                    <a:lnTo>
                      <a:pt x="60350" y="186690"/>
                    </a:lnTo>
                    <a:lnTo>
                      <a:pt x="59931" y="189712"/>
                    </a:lnTo>
                    <a:lnTo>
                      <a:pt x="62255" y="185420"/>
                    </a:lnTo>
                    <a:lnTo>
                      <a:pt x="66840" y="185420"/>
                    </a:lnTo>
                    <a:lnTo>
                      <a:pt x="65824" y="187960"/>
                    </a:lnTo>
                    <a:lnTo>
                      <a:pt x="68707" y="186690"/>
                    </a:lnTo>
                    <a:lnTo>
                      <a:pt x="70243" y="187960"/>
                    </a:lnTo>
                    <a:lnTo>
                      <a:pt x="69456" y="187960"/>
                    </a:lnTo>
                    <a:lnTo>
                      <a:pt x="71208" y="189230"/>
                    </a:lnTo>
                    <a:lnTo>
                      <a:pt x="68872" y="193040"/>
                    </a:lnTo>
                    <a:lnTo>
                      <a:pt x="71564" y="193040"/>
                    </a:lnTo>
                    <a:lnTo>
                      <a:pt x="71031" y="194310"/>
                    </a:lnTo>
                    <a:lnTo>
                      <a:pt x="69850" y="195580"/>
                    </a:lnTo>
                    <a:lnTo>
                      <a:pt x="69253" y="195580"/>
                    </a:lnTo>
                    <a:lnTo>
                      <a:pt x="69811" y="199390"/>
                    </a:lnTo>
                    <a:lnTo>
                      <a:pt x="66548" y="199390"/>
                    </a:lnTo>
                    <a:lnTo>
                      <a:pt x="65900" y="198120"/>
                    </a:lnTo>
                    <a:lnTo>
                      <a:pt x="64122" y="196850"/>
                    </a:lnTo>
                    <a:lnTo>
                      <a:pt x="62763" y="195580"/>
                    </a:lnTo>
                    <a:lnTo>
                      <a:pt x="59778" y="190931"/>
                    </a:lnTo>
                    <a:lnTo>
                      <a:pt x="59728" y="191846"/>
                    </a:lnTo>
                    <a:lnTo>
                      <a:pt x="61468" y="196850"/>
                    </a:lnTo>
                    <a:lnTo>
                      <a:pt x="63830" y="198145"/>
                    </a:lnTo>
                    <a:lnTo>
                      <a:pt x="68110" y="200660"/>
                    </a:lnTo>
                    <a:lnTo>
                      <a:pt x="68961" y="200660"/>
                    </a:lnTo>
                    <a:lnTo>
                      <a:pt x="70002" y="199390"/>
                    </a:lnTo>
                    <a:lnTo>
                      <a:pt x="71056" y="198120"/>
                    </a:lnTo>
                    <a:lnTo>
                      <a:pt x="71958" y="196850"/>
                    </a:lnTo>
                    <a:lnTo>
                      <a:pt x="73088" y="194310"/>
                    </a:lnTo>
                    <a:lnTo>
                      <a:pt x="73558" y="193040"/>
                    </a:lnTo>
                    <a:lnTo>
                      <a:pt x="75907" y="193040"/>
                    </a:lnTo>
                    <a:lnTo>
                      <a:pt x="76758" y="191770"/>
                    </a:lnTo>
                    <a:lnTo>
                      <a:pt x="79425" y="189230"/>
                    </a:lnTo>
                    <a:lnTo>
                      <a:pt x="80759" y="186690"/>
                    </a:lnTo>
                    <a:lnTo>
                      <a:pt x="80695" y="184150"/>
                    </a:lnTo>
                    <a:lnTo>
                      <a:pt x="80670" y="182880"/>
                    </a:lnTo>
                    <a:lnTo>
                      <a:pt x="81038" y="181610"/>
                    </a:lnTo>
                    <a:lnTo>
                      <a:pt x="84518" y="180340"/>
                    </a:lnTo>
                    <a:lnTo>
                      <a:pt x="85902" y="179070"/>
                    </a:lnTo>
                    <a:lnTo>
                      <a:pt x="85813" y="177800"/>
                    </a:lnTo>
                    <a:lnTo>
                      <a:pt x="85636" y="175260"/>
                    </a:lnTo>
                    <a:lnTo>
                      <a:pt x="85610" y="173990"/>
                    </a:lnTo>
                    <a:lnTo>
                      <a:pt x="85852" y="172720"/>
                    </a:lnTo>
                    <a:lnTo>
                      <a:pt x="86233" y="172720"/>
                    </a:lnTo>
                    <a:lnTo>
                      <a:pt x="87096" y="171450"/>
                    </a:lnTo>
                    <a:lnTo>
                      <a:pt x="87757" y="171450"/>
                    </a:lnTo>
                    <a:lnTo>
                      <a:pt x="90754" y="168910"/>
                    </a:lnTo>
                    <a:lnTo>
                      <a:pt x="91224" y="166370"/>
                    </a:lnTo>
                    <a:lnTo>
                      <a:pt x="90512" y="165100"/>
                    </a:lnTo>
                    <a:lnTo>
                      <a:pt x="89801" y="163830"/>
                    </a:lnTo>
                    <a:lnTo>
                      <a:pt x="89801" y="166370"/>
                    </a:lnTo>
                    <a:lnTo>
                      <a:pt x="88112" y="166370"/>
                    </a:lnTo>
                    <a:lnTo>
                      <a:pt x="88353" y="165100"/>
                    </a:lnTo>
                    <a:lnTo>
                      <a:pt x="89166" y="165100"/>
                    </a:lnTo>
                    <a:lnTo>
                      <a:pt x="89801" y="166370"/>
                    </a:lnTo>
                    <a:lnTo>
                      <a:pt x="89801" y="163830"/>
                    </a:lnTo>
                    <a:lnTo>
                      <a:pt x="89103" y="162560"/>
                    </a:lnTo>
                    <a:lnTo>
                      <a:pt x="88887" y="162560"/>
                    </a:lnTo>
                    <a:lnTo>
                      <a:pt x="88506" y="161290"/>
                    </a:lnTo>
                    <a:lnTo>
                      <a:pt x="90766" y="160020"/>
                    </a:lnTo>
                    <a:lnTo>
                      <a:pt x="93040" y="158750"/>
                    </a:lnTo>
                    <a:lnTo>
                      <a:pt x="95643" y="160020"/>
                    </a:lnTo>
                    <a:lnTo>
                      <a:pt x="96888" y="161290"/>
                    </a:lnTo>
                    <a:lnTo>
                      <a:pt x="97307" y="160020"/>
                    </a:lnTo>
                    <a:lnTo>
                      <a:pt x="99568" y="157480"/>
                    </a:lnTo>
                    <a:lnTo>
                      <a:pt x="99745" y="157480"/>
                    </a:lnTo>
                    <a:lnTo>
                      <a:pt x="102349" y="160020"/>
                    </a:lnTo>
                    <a:lnTo>
                      <a:pt x="103035" y="160020"/>
                    </a:lnTo>
                    <a:lnTo>
                      <a:pt x="103860" y="161290"/>
                    </a:lnTo>
                    <a:lnTo>
                      <a:pt x="105105" y="158750"/>
                    </a:lnTo>
                    <a:lnTo>
                      <a:pt x="105740" y="157480"/>
                    </a:lnTo>
                    <a:lnTo>
                      <a:pt x="111772" y="160020"/>
                    </a:lnTo>
                    <a:lnTo>
                      <a:pt x="111861" y="157480"/>
                    </a:lnTo>
                    <a:lnTo>
                      <a:pt x="112268" y="156210"/>
                    </a:lnTo>
                    <a:lnTo>
                      <a:pt x="111544" y="154940"/>
                    </a:lnTo>
                    <a:lnTo>
                      <a:pt x="110413" y="153670"/>
                    </a:lnTo>
                    <a:lnTo>
                      <a:pt x="109524" y="152400"/>
                    </a:lnTo>
                    <a:lnTo>
                      <a:pt x="111315" y="151130"/>
                    </a:lnTo>
                    <a:lnTo>
                      <a:pt x="113233" y="149860"/>
                    </a:lnTo>
                    <a:lnTo>
                      <a:pt x="113614" y="147320"/>
                    </a:lnTo>
                    <a:lnTo>
                      <a:pt x="111302" y="147320"/>
                    </a:lnTo>
                    <a:lnTo>
                      <a:pt x="109347" y="146050"/>
                    </a:lnTo>
                    <a:lnTo>
                      <a:pt x="108356" y="143510"/>
                    </a:lnTo>
                    <a:lnTo>
                      <a:pt x="110477" y="142240"/>
                    </a:lnTo>
                    <a:lnTo>
                      <a:pt x="109512" y="140970"/>
                    </a:lnTo>
                    <a:lnTo>
                      <a:pt x="108635" y="138430"/>
                    </a:lnTo>
                    <a:lnTo>
                      <a:pt x="106908" y="135890"/>
                    </a:lnTo>
                    <a:lnTo>
                      <a:pt x="107200" y="133350"/>
                    </a:lnTo>
                    <a:lnTo>
                      <a:pt x="109524" y="132080"/>
                    </a:lnTo>
                    <a:lnTo>
                      <a:pt x="110629" y="130810"/>
                    </a:lnTo>
                    <a:lnTo>
                      <a:pt x="113309" y="128371"/>
                    </a:lnTo>
                    <a:lnTo>
                      <a:pt x="111569" y="125730"/>
                    </a:lnTo>
                    <a:lnTo>
                      <a:pt x="111340" y="125730"/>
                    </a:lnTo>
                    <a:lnTo>
                      <a:pt x="112153" y="124460"/>
                    </a:lnTo>
                    <a:lnTo>
                      <a:pt x="109143" y="124460"/>
                    </a:lnTo>
                    <a:lnTo>
                      <a:pt x="109245" y="125730"/>
                    </a:lnTo>
                    <a:lnTo>
                      <a:pt x="109943" y="127000"/>
                    </a:lnTo>
                    <a:lnTo>
                      <a:pt x="111671" y="128219"/>
                    </a:lnTo>
                    <a:lnTo>
                      <a:pt x="111683" y="128371"/>
                    </a:lnTo>
                    <a:lnTo>
                      <a:pt x="110388" y="130810"/>
                    </a:lnTo>
                    <a:lnTo>
                      <a:pt x="107556" y="130810"/>
                    </a:lnTo>
                    <a:lnTo>
                      <a:pt x="107010" y="129540"/>
                    </a:lnTo>
                    <a:lnTo>
                      <a:pt x="106514" y="132080"/>
                    </a:lnTo>
                    <a:lnTo>
                      <a:pt x="104038" y="133350"/>
                    </a:lnTo>
                    <a:lnTo>
                      <a:pt x="104609" y="135890"/>
                    </a:lnTo>
                    <a:lnTo>
                      <a:pt x="106337" y="135890"/>
                    </a:lnTo>
                    <a:lnTo>
                      <a:pt x="105968" y="137160"/>
                    </a:lnTo>
                    <a:lnTo>
                      <a:pt x="105486" y="138430"/>
                    </a:lnTo>
                    <a:lnTo>
                      <a:pt x="105041" y="139700"/>
                    </a:lnTo>
                    <a:lnTo>
                      <a:pt x="105549" y="139700"/>
                    </a:lnTo>
                    <a:lnTo>
                      <a:pt x="106172" y="138430"/>
                    </a:lnTo>
                    <a:lnTo>
                      <a:pt x="106832" y="138430"/>
                    </a:lnTo>
                    <a:lnTo>
                      <a:pt x="108089" y="139700"/>
                    </a:lnTo>
                    <a:lnTo>
                      <a:pt x="108178" y="140970"/>
                    </a:lnTo>
                    <a:lnTo>
                      <a:pt x="105943" y="142240"/>
                    </a:lnTo>
                    <a:lnTo>
                      <a:pt x="105613" y="143510"/>
                    </a:lnTo>
                    <a:lnTo>
                      <a:pt x="105575" y="144780"/>
                    </a:lnTo>
                    <a:lnTo>
                      <a:pt x="108165" y="144780"/>
                    </a:lnTo>
                    <a:lnTo>
                      <a:pt x="109550" y="147320"/>
                    </a:lnTo>
                    <a:lnTo>
                      <a:pt x="111404" y="148590"/>
                    </a:lnTo>
                    <a:lnTo>
                      <a:pt x="110540" y="151130"/>
                    </a:lnTo>
                    <a:lnTo>
                      <a:pt x="108026" y="149860"/>
                    </a:lnTo>
                    <a:lnTo>
                      <a:pt x="106591" y="151130"/>
                    </a:lnTo>
                    <a:lnTo>
                      <a:pt x="106603" y="152400"/>
                    </a:lnTo>
                    <a:lnTo>
                      <a:pt x="108153" y="151130"/>
                    </a:lnTo>
                    <a:lnTo>
                      <a:pt x="107327" y="153670"/>
                    </a:lnTo>
                    <a:lnTo>
                      <a:pt x="108597" y="154940"/>
                    </a:lnTo>
                    <a:lnTo>
                      <a:pt x="110667" y="154940"/>
                    </a:lnTo>
                    <a:lnTo>
                      <a:pt x="110604" y="156210"/>
                    </a:lnTo>
                    <a:lnTo>
                      <a:pt x="110350" y="157480"/>
                    </a:lnTo>
                    <a:lnTo>
                      <a:pt x="105956" y="156210"/>
                    </a:lnTo>
                    <a:lnTo>
                      <a:pt x="106565" y="153670"/>
                    </a:lnTo>
                    <a:lnTo>
                      <a:pt x="105752" y="154940"/>
                    </a:lnTo>
                    <a:lnTo>
                      <a:pt x="105130" y="154940"/>
                    </a:lnTo>
                    <a:lnTo>
                      <a:pt x="103644" y="157480"/>
                    </a:lnTo>
                    <a:lnTo>
                      <a:pt x="104724" y="158750"/>
                    </a:lnTo>
                    <a:lnTo>
                      <a:pt x="103085" y="158750"/>
                    </a:lnTo>
                    <a:lnTo>
                      <a:pt x="102184" y="157480"/>
                    </a:lnTo>
                    <a:lnTo>
                      <a:pt x="100469" y="156210"/>
                    </a:lnTo>
                    <a:lnTo>
                      <a:pt x="100761" y="154940"/>
                    </a:lnTo>
                    <a:lnTo>
                      <a:pt x="98069" y="154940"/>
                    </a:lnTo>
                    <a:lnTo>
                      <a:pt x="98513" y="157480"/>
                    </a:lnTo>
                    <a:lnTo>
                      <a:pt x="96710" y="158750"/>
                    </a:lnTo>
                    <a:lnTo>
                      <a:pt x="95542" y="157480"/>
                    </a:lnTo>
                    <a:lnTo>
                      <a:pt x="92976" y="157480"/>
                    </a:lnTo>
                    <a:lnTo>
                      <a:pt x="92925" y="154940"/>
                    </a:lnTo>
                    <a:lnTo>
                      <a:pt x="90970" y="154940"/>
                    </a:lnTo>
                    <a:lnTo>
                      <a:pt x="90970" y="158750"/>
                    </a:lnTo>
                    <a:lnTo>
                      <a:pt x="89115" y="160020"/>
                    </a:lnTo>
                    <a:lnTo>
                      <a:pt x="88023" y="160020"/>
                    </a:lnTo>
                    <a:lnTo>
                      <a:pt x="87541" y="158889"/>
                    </a:lnTo>
                    <a:lnTo>
                      <a:pt x="87426" y="157480"/>
                    </a:lnTo>
                    <a:lnTo>
                      <a:pt x="89141" y="154940"/>
                    </a:lnTo>
                    <a:lnTo>
                      <a:pt x="90830" y="156210"/>
                    </a:lnTo>
                    <a:lnTo>
                      <a:pt x="90970" y="158750"/>
                    </a:lnTo>
                    <a:lnTo>
                      <a:pt x="90970" y="154940"/>
                    </a:lnTo>
                    <a:lnTo>
                      <a:pt x="90703" y="152400"/>
                    </a:lnTo>
                    <a:lnTo>
                      <a:pt x="93002" y="149860"/>
                    </a:lnTo>
                    <a:lnTo>
                      <a:pt x="93649" y="148590"/>
                    </a:lnTo>
                    <a:lnTo>
                      <a:pt x="93484" y="146050"/>
                    </a:lnTo>
                    <a:lnTo>
                      <a:pt x="90932" y="144780"/>
                    </a:lnTo>
                    <a:lnTo>
                      <a:pt x="91694" y="143510"/>
                    </a:lnTo>
                    <a:lnTo>
                      <a:pt x="92456" y="142240"/>
                    </a:lnTo>
                    <a:lnTo>
                      <a:pt x="93891" y="140970"/>
                    </a:lnTo>
                    <a:lnTo>
                      <a:pt x="93929" y="143510"/>
                    </a:lnTo>
                    <a:lnTo>
                      <a:pt x="94919" y="143510"/>
                    </a:lnTo>
                    <a:lnTo>
                      <a:pt x="96926" y="142240"/>
                    </a:lnTo>
                    <a:lnTo>
                      <a:pt x="98983" y="143510"/>
                    </a:lnTo>
                    <a:lnTo>
                      <a:pt x="98094" y="146050"/>
                    </a:lnTo>
                    <a:lnTo>
                      <a:pt x="100799" y="147320"/>
                    </a:lnTo>
                    <a:lnTo>
                      <a:pt x="101371" y="149860"/>
                    </a:lnTo>
                    <a:lnTo>
                      <a:pt x="102298" y="151130"/>
                    </a:lnTo>
                    <a:lnTo>
                      <a:pt x="101904" y="152400"/>
                    </a:lnTo>
                    <a:lnTo>
                      <a:pt x="104863" y="151130"/>
                    </a:lnTo>
                    <a:lnTo>
                      <a:pt x="105117" y="149860"/>
                    </a:lnTo>
                    <a:lnTo>
                      <a:pt x="104368" y="148590"/>
                    </a:lnTo>
                    <a:lnTo>
                      <a:pt x="102920" y="148590"/>
                    </a:lnTo>
                    <a:lnTo>
                      <a:pt x="102273" y="147320"/>
                    </a:lnTo>
                    <a:lnTo>
                      <a:pt x="102044" y="146050"/>
                    </a:lnTo>
                    <a:lnTo>
                      <a:pt x="101473" y="146050"/>
                    </a:lnTo>
                    <a:lnTo>
                      <a:pt x="99580" y="144780"/>
                    </a:lnTo>
                    <a:lnTo>
                      <a:pt x="100393" y="143510"/>
                    </a:lnTo>
                    <a:lnTo>
                      <a:pt x="100698" y="142240"/>
                    </a:lnTo>
                    <a:lnTo>
                      <a:pt x="99695" y="143510"/>
                    </a:lnTo>
                    <a:lnTo>
                      <a:pt x="98679" y="142240"/>
                    </a:lnTo>
                    <a:lnTo>
                      <a:pt x="97675" y="140970"/>
                    </a:lnTo>
                    <a:lnTo>
                      <a:pt x="98234" y="139700"/>
                    </a:lnTo>
                    <a:lnTo>
                      <a:pt x="98882" y="138430"/>
                    </a:lnTo>
                    <a:lnTo>
                      <a:pt x="99847" y="137160"/>
                    </a:lnTo>
                    <a:lnTo>
                      <a:pt x="101371" y="135915"/>
                    </a:lnTo>
                    <a:lnTo>
                      <a:pt x="101561" y="133350"/>
                    </a:lnTo>
                    <a:lnTo>
                      <a:pt x="100076" y="133350"/>
                    </a:lnTo>
                    <a:lnTo>
                      <a:pt x="100164" y="132778"/>
                    </a:lnTo>
                    <a:lnTo>
                      <a:pt x="100177" y="131940"/>
                    </a:lnTo>
                    <a:lnTo>
                      <a:pt x="99466" y="130810"/>
                    </a:lnTo>
                    <a:lnTo>
                      <a:pt x="98971" y="129857"/>
                    </a:lnTo>
                    <a:lnTo>
                      <a:pt x="98971" y="134620"/>
                    </a:lnTo>
                    <a:lnTo>
                      <a:pt x="97409" y="137160"/>
                    </a:lnTo>
                    <a:lnTo>
                      <a:pt x="96202" y="135890"/>
                    </a:lnTo>
                    <a:lnTo>
                      <a:pt x="94678" y="137160"/>
                    </a:lnTo>
                    <a:lnTo>
                      <a:pt x="94221" y="138430"/>
                    </a:lnTo>
                    <a:lnTo>
                      <a:pt x="93649" y="139700"/>
                    </a:lnTo>
                    <a:lnTo>
                      <a:pt x="93332" y="139700"/>
                    </a:lnTo>
                    <a:lnTo>
                      <a:pt x="93624" y="138430"/>
                    </a:lnTo>
                    <a:lnTo>
                      <a:pt x="93840" y="135890"/>
                    </a:lnTo>
                    <a:lnTo>
                      <a:pt x="94488" y="134620"/>
                    </a:lnTo>
                    <a:lnTo>
                      <a:pt x="94576" y="133350"/>
                    </a:lnTo>
                    <a:lnTo>
                      <a:pt x="94081" y="132080"/>
                    </a:lnTo>
                    <a:lnTo>
                      <a:pt x="94322" y="132080"/>
                    </a:lnTo>
                    <a:lnTo>
                      <a:pt x="94996" y="130810"/>
                    </a:lnTo>
                    <a:lnTo>
                      <a:pt x="97726" y="130810"/>
                    </a:lnTo>
                    <a:lnTo>
                      <a:pt x="98018" y="132080"/>
                    </a:lnTo>
                    <a:lnTo>
                      <a:pt x="98158" y="132080"/>
                    </a:lnTo>
                    <a:lnTo>
                      <a:pt x="97561" y="133350"/>
                    </a:lnTo>
                    <a:lnTo>
                      <a:pt x="98971" y="134620"/>
                    </a:lnTo>
                    <a:lnTo>
                      <a:pt x="98971" y="129857"/>
                    </a:lnTo>
                    <a:lnTo>
                      <a:pt x="98158" y="128270"/>
                    </a:lnTo>
                    <a:lnTo>
                      <a:pt x="98221" y="127927"/>
                    </a:lnTo>
                    <a:lnTo>
                      <a:pt x="98069" y="128270"/>
                    </a:lnTo>
                    <a:lnTo>
                      <a:pt x="98171" y="127927"/>
                    </a:lnTo>
                    <a:lnTo>
                      <a:pt x="98158" y="127000"/>
                    </a:lnTo>
                    <a:lnTo>
                      <a:pt x="97739" y="128270"/>
                    </a:lnTo>
                    <a:lnTo>
                      <a:pt x="97116" y="128270"/>
                    </a:lnTo>
                    <a:lnTo>
                      <a:pt x="96634" y="127000"/>
                    </a:lnTo>
                    <a:lnTo>
                      <a:pt x="96405" y="127000"/>
                    </a:lnTo>
                    <a:lnTo>
                      <a:pt x="98221" y="123190"/>
                    </a:lnTo>
                    <a:lnTo>
                      <a:pt x="98831" y="121920"/>
                    </a:lnTo>
                    <a:lnTo>
                      <a:pt x="100888" y="120650"/>
                    </a:lnTo>
                    <a:lnTo>
                      <a:pt x="100685" y="119380"/>
                    </a:lnTo>
                    <a:lnTo>
                      <a:pt x="104775" y="118110"/>
                    </a:lnTo>
                    <a:lnTo>
                      <a:pt x="105168" y="119380"/>
                    </a:lnTo>
                    <a:lnTo>
                      <a:pt x="104800" y="120650"/>
                    </a:lnTo>
                    <a:lnTo>
                      <a:pt x="100926" y="121920"/>
                    </a:lnTo>
                    <a:lnTo>
                      <a:pt x="98640" y="127000"/>
                    </a:lnTo>
                    <a:lnTo>
                      <a:pt x="98920" y="127000"/>
                    </a:lnTo>
                    <a:lnTo>
                      <a:pt x="100152" y="125730"/>
                    </a:lnTo>
                    <a:lnTo>
                      <a:pt x="101155" y="124193"/>
                    </a:lnTo>
                    <a:lnTo>
                      <a:pt x="102463" y="121920"/>
                    </a:lnTo>
                    <a:lnTo>
                      <a:pt x="106121" y="121920"/>
                    </a:lnTo>
                    <a:lnTo>
                      <a:pt x="107327" y="123075"/>
                    </a:lnTo>
                    <a:lnTo>
                      <a:pt x="107416" y="123253"/>
                    </a:lnTo>
                    <a:lnTo>
                      <a:pt x="103949" y="129540"/>
                    </a:lnTo>
                    <a:lnTo>
                      <a:pt x="105206" y="127787"/>
                    </a:lnTo>
                    <a:lnTo>
                      <a:pt x="107797" y="124383"/>
                    </a:lnTo>
                    <a:lnTo>
                      <a:pt x="108673" y="123253"/>
                    </a:lnTo>
                    <a:lnTo>
                      <a:pt x="110947" y="121920"/>
                    </a:lnTo>
                    <a:lnTo>
                      <a:pt x="111518" y="121920"/>
                    </a:lnTo>
                    <a:lnTo>
                      <a:pt x="112572" y="124193"/>
                    </a:lnTo>
                    <a:lnTo>
                      <a:pt x="114109" y="123253"/>
                    </a:lnTo>
                    <a:lnTo>
                      <a:pt x="114160" y="123075"/>
                    </a:lnTo>
                    <a:lnTo>
                      <a:pt x="113753" y="121920"/>
                    </a:lnTo>
                    <a:lnTo>
                      <a:pt x="113296" y="120650"/>
                    </a:lnTo>
                    <a:lnTo>
                      <a:pt x="106705" y="120650"/>
                    </a:lnTo>
                    <a:lnTo>
                      <a:pt x="105918" y="119380"/>
                    </a:lnTo>
                    <a:lnTo>
                      <a:pt x="108077" y="118110"/>
                    </a:lnTo>
                    <a:lnTo>
                      <a:pt x="107213" y="116840"/>
                    </a:lnTo>
                    <a:lnTo>
                      <a:pt x="104609" y="116840"/>
                    </a:lnTo>
                    <a:lnTo>
                      <a:pt x="102095" y="118110"/>
                    </a:lnTo>
                    <a:lnTo>
                      <a:pt x="99428" y="118110"/>
                    </a:lnTo>
                    <a:lnTo>
                      <a:pt x="98920" y="116725"/>
                    </a:lnTo>
                    <a:lnTo>
                      <a:pt x="98577" y="115570"/>
                    </a:lnTo>
                    <a:lnTo>
                      <a:pt x="98348" y="115265"/>
                    </a:lnTo>
                    <a:lnTo>
                      <a:pt x="98348" y="120650"/>
                    </a:lnTo>
                    <a:lnTo>
                      <a:pt x="97116" y="121920"/>
                    </a:lnTo>
                    <a:lnTo>
                      <a:pt x="95973" y="123190"/>
                    </a:lnTo>
                    <a:lnTo>
                      <a:pt x="95021" y="122529"/>
                    </a:lnTo>
                    <a:lnTo>
                      <a:pt x="95021" y="127000"/>
                    </a:lnTo>
                    <a:lnTo>
                      <a:pt x="94411" y="129540"/>
                    </a:lnTo>
                    <a:lnTo>
                      <a:pt x="93929" y="130810"/>
                    </a:lnTo>
                    <a:lnTo>
                      <a:pt x="92532" y="133350"/>
                    </a:lnTo>
                    <a:lnTo>
                      <a:pt x="91452" y="133350"/>
                    </a:lnTo>
                    <a:lnTo>
                      <a:pt x="90919" y="132600"/>
                    </a:lnTo>
                    <a:lnTo>
                      <a:pt x="90919" y="142240"/>
                    </a:lnTo>
                    <a:lnTo>
                      <a:pt x="90551" y="143510"/>
                    </a:lnTo>
                    <a:lnTo>
                      <a:pt x="90297" y="142240"/>
                    </a:lnTo>
                    <a:lnTo>
                      <a:pt x="90919" y="142240"/>
                    </a:lnTo>
                    <a:lnTo>
                      <a:pt x="90919" y="132600"/>
                    </a:lnTo>
                    <a:lnTo>
                      <a:pt x="90551" y="132080"/>
                    </a:lnTo>
                    <a:lnTo>
                      <a:pt x="91452" y="130810"/>
                    </a:lnTo>
                    <a:lnTo>
                      <a:pt x="90538" y="130238"/>
                    </a:lnTo>
                    <a:lnTo>
                      <a:pt x="90538" y="134620"/>
                    </a:lnTo>
                    <a:lnTo>
                      <a:pt x="89217" y="135890"/>
                    </a:lnTo>
                    <a:lnTo>
                      <a:pt x="88773" y="134620"/>
                    </a:lnTo>
                    <a:lnTo>
                      <a:pt x="90538" y="134620"/>
                    </a:lnTo>
                    <a:lnTo>
                      <a:pt x="90538" y="130238"/>
                    </a:lnTo>
                    <a:lnTo>
                      <a:pt x="89446" y="129540"/>
                    </a:lnTo>
                    <a:lnTo>
                      <a:pt x="90030" y="128270"/>
                    </a:lnTo>
                    <a:lnTo>
                      <a:pt x="91897" y="129540"/>
                    </a:lnTo>
                    <a:lnTo>
                      <a:pt x="94437" y="127000"/>
                    </a:lnTo>
                    <a:lnTo>
                      <a:pt x="95021" y="127000"/>
                    </a:lnTo>
                    <a:lnTo>
                      <a:pt x="95021" y="122529"/>
                    </a:lnTo>
                    <a:lnTo>
                      <a:pt x="95008" y="124460"/>
                    </a:lnTo>
                    <a:lnTo>
                      <a:pt x="94780" y="125730"/>
                    </a:lnTo>
                    <a:lnTo>
                      <a:pt x="93522" y="125730"/>
                    </a:lnTo>
                    <a:lnTo>
                      <a:pt x="92684" y="127000"/>
                    </a:lnTo>
                    <a:lnTo>
                      <a:pt x="89128" y="124472"/>
                    </a:lnTo>
                    <a:lnTo>
                      <a:pt x="89128" y="129540"/>
                    </a:lnTo>
                    <a:lnTo>
                      <a:pt x="88595" y="130810"/>
                    </a:lnTo>
                    <a:lnTo>
                      <a:pt x="88519" y="131241"/>
                    </a:lnTo>
                    <a:lnTo>
                      <a:pt x="88519" y="148590"/>
                    </a:lnTo>
                    <a:lnTo>
                      <a:pt x="88315" y="149860"/>
                    </a:lnTo>
                    <a:lnTo>
                      <a:pt x="86271" y="149860"/>
                    </a:lnTo>
                    <a:lnTo>
                      <a:pt x="85902" y="148590"/>
                    </a:lnTo>
                    <a:lnTo>
                      <a:pt x="86817" y="147320"/>
                    </a:lnTo>
                    <a:lnTo>
                      <a:pt x="87884" y="147320"/>
                    </a:lnTo>
                    <a:lnTo>
                      <a:pt x="88404" y="148590"/>
                    </a:lnTo>
                    <a:lnTo>
                      <a:pt x="88519" y="131241"/>
                    </a:lnTo>
                    <a:lnTo>
                      <a:pt x="88366" y="132080"/>
                    </a:lnTo>
                    <a:lnTo>
                      <a:pt x="88214" y="132080"/>
                    </a:lnTo>
                    <a:lnTo>
                      <a:pt x="88214" y="133350"/>
                    </a:lnTo>
                    <a:lnTo>
                      <a:pt x="87922" y="133350"/>
                    </a:lnTo>
                    <a:lnTo>
                      <a:pt x="87668" y="134620"/>
                    </a:lnTo>
                    <a:lnTo>
                      <a:pt x="86626" y="134620"/>
                    </a:lnTo>
                    <a:lnTo>
                      <a:pt x="87109" y="137160"/>
                    </a:lnTo>
                    <a:lnTo>
                      <a:pt x="84924" y="135890"/>
                    </a:lnTo>
                    <a:lnTo>
                      <a:pt x="84175" y="137160"/>
                    </a:lnTo>
                    <a:lnTo>
                      <a:pt x="83756" y="135890"/>
                    </a:lnTo>
                    <a:lnTo>
                      <a:pt x="83045" y="133743"/>
                    </a:lnTo>
                    <a:lnTo>
                      <a:pt x="83045" y="165100"/>
                    </a:lnTo>
                    <a:lnTo>
                      <a:pt x="82372" y="166370"/>
                    </a:lnTo>
                    <a:lnTo>
                      <a:pt x="82270" y="171450"/>
                    </a:lnTo>
                    <a:lnTo>
                      <a:pt x="81064" y="172720"/>
                    </a:lnTo>
                    <a:lnTo>
                      <a:pt x="79552" y="172720"/>
                    </a:lnTo>
                    <a:lnTo>
                      <a:pt x="79552" y="185420"/>
                    </a:lnTo>
                    <a:lnTo>
                      <a:pt x="78651" y="187960"/>
                    </a:lnTo>
                    <a:lnTo>
                      <a:pt x="76047" y="189230"/>
                    </a:lnTo>
                    <a:lnTo>
                      <a:pt x="76187" y="187960"/>
                    </a:lnTo>
                    <a:lnTo>
                      <a:pt x="76568" y="186690"/>
                    </a:lnTo>
                    <a:lnTo>
                      <a:pt x="76962" y="185420"/>
                    </a:lnTo>
                    <a:lnTo>
                      <a:pt x="78346" y="184150"/>
                    </a:lnTo>
                    <a:lnTo>
                      <a:pt x="79552" y="185420"/>
                    </a:lnTo>
                    <a:lnTo>
                      <a:pt x="79552" y="172720"/>
                    </a:lnTo>
                    <a:lnTo>
                      <a:pt x="77685" y="172720"/>
                    </a:lnTo>
                    <a:lnTo>
                      <a:pt x="76428" y="171767"/>
                    </a:lnTo>
                    <a:lnTo>
                      <a:pt x="76428" y="177800"/>
                    </a:lnTo>
                    <a:lnTo>
                      <a:pt x="75488" y="180340"/>
                    </a:lnTo>
                    <a:lnTo>
                      <a:pt x="74676" y="181610"/>
                    </a:lnTo>
                    <a:lnTo>
                      <a:pt x="72618" y="185420"/>
                    </a:lnTo>
                    <a:lnTo>
                      <a:pt x="68973" y="185420"/>
                    </a:lnTo>
                    <a:lnTo>
                      <a:pt x="67805" y="182880"/>
                    </a:lnTo>
                    <a:lnTo>
                      <a:pt x="67576" y="181610"/>
                    </a:lnTo>
                    <a:lnTo>
                      <a:pt x="68097" y="177800"/>
                    </a:lnTo>
                    <a:lnTo>
                      <a:pt x="68973" y="176530"/>
                    </a:lnTo>
                    <a:lnTo>
                      <a:pt x="68376" y="175260"/>
                    </a:lnTo>
                    <a:lnTo>
                      <a:pt x="68719" y="173990"/>
                    </a:lnTo>
                    <a:lnTo>
                      <a:pt x="68859" y="173990"/>
                    </a:lnTo>
                    <a:lnTo>
                      <a:pt x="72504" y="175260"/>
                    </a:lnTo>
                    <a:lnTo>
                      <a:pt x="74053" y="176530"/>
                    </a:lnTo>
                    <a:lnTo>
                      <a:pt x="74295" y="179070"/>
                    </a:lnTo>
                    <a:lnTo>
                      <a:pt x="76200" y="177800"/>
                    </a:lnTo>
                    <a:lnTo>
                      <a:pt x="76428" y="177800"/>
                    </a:lnTo>
                    <a:lnTo>
                      <a:pt x="76428" y="171767"/>
                    </a:lnTo>
                    <a:lnTo>
                      <a:pt x="76022" y="171450"/>
                    </a:lnTo>
                    <a:lnTo>
                      <a:pt x="76250" y="171450"/>
                    </a:lnTo>
                    <a:lnTo>
                      <a:pt x="77381" y="170180"/>
                    </a:lnTo>
                    <a:lnTo>
                      <a:pt x="76403" y="170180"/>
                    </a:lnTo>
                    <a:lnTo>
                      <a:pt x="75412" y="168910"/>
                    </a:lnTo>
                    <a:lnTo>
                      <a:pt x="74688" y="168910"/>
                    </a:lnTo>
                    <a:lnTo>
                      <a:pt x="74688" y="173990"/>
                    </a:lnTo>
                    <a:lnTo>
                      <a:pt x="73469" y="173990"/>
                    </a:lnTo>
                    <a:lnTo>
                      <a:pt x="73139" y="175260"/>
                    </a:lnTo>
                    <a:lnTo>
                      <a:pt x="70751" y="173990"/>
                    </a:lnTo>
                    <a:lnTo>
                      <a:pt x="68376" y="172720"/>
                    </a:lnTo>
                    <a:lnTo>
                      <a:pt x="72250" y="171450"/>
                    </a:lnTo>
                    <a:lnTo>
                      <a:pt x="72250" y="173990"/>
                    </a:lnTo>
                    <a:lnTo>
                      <a:pt x="73113" y="173990"/>
                    </a:lnTo>
                    <a:lnTo>
                      <a:pt x="73304" y="171450"/>
                    </a:lnTo>
                    <a:lnTo>
                      <a:pt x="74510" y="172720"/>
                    </a:lnTo>
                    <a:lnTo>
                      <a:pt x="74688" y="173990"/>
                    </a:lnTo>
                    <a:lnTo>
                      <a:pt x="74688" y="168910"/>
                    </a:lnTo>
                    <a:lnTo>
                      <a:pt x="74447" y="168910"/>
                    </a:lnTo>
                    <a:lnTo>
                      <a:pt x="75539" y="166370"/>
                    </a:lnTo>
                    <a:lnTo>
                      <a:pt x="76288" y="167640"/>
                    </a:lnTo>
                    <a:lnTo>
                      <a:pt x="78447" y="167640"/>
                    </a:lnTo>
                    <a:lnTo>
                      <a:pt x="76149" y="166370"/>
                    </a:lnTo>
                    <a:lnTo>
                      <a:pt x="76149" y="165100"/>
                    </a:lnTo>
                    <a:lnTo>
                      <a:pt x="79451" y="165100"/>
                    </a:lnTo>
                    <a:lnTo>
                      <a:pt x="77978" y="163830"/>
                    </a:lnTo>
                    <a:lnTo>
                      <a:pt x="80149" y="163830"/>
                    </a:lnTo>
                    <a:lnTo>
                      <a:pt x="79463" y="165061"/>
                    </a:lnTo>
                    <a:lnTo>
                      <a:pt x="79705" y="165100"/>
                    </a:lnTo>
                    <a:lnTo>
                      <a:pt x="79883" y="166370"/>
                    </a:lnTo>
                    <a:lnTo>
                      <a:pt x="81394" y="166370"/>
                    </a:lnTo>
                    <a:lnTo>
                      <a:pt x="81076" y="168910"/>
                    </a:lnTo>
                    <a:lnTo>
                      <a:pt x="79235" y="167640"/>
                    </a:lnTo>
                    <a:lnTo>
                      <a:pt x="79883" y="168910"/>
                    </a:lnTo>
                    <a:lnTo>
                      <a:pt x="80022" y="170180"/>
                    </a:lnTo>
                    <a:lnTo>
                      <a:pt x="79324" y="171450"/>
                    </a:lnTo>
                    <a:lnTo>
                      <a:pt x="80403" y="171450"/>
                    </a:lnTo>
                    <a:lnTo>
                      <a:pt x="80073" y="168910"/>
                    </a:lnTo>
                    <a:lnTo>
                      <a:pt x="81940" y="170180"/>
                    </a:lnTo>
                    <a:lnTo>
                      <a:pt x="82270" y="171450"/>
                    </a:lnTo>
                    <a:lnTo>
                      <a:pt x="82270" y="166370"/>
                    </a:lnTo>
                    <a:lnTo>
                      <a:pt x="81584" y="166370"/>
                    </a:lnTo>
                    <a:lnTo>
                      <a:pt x="80924" y="165100"/>
                    </a:lnTo>
                    <a:lnTo>
                      <a:pt x="81305" y="163830"/>
                    </a:lnTo>
                    <a:lnTo>
                      <a:pt x="83045" y="165100"/>
                    </a:lnTo>
                    <a:lnTo>
                      <a:pt x="83045" y="133743"/>
                    </a:lnTo>
                    <a:lnTo>
                      <a:pt x="82918" y="133350"/>
                    </a:lnTo>
                    <a:lnTo>
                      <a:pt x="85051" y="133350"/>
                    </a:lnTo>
                    <a:lnTo>
                      <a:pt x="84315" y="132080"/>
                    </a:lnTo>
                    <a:lnTo>
                      <a:pt x="83578" y="132080"/>
                    </a:lnTo>
                    <a:lnTo>
                      <a:pt x="82791" y="130810"/>
                    </a:lnTo>
                    <a:lnTo>
                      <a:pt x="83667" y="130810"/>
                    </a:lnTo>
                    <a:lnTo>
                      <a:pt x="83540" y="129540"/>
                    </a:lnTo>
                    <a:lnTo>
                      <a:pt x="82334" y="129540"/>
                    </a:lnTo>
                    <a:lnTo>
                      <a:pt x="82334" y="149860"/>
                    </a:lnTo>
                    <a:lnTo>
                      <a:pt x="81610" y="152400"/>
                    </a:lnTo>
                    <a:lnTo>
                      <a:pt x="81343" y="152400"/>
                    </a:lnTo>
                    <a:lnTo>
                      <a:pt x="81343" y="153670"/>
                    </a:lnTo>
                    <a:lnTo>
                      <a:pt x="80873" y="154635"/>
                    </a:lnTo>
                    <a:lnTo>
                      <a:pt x="80873" y="162560"/>
                    </a:lnTo>
                    <a:lnTo>
                      <a:pt x="79159" y="161290"/>
                    </a:lnTo>
                    <a:lnTo>
                      <a:pt x="80594" y="161290"/>
                    </a:lnTo>
                    <a:lnTo>
                      <a:pt x="80873" y="162560"/>
                    </a:lnTo>
                    <a:lnTo>
                      <a:pt x="80873" y="154635"/>
                    </a:lnTo>
                    <a:lnTo>
                      <a:pt x="80721" y="154940"/>
                    </a:lnTo>
                    <a:lnTo>
                      <a:pt x="80365" y="154940"/>
                    </a:lnTo>
                    <a:lnTo>
                      <a:pt x="79717" y="154647"/>
                    </a:lnTo>
                    <a:lnTo>
                      <a:pt x="79717" y="156210"/>
                    </a:lnTo>
                    <a:lnTo>
                      <a:pt x="77520" y="157480"/>
                    </a:lnTo>
                    <a:lnTo>
                      <a:pt x="76784" y="156210"/>
                    </a:lnTo>
                    <a:lnTo>
                      <a:pt x="76301" y="155384"/>
                    </a:lnTo>
                    <a:lnTo>
                      <a:pt x="76301" y="161290"/>
                    </a:lnTo>
                    <a:lnTo>
                      <a:pt x="75806" y="162560"/>
                    </a:lnTo>
                    <a:lnTo>
                      <a:pt x="74447" y="162560"/>
                    </a:lnTo>
                    <a:lnTo>
                      <a:pt x="74447" y="163830"/>
                    </a:lnTo>
                    <a:lnTo>
                      <a:pt x="73533" y="165100"/>
                    </a:lnTo>
                    <a:lnTo>
                      <a:pt x="72961" y="165100"/>
                    </a:lnTo>
                    <a:lnTo>
                      <a:pt x="73837" y="166370"/>
                    </a:lnTo>
                    <a:lnTo>
                      <a:pt x="73583" y="167640"/>
                    </a:lnTo>
                    <a:lnTo>
                      <a:pt x="71716" y="167640"/>
                    </a:lnTo>
                    <a:lnTo>
                      <a:pt x="71716" y="168910"/>
                    </a:lnTo>
                    <a:lnTo>
                      <a:pt x="68808" y="170180"/>
                    </a:lnTo>
                    <a:lnTo>
                      <a:pt x="68808" y="167640"/>
                    </a:lnTo>
                    <a:lnTo>
                      <a:pt x="70967" y="167640"/>
                    </a:lnTo>
                    <a:lnTo>
                      <a:pt x="71716" y="168910"/>
                    </a:lnTo>
                    <a:lnTo>
                      <a:pt x="71716" y="167640"/>
                    </a:lnTo>
                    <a:lnTo>
                      <a:pt x="71056" y="167640"/>
                    </a:lnTo>
                    <a:lnTo>
                      <a:pt x="67424" y="165100"/>
                    </a:lnTo>
                    <a:lnTo>
                      <a:pt x="69113" y="163868"/>
                    </a:lnTo>
                    <a:lnTo>
                      <a:pt x="71031" y="165100"/>
                    </a:lnTo>
                    <a:lnTo>
                      <a:pt x="72491" y="165100"/>
                    </a:lnTo>
                    <a:lnTo>
                      <a:pt x="71335" y="163830"/>
                    </a:lnTo>
                    <a:lnTo>
                      <a:pt x="69151" y="163830"/>
                    </a:lnTo>
                    <a:lnTo>
                      <a:pt x="70104" y="161290"/>
                    </a:lnTo>
                    <a:lnTo>
                      <a:pt x="74447" y="163830"/>
                    </a:lnTo>
                    <a:lnTo>
                      <a:pt x="74447" y="162560"/>
                    </a:lnTo>
                    <a:lnTo>
                      <a:pt x="73469" y="162560"/>
                    </a:lnTo>
                    <a:lnTo>
                      <a:pt x="73774" y="161290"/>
                    </a:lnTo>
                    <a:lnTo>
                      <a:pt x="76301" y="161290"/>
                    </a:lnTo>
                    <a:lnTo>
                      <a:pt x="76301" y="155384"/>
                    </a:lnTo>
                    <a:lnTo>
                      <a:pt x="76047" y="154940"/>
                    </a:lnTo>
                    <a:lnTo>
                      <a:pt x="75311" y="153670"/>
                    </a:lnTo>
                    <a:lnTo>
                      <a:pt x="76593" y="153670"/>
                    </a:lnTo>
                    <a:lnTo>
                      <a:pt x="78130" y="154940"/>
                    </a:lnTo>
                    <a:lnTo>
                      <a:pt x="79717" y="156210"/>
                    </a:lnTo>
                    <a:lnTo>
                      <a:pt x="79717" y="154647"/>
                    </a:lnTo>
                    <a:lnTo>
                      <a:pt x="75095" y="152539"/>
                    </a:lnTo>
                    <a:lnTo>
                      <a:pt x="75095" y="157480"/>
                    </a:lnTo>
                    <a:lnTo>
                      <a:pt x="74587" y="157480"/>
                    </a:lnTo>
                    <a:lnTo>
                      <a:pt x="74066" y="158750"/>
                    </a:lnTo>
                    <a:lnTo>
                      <a:pt x="73723" y="160020"/>
                    </a:lnTo>
                    <a:lnTo>
                      <a:pt x="72326" y="159156"/>
                    </a:lnTo>
                    <a:lnTo>
                      <a:pt x="72326" y="161290"/>
                    </a:lnTo>
                    <a:lnTo>
                      <a:pt x="70777" y="160020"/>
                    </a:lnTo>
                    <a:lnTo>
                      <a:pt x="71259" y="158750"/>
                    </a:lnTo>
                    <a:lnTo>
                      <a:pt x="72326" y="161290"/>
                    </a:lnTo>
                    <a:lnTo>
                      <a:pt x="72326" y="159156"/>
                    </a:lnTo>
                    <a:lnTo>
                      <a:pt x="71691" y="158750"/>
                    </a:lnTo>
                    <a:lnTo>
                      <a:pt x="71780" y="157480"/>
                    </a:lnTo>
                    <a:lnTo>
                      <a:pt x="70345" y="157480"/>
                    </a:lnTo>
                    <a:lnTo>
                      <a:pt x="70345" y="154940"/>
                    </a:lnTo>
                    <a:lnTo>
                      <a:pt x="72161" y="154940"/>
                    </a:lnTo>
                    <a:lnTo>
                      <a:pt x="72199" y="157480"/>
                    </a:lnTo>
                    <a:lnTo>
                      <a:pt x="73799" y="156210"/>
                    </a:lnTo>
                    <a:lnTo>
                      <a:pt x="75095" y="157480"/>
                    </a:lnTo>
                    <a:lnTo>
                      <a:pt x="75095" y="152539"/>
                    </a:lnTo>
                    <a:lnTo>
                      <a:pt x="74815" y="152400"/>
                    </a:lnTo>
                    <a:lnTo>
                      <a:pt x="74917" y="151130"/>
                    </a:lnTo>
                    <a:lnTo>
                      <a:pt x="75501" y="149860"/>
                    </a:lnTo>
                    <a:lnTo>
                      <a:pt x="78181" y="151130"/>
                    </a:lnTo>
                    <a:lnTo>
                      <a:pt x="79705" y="152400"/>
                    </a:lnTo>
                    <a:lnTo>
                      <a:pt x="81343" y="153670"/>
                    </a:lnTo>
                    <a:lnTo>
                      <a:pt x="81343" y="152400"/>
                    </a:lnTo>
                    <a:lnTo>
                      <a:pt x="80238" y="152400"/>
                    </a:lnTo>
                    <a:lnTo>
                      <a:pt x="79933" y="151130"/>
                    </a:lnTo>
                    <a:lnTo>
                      <a:pt x="79565" y="151130"/>
                    </a:lnTo>
                    <a:lnTo>
                      <a:pt x="79794" y="149860"/>
                    </a:lnTo>
                    <a:lnTo>
                      <a:pt x="82334" y="149860"/>
                    </a:lnTo>
                    <a:lnTo>
                      <a:pt x="82334" y="129540"/>
                    </a:lnTo>
                    <a:lnTo>
                      <a:pt x="81229" y="129540"/>
                    </a:lnTo>
                    <a:lnTo>
                      <a:pt x="81305" y="127000"/>
                    </a:lnTo>
                    <a:lnTo>
                      <a:pt x="81076" y="126809"/>
                    </a:lnTo>
                    <a:lnTo>
                      <a:pt x="81076" y="132080"/>
                    </a:lnTo>
                    <a:lnTo>
                      <a:pt x="80975" y="133350"/>
                    </a:lnTo>
                    <a:lnTo>
                      <a:pt x="79768" y="133350"/>
                    </a:lnTo>
                    <a:lnTo>
                      <a:pt x="79768" y="147320"/>
                    </a:lnTo>
                    <a:lnTo>
                      <a:pt x="79413" y="148590"/>
                    </a:lnTo>
                    <a:lnTo>
                      <a:pt x="79171" y="147701"/>
                    </a:lnTo>
                    <a:lnTo>
                      <a:pt x="79171" y="148590"/>
                    </a:lnTo>
                    <a:lnTo>
                      <a:pt x="78473" y="151130"/>
                    </a:lnTo>
                    <a:lnTo>
                      <a:pt x="75679" y="149860"/>
                    </a:lnTo>
                    <a:lnTo>
                      <a:pt x="76365" y="147320"/>
                    </a:lnTo>
                    <a:lnTo>
                      <a:pt x="79171" y="148590"/>
                    </a:lnTo>
                    <a:lnTo>
                      <a:pt x="79171" y="147701"/>
                    </a:lnTo>
                    <a:lnTo>
                      <a:pt x="79070" y="147320"/>
                    </a:lnTo>
                    <a:lnTo>
                      <a:pt x="78752" y="147320"/>
                    </a:lnTo>
                    <a:lnTo>
                      <a:pt x="78803" y="146050"/>
                    </a:lnTo>
                    <a:lnTo>
                      <a:pt x="79070" y="146050"/>
                    </a:lnTo>
                    <a:lnTo>
                      <a:pt x="79463" y="147320"/>
                    </a:lnTo>
                    <a:lnTo>
                      <a:pt x="79768" y="147320"/>
                    </a:lnTo>
                    <a:lnTo>
                      <a:pt x="79768" y="133350"/>
                    </a:lnTo>
                    <a:lnTo>
                      <a:pt x="79146" y="133350"/>
                    </a:lnTo>
                    <a:lnTo>
                      <a:pt x="79146" y="131940"/>
                    </a:lnTo>
                    <a:lnTo>
                      <a:pt x="79590" y="130810"/>
                    </a:lnTo>
                    <a:lnTo>
                      <a:pt x="80695" y="132080"/>
                    </a:lnTo>
                    <a:lnTo>
                      <a:pt x="81076" y="132080"/>
                    </a:lnTo>
                    <a:lnTo>
                      <a:pt x="81076" y="126809"/>
                    </a:lnTo>
                    <a:lnTo>
                      <a:pt x="79781" y="125730"/>
                    </a:lnTo>
                    <a:lnTo>
                      <a:pt x="80314" y="124460"/>
                    </a:lnTo>
                    <a:lnTo>
                      <a:pt x="80835" y="123253"/>
                    </a:lnTo>
                    <a:lnTo>
                      <a:pt x="82169" y="121920"/>
                    </a:lnTo>
                    <a:lnTo>
                      <a:pt x="82702" y="123075"/>
                    </a:lnTo>
                    <a:lnTo>
                      <a:pt x="82829" y="123253"/>
                    </a:lnTo>
                    <a:lnTo>
                      <a:pt x="84099" y="124460"/>
                    </a:lnTo>
                    <a:lnTo>
                      <a:pt x="82461" y="125730"/>
                    </a:lnTo>
                    <a:lnTo>
                      <a:pt x="84074" y="127000"/>
                    </a:lnTo>
                    <a:lnTo>
                      <a:pt x="84416" y="126123"/>
                    </a:lnTo>
                    <a:lnTo>
                      <a:pt x="84010" y="125730"/>
                    </a:lnTo>
                    <a:lnTo>
                      <a:pt x="84569" y="125730"/>
                    </a:lnTo>
                    <a:lnTo>
                      <a:pt x="85077" y="124460"/>
                    </a:lnTo>
                    <a:lnTo>
                      <a:pt x="85636" y="125730"/>
                    </a:lnTo>
                    <a:lnTo>
                      <a:pt x="84569" y="125730"/>
                    </a:lnTo>
                    <a:lnTo>
                      <a:pt x="84416" y="126123"/>
                    </a:lnTo>
                    <a:lnTo>
                      <a:pt x="86550" y="128219"/>
                    </a:lnTo>
                    <a:lnTo>
                      <a:pt x="86537" y="129540"/>
                    </a:lnTo>
                    <a:lnTo>
                      <a:pt x="86080" y="130810"/>
                    </a:lnTo>
                    <a:lnTo>
                      <a:pt x="85026" y="130810"/>
                    </a:lnTo>
                    <a:lnTo>
                      <a:pt x="85394" y="132080"/>
                    </a:lnTo>
                    <a:lnTo>
                      <a:pt x="86385" y="132080"/>
                    </a:lnTo>
                    <a:lnTo>
                      <a:pt x="88214" y="133350"/>
                    </a:lnTo>
                    <a:lnTo>
                      <a:pt x="88214" y="132080"/>
                    </a:lnTo>
                    <a:lnTo>
                      <a:pt x="86436" y="132080"/>
                    </a:lnTo>
                    <a:lnTo>
                      <a:pt x="87337" y="129540"/>
                    </a:lnTo>
                    <a:lnTo>
                      <a:pt x="89128" y="129540"/>
                    </a:lnTo>
                    <a:lnTo>
                      <a:pt x="89128" y="124472"/>
                    </a:lnTo>
                    <a:lnTo>
                      <a:pt x="89217" y="121920"/>
                    </a:lnTo>
                    <a:lnTo>
                      <a:pt x="88874" y="121754"/>
                    </a:lnTo>
                    <a:lnTo>
                      <a:pt x="88874" y="127000"/>
                    </a:lnTo>
                    <a:lnTo>
                      <a:pt x="88557" y="127000"/>
                    </a:lnTo>
                    <a:lnTo>
                      <a:pt x="87972" y="128270"/>
                    </a:lnTo>
                    <a:lnTo>
                      <a:pt x="86017" y="127000"/>
                    </a:lnTo>
                    <a:lnTo>
                      <a:pt x="86550" y="125730"/>
                    </a:lnTo>
                    <a:lnTo>
                      <a:pt x="87071" y="125730"/>
                    </a:lnTo>
                    <a:lnTo>
                      <a:pt x="88874" y="127000"/>
                    </a:lnTo>
                    <a:lnTo>
                      <a:pt x="88874" y="121754"/>
                    </a:lnTo>
                    <a:lnTo>
                      <a:pt x="87401" y="120650"/>
                    </a:lnTo>
                    <a:lnTo>
                      <a:pt x="86626" y="120650"/>
                    </a:lnTo>
                    <a:lnTo>
                      <a:pt x="87147" y="121920"/>
                    </a:lnTo>
                    <a:lnTo>
                      <a:pt x="82753" y="121920"/>
                    </a:lnTo>
                    <a:lnTo>
                      <a:pt x="82880" y="119380"/>
                    </a:lnTo>
                    <a:lnTo>
                      <a:pt x="86626" y="120650"/>
                    </a:lnTo>
                    <a:lnTo>
                      <a:pt x="85852" y="119380"/>
                    </a:lnTo>
                    <a:lnTo>
                      <a:pt x="85140" y="119380"/>
                    </a:lnTo>
                    <a:lnTo>
                      <a:pt x="82423" y="118110"/>
                    </a:lnTo>
                    <a:lnTo>
                      <a:pt x="82207" y="116840"/>
                    </a:lnTo>
                    <a:lnTo>
                      <a:pt x="83426" y="114300"/>
                    </a:lnTo>
                    <a:lnTo>
                      <a:pt x="82486" y="114300"/>
                    </a:lnTo>
                    <a:lnTo>
                      <a:pt x="81495" y="113030"/>
                    </a:lnTo>
                    <a:lnTo>
                      <a:pt x="81229" y="112750"/>
                    </a:lnTo>
                    <a:lnTo>
                      <a:pt x="81229" y="119380"/>
                    </a:lnTo>
                    <a:lnTo>
                      <a:pt x="80327" y="118110"/>
                    </a:lnTo>
                    <a:lnTo>
                      <a:pt x="79781" y="119291"/>
                    </a:lnTo>
                    <a:lnTo>
                      <a:pt x="80721" y="120650"/>
                    </a:lnTo>
                    <a:lnTo>
                      <a:pt x="78790" y="120650"/>
                    </a:lnTo>
                    <a:lnTo>
                      <a:pt x="79870" y="121920"/>
                    </a:lnTo>
                    <a:lnTo>
                      <a:pt x="79057" y="122631"/>
                    </a:lnTo>
                    <a:lnTo>
                      <a:pt x="79057" y="133350"/>
                    </a:lnTo>
                    <a:lnTo>
                      <a:pt x="78524" y="135255"/>
                    </a:lnTo>
                    <a:lnTo>
                      <a:pt x="78524" y="139700"/>
                    </a:lnTo>
                    <a:lnTo>
                      <a:pt x="78270" y="139992"/>
                    </a:lnTo>
                    <a:lnTo>
                      <a:pt x="78270" y="146050"/>
                    </a:lnTo>
                    <a:lnTo>
                      <a:pt x="75984" y="146050"/>
                    </a:lnTo>
                    <a:lnTo>
                      <a:pt x="76085" y="144780"/>
                    </a:lnTo>
                    <a:lnTo>
                      <a:pt x="77330" y="144780"/>
                    </a:lnTo>
                    <a:lnTo>
                      <a:pt x="78270" y="146050"/>
                    </a:lnTo>
                    <a:lnTo>
                      <a:pt x="78270" y="139992"/>
                    </a:lnTo>
                    <a:lnTo>
                      <a:pt x="77406" y="140970"/>
                    </a:lnTo>
                    <a:lnTo>
                      <a:pt x="76847" y="140970"/>
                    </a:lnTo>
                    <a:lnTo>
                      <a:pt x="76276" y="140639"/>
                    </a:lnTo>
                    <a:lnTo>
                      <a:pt x="76276" y="140970"/>
                    </a:lnTo>
                    <a:lnTo>
                      <a:pt x="74853" y="142240"/>
                    </a:lnTo>
                    <a:lnTo>
                      <a:pt x="74345" y="141706"/>
                    </a:lnTo>
                    <a:lnTo>
                      <a:pt x="74345" y="146050"/>
                    </a:lnTo>
                    <a:lnTo>
                      <a:pt x="73964" y="148590"/>
                    </a:lnTo>
                    <a:lnTo>
                      <a:pt x="73736" y="149860"/>
                    </a:lnTo>
                    <a:lnTo>
                      <a:pt x="73355" y="151130"/>
                    </a:lnTo>
                    <a:lnTo>
                      <a:pt x="71323" y="151130"/>
                    </a:lnTo>
                    <a:lnTo>
                      <a:pt x="70916" y="152400"/>
                    </a:lnTo>
                    <a:lnTo>
                      <a:pt x="70408" y="153670"/>
                    </a:lnTo>
                    <a:lnTo>
                      <a:pt x="68935" y="153111"/>
                    </a:lnTo>
                    <a:lnTo>
                      <a:pt x="68935" y="158889"/>
                    </a:lnTo>
                    <a:lnTo>
                      <a:pt x="68414" y="160020"/>
                    </a:lnTo>
                    <a:lnTo>
                      <a:pt x="68097" y="160020"/>
                    </a:lnTo>
                    <a:lnTo>
                      <a:pt x="68072" y="162560"/>
                    </a:lnTo>
                    <a:lnTo>
                      <a:pt x="66878" y="162560"/>
                    </a:lnTo>
                    <a:lnTo>
                      <a:pt x="66878" y="176530"/>
                    </a:lnTo>
                    <a:lnTo>
                      <a:pt x="66776" y="180340"/>
                    </a:lnTo>
                    <a:lnTo>
                      <a:pt x="66649" y="182880"/>
                    </a:lnTo>
                    <a:lnTo>
                      <a:pt x="65341" y="182880"/>
                    </a:lnTo>
                    <a:lnTo>
                      <a:pt x="64503" y="181610"/>
                    </a:lnTo>
                    <a:lnTo>
                      <a:pt x="64414" y="180340"/>
                    </a:lnTo>
                    <a:lnTo>
                      <a:pt x="66776" y="180340"/>
                    </a:lnTo>
                    <a:lnTo>
                      <a:pt x="66776" y="176644"/>
                    </a:lnTo>
                    <a:lnTo>
                      <a:pt x="65633" y="177800"/>
                    </a:lnTo>
                    <a:lnTo>
                      <a:pt x="62128" y="180340"/>
                    </a:lnTo>
                    <a:lnTo>
                      <a:pt x="59474" y="179070"/>
                    </a:lnTo>
                    <a:lnTo>
                      <a:pt x="57315" y="173990"/>
                    </a:lnTo>
                    <a:lnTo>
                      <a:pt x="56286" y="171450"/>
                    </a:lnTo>
                    <a:lnTo>
                      <a:pt x="56870" y="168910"/>
                    </a:lnTo>
                    <a:lnTo>
                      <a:pt x="57429" y="167640"/>
                    </a:lnTo>
                    <a:lnTo>
                      <a:pt x="57988" y="166370"/>
                    </a:lnTo>
                    <a:lnTo>
                      <a:pt x="60960" y="166370"/>
                    </a:lnTo>
                    <a:lnTo>
                      <a:pt x="61823" y="167640"/>
                    </a:lnTo>
                    <a:lnTo>
                      <a:pt x="62788" y="167640"/>
                    </a:lnTo>
                    <a:lnTo>
                      <a:pt x="62382" y="168910"/>
                    </a:lnTo>
                    <a:lnTo>
                      <a:pt x="63449" y="168910"/>
                    </a:lnTo>
                    <a:lnTo>
                      <a:pt x="63906" y="167640"/>
                    </a:lnTo>
                    <a:lnTo>
                      <a:pt x="65570" y="168910"/>
                    </a:lnTo>
                    <a:lnTo>
                      <a:pt x="65227" y="170180"/>
                    </a:lnTo>
                    <a:lnTo>
                      <a:pt x="64706" y="170180"/>
                    </a:lnTo>
                    <a:lnTo>
                      <a:pt x="65087" y="171450"/>
                    </a:lnTo>
                    <a:lnTo>
                      <a:pt x="65341" y="172720"/>
                    </a:lnTo>
                    <a:lnTo>
                      <a:pt x="64871" y="173990"/>
                    </a:lnTo>
                    <a:lnTo>
                      <a:pt x="62738" y="175260"/>
                    </a:lnTo>
                    <a:lnTo>
                      <a:pt x="63334" y="177800"/>
                    </a:lnTo>
                    <a:lnTo>
                      <a:pt x="66700" y="172720"/>
                    </a:lnTo>
                    <a:lnTo>
                      <a:pt x="66878" y="176530"/>
                    </a:lnTo>
                    <a:lnTo>
                      <a:pt x="66878" y="162560"/>
                    </a:lnTo>
                    <a:lnTo>
                      <a:pt x="63347" y="162560"/>
                    </a:lnTo>
                    <a:lnTo>
                      <a:pt x="65201" y="163830"/>
                    </a:lnTo>
                    <a:lnTo>
                      <a:pt x="64731" y="165100"/>
                    </a:lnTo>
                    <a:lnTo>
                      <a:pt x="60921" y="165100"/>
                    </a:lnTo>
                    <a:lnTo>
                      <a:pt x="58369" y="163830"/>
                    </a:lnTo>
                    <a:lnTo>
                      <a:pt x="57404" y="161290"/>
                    </a:lnTo>
                    <a:lnTo>
                      <a:pt x="57327" y="158889"/>
                    </a:lnTo>
                    <a:lnTo>
                      <a:pt x="54521" y="160020"/>
                    </a:lnTo>
                    <a:lnTo>
                      <a:pt x="54140" y="161290"/>
                    </a:lnTo>
                    <a:lnTo>
                      <a:pt x="56476" y="161290"/>
                    </a:lnTo>
                    <a:lnTo>
                      <a:pt x="57048" y="162560"/>
                    </a:lnTo>
                    <a:lnTo>
                      <a:pt x="57251" y="165100"/>
                    </a:lnTo>
                    <a:lnTo>
                      <a:pt x="53517" y="166370"/>
                    </a:lnTo>
                    <a:lnTo>
                      <a:pt x="50038" y="165100"/>
                    </a:lnTo>
                    <a:lnTo>
                      <a:pt x="47688" y="161290"/>
                    </a:lnTo>
                    <a:lnTo>
                      <a:pt x="47574" y="159842"/>
                    </a:lnTo>
                    <a:lnTo>
                      <a:pt x="47510" y="157480"/>
                    </a:lnTo>
                    <a:lnTo>
                      <a:pt x="47625" y="153670"/>
                    </a:lnTo>
                    <a:lnTo>
                      <a:pt x="50203" y="152400"/>
                    </a:lnTo>
                    <a:lnTo>
                      <a:pt x="50838" y="151130"/>
                    </a:lnTo>
                    <a:lnTo>
                      <a:pt x="51993" y="149860"/>
                    </a:lnTo>
                    <a:lnTo>
                      <a:pt x="53098" y="149860"/>
                    </a:lnTo>
                    <a:lnTo>
                      <a:pt x="53174" y="151130"/>
                    </a:lnTo>
                    <a:lnTo>
                      <a:pt x="51816" y="152400"/>
                    </a:lnTo>
                    <a:lnTo>
                      <a:pt x="56286" y="152400"/>
                    </a:lnTo>
                    <a:lnTo>
                      <a:pt x="52298" y="154940"/>
                    </a:lnTo>
                    <a:lnTo>
                      <a:pt x="54419" y="156210"/>
                    </a:lnTo>
                    <a:lnTo>
                      <a:pt x="52082" y="158750"/>
                    </a:lnTo>
                    <a:lnTo>
                      <a:pt x="54038" y="158750"/>
                    </a:lnTo>
                    <a:lnTo>
                      <a:pt x="54394" y="157480"/>
                    </a:lnTo>
                    <a:lnTo>
                      <a:pt x="56222" y="156210"/>
                    </a:lnTo>
                    <a:lnTo>
                      <a:pt x="57442" y="158356"/>
                    </a:lnTo>
                    <a:lnTo>
                      <a:pt x="57721" y="157480"/>
                    </a:lnTo>
                    <a:lnTo>
                      <a:pt x="57962" y="156210"/>
                    </a:lnTo>
                    <a:lnTo>
                      <a:pt x="58458" y="153670"/>
                    </a:lnTo>
                    <a:lnTo>
                      <a:pt x="58902" y="152400"/>
                    </a:lnTo>
                    <a:lnTo>
                      <a:pt x="62293" y="151130"/>
                    </a:lnTo>
                    <a:lnTo>
                      <a:pt x="62941" y="149860"/>
                    </a:lnTo>
                    <a:lnTo>
                      <a:pt x="63944" y="149860"/>
                    </a:lnTo>
                    <a:lnTo>
                      <a:pt x="66179" y="153670"/>
                    </a:lnTo>
                    <a:lnTo>
                      <a:pt x="62090" y="153670"/>
                    </a:lnTo>
                    <a:lnTo>
                      <a:pt x="62636" y="154940"/>
                    </a:lnTo>
                    <a:lnTo>
                      <a:pt x="64350" y="156210"/>
                    </a:lnTo>
                    <a:lnTo>
                      <a:pt x="67056" y="153670"/>
                    </a:lnTo>
                    <a:lnTo>
                      <a:pt x="68008" y="154940"/>
                    </a:lnTo>
                    <a:lnTo>
                      <a:pt x="68770" y="156210"/>
                    </a:lnTo>
                    <a:lnTo>
                      <a:pt x="68935" y="158889"/>
                    </a:lnTo>
                    <a:lnTo>
                      <a:pt x="68935" y="153111"/>
                    </a:lnTo>
                    <a:lnTo>
                      <a:pt x="67132" y="152400"/>
                    </a:lnTo>
                    <a:lnTo>
                      <a:pt x="66687" y="152400"/>
                    </a:lnTo>
                    <a:lnTo>
                      <a:pt x="66167" y="149860"/>
                    </a:lnTo>
                    <a:lnTo>
                      <a:pt x="66052" y="148590"/>
                    </a:lnTo>
                    <a:lnTo>
                      <a:pt x="63360" y="146050"/>
                    </a:lnTo>
                    <a:lnTo>
                      <a:pt x="64338" y="143510"/>
                    </a:lnTo>
                    <a:lnTo>
                      <a:pt x="64617" y="138430"/>
                    </a:lnTo>
                    <a:lnTo>
                      <a:pt x="67462" y="138430"/>
                    </a:lnTo>
                    <a:lnTo>
                      <a:pt x="68072" y="139700"/>
                    </a:lnTo>
                    <a:lnTo>
                      <a:pt x="67449" y="140970"/>
                    </a:lnTo>
                    <a:lnTo>
                      <a:pt x="68922" y="140970"/>
                    </a:lnTo>
                    <a:lnTo>
                      <a:pt x="68961" y="142481"/>
                    </a:lnTo>
                    <a:lnTo>
                      <a:pt x="68745" y="143510"/>
                    </a:lnTo>
                    <a:lnTo>
                      <a:pt x="68262" y="143510"/>
                    </a:lnTo>
                    <a:lnTo>
                      <a:pt x="67538" y="144780"/>
                    </a:lnTo>
                    <a:lnTo>
                      <a:pt x="68859" y="144780"/>
                    </a:lnTo>
                    <a:lnTo>
                      <a:pt x="69380" y="143510"/>
                    </a:lnTo>
                    <a:lnTo>
                      <a:pt x="70065" y="142240"/>
                    </a:lnTo>
                    <a:lnTo>
                      <a:pt x="71132" y="142240"/>
                    </a:lnTo>
                    <a:lnTo>
                      <a:pt x="73190" y="144780"/>
                    </a:lnTo>
                    <a:lnTo>
                      <a:pt x="72898" y="144780"/>
                    </a:lnTo>
                    <a:lnTo>
                      <a:pt x="70256" y="143510"/>
                    </a:lnTo>
                    <a:lnTo>
                      <a:pt x="70281" y="144856"/>
                    </a:lnTo>
                    <a:lnTo>
                      <a:pt x="72148" y="146050"/>
                    </a:lnTo>
                    <a:lnTo>
                      <a:pt x="72580" y="147154"/>
                    </a:lnTo>
                    <a:lnTo>
                      <a:pt x="74345" y="146050"/>
                    </a:lnTo>
                    <a:lnTo>
                      <a:pt x="74345" y="141706"/>
                    </a:lnTo>
                    <a:lnTo>
                      <a:pt x="73660" y="140970"/>
                    </a:lnTo>
                    <a:lnTo>
                      <a:pt x="76276" y="140970"/>
                    </a:lnTo>
                    <a:lnTo>
                      <a:pt x="76276" y="140639"/>
                    </a:lnTo>
                    <a:lnTo>
                      <a:pt x="74726" y="139700"/>
                    </a:lnTo>
                    <a:lnTo>
                      <a:pt x="71666" y="139700"/>
                    </a:lnTo>
                    <a:lnTo>
                      <a:pt x="70739" y="138430"/>
                    </a:lnTo>
                    <a:lnTo>
                      <a:pt x="69824" y="137160"/>
                    </a:lnTo>
                    <a:lnTo>
                      <a:pt x="70980" y="135890"/>
                    </a:lnTo>
                    <a:lnTo>
                      <a:pt x="72136" y="137160"/>
                    </a:lnTo>
                    <a:lnTo>
                      <a:pt x="73177" y="137160"/>
                    </a:lnTo>
                    <a:lnTo>
                      <a:pt x="78524" y="139700"/>
                    </a:lnTo>
                    <a:lnTo>
                      <a:pt x="78524" y="135255"/>
                    </a:lnTo>
                    <a:lnTo>
                      <a:pt x="78346" y="135890"/>
                    </a:lnTo>
                    <a:lnTo>
                      <a:pt x="77152" y="134785"/>
                    </a:lnTo>
                    <a:lnTo>
                      <a:pt x="77152" y="137160"/>
                    </a:lnTo>
                    <a:lnTo>
                      <a:pt x="73240" y="137160"/>
                    </a:lnTo>
                    <a:lnTo>
                      <a:pt x="71894" y="135890"/>
                    </a:lnTo>
                    <a:lnTo>
                      <a:pt x="72834" y="134620"/>
                    </a:lnTo>
                    <a:lnTo>
                      <a:pt x="77152" y="137160"/>
                    </a:lnTo>
                    <a:lnTo>
                      <a:pt x="77152" y="134785"/>
                    </a:lnTo>
                    <a:lnTo>
                      <a:pt x="76987" y="134620"/>
                    </a:lnTo>
                    <a:lnTo>
                      <a:pt x="75819" y="134620"/>
                    </a:lnTo>
                    <a:lnTo>
                      <a:pt x="73761" y="133350"/>
                    </a:lnTo>
                    <a:lnTo>
                      <a:pt x="73152" y="132080"/>
                    </a:lnTo>
                    <a:lnTo>
                      <a:pt x="77012" y="132080"/>
                    </a:lnTo>
                    <a:lnTo>
                      <a:pt x="77304" y="133350"/>
                    </a:lnTo>
                    <a:lnTo>
                      <a:pt x="79057" y="133350"/>
                    </a:lnTo>
                    <a:lnTo>
                      <a:pt x="79057" y="122631"/>
                    </a:lnTo>
                    <a:lnTo>
                      <a:pt x="78765" y="122897"/>
                    </a:lnTo>
                    <a:lnTo>
                      <a:pt x="78765" y="129540"/>
                    </a:lnTo>
                    <a:lnTo>
                      <a:pt x="77812" y="132080"/>
                    </a:lnTo>
                    <a:lnTo>
                      <a:pt x="76987" y="130810"/>
                    </a:lnTo>
                    <a:lnTo>
                      <a:pt x="73875" y="130810"/>
                    </a:lnTo>
                    <a:lnTo>
                      <a:pt x="74155" y="129540"/>
                    </a:lnTo>
                    <a:lnTo>
                      <a:pt x="74447" y="128270"/>
                    </a:lnTo>
                    <a:lnTo>
                      <a:pt x="76860" y="129514"/>
                    </a:lnTo>
                    <a:lnTo>
                      <a:pt x="75628" y="127000"/>
                    </a:lnTo>
                    <a:lnTo>
                      <a:pt x="77279" y="127000"/>
                    </a:lnTo>
                    <a:lnTo>
                      <a:pt x="78054" y="128270"/>
                    </a:lnTo>
                    <a:lnTo>
                      <a:pt x="77406" y="128270"/>
                    </a:lnTo>
                    <a:lnTo>
                      <a:pt x="76873" y="129476"/>
                    </a:lnTo>
                    <a:lnTo>
                      <a:pt x="78765" y="129540"/>
                    </a:lnTo>
                    <a:lnTo>
                      <a:pt x="78765" y="122897"/>
                    </a:lnTo>
                    <a:lnTo>
                      <a:pt x="78549" y="123075"/>
                    </a:lnTo>
                    <a:lnTo>
                      <a:pt x="78422" y="123190"/>
                    </a:lnTo>
                    <a:lnTo>
                      <a:pt x="78333" y="124460"/>
                    </a:lnTo>
                    <a:lnTo>
                      <a:pt x="73317" y="124460"/>
                    </a:lnTo>
                    <a:lnTo>
                      <a:pt x="73037" y="123253"/>
                    </a:lnTo>
                    <a:lnTo>
                      <a:pt x="72796" y="123012"/>
                    </a:lnTo>
                    <a:lnTo>
                      <a:pt x="72796" y="130810"/>
                    </a:lnTo>
                    <a:lnTo>
                      <a:pt x="72047" y="132080"/>
                    </a:lnTo>
                    <a:lnTo>
                      <a:pt x="71640" y="133350"/>
                    </a:lnTo>
                    <a:lnTo>
                      <a:pt x="68872" y="133350"/>
                    </a:lnTo>
                    <a:lnTo>
                      <a:pt x="68643" y="135890"/>
                    </a:lnTo>
                    <a:lnTo>
                      <a:pt x="64427" y="135890"/>
                    </a:lnTo>
                    <a:lnTo>
                      <a:pt x="64401" y="137160"/>
                    </a:lnTo>
                    <a:lnTo>
                      <a:pt x="60083" y="139700"/>
                    </a:lnTo>
                    <a:lnTo>
                      <a:pt x="60083" y="146050"/>
                    </a:lnTo>
                    <a:lnTo>
                      <a:pt x="62420" y="146050"/>
                    </a:lnTo>
                    <a:lnTo>
                      <a:pt x="62687" y="147320"/>
                    </a:lnTo>
                    <a:lnTo>
                      <a:pt x="62433" y="147320"/>
                    </a:lnTo>
                    <a:lnTo>
                      <a:pt x="61937" y="149860"/>
                    </a:lnTo>
                    <a:lnTo>
                      <a:pt x="60159" y="151130"/>
                    </a:lnTo>
                    <a:lnTo>
                      <a:pt x="56476" y="151130"/>
                    </a:lnTo>
                    <a:lnTo>
                      <a:pt x="55740" y="149860"/>
                    </a:lnTo>
                    <a:lnTo>
                      <a:pt x="54991" y="148564"/>
                    </a:lnTo>
                    <a:lnTo>
                      <a:pt x="54470" y="144970"/>
                    </a:lnTo>
                    <a:lnTo>
                      <a:pt x="54521" y="142240"/>
                    </a:lnTo>
                    <a:lnTo>
                      <a:pt x="56146" y="138430"/>
                    </a:lnTo>
                    <a:lnTo>
                      <a:pt x="60071" y="138430"/>
                    </a:lnTo>
                    <a:lnTo>
                      <a:pt x="61645" y="137160"/>
                    </a:lnTo>
                    <a:lnTo>
                      <a:pt x="64401" y="137160"/>
                    </a:lnTo>
                    <a:lnTo>
                      <a:pt x="64401" y="135877"/>
                    </a:lnTo>
                    <a:lnTo>
                      <a:pt x="62623" y="134620"/>
                    </a:lnTo>
                    <a:lnTo>
                      <a:pt x="62001" y="129540"/>
                    </a:lnTo>
                    <a:lnTo>
                      <a:pt x="61861" y="128371"/>
                    </a:lnTo>
                    <a:lnTo>
                      <a:pt x="61925" y="128219"/>
                    </a:lnTo>
                    <a:lnTo>
                      <a:pt x="63614" y="127000"/>
                    </a:lnTo>
                    <a:lnTo>
                      <a:pt x="67462" y="128219"/>
                    </a:lnTo>
                    <a:lnTo>
                      <a:pt x="66344" y="125730"/>
                    </a:lnTo>
                    <a:lnTo>
                      <a:pt x="68059" y="124460"/>
                    </a:lnTo>
                    <a:lnTo>
                      <a:pt x="68884" y="124460"/>
                    </a:lnTo>
                    <a:lnTo>
                      <a:pt x="70294" y="127000"/>
                    </a:lnTo>
                    <a:lnTo>
                      <a:pt x="71628" y="125730"/>
                    </a:lnTo>
                    <a:lnTo>
                      <a:pt x="72504" y="127000"/>
                    </a:lnTo>
                    <a:lnTo>
                      <a:pt x="72364" y="128270"/>
                    </a:lnTo>
                    <a:lnTo>
                      <a:pt x="69583" y="128270"/>
                    </a:lnTo>
                    <a:lnTo>
                      <a:pt x="70332" y="127000"/>
                    </a:lnTo>
                    <a:lnTo>
                      <a:pt x="68948" y="127000"/>
                    </a:lnTo>
                    <a:lnTo>
                      <a:pt x="67551" y="128219"/>
                    </a:lnTo>
                    <a:lnTo>
                      <a:pt x="69532" y="128270"/>
                    </a:lnTo>
                    <a:lnTo>
                      <a:pt x="69684" y="129540"/>
                    </a:lnTo>
                    <a:lnTo>
                      <a:pt x="68148" y="132080"/>
                    </a:lnTo>
                    <a:lnTo>
                      <a:pt x="69697" y="132080"/>
                    </a:lnTo>
                    <a:lnTo>
                      <a:pt x="69481" y="130810"/>
                    </a:lnTo>
                    <a:lnTo>
                      <a:pt x="69875" y="129540"/>
                    </a:lnTo>
                    <a:lnTo>
                      <a:pt x="71932" y="129540"/>
                    </a:lnTo>
                    <a:lnTo>
                      <a:pt x="72796" y="130810"/>
                    </a:lnTo>
                    <a:lnTo>
                      <a:pt x="72796" y="123012"/>
                    </a:lnTo>
                    <a:lnTo>
                      <a:pt x="71666" y="122110"/>
                    </a:lnTo>
                    <a:lnTo>
                      <a:pt x="71666" y="124460"/>
                    </a:lnTo>
                    <a:lnTo>
                      <a:pt x="70815" y="125730"/>
                    </a:lnTo>
                    <a:lnTo>
                      <a:pt x="70027" y="125730"/>
                    </a:lnTo>
                    <a:lnTo>
                      <a:pt x="69037" y="124460"/>
                    </a:lnTo>
                    <a:lnTo>
                      <a:pt x="70078" y="123190"/>
                    </a:lnTo>
                    <a:lnTo>
                      <a:pt x="70827" y="123190"/>
                    </a:lnTo>
                    <a:lnTo>
                      <a:pt x="71666" y="124460"/>
                    </a:lnTo>
                    <a:lnTo>
                      <a:pt x="71666" y="122110"/>
                    </a:lnTo>
                    <a:lnTo>
                      <a:pt x="71437" y="121920"/>
                    </a:lnTo>
                    <a:lnTo>
                      <a:pt x="71564" y="120650"/>
                    </a:lnTo>
                    <a:lnTo>
                      <a:pt x="71691" y="119380"/>
                    </a:lnTo>
                    <a:lnTo>
                      <a:pt x="69532" y="118414"/>
                    </a:lnTo>
                    <a:lnTo>
                      <a:pt x="69532" y="121920"/>
                    </a:lnTo>
                    <a:lnTo>
                      <a:pt x="69265" y="123190"/>
                    </a:lnTo>
                    <a:lnTo>
                      <a:pt x="68808" y="123190"/>
                    </a:lnTo>
                    <a:lnTo>
                      <a:pt x="68592" y="121920"/>
                    </a:lnTo>
                    <a:lnTo>
                      <a:pt x="69532" y="121920"/>
                    </a:lnTo>
                    <a:lnTo>
                      <a:pt x="69532" y="118414"/>
                    </a:lnTo>
                    <a:lnTo>
                      <a:pt x="68884" y="118110"/>
                    </a:lnTo>
                    <a:lnTo>
                      <a:pt x="68605" y="116840"/>
                    </a:lnTo>
                    <a:lnTo>
                      <a:pt x="68287" y="116840"/>
                    </a:lnTo>
                    <a:lnTo>
                      <a:pt x="69430" y="115570"/>
                    </a:lnTo>
                    <a:lnTo>
                      <a:pt x="71882" y="116840"/>
                    </a:lnTo>
                    <a:lnTo>
                      <a:pt x="72834" y="118110"/>
                    </a:lnTo>
                    <a:lnTo>
                      <a:pt x="73748" y="118110"/>
                    </a:lnTo>
                    <a:lnTo>
                      <a:pt x="71094" y="115570"/>
                    </a:lnTo>
                    <a:lnTo>
                      <a:pt x="72288" y="115570"/>
                    </a:lnTo>
                    <a:lnTo>
                      <a:pt x="71361" y="114300"/>
                    </a:lnTo>
                    <a:lnTo>
                      <a:pt x="71564" y="113030"/>
                    </a:lnTo>
                    <a:lnTo>
                      <a:pt x="73266" y="113030"/>
                    </a:lnTo>
                    <a:lnTo>
                      <a:pt x="73634" y="114300"/>
                    </a:lnTo>
                    <a:lnTo>
                      <a:pt x="73075" y="115570"/>
                    </a:lnTo>
                    <a:lnTo>
                      <a:pt x="73990" y="115570"/>
                    </a:lnTo>
                    <a:lnTo>
                      <a:pt x="74904" y="114757"/>
                    </a:lnTo>
                    <a:lnTo>
                      <a:pt x="74879" y="114300"/>
                    </a:lnTo>
                    <a:lnTo>
                      <a:pt x="75425" y="114300"/>
                    </a:lnTo>
                    <a:lnTo>
                      <a:pt x="75984" y="113030"/>
                    </a:lnTo>
                    <a:lnTo>
                      <a:pt x="76555" y="111760"/>
                    </a:lnTo>
                    <a:lnTo>
                      <a:pt x="78282" y="114300"/>
                    </a:lnTo>
                    <a:lnTo>
                      <a:pt x="75425" y="114300"/>
                    </a:lnTo>
                    <a:lnTo>
                      <a:pt x="74904" y="114757"/>
                    </a:lnTo>
                    <a:lnTo>
                      <a:pt x="75057" y="116840"/>
                    </a:lnTo>
                    <a:lnTo>
                      <a:pt x="76885" y="118110"/>
                    </a:lnTo>
                    <a:lnTo>
                      <a:pt x="75234" y="118110"/>
                    </a:lnTo>
                    <a:lnTo>
                      <a:pt x="76593" y="119291"/>
                    </a:lnTo>
                    <a:lnTo>
                      <a:pt x="76682" y="120650"/>
                    </a:lnTo>
                    <a:lnTo>
                      <a:pt x="75184" y="121920"/>
                    </a:lnTo>
                    <a:lnTo>
                      <a:pt x="78447" y="123164"/>
                    </a:lnTo>
                    <a:lnTo>
                      <a:pt x="76593" y="121920"/>
                    </a:lnTo>
                    <a:lnTo>
                      <a:pt x="78498" y="120650"/>
                    </a:lnTo>
                    <a:lnTo>
                      <a:pt x="77000" y="119380"/>
                    </a:lnTo>
                    <a:lnTo>
                      <a:pt x="77254" y="118110"/>
                    </a:lnTo>
                    <a:lnTo>
                      <a:pt x="78752" y="118110"/>
                    </a:lnTo>
                    <a:lnTo>
                      <a:pt x="79324" y="119380"/>
                    </a:lnTo>
                    <a:lnTo>
                      <a:pt x="79743" y="119380"/>
                    </a:lnTo>
                    <a:lnTo>
                      <a:pt x="78536" y="116840"/>
                    </a:lnTo>
                    <a:lnTo>
                      <a:pt x="80606" y="116840"/>
                    </a:lnTo>
                    <a:lnTo>
                      <a:pt x="81229" y="119380"/>
                    </a:lnTo>
                    <a:lnTo>
                      <a:pt x="81229" y="112750"/>
                    </a:lnTo>
                    <a:lnTo>
                      <a:pt x="80289" y="111760"/>
                    </a:lnTo>
                    <a:lnTo>
                      <a:pt x="80086" y="110490"/>
                    </a:lnTo>
                    <a:lnTo>
                      <a:pt x="81546" y="110490"/>
                    </a:lnTo>
                    <a:lnTo>
                      <a:pt x="81889" y="109220"/>
                    </a:lnTo>
                    <a:lnTo>
                      <a:pt x="84150" y="109220"/>
                    </a:lnTo>
                    <a:lnTo>
                      <a:pt x="84404" y="111760"/>
                    </a:lnTo>
                    <a:lnTo>
                      <a:pt x="83489" y="111760"/>
                    </a:lnTo>
                    <a:lnTo>
                      <a:pt x="81546" y="110490"/>
                    </a:lnTo>
                    <a:lnTo>
                      <a:pt x="83045" y="113030"/>
                    </a:lnTo>
                    <a:lnTo>
                      <a:pt x="85255" y="114350"/>
                    </a:lnTo>
                    <a:lnTo>
                      <a:pt x="86944" y="115455"/>
                    </a:lnTo>
                    <a:lnTo>
                      <a:pt x="87033" y="114300"/>
                    </a:lnTo>
                    <a:lnTo>
                      <a:pt x="87083" y="113030"/>
                    </a:lnTo>
                    <a:lnTo>
                      <a:pt x="89255" y="113030"/>
                    </a:lnTo>
                    <a:lnTo>
                      <a:pt x="89217" y="111760"/>
                    </a:lnTo>
                    <a:lnTo>
                      <a:pt x="89090" y="111760"/>
                    </a:lnTo>
                    <a:lnTo>
                      <a:pt x="89217" y="110490"/>
                    </a:lnTo>
                    <a:lnTo>
                      <a:pt x="89700" y="110490"/>
                    </a:lnTo>
                    <a:lnTo>
                      <a:pt x="91414" y="111760"/>
                    </a:lnTo>
                    <a:lnTo>
                      <a:pt x="91440" y="113030"/>
                    </a:lnTo>
                    <a:lnTo>
                      <a:pt x="90284" y="113030"/>
                    </a:lnTo>
                    <a:lnTo>
                      <a:pt x="90512" y="114300"/>
                    </a:lnTo>
                    <a:lnTo>
                      <a:pt x="92176" y="115570"/>
                    </a:lnTo>
                    <a:lnTo>
                      <a:pt x="91630" y="116840"/>
                    </a:lnTo>
                    <a:lnTo>
                      <a:pt x="90068" y="116840"/>
                    </a:lnTo>
                    <a:lnTo>
                      <a:pt x="89547" y="115570"/>
                    </a:lnTo>
                    <a:lnTo>
                      <a:pt x="89039" y="114300"/>
                    </a:lnTo>
                    <a:lnTo>
                      <a:pt x="87096" y="114300"/>
                    </a:lnTo>
                    <a:lnTo>
                      <a:pt x="87122" y="115570"/>
                    </a:lnTo>
                    <a:lnTo>
                      <a:pt x="86944" y="115455"/>
                    </a:lnTo>
                    <a:lnTo>
                      <a:pt x="86829" y="116840"/>
                    </a:lnTo>
                    <a:lnTo>
                      <a:pt x="91046" y="120650"/>
                    </a:lnTo>
                    <a:lnTo>
                      <a:pt x="89496" y="121920"/>
                    </a:lnTo>
                    <a:lnTo>
                      <a:pt x="89217" y="121920"/>
                    </a:lnTo>
                    <a:lnTo>
                      <a:pt x="90284" y="123151"/>
                    </a:lnTo>
                    <a:lnTo>
                      <a:pt x="90957" y="124460"/>
                    </a:lnTo>
                    <a:lnTo>
                      <a:pt x="92849" y="124460"/>
                    </a:lnTo>
                    <a:lnTo>
                      <a:pt x="93103" y="125730"/>
                    </a:lnTo>
                    <a:lnTo>
                      <a:pt x="93243" y="125730"/>
                    </a:lnTo>
                    <a:lnTo>
                      <a:pt x="93078" y="124460"/>
                    </a:lnTo>
                    <a:lnTo>
                      <a:pt x="95008" y="124460"/>
                    </a:lnTo>
                    <a:lnTo>
                      <a:pt x="95008" y="122516"/>
                    </a:lnTo>
                    <a:lnTo>
                      <a:pt x="92354" y="120650"/>
                    </a:lnTo>
                    <a:lnTo>
                      <a:pt x="93624" y="118325"/>
                    </a:lnTo>
                    <a:lnTo>
                      <a:pt x="93662" y="116840"/>
                    </a:lnTo>
                    <a:lnTo>
                      <a:pt x="93535" y="114300"/>
                    </a:lnTo>
                    <a:lnTo>
                      <a:pt x="95707" y="114300"/>
                    </a:lnTo>
                    <a:lnTo>
                      <a:pt x="97332" y="116840"/>
                    </a:lnTo>
                    <a:lnTo>
                      <a:pt x="96507" y="118110"/>
                    </a:lnTo>
                    <a:lnTo>
                      <a:pt x="98348" y="120650"/>
                    </a:lnTo>
                    <a:lnTo>
                      <a:pt x="98348" y="115265"/>
                    </a:lnTo>
                    <a:lnTo>
                      <a:pt x="97637" y="114300"/>
                    </a:lnTo>
                    <a:lnTo>
                      <a:pt x="97193" y="114300"/>
                    </a:lnTo>
                    <a:lnTo>
                      <a:pt x="95923" y="113030"/>
                    </a:lnTo>
                    <a:lnTo>
                      <a:pt x="94919" y="113030"/>
                    </a:lnTo>
                    <a:lnTo>
                      <a:pt x="93294" y="111760"/>
                    </a:lnTo>
                    <a:lnTo>
                      <a:pt x="92227" y="110490"/>
                    </a:lnTo>
                    <a:lnTo>
                      <a:pt x="91033" y="107950"/>
                    </a:lnTo>
                    <a:lnTo>
                      <a:pt x="92176" y="107950"/>
                    </a:lnTo>
                    <a:lnTo>
                      <a:pt x="93421" y="105397"/>
                    </a:lnTo>
                    <a:lnTo>
                      <a:pt x="93573" y="104140"/>
                    </a:lnTo>
                    <a:lnTo>
                      <a:pt x="93129" y="102870"/>
                    </a:lnTo>
                    <a:lnTo>
                      <a:pt x="92265" y="100330"/>
                    </a:lnTo>
                    <a:lnTo>
                      <a:pt x="91541" y="99085"/>
                    </a:lnTo>
                    <a:lnTo>
                      <a:pt x="91541" y="106680"/>
                    </a:lnTo>
                    <a:lnTo>
                      <a:pt x="90398" y="106680"/>
                    </a:lnTo>
                    <a:lnTo>
                      <a:pt x="89446" y="107950"/>
                    </a:lnTo>
                    <a:lnTo>
                      <a:pt x="89090" y="107353"/>
                    </a:lnTo>
                    <a:lnTo>
                      <a:pt x="89090" y="110490"/>
                    </a:lnTo>
                    <a:lnTo>
                      <a:pt x="86664" y="110490"/>
                    </a:lnTo>
                    <a:lnTo>
                      <a:pt x="87045" y="109220"/>
                    </a:lnTo>
                    <a:lnTo>
                      <a:pt x="87236" y="109220"/>
                    </a:lnTo>
                    <a:lnTo>
                      <a:pt x="89090" y="110490"/>
                    </a:lnTo>
                    <a:lnTo>
                      <a:pt x="89090" y="107353"/>
                    </a:lnTo>
                    <a:lnTo>
                      <a:pt x="88696" y="106680"/>
                    </a:lnTo>
                    <a:lnTo>
                      <a:pt x="86956" y="106680"/>
                    </a:lnTo>
                    <a:lnTo>
                      <a:pt x="86588" y="106210"/>
                    </a:lnTo>
                    <a:lnTo>
                      <a:pt x="86588" y="110490"/>
                    </a:lnTo>
                    <a:lnTo>
                      <a:pt x="86169" y="114300"/>
                    </a:lnTo>
                    <a:lnTo>
                      <a:pt x="84467" y="111760"/>
                    </a:lnTo>
                    <a:lnTo>
                      <a:pt x="84975" y="111760"/>
                    </a:lnTo>
                    <a:lnTo>
                      <a:pt x="85547" y="110490"/>
                    </a:lnTo>
                    <a:lnTo>
                      <a:pt x="86588" y="110490"/>
                    </a:lnTo>
                    <a:lnTo>
                      <a:pt x="86588" y="106210"/>
                    </a:lnTo>
                    <a:lnTo>
                      <a:pt x="86067" y="105537"/>
                    </a:lnTo>
                    <a:lnTo>
                      <a:pt x="86067" y="107899"/>
                    </a:lnTo>
                    <a:lnTo>
                      <a:pt x="86055" y="109220"/>
                    </a:lnTo>
                    <a:lnTo>
                      <a:pt x="84239" y="109220"/>
                    </a:lnTo>
                    <a:lnTo>
                      <a:pt x="82804" y="107950"/>
                    </a:lnTo>
                    <a:lnTo>
                      <a:pt x="84086" y="106680"/>
                    </a:lnTo>
                    <a:lnTo>
                      <a:pt x="85102" y="106680"/>
                    </a:lnTo>
                    <a:lnTo>
                      <a:pt x="86067" y="107899"/>
                    </a:lnTo>
                    <a:lnTo>
                      <a:pt x="86067" y="105537"/>
                    </a:lnTo>
                    <a:lnTo>
                      <a:pt x="85979" y="105410"/>
                    </a:lnTo>
                    <a:lnTo>
                      <a:pt x="82867" y="105410"/>
                    </a:lnTo>
                    <a:lnTo>
                      <a:pt x="82664" y="102870"/>
                    </a:lnTo>
                    <a:lnTo>
                      <a:pt x="83807" y="101841"/>
                    </a:lnTo>
                    <a:lnTo>
                      <a:pt x="83235" y="101600"/>
                    </a:lnTo>
                    <a:lnTo>
                      <a:pt x="84099" y="100330"/>
                    </a:lnTo>
                    <a:lnTo>
                      <a:pt x="86131" y="101600"/>
                    </a:lnTo>
                    <a:lnTo>
                      <a:pt x="86880" y="100330"/>
                    </a:lnTo>
                    <a:lnTo>
                      <a:pt x="87185" y="99060"/>
                    </a:lnTo>
                    <a:lnTo>
                      <a:pt x="88798" y="99060"/>
                    </a:lnTo>
                    <a:lnTo>
                      <a:pt x="89293" y="101600"/>
                    </a:lnTo>
                    <a:lnTo>
                      <a:pt x="90919" y="101600"/>
                    </a:lnTo>
                    <a:lnTo>
                      <a:pt x="91490" y="102870"/>
                    </a:lnTo>
                    <a:lnTo>
                      <a:pt x="90246" y="102870"/>
                    </a:lnTo>
                    <a:lnTo>
                      <a:pt x="89115" y="101600"/>
                    </a:lnTo>
                    <a:lnTo>
                      <a:pt x="87236" y="101600"/>
                    </a:lnTo>
                    <a:lnTo>
                      <a:pt x="87922" y="102870"/>
                    </a:lnTo>
                    <a:lnTo>
                      <a:pt x="89484" y="104140"/>
                    </a:lnTo>
                    <a:lnTo>
                      <a:pt x="91122" y="104140"/>
                    </a:lnTo>
                    <a:lnTo>
                      <a:pt x="91465" y="105397"/>
                    </a:lnTo>
                    <a:lnTo>
                      <a:pt x="91541" y="106680"/>
                    </a:lnTo>
                    <a:lnTo>
                      <a:pt x="91541" y="99085"/>
                    </a:lnTo>
                    <a:lnTo>
                      <a:pt x="88785" y="97790"/>
                    </a:lnTo>
                    <a:lnTo>
                      <a:pt x="88569" y="96520"/>
                    </a:lnTo>
                    <a:lnTo>
                      <a:pt x="88798" y="96520"/>
                    </a:lnTo>
                    <a:lnTo>
                      <a:pt x="89649" y="95250"/>
                    </a:lnTo>
                    <a:lnTo>
                      <a:pt x="90716" y="96520"/>
                    </a:lnTo>
                    <a:lnTo>
                      <a:pt x="91884" y="96520"/>
                    </a:lnTo>
                    <a:lnTo>
                      <a:pt x="91414" y="95250"/>
                    </a:lnTo>
                    <a:lnTo>
                      <a:pt x="90957" y="93980"/>
                    </a:lnTo>
                    <a:lnTo>
                      <a:pt x="92163" y="90170"/>
                    </a:lnTo>
                    <a:lnTo>
                      <a:pt x="92417" y="88900"/>
                    </a:lnTo>
                    <a:lnTo>
                      <a:pt x="91516" y="86360"/>
                    </a:lnTo>
                    <a:lnTo>
                      <a:pt x="93294" y="85090"/>
                    </a:lnTo>
                    <a:lnTo>
                      <a:pt x="94818" y="86360"/>
                    </a:lnTo>
                    <a:lnTo>
                      <a:pt x="96393" y="86360"/>
                    </a:lnTo>
                    <a:lnTo>
                      <a:pt x="99466" y="83820"/>
                    </a:lnTo>
                    <a:lnTo>
                      <a:pt x="103479" y="85090"/>
                    </a:lnTo>
                    <a:lnTo>
                      <a:pt x="105283" y="86360"/>
                    </a:lnTo>
                    <a:lnTo>
                      <a:pt x="108737" y="91440"/>
                    </a:lnTo>
                    <a:lnTo>
                      <a:pt x="111163" y="95250"/>
                    </a:lnTo>
                    <a:lnTo>
                      <a:pt x="116471" y="95250"/>
                    </a:lnTo>
                    <a:lnTo>
                      <a:pt x="117132" y="96520"/>
                    </a:lnTo>
                    <a:lnTo>
                      <a:pt x="121970" y="93980"/>
                    </a:lnTo>
                    <a:lnTo>
                      <a:pt x="126123" y="92710"/>
                    </a:lnTo>
                    <a:lnTo>
                      <a:pt x="136652" y="92710"/>
                    </a:lnTo>
                    <a:lnTo>
                      <a:pt x="138531" y="91440"/>
                    </a:lnTo>
                    <a:lnTo>
                      <a:pt x="140411" y="90170"/>
                    </a:lnTo>
                    <a:lnTo>
                      <a:pt x="142760" y="90170"/>
                    </a:lnTo>
                    <a:lnTo>
                      <a:pt x="143878" y="88900"/>
                    </a:lnTo>
                    <a:lnTo>
                      <a:pt x="144868" y="88900"/>
                    </a:lnTo>
                    <a:lnTo>
                      <a:pt x="148653" y="90170"/>
                    </a:lnTo>
                    <a:lnTo>
                      <a:pt x="150520" y="91440"/>
                    </a:lnTo>
                    <a:lnTo>
                      <a:pt x="153085" y="90170"/>
                    </a:lnTo>
                    <a:lnTo>
                      <a:pt x="156006" y="90170"/>
                    </a:lnTo>
                    <a:lnTo>
                      <a:pt x="157848" y="91440"/>
                    </a:lnTo>
                    <a:lnTo>
                      <a:pt x="160528" y="90170"/>
                    </a:lnTo>
                    <a:lnTo>
                      <a:pt x="161404" y="90170"/>
                    </a:lnTo>
                    <a:lnTo>
                      <a:pt x="161810" y="92710"/>
                    </a:lnTo>
                    <a:lnTo>
                      <a:pt x="161505" y="93980"/>
                    </a:lnTo>
                    <a:lnTo>
                      <a:pt x="158445" y="93980"/>
                    </a:lnTo>
                    <a:lnTo>
                      <a:pt x="157238" y="95250"/>
                    </a:lnTo>
                    <a:lnTo>
                      <a:pt x="157721" y="95250"/>
                    </a:lnTo>
                    <a:lnTo>
                      <a:pt x="157975" y="96520"/>
                    </a:lnTo>
                    <a:lnTo>
                      <a:pt x="160045" y="97790"/>
                    </a:lnTo>
                    <a:lnTo>
                      <a:pt x="159956" y="99060"/>
                    </a:lnTo>
                    <a:lnTo>
                      <a:pt x="158381" y="100330"/>
                    </a:lnTo>
                    <a:lnTo>
                      <a:pt x="158026" y="101600"/>
                    </a:lnTo>
                    <a:lnTo>
                      <a:pt x="159092" y="102870"/>
                    </a:lnTo>
                    <a:lnTo>
                      <a:pt x="157568" y="105410"/>
                    </a:lnTo>
                    <a:lnTo>
                      <a:pt x="156552" y="106680"/>
                    </a:lnTo>
                    <a:lnTo>
                      <a:pt x="158064" y="107950"/>
                    </a:lnTo>
                    <a:lnTo>
                      <a:pt x="161201" y="106680"/>
                    </a:lnTo>
                    <a:lnTo>
                      <a:pt x="162471" y="109220"/>
                    </a:lnTo>
                    <a:lnTo>
                      <a:pt x="160820" y="111760"/>
                    </a:lnTo>
                    <a:lnTo>
                      <a:pt x="162394" y="114300"/>
                    </a:lnTo>
                    <a:lnTo>
                      <a:pt x="163410" y="113030"/>
                    </a:lnTo>
                    <a:lnTo>
                      <a:pt x="165290" y="110490"/>
                    </a:lnTo>
                    <a:lnTo>
                      <a:pt x="166230" y="109220"/>
                    </a:lnTo>
                    <a:lnTo>
                      <a:pt x="166662" y="109220"/>
                    </a:lnTo>
                    <a:lnTo>
                      <a:pt x="168008" y="111760"/>
                    </a:lnTo>
                    <a:lnTo>
                      <a:pt x="168440" y="113030"/>
                    </a:lnTo>
                    <a:lnTo>
                      <a:pt x="169633" y="113030"/>
                    </a:lnTo>
                    <a:lnTo>
                      <a:pt x="169799" y="111760"/>
                    </a:lnTo>
                    <a:lnTo>
                      <a:pt x="170040" y="111760"/>
                    </a:lnTo>
                    <a:lnTo>
                      <a:pt x="170649" y="109220"/>
                    </a:lnTo>
                    <a:lnTo>
                      <a:pt x="172554" y="109220"/>
                    </a:lnTo>
                    <a:lnTo>
                      <a:pt x="173736" y="110490"/>
                    </a:lnTo>
                    <a:lnTo>
                      <a:pt x="174269" y="111760"/>
                    </a:lnTo>
                    <a:lnTo>
                      <a:pt x="174917" y="114300"/>
                    </a:lnTo>
                    <a:lnTo>
                      <a:pt x="174536" y="116840"/>
                    </a:lnTo>
                    <a:lnTo>
                      <a:pt x="173139" y="118110"/>
                    </a:lnTo>
                    <a:lnTo>
                      <a:pt x="174536" y="119380"/>
                    </a:lnTo>
                    <a:lnTo>
                      <a:pt x="174828" y="119380"/>
                    </a:lnTo>
                    <a:lnTo>
                      <a:pt x="175806" y="118097"/>
                    </a:lnTo>
                    <a:lnTo>
                      <a:pt x="177419" y="116840"/>
                    </a:lnTo>
                    <a:lnTo>
                      <a:pt x="178600" y="116840"/>
                    </a:lnTo>
                    <a:lnTo>
                      <a:pt x="179057" y="117640"/>
                    </a:lnTo>
                    <a:lnTo>
                      <a:pt x="179324" y="116840"/>
                    </a:lnTo>
                    <a:lnTo>
                      <a:pt x="179743" y="115570"/>
                    </a:lnTo>
                    <a:lnTo>
                      <a:pt x="179628" y="114300"/>
                    </a:lnTo>
                    <a:lnTo>
                      <a:pt x="179527" y="113030"/>
                    </a:lnTo>
                    <a:lnTo>
                      <a:pt x="178460" y="113030"/>
                    </a:lnTo>
                    <a:lnTo>
                      <a:pt x="176606" y="114300"/>
                    </a:lnTo>
                    <a:lnTo>
                      <a:pt x="175780" y="114300"/>
                    </a:lnTo>
                    <a:lnTo>
                      <a:pt x="175412" y="110490"/>
                    </a:lnTo>
                    <a:lnTo>
                      <a:pt x="173837" y="109220"/>
                    </a:lnTo>
                    <a:lnTo>
                      <a:pt x="172364" y="106680"/>
                    </a:lnTo>
                    <a:lnTo>
                      <a:pt x="171475" y="107950"/>
                    </a:lnTo>
                    <a:lnTo>
                      <a:pt x="170180" y="107950"/>
                    </a:lnTo>
                    <a:lnTo>
                      <a:pt x="169684" y="109220"/>
                    </a:lnTo>
                    <a:lnTo>
                      <a:pt x="168998" y="109220"/>
                    </a:lnTo>
                    <a:lnTo>
                      <a:pt x="167309" y="107950"/>
                    </a:lnTo>
                    <a:lnTo>
                      <a:pt x="165836" y="107950"/>
                    </a:lnTo>
                    <a:lnTo>
                      <a:pt x="165214" y="110490"/>
                    </a:lnTo>
                    <a:lnTo>
                      <a:pt x="162966" y="110490"/>
                    </a:lnTo>
                    <a:lnTo>
                      <a:pt x="163385" y="106680"/>
                    </a:lnTo>
                    <a:lnTo>
                      <a:pt x="163677" y="104140"/>
                    </a:lnTo>
                    <a:lnTo>
                      <a:pt x="160820" y="104140"/>
                    </a:lnTo>
                    <a:lnTo>
                      <a:pt x="160324" y="102870"/>
                    </a:lnTo>
                    <a:lnTo>
                      <a:pt x="160147" y="101587"/>
                    </a:lnTo>
                    <a:lnTo>
                      <a:pt x="161620" y="99199"/>
                    </a:lnTo>
                    <a:lnTo>
                      <a:pt x="161607" y="98704"/>
                    </a:lnTo>
                    <a:lnTo>
                      <a:pt x="161366" y="97790"/>
                    </a:lnTo>
                    <a:lnTo>
                      <a:pt x="161455" y="96494"/>
                    </a:lnTo>
                    <a:lnTo>
                      <a:pt x="163576" y="92710"/>
                    </a:lnTo>
                    <a:lnTo>
                      <a:pt x="165366" y="88900"/>
                    </a:lnTo>
                    <a:lnTo>
                      <a:pt x="168211" y="88900"/>
                    </a:lnTo>
                    <a:lnTo>
                      <a:pt x="171208" y="90170"/>
                    </a:lnTo>
                    <a:lnTo>
                      <a:pt x="173634" y="91440"/>
                    </a:lnTo>
                    <a:lnTo>
                      <a:pt x="176403" y="92710"/>
                    </a:lnTo>
                    <a:lnTo>
                      <a:pt x="176745" y="92710"/>
                    </a:lnTo>
                    <a:lnTo>
                      <a:pt x="177025" y="93980"/>
                    </a:lnTo>
                    <a:lnTo>
                      <a:pt x="176885" y="95250"/>
                    </a:lnTo>
                    <a:lnTo>
                      <a:pt x="178168" y="100330"/>
                    </a:lnTo>
                    <a:lnTo>
                      <a:pt x="179400" y="104140"/>
                    </a:lnTo>
                    <a:lnTo>
                      <a:pt x="181356" y="106680"/>
                    </a:lnTo>
                    <a:lnTo>
                      <a:pt x="181635" y="110490"/>
                    </a:lnTo>
                    <a:lnTo>
                      <a:pt x="182270" y="111760"/>
                    </a:lnTo>
                    <a:lnTo>
                      <a:pt x="183222" y="113030"/>
                    </a:lnTo>
                    <a:lnTo>
                      <a:pt x="184912" y="113030"/>
                    </a:lnTo>
                    <a:lnTo>
                      <a:pt x="184734" y="111760"/>
                    </a:lnTo>
                    <a:lnTo>
                      <a:pt x="182753" y="110490"/>
                    </a:lnTo>
                    <a:lnTo>
                      <a:pt x="182473" y="109220"/>
                    </a:lnTo>
                    <a:lnTo>
                      <a:pt x="181051" y="105397"/>
                    </a:lnTo>
                    <a:lnTo>
                      <a:pt x="180225" y="102870"/>
                    </a:lnTo>
                    <a:lnTo>
                      <a:pt x="177673" y="97790"/>
                    </a:lnTo>
                    <a:lnTo>
                      <a:pt x="177774" y="95250"/>
                    </a:lnTo>
                    <a:lnTo>
                      <a:pt x="177380" y="93980"/>
                    </a:lnTo>
                    <a:lnTo>
                      <a:pt x="179679" y="92710"/>
                    </a:lnTo>
                    <a:lnTo>
                      <a:pt x="182511" y="93980"/>
                    </a:lnTo>
                    <a:lnTo>
                      <a:pt x="183349" y="95250"/>
                    </a:lnTo>
                    <a:lnTo>
                      <a:pt x="185674" y="93980"/>
                    </a:lnTo>
                    <a:lnTo>
                      <a:pt x="186867" y="95250"/>
                    </a:lnTo>
                    <a:lnTo>
                      <a:pt x="188391" y="95250"/>
                    </a:lnTo>
                    <a:lnTo>
                      <a:pt x="188887" y="96520"/>
                    </a:lnTo>
                    <a:lnTo>
                      <a:pt x="189738" y="96520"/>
                    </a:lnTo>
                    <a:lnTo>
                      <a:pt x="189877" y="95250"/>
                    </a:lnTo>
                    <a:lnTo>
                      <a:pt x="189877" y="93980"/>
                    </a:lnTo>
                    <a:lnTo>
                      <a:pt x="196037" y="93980"/>
                    </a:lnTo>
                    <a:lnTo>
                      <a:pt x="198475" y="92710"/>
                    </a:lnTo>
                    <a:lnTo>
                      <a:pt x="198932" y="96520"/>
                    </a:lnTo>
                    <a:lnTo>
                      <a:pt x="201815" y="95250"/>
                    </a:lnTo>
                    <a:lnTo>
                      <a:pt x="203250" y="97790"/>
                    </a:lnTo>
                    <a:lnTo>
                      <a:pt x="203060" y="98704"/>
                    </a:lnTo>
                    <a:lnTo>
                      <a:pt x="203060" y="99199"/>
                    </a:lnTo>
                    <a:lnTo>
                      <a:pt x="203758" y="100330"/>
                    </a:lnTo>
                    <a:lnTo>
                      <a:pt x="205041" y="101600"/>
                    </a:lnTo>
                    <a:lnTo>
                      <a:pt x="204127" y="102870"/>
                    </a:lnTo>
                    <a:lnTo>
                      <a:pt x="201714" y="102870"/>
                    </a:lnTo>
                    <a:lnTo>
                      <a:pt x="201714" y="100330"/>
                    </a:lnTo>
                    <a:lnTo>
                      <a:pt x="200367" y="99060"/>
                    </a:lnTo>
                    <a:lnTo>
                      <a:pt x="197802" y="102870"/>
                    </a:lnTo>
                    <a:lnTo>
                      <a:pt x="195414" y="104140"/>
                    </a:lnTo>
                    <a:lnTo>
                      <a:pt x="194614" y="100330"/>
                    </a:lnTo>
                    <a:lnTo>
                      <a:pt x="192049" y="100330"/>
                    </a:lnTo>
                    <a:lnTo>
                      <a:pt x="191922" y="102870"/>
                    </a:lnTo>
                    <a:lnTo>
                      <a:pt x="189649" y="102870"/>
                    </a:lnTo>
                    <a:lnTo>
                      <a:pt x="190258" y="106680"/>
                    </a:lnTo>
                    <a:lnTo>
                      <a:pt x="192760" y="107950"/>
                    </a:lnTo>
                    <a:lnTo>
                      <a:pt x="194195" y="110490"/>
                    </a:lnTo>
                    <a:lnTo>
                      <a:pt x="194208" y="111760"/>
                    </a:lnTo>
                    <a:lnTo>
                      <a:pt x="195033" y="111760"/>
                    </a:lnTo>
                    <a:lnTo>
                      <a:pt x="195529" y="110490"/>
                    </a:lnTo>
                    <a:lnTo>
                      <a:pt x="194094" y="107899"/>
                    </a:lnTo>
                    <a:lnTo>
                      <a:pt x="192151" y="105600"/>
                    </a:lnTo>
                    <a:lnTo>
                      <a:pt x="192112" y="105410"/>
                    </a:lnTo>
                    <a:lnTo>
                      <a:pt x="194411" y="104140"/>
                    </a:lnTo>
                    <a:lnTo>
                      <a:pt x="198120" y="105410"/>
                    </a:lnTo>
                    <a:lnTo>
                      <a:pt x="198589" y="105410"/>
                    </a:lnTo>
                    <a:lnTo>
                      <a:pt x="199631" y="102870"/>
                    </a:lnTo>
                    <a:lnTo>
                      <a:pt x="199910" y="102870"/>
                    </a:lnTo>
                    <a:lnTo>
                      <a:pt x="202438" y="104140"/>
                    </a:lnTo>
                    <a:lnTo>
                      <a:pt x="203314" y="105410"/>
                    </a:lnTo>
                    <a:lnTo>
                      <a:pt x="206514" y="105410"/>
                    </a:lnTo>
                    <a:lnTo>
                      <a:pt x="206781" y="104140"/>
                    </a:lnTo>
                    <a:lnTo>
                      <a:pt x="206590" y="102870"/>
                    </a:lnTo>
                    <a:lnTo>
                      <a:pt x="206057" y="102870"/>
                    </a:lnTo>
                    <a:lnTo>
                      <a:pt x="205676" y="101587"/>
                    </a:lnTo>
                    <a:lnTo>
                      <a:pt x="205028" y="100330"/>
                    </a:lnTo>
                    <a:lnTo>
                      <a:pt x="204304" y="99060"/>
                    </a:lnTo>
                    <a:lnTo>
                      <a:pt x="205219" y="96520"/>
                    </a:lnTo>
                    <a:lnTo>
                      <a:pt x="204660" y="96520"/>
                    </a:lnTo>
                    <a:lnTo>
                      <a:pt x="202933" y="95250"/>
                    </a:lnTo>
                    <a:lnTo>
                      <a:pt x="201993" y="95250"/>
                    </a:lnTo>
                    <a:lnTo>
                      <a:pt x="200774" y="93980"/>
                    </a:lnTo>
                    <a:lnTo>
                      <a:pt x="200558" y="93980"/>
                    </a:lnTo>
                    <a:lnTo>
                      <a:pt x="200228" y="92710"/>
                    </a:lnTo>
                    <a:lnTo>
                      <a:pt x="200850" y="92710"/>
                    </a:lnTo>
                    <a:lnTo>
                      <a:pt x="205663" y="91440"/>
                    </a:lnTo>
                    <a:lnTo>
                      <a:pt x="208673" y="90170"/>
                    </a:lnTo>
                    <a:lnTo>
                      <a:pt x="209423" y="90170"/>
                    </a:lnTo>
                    <a:lnTo>
                      <a:pt x="212775" y="88900"/>
                    </a:lnTo>
                    <a:lnTo>
                      <a:pt x="215455" y="90170"/>
                    </a:lnTo>
                    <a:lnTo>
                      <a:pt x="220319" y="88900"/>
                    </a:lnTo>
                    <a:lnTo>
                      <a:pt x="222681" y="88900"/>
                    </a:lnTo>
                    <a:lnTo>
                      <a:pt x="226466" y="87630"/>
                    </a:lnTo>
                    <a:lnTo>
                      <a:pt x="228092" y="87630"/>
                    </a:lnTo>
                    <a:lnTo>
                      <a:pt x="231800" y="86360"/>
                    </a:lnTo>
                    <a:lnTo>
                      <a:pt x="233705" y="86360"/>
                    </a:lnTo>
                    <a:lnTo>
                      <a:pt x="235280" y="85090"/>
                    </a:lnTo>
                    <a:lnTo>
                      <a:pt x="236855" y="83820"/>
                    </a:lnTo>
                    <a:lnTo>
                      <a:pt x="238302" y="83820"/>
                    </a:lnTo>
                    <a:lnTo>
                      <a:pt x="242493" y="86360"/>
                    </a:lnTo>
                    <a:lnTo>
                      <a:pt x="246024" y="87680"/>
                    </a:lnTo>
                    <a:lnTo>
                      <a:pt x="250405" y="88900"/>
                    </a:lnTo>
                    <a:lnTo>
                      <a:pt x="252107" y="90170"/>
                    </a:lnTo>
                    <a:lnTo>
                      <a:pt x="255257" y="93980"/>
                    </a:lnTo>
                    <a:lnTo>
                      <a:pt x="258013" y="95250"/>
                    </a:lnTo>
                    <a:lnTo>
                      <a:pt x="263410" y="96520"/>
                    </a:lnTo>
                    <a:lnTo>
                      <a:pt x="264363" y="99060"/>
                    </a:lnTo>
                    <a:lnTo>
                      <a:pt x="265506" y="100330"/>
                    </a:lnTo>
                    <a:lnTo>
                      <a:pt x="264795" y="101600"/>
                    </a:lnTo>
                    <a:lnTo>
                      <a:pt x="266039" y="102870"/>
                    </a:lnTo>
                    <a:lnTo>
                      <a:pt x="266877" y="104140"/>
                    </a:lnTo>
                    <a:lnTo>
                      <a:pt x="267195" y="104140"/>
                    </a:lnTo>
                    <a:lnTo>
                      <a:pt x="268173" y="106680"/>
                    </a:lnTo>
                    <a:lnTo>
                      <a:pt x="269760" y="110490"/>
                    </a:lnTo>
                    <a:lnTo>
                      <a:pt x="268351" y="113030"/>
                    </a:lnTo>
                    <a:lnTo>
                      <a:pt x="268795" y="114300"/>
                    </a:lnTo>
                    <a:lnTo>
                      <a:pt x="271246" y="116840"/>
                    </a:lnTo>
                    <a:lnTo>
                      <a:pt x="273989" y="119380"/>
                    </a:lnTo>
                    <a:lnTo>
                      <a:pt x="274586" y="120650"/>
                    </a:lnTo>
                    <a:lnTo>
                      <a:pt x="276199" y="123190"/>
                    </a:lnTo>
                    <a:lnTo>
                      <a:pt x="276974" y="123190"/>
                    </a:lnTo>
                    <a:lnTo>
                      <a:pt x="277202" y="127787"/>
                    </a:lnTo>
                    <a:lnTo>
                      <a:pt x="277317" y="129540"/>
                    </a:lnTo>
                    <a:lnTo>
                      <a:pt x="279387" y="130810"/>
                    </a:lnTo>
                    <a:lnTo>
                      <a:pt x="279387" y="132461"/>
                    </a:lnTo>
                    <a:lnTo>
                      <a:pt x="279501" y="133680"/>
                    </a:lnTo>
                    <a:lnTo>
                      <a:pt x="279615" y="135915"/>
                    </a:lnTo>
                    <a:lnTo>
                      <a:pt x="279958" y="138430"/>
                    </a:lnTo>
                    <a:lnTo>
                      <a:pt x="280695" y="139700"/>
                    </a:lnTo>
                    <a:lnTo>
                      <a:pt x="279590" y="142240"/>
                    </a:lnTo>
                    <a:lnTo>
                      <a:pt x="279742" y="142240"/>
                    </a:lnTo>
                    <a:lnTo>
                      <a:pt x="283794" y="157480"/>
                    </a:lnTo>
                    <a:lnTo>
                      <a:pt x="284314" y="158750"/>
                    </a:lnTo>
                    <a:lnTo>
                      <a:pt x="284861" y="161290"/>
                    </a:lnTo>
                    <a:lnTo>
                      <a:pt x="285788" y="163855"/>
                    </a:lnTo>
                    <a:lnTo>
                      <a:pt x="285572" y="167665"/>
                    </a:lnTo>
                    <a:lnTo>
                      <a:pt x="284467" y="168910"/>
                    </a:lnTo>
                    <a:lnTo>
                      <a:pt x="282803" y="168910"/>
                    </a:lnTo>
                    <a:lnTo>
                      <a:pt x="281876" y="172720"/>
                    </a:lnTo>
                    <a:lnTo>
                      <a:pt x="280339" y="176530"/>
                    </a:lnTo>
                    <a:lnTo>
                      <a:pt x="280149" y="177800"/>
                    </a:lnTo>
                    <a:lnTo>
                      <a:pt x="281673" y="182880"/>
                    </a:lnTo>
                    <a:lnTo>
                      <a:pt x="282422" y="186690"/>
                    </a:lnTo>
                    <a:lnTo>
                      <a:pt x="284645" y="193040"/>
                    </a:lnTo>
                    <a:lnTo>
                      <a:pt x="283057" y="196850"/>
                    </a:lnTo>
                    <a:lnTo>
                      <a:pt x="279882" y="200660"/>
                    </a:lnTo>
                    <a:lnTo>
                      <a:pt x="278777" y="203225"/>
                    </a:lnTo>
                    <a:lnTo>
                      <a:pt x="278206" y="204470"/>
                    </a:lnTo>
                    <a:lnTo>
                      <a:pt x="276529" y="203200"/>
                    </a:lnTo>
                    <a:lnTo>
                      <a:pt x="275628" y="203200"/>
                    </a:lnTo>
                    <a:lnTo>
                      <a:pt x="272973" y="200660"/>
                    </a:lnTo>
                    <a:lnTo>
                      <a:pt x="270484" y="199390"/>
                    </a:lnTo>
                    <a:lnTo>
                      <a:pt x="266649" y="198120"/>
                    </a:lnTo>
                    <a:lnTo>
                      <a:pt x="265988" y="198120"/>
                    </a:lnTo>
                    <a:lnTo>
                      <a:pt x="265976" y="197802"/>
                    </a:lnTo>
                    <a:lnTo>
                      <a:pt x="265976" y="215900"/>
                    </a:lnTo>
                    <a:lnTo>
                      <a:pt x="265239" y="218452"/>
                    </a:lnTo>
                    <a:lnTo>
                      <a:pt x="265595" y="219710"/>
                    </a:lnTo>
                    <a:lnTo>
                      <a:pt x="265760" y="220980"/>
                    </a:lnTo>
                    <a:lnTo>
                      <a:pt x="265912" y="222250"/>
                    </a:lnTo>
                    <a:lnTo>
                      <a:pt x="263779" y="222250"/>
                    </a:lnTo>
                    <a:lnTo>
                      <a:pt x="263385" y="220980"/>
                    </a:lnTo>
                    <a:lnTo>
                      <a:pt x="261785" y="218440"/>
                    </a:lnTo>
                    <a:lnTo>
                      <a:pt x="260718" y="217893"/>
                    </a:lnTo>
                    <a:lnTo>
                      <a:pt x="260718" y="222250"/>
                    </a:lnTo>
                    <a:lnTo>
                      <a:pt x="259511" y="222250"/>
                    </a:lnTo>
                    <a:lnTo>
                      <a:pt x="259511" y="226060"/>
                    </a:lnTo>
                    <a:lnTo>
                      <a:pt x="258775" y="226060"/>
                    </a:lnTo>
                    <a:lnTo>
                      <a:pt x="258597" y="224790"/>
                    </a:lnTo>
                    <a:lnTo>
                      <a:pt x="259435" y="224790"/>
                    </a:lnTo>
                    <a:lnTo>
                      <a:pt x="259511" y="226060"/>
                    </a:lnTo>
                    <a:lnTo>
                      <a:pt x="259511" y="222250"/>
                    </a:lnTo>
                    <a:lnTo>
                      <a:pt x="258508" y="222250"/>
                    </a:lnTo>
                    <a:lnTo>
                      <a:pt x="258495" y="223710"/>
                    </a:lnTo>
                    <a:lnTo>
                      <a:pt x="258279" y="224790"/>
                    </a:lnTo>
                    <a:lnTo>
                      <a:pt x="256514" y="224790"/>
                    </a:lnTo>
                    <a:lnTo>
                      <a:pt x="256870" y="226060"/>
                    </a:lnTo>
                    <a:lnTo>
                      <a:pt x="258749" y="227330"/>
                    </a:lnTo>
                    <a:lnTo>
                      <a:pt x="259207" y="229870"/>
                    </a:lnTo>
                    <a:lnTo>
                      <a:pt x="259067" y="229870"/>
                    </a:lnTo>
                    <a:lnTo>
                      <a:pt x="256794" y="231140"/>
                    </a:lnTo>
                    <a:lnTo>
                      <a:pt x="256489" y="231140"/>
                    </a:lnTo>
                    <a:lnTo>
                      <a:pt x="255968" y="229870"/>
                    </a:lnTo>
                    <a:lnTo>
                      <a:pt x="255739" y="227330"/>
                    </a:lnTo>
                    <a:lnTo>
                      <a:pt x="254050" y="227330"/>
                    </a:lnTo>
                    <a:lnTo>
                      <a:pt x="252742" y="226060"/>
                    </a:lnTo>
                    <a:lnTo>
                      <a:pt x="249542" y="226060"/>
                    </a:lnTo>
                    <a:lnTo>
                      <a:pt x="248310" y="224790"/>
                    </a:lnTo>
                    <a:lnTo>
                      <a:pt x="249732" y="224790"/>
                    </a:lnTo>
                    <a:lnTo>
                      <a:pt x="250164" y="223520"/>
                    </a:lnTo>
                    <a:lnTo>
                      <a:pt x="248386" y="223520"/>
                    </a:lnTo>
                    <a:lnTo>
                      <a:pt x="248310" y="222250"/>
                    </a:lnTo>
                    <a:lnTo>
                      <a:pt x="248221" y="219710"/>
                    </a:lnTo>
                    <a:lnTo>
                      <a:pt x="250139" y="219710"/>
                    </a:lnTo>
                    <a:lnTo>
                      <a:pt x="250698" y="220980"/>
                    </a:lnTo>
                    <a:lnTo>
                      <a:pt x="251028" y="220980"/>
                    </a:lnTo>
                    <a:lnTo>
                      <a:pt x="251040" y="222250"/>
                    </a:lnTo>
                    <a:lnTo>
                      <a:pt x="253644" y="222250"/>
                    </a:lnTo>
                    <a:lnTo>
                      <a:pt x="253784" y="220980"/>
                    </a:lnTo>
                    <a:lnTo>
                      <a:pt x="253403" y="220980"/>
                    </a:lnTo>
                    <a:lnTo>
                      <a:pt x="251358" y="219710"/>
                    </a:lnTo>
                    <a:lnTo>
                      <a:pt x="251650" y="218440"/>
                    </a:lnTo>
                    <a:lnTo>
                      <a:pt x="249529" y="218440"/>
                    </a:lnTo>
                    <a:lnTo>
                      <a:pt x="248920" y="214630"/>
                    </a:lnTo>
                    <a:lnTo>
                      <a:pt x="246227" y="214630"/>
                    </a:lnTo>
                    <a:lnTo>
                      <a:pt x="246011" y="212090"/>
                    </a:lnTo>
                    <a:lnTo>
                      <a:pt x="244195" y="210820"/>
                    </a:lnTo>
                    <a:lnTo>
                      <a:pt x="244259" y="212090"/>
                    </a:lnTo>
                    <a:lnTo>
                      <a:pt x="244081" y="211607"/>
                    </a:lnTo>
                    <a:lnTo>
                      <a:pt x="244017" y="212090"/>
                    </a:lnTo>
                    <a:lnTo>
                      <a:pt x="242760" y="212090"/>
                    </a:lnTo>
                    <a:lnTo>
                      <a:pt x="243357" y="210820"/>
                    </a:lnTo>
                    <a:lnTo>
                      <a:pt x="243801" y="210820"/>
                    </a:lnTo>
                    <a:lnTo>
                      <a:pt x="244081" y="211607"/>
                    </a:lnTo>
                    <a:lnTo>
                      <a:pt x="243992" y="209550"/>
                    </a:lnTo>
                    <a:lnTo>
                      <a:pt x="246773" y="209550"/>
                    </a:lnTo>
                    <a:lnTo>
                      <a:pt x="246849" y="208280"/>
                    </a:lnTo>
                    <a:lnTo>
                      <a:pt x="245097" y="208280"/>
                    </a:lnTo>
                    <a:lnTo>
                      <a:pt x="243776" y="209550"/>
                    </a:lnTo>
                    <a:lnTo>
                      <a:pt x="242201" y="209550"/>
                    </a:lnTo>
                    <a:lnTo>
                      <a:pt x="242023" y="210324"/>
                    </a:lnTo>
                    <a:lnTo>
                      <a:pt x="242023" y="214630"/>
                    </a:lnTo>
                    <a:lnTo>
                      <a:pt x="241490" y="215900"/>
                    </a:lnTo>
                    <a:lnTo>
                      <a:pt x="238658" y="215900"/>
                    </a:lnTo>
                    <a:lnTo>
                      <a:pt x="238442" y="214630"/>
                    </a:lnTo>
                    <a:lnTo>
                      <a:pt x="238188" y="213969"/>
                    </a:lnTo>
                    <a:lnTo>
                      <a:pt x="238188" y="217170"/>
                    </a:lnTo>
                    <a:lnTo>
                      <a:pt x="237299" y="218440"/>
                    </a:lnTo>
                    <a:lnTo>
                      <a:pt x="233438" y="218452"/>
                    </a:lnTo>
                    <a:lnTo>
                      <a:pt x="233146" y="219710"/>
                    </a:lnTo>
                    <a:lnTo>
                      <a:pt x="232257" y="218440"/>
                    </a:lnTo>
                    <a:lnTo>
                      <a:pt x="232016" y="218440"/>
                    </a:lnTo>
                    <a:lnTo>
                      <a:pt x="232664" y="217170"/>
                    </a:lnTo>
                    <a:lnTo>
                      <a:pt x="233680" y="218440"/>
                    </a:lnTo>
                    <a:lnTo>
                      <a:pt x="234048" y="218440"/>
                    </a:lnTo>
                    <a:lnTo>
                      <a:pt x="235686" y="215900"/>
                    </a:lnTo>
                    <a:lnTo>
                      <a:pt x="237921" y="215900"/>
                    </a:lnTo>
                    <a:lnTo>
                      <a:pt x="238188" y="217170"/>
                    </a:lnTo>
                    <a:lnTo>
                      <a:pt x="238188" y="213969"/>
                    </a:lnTo>
                    <a:lnTo>
                      <a:pt x="237959" y="213360"/>
                    </a:lnTo>
                    <a:lnTo>
                      <a:pt x="240309" y="212090"/>
                    </a:lnTo>
                    <a:lnTo>
                      <a:pt x="241363" y="213398"/>
                    </a:lnTo>
                    <a:lnTo>
                      <a:pt x="242023" y="214630"/>
                    </a:lnTo>
                    <a:lnTo>
                      <a:pt x="242023" y="210324"/>
                    </a:lnTo>
                    <a:lnTo>
                      <a:pt x="241909" y="210820"/>
                    </a:lnTo>
                    <a:lnTo>
                      <a:pt x="241249" y="210820"/>
                    </a:lnTo>
                    <a:lnTo>
                      <a:pt x="240690" y="209550"/>
                    </a:lnTo>
                    <a:lnTo>
                      <a:pt x="240385" y="209550"/>
                    </a:lnTo>
                    <a:lnTo>
                      <a:pt x="240753" y="208280"/>
                    </a:lnTo>
                    <a:lnTo>
                      <a:pt x="242684" y="208280"/>
                    </a:lnTo>
                    <a:lnTo>
                      <a:pt x="242011" y="207010"/>
                    </a:lnTo>
                    <a:lnTo>
                      <a:pt x="239979" y="207010"/>
                    </a:lnTo>
                    <a:lnTo>
                      <a:pt x="240334" y="205740"/>
                    </a:lnTo>
                    <a:lnTo>
                      <a:pt x="241071" y="204470"/>
                    </a:lnTo>
                    <a:lnTo>
                      <a:pt x="242506" y="204470"/>
                    </a:lnTo>
                    <a:lnTo>
                      <a:pt x="243141" y="203200"/>
                    </a:lnTo>
                    <a:lnTo>
                      <a:pt x="241249" y="203200"/>
                    </a:lnTo>
                    <a:lnTo>
                      <a:pt x="241808" y="201930"/>
                    </a:lnTo>
                    <a:lnTo>
                      <a:pt x="244817" y="199390"/>
                    </a:lnTo>
                    <a:lnTo>
                      <a:pt x="245821" y="200660"/>
                    </a:lnTo>
                    <a:lnTo>
                      <a:pt x="245986" y="199390"/>
                    </a:lnTo>
                    <a:lnTo>
                      <a:pt x="249313" y="199390"/>
                    </a:lnTo>
                    <a:lnTo>
                      <a:pt x="250520" y="198120"/>
                    </a:lnTo>
                    <a:lnTo>
                      <a:pt x="253860" y="199390"/>
                    </a:lnTo>
                    <a:lnTo>
                      <a:pt x="254368" y="203200"/>
                    </a:lnTo>
                    <a:lnTo>
                      <a:pt x="252996" y="204470"/>
                    </a:lnTo>
                    <a:lnTo>
                      <a:pt x="253860" y="208280"/>
                    </a:lnTo>
                    <a:lnTo>
                      <a:pt x="251434" y="207010"/>
                    </a:lnTo>
                    <a:lnTo>
                      <a:pt x="252183" y="208280"/>
                    </a:lnTo>
                    <a:lnTo>
                      <a:pt x="251790" y="209550"/>
                    </a:lnTo>
                    <a:lnTo>
                      <a:pt x="251561" y="210553"/>
                    </a:lnTo>
                    <a:lnTo>
                      <a:pt x="251548" y="210896"/>
                    </a:lnTo>
                    <a:lnTo>
                      <a:pt x="252476" y="212090"/>
                    </a:lnTo>
                    <a:lnTo>
                      <a:pt x="253085" y="213360"/>
                    </a:lnTo>
                    <a:lnTo>
                      <a:pt x="255409" y="214630"/>
                    </a:lnTo>
                    <a:lnTo>
                      <a:pt x="255130" y="215569"/>
                    </a:lnTo>
                    <a:lnTo>
                      <a:pt x="255130" y="216039"/>
                    </a:lnTo>
                    <a:lnTo>
                      <a:pt x="255981" y="217170"/>
                    </a:lnTo>
                    <a:lnTo>
                      <a:pt x="256933" y="214630"/>
                    </a:lnTo>
                    <a:lnTo>
                      <a:pt x="257505" y="215569"/>
                    </a:lnTo>
                    <a:lnTo>
                      <a:pt x="257606" y="216039"/>
                    </a:lnTo>
                    <a:lnTo>
                      <a:pt x="256070" y="218440"/>
                    </a:lnTo>
                    <a:lnTo>
                      <a:pt x="254431" y="218440"/>
                    </a:lnTo>
                    <a:lnTo>
                      <a:pt x="254342" y="219710"/>
                    </a:lnTo>
                    <a:lnTo>
                      <a:pt x="255104" y="219710"/>
                    </a:lnTo>
                    <a:lnTo>
                      <a:pt x="256400" y="220980"/>
                    </a:lnTo>
                    <a:lnTo>
                      <a:pt x="256616" y="219710"/>
                    </a:lnTo>
                    <a:lnTo>
                      <a:pt x="259372" y="219710"/>
                    </a:lnTo>
                    <a:lnTo>
                      <a:pt x="260718" y="222250"/>
                    </a:lnTo>
                    <a:lnTo>
                      <a:pt x="260718" y="217893"/>
                    </a:lnTo>
                    <a:lnTo>
                      <a:pt x="259334" y="217170"/>
                    </a:lnTo>
                    <a:lnTo>
                      <a:pt x="257873" y="214630"/>
                    </a:lnTo>
                    <a:lnTo>
                      <a:pt x="259613" y="213360"/>
                    </a:lnTo>
                    <a:lnTo>
                      <a:pt x="259791" y="214185"/>
                    </a:lnTo>
                    <a:lnTo>
                      <a:pt x="260159" y="212090"/>
                    </a:lnTo>
                    <a:lnTo>
                      <a:pt x="256844" y="213360"/>
                    </a:lnTo>
                    <a:lnTo>
                      <a:pt x="255574" y="213360"/>
                    </a:lnTo>
                    <a:lnTo>
                      <a:pt x="254977" y="212090"/>
                    </a:lnTo>
                    <a:lnTo>
                      <a:pt x="253949" y="209550"/>
                    </a:lnTo>
                    <a:lnTo>
                      <a:pt x="254012" y="208280"/>
                    </a:lnTo>
                    <a:lnTo>
                      <a:pt x="255638" y="208280"/>
                    </a:lnTo>
                    <a:lnTo>
                      <a:pt x="254914" y="207010"/>
                    </a:lnTo>
                    <a:lnTo>
                      <a:pt x="255041" y="205740"/>
                    </a:lnTo>
                    <a:lnTo>
                      <a:pt x="254711" y="204470"/>
                    </a:lnTo>
                    <a:lnTo>
                      <a:pt x="256311" y="204470"/>
                    </a:lnTo>
                    <a:lnTo>
                      <a:pt x="255816" y="203200"/>
                    </a:lnTo>
                    <a:lnTo>
                      <a:pt x="255308" y="203200"/>
                    </a:lnTo>
                    <a:lnTo>
                      <a:pt x="254723" y="200660"/>
                    </a:lnTo>
                    <a:lnTo>
                      <a:pt x="254469" y="199390"/>
                    </a:lnTo>
                    <a:lnTo>
                      <a:pt x="256413" y="199390"/>
                    </a:lnTo>
                    <a:lnTo>
                      <a:pt x="258089" y="198120"/>
                    </a:lnTo>
                    <a:lnTo>
                      <a:pt x="259715" y="199390"/>
                    </a:lnTo>
                    <a:lnTo>
                      <a:pt x="260210" y="199390"/>
                    </a:lnTo>
                    <a:lnTo>
                      <a:pt x="261708" y="198120"/>
                    </a:lnTo>
                    <a:lnTo>
                      <a:pt x="262496" y="199390"/>
                    </a:lnTo>
                    <a:lnTo>
                      <a:pt x="263728" y="201930"/>
                    </a:lnTo>
                    <a:lnTo>
                      <a:pt x="264744" y="201930"/>
                    </a:lnTo>
                    <a:lnTo>
                      <a:pt x="264502" y="204470"/>
                    </a:lnTo>
                    <a:lnTo>
                      <a:pt x="263271" y="204470"/>
                    </a:lnTo>
                    <a:lnTo>
                      <a:pt x="263906" y="205740"/>
                    </a:lnTo>
                    <a:lnTo>
                      <a:pt x="265658" y="207010"/>
                    </a:lnTo>
                    <a:lnTo>
                      <a:pt x="265112" y="208280"/>
                    </a:lnTo>
                    <a:lnTo>
                      <a:pt x="263753" y="208280"/>
                    </a:lnTo>
                    <a:lnTo>
                      <a:pt x="264972" y="212090"/>
                    </a:lnTo>
                    <a:lnTo>
                      <a:pt x="264553" y="212090"/>
                    </a:lnTo>
                    <a:lnTo>
                      <a:pt x="262788" y="210820"/>
                    </a:lnTo>
                    <a:lnTo>
                      <a:pt x="262839" y="212090"/>
                    </a:lnTo>
                    <a:lnTo>
                      <a:pt x="264680" y="213360"/>
                    </a:lnTo>
                    <a:lnTo>
                      <a:pt x="265976" y="215900"/>
                    </a:lnTo>
                    <a:lnTo>
                      <a:pt x="265976" y="197802"/>
                    </a:lnTo>
                    <a:lnTo>
                      <a:pt x="265836" y="194310"/>
                    </a:lnTo>
                    <a:lnTo>
                      <a:pt x="265468" y="191846"/>
                    </a:lnTo>
                    <a:lnTo>
                      <a:pt x="266065" y="186690"/>
                    </a:lnTo>
                    <a:lnTo>
                      <a:pt x="264858" y="184150"/>
                    </a:lnTo>
                    <a:lnTo>
                      <a:pt x="264515" y="183235"/>
                    </a:lnTo>
                    <a:lnTo>
                      <a:pt x="264515" y="187960"/>
                    </a:lnTo>
                    <a:lnTo>
                      <a:pt x="264515" y="196850"/>
                    </a:lnTo>
                    <a:lnTo>
                      <a:pt x="264337" y="198120"/>
                    </a:lnTo>
                    <a:lnTo>
                      <a:pt x="263474" y="198120"/>
                    </a:lnTo>
                    <a:lnTo>
                      <a:pt x="260705" y="196850"/>
                    </a:lnTo>
                    <a:lnTo>
                      <a:pt x="254673" y="196850"/>
                    </a:lnTo>
                    <a:lnTo>
                      <a:pt x="254203" y="194310"/>
                    </a:lnTo>
                    <a:lnTo>
                      <a:pt x="253873" y="193040"/>
                    </a:lnTo>
                    <a:lnTo>
                      <a:pt x="253796" y="190500"/>
                    </a:lnTo>
                    <a:lnTo>
                      <a:pt x="254368" y="190500"/>
                    </a:lnTo>
                    <a:lnTo>
                      <a:pt x="254787" y="189230"/>
                    </a:lnTo>
                    <a:lnTo>
                      <a:pt x="252818" y="186690"/>
                    </a:lnTo>
                    <a:lnTo>
                      <a:pt x="252996" y="182880"/>
                    </a:lnTo>
                    <a:lnTo>
                      <a:pt x="249453" y="180340"/>
                    </a:lnTo>
                    <a:lnTo>
                      <a:pt x="247904" y="181610"/>
                    </a:lnTo>
                    <a:lnTo>
                      <a:pt x="248742" y="182880"/>
                    </a:lnTo>
                    <a:lnTo>
                      <a:pt x="249707" y="185343"/>
                    </a:lnTo>
                    <a:lnTo>
                      <a:pt x="249732" y="184150"/>
                    </a:lnTo>
                    <a:lnTo>
                      <a:pt x="250215" y="182880"/>
                    </a:lnTo>
                    <a:lnTo>
                      <a:pt x="251091" y="184150"/>
                    </a:lnTo>
                    <a:lnTo>
                      <a:pt x="250748" y="185420"/>
                    </a:lnTo>
                    <a:lnTo>
                      <a:pt x="249745" y="185420"/>
                    </a:lnTo>
                    <a:lnTo>
                      <a:pt x="250177" y="186690"/>
                    </a:lnTo>
                    <a:lnTo>
                      <a:pt x="250520" y="186690"/>
                    </a:lnTo>
                    <a:lnTo>
                      <a:pt x="252691" y="190500"/>
                    </a:lnTo>
                    <a:lnTo>
                      <a:pt x="253492" y="191770"/>
                    </a:lnTo>
                    <a:lnTo>
                      <a:pt x="252526" y="195580"/>
                    </a:lnTo>
                    <a:lnTo>
                      <a:pt x="252336" y="196850"/>
                    </a:lnTo>
                    <a:lnTo>
                      <a:pt x="250342" y="196850"/>
                    </a:lnTo>
                    <a:lnTo>
                      <a:pt x="249516" y="195580"/>
                    </a:lnTo>
                    <a:lnTo>
                      <a:pt x="249008" y="196850"/>
                    </a:lnTo>
                    <a:lnTo>
                      <a:pt x="248958" y="198120"/>
                    </a:lnTo>
                    <a:lnTo>
                      <a:pt x="247154" y="196850"/>
                    </a:lnTo>
                    <a:lnTo>
                      <a:pt x="246545" y="196850"/>
                    </a:lnTo>
                    <a:lnTo>
                      <a:pt x="244792" y="198120"/>
                    </a:lnTo>
                    <a:lnTo>
                      <a:pt x="243624" y="198120"/>
                    </a:lnTo>
                    <a:lnTo>
                      <a:pt x="243420" y="196850"/>
                    </a:lnTo>
                    <a:lnTo>
                      <a:pt x="242900" y="198120"/>
                    </a:lnTo>
                    <a:lnTo>
                      <a:pt x="241998" y="198120"/>
                    </a:lnTo>
                    <a:lnTo>
                      <a:pt x="242138" y="196850"/>
                    </a:lnTo>
                    <a:lnTo>
                      <a:pt x="241642" y="196850"/>
                    </a:lnTo>
                    <a:lnTo>
                      <a:pt x="241642" y="201930"/>
                    </a:lnTo>
                    <a:lnTo>
                      <a:pt x="240207" y="200660"/>
                    </a:lnTo>
                    <a:lnTo>
                      <a:pt x="241452" y="200660"/>
                    </a:lnTo>
                    <a:lnTo>
                      <a:pt x="241642" y="201930"/>
                    </a:lnTo>
                    <a:lnTo>
                      <a:pt x="241642" y="196850"/>
                    </a:lnTo>
                    <a:lnTo>
                      <a:pt x="238963" y="196850"/>
                    </a:lnTo>
                    <a:lnTo>
                      <a:pt x="238696" y="195834"/>
                    </a:lnTo>
                    <a:lnTo>
                      <a:pt x="238696" y="204470"/>
                    </a:lnTo>
                    <a:lnTo>
                      <a:pt x="238467" y="205740"/>
                    </a:lnTo>
                    <a:lnTo>
                      <a:pt x="238328" y="205740"/>
                    </a:lnTo>
                    <a:lnTo>
                      <a:pt x="237172" y="206959"/>
                    </a:lnTo>
                    <a:lnTo>
                      <a:pt x="237172" y="208280"/>
                    </a:lnTo>
                    <a:lnTo>
                      <a:pt x="235877" y="208280"/>
                    </a:lnTo>
                    <a:lnTo>
                      <a:pt x="236283" y="207010"/>
                    </a:lnTo>
                    <a:lnTo>
                      <a:pt x="236867" y="207010"/>
                    </a:lnTo>
                    <a:lnTo>
                      <a:pt x="237172" y="208280"/>
                    </a:lnTo>
                    <a:lnTo>
                      <a:pt x="237172" y="206959"/>
                    </a:lnTo>
                    <a:lnTo>
                      <a:pt x="236308" y="205740"/>
                    </a:lnTo>
                    <a:lnTo>
                      <a:pt x="235496" y="205740"/>
                    </a:lnTo>
                    <a:lnTo>
                      <a:pt x="235496" y="214630"/>
                    </a:lnTo>
                    <a:lnTo>
                      <a:pt x="235178" y="215900"/>
                    </a:lnTo>
                    <a:lnTo>
                      <a:pt x="233781" y="215900"/>
                    </a:lnTo>
                    <a:lnTo>
                      <a:pt x="232537" y="217170"/>
                    </a:lnTo>
                    <a:lnTo>
                      <a:pt x="232448" y="214630"/>
                    </a:lnTo>
                    <a:lnTo>
                      <a:pt x="230759" y="214630"/>
                    </a:lnTo>
                    <a:lnTo>
                      <a:pt x="230085" y="215900"/>
                    </a:lnTo>
                    <a:lnTo>
                      <a:pt x="230276" y="216039"/>
                    </a:lnTo>
                    <a:lnTo>
                      <a:pt x="231736" y="217170"/>
                    </a:lnTo>
                    <a:lnTo>
                      <a:pt x="230466" y="217170"/>
                    </a:lnTo>
                    <a:lnTo>
                      <a:pt x="230200" y="216039"/>
                    </a:lnTo>
                    <a:lnTo>
                      <a:pt x="230085" y="215900"/>
                    </a:lnTo>
                    <a:lnTo>
                      <a:pt x="228790" y="215900"/>
                    </a:lnTo>
                    <a:lnTo>
                      <a:pt x="227799" y="217170"/>
                    </a:lnTo>
                    <a:lnTo>
                      <a:pt x="227520" y="218440"/>
                    </a:lnTo>
                    <a:lnTo>
                      <a:pt x="228041" y="217170"/>
                    </a:lnTo>
                    <a:lnTo>
                      <a:pt x="229260" y="217170"/>
                    </a:lnTo>
                    <a:lnTo>
                      <a:pt x="229260" y="218452"/>
                    </a:lnTo>
                    <a:lnTo>
                      <a:pt x="228523" y="219710"/>
                    </a:lnTo>
                    <a:lnTo>
                      <a:pt x="228955" y="219710"/>
                    </a:lnTo>
                    <a:lnTo>
                      <a:pt x="229362" y="219710"/>
                    </a:lnTo>
                    <a:lnTo>
                      <a:pt x="230098" y="218440"/>
                    </a:lnTo>
                    <a:lnTo>
                      <a:pt x="231165" y="219710"/>
                    </a:lnTo>
                    <a:lnTo>
                      <a:pt x="231330" y="220980"/>
                    </a:lnTo>
                    <a:lnTo>
                      <a:pt x="230860" y="220980"/>
                    </a:lnTo>
                    <a:lnTo>
                      <a:pt x="228955" y="219710"/>
                    </a:lnTo>
                    <a:lnTo>
                      <a:pt x="229285" y="222250"/>
                    </a:lnTo>
                    <a:lnTo>
                      <a:pt x="230670" y="222250"/>
                    </a:lnTo>
                    <a:lnTo>
                      <a:pt x="230771" y="223710"/>
                    </a:lnTo>
                    <a:lnTo>
                      <a:pt x="230263" y="224790"/>
                    </a:lnTo>
                    <a:lnTo>
                      <a:pt x="229781" y="226060"/>
                    </a:lnTo>
                    <a:lnTo>
                      <a:pt x="228066" y="227330"/>
                    </a:lnTo>
                    <a:lnTo>
                      <a:pt x="227037" y="226060"/>
                    </a:lnTo>
                    <a:lnTo>
                      <a:pt x="225615" y="226060"/>
                    </a:lnTo>
                    <a:lnTo>
                      <a:pt x="224218" y="227330"/>
                    </a:lnTo>
                    <a:lnTo>
                      <a:pt x="224358" y="226199"/>
                    </a:lnTo>
                    <a:lnTo>
                      <a:pt x="224269" y="224790"/>
                    </a:lnTo>
                    <a:lnTo>
                      <a:pt x="223469" y="226060"/>
                    </a:lnTo>
                    <a:lnTo>
                      <a:pt x="220700" y="226060"/>
                    </a:lnTo>
                    <a:lnTo>
                      <a:pt x="219925" y="224790"/>
                    </a:lnTo>
                    <a:lnTo>
                      <a:pt x="220091" y="224790"/>
                    </a:lnTo>
                    <a:lnTo>
                      <a:pt x="220637" y="223520"/>
                    </a:lnTo>
                    <a:lnTo>
                      <a:pt x="223329" y="223520"/>
                    </a:lnTo>
                    <a:lnTo>
                      <a:pt x="223774" y="222250"/>
                    </a:lnTo>
                    <a:lnTo>
                      <a:pt x="223951" y="220980"/>
                    </a:lnTo>
                    <a:lnTo>
                      <a:pt x="226542" y="222250"/>
                    </a:lnTo>
                    <a:lnTo>
                      <a:pt x="226288" y="223520"/>
                    </a:lnTo>
                    <a:lnTo>
                      <a:pt x="228854" y="223520"/>
                    </a:lnTo>
                    <a:lnTo>
                      <a:pt x="228803" y="222250"/>
                    </a:lnTo>
                    <a:lnTo>
                      <a:pt x="226847" y="222250"/>
                    </a:lnTo>
                    <a:lnTo>
                      <a:pt x="226504" y="220980"/>
                    </a:lnTo>
                    <a:lnTo>
                      <a:pt x="226745" y="219710"/>
                    </a:lnTo>
                    <a:lnTo>
                      <a:pt x="228523" y="219710"/>
                    </a:lnTo>
                    <a:lnTo>
                      <a:pt x="228079" y="218440"/>
                    </a:lnTo>
                    <a:lnTo>
                      <a:pt x="227520" y="218440"/>
                    </a:lnTo>
                    <a:lnTo>
                      <a:pt x="224650" y="217170"/>
                    </a:lnTo>
                    <a:lnTo>
                      <a:pt x="225691" y="218452"/>
                    </a:lnTo>
                    <a:lnTo>
                      <a:pt x="224612" y="219710"/>
                    </a:lnTo>
                    <a:lnTo>
                      <a:pt x="222123" y="219710"/>
                    </a:lnTo>
                    <a:lnTo>
                      <a:pt x="222326" y="220980"/>
                    </a:lnTo>
                    <a:lnTo>
                      <a:pt x="220306" y="220980"/>
                    </a:lnTo>
                    <a:lnTo>
                      <a:pt x="220433" y="222250"/>
                    </a:lnTo>
                    <a:lnTo>
                      <a:pt x="217474" y="222250"/>
                    </a:lnTo>
                    <a:lnTo>
                      <a:pt x="215938" y="224790"/>
                    </a:lnTo>
                    <a:lnTo>
                      <a:pt x="215582" y="224790"/>
                    </a:lnTo>
                    <a:lnTo>
                      <a:pt x="214896" y="223520"/>
                    </a:lnTo>
                    <a:lnTo>
                      <a:pt x="214655" y="223075"/>
                    </a:lnTo>
                    <a:lnTo>
                      <a:pt x="214655" y="226060"/>
                    </a:lnTo>
                    <a:lnTo>
                      <a:pt x="211937" y="226060"/>
                    </a:lnTo>
                    <a:lnTo>
                      <a:pt x="211582" y="224790"/>
                    </a:lnTo>
                    <a:lnTo>
                      <a:pt x="211950" y="223520"/>
                    </a:lnTo>
                    <a:lnTo>
                      <a:pt x="214033" y="223520"/>
                    </a:lnTo>
                    <a:lnTo>
                      <a:pt x="213588" y="224790"/>
                    </a:lnTo>
                    <a:lnTo>
                      <a:pt x="214655" y="226060"/>
                    </a:lnTo>
                    <a:lnTo>
                      <a:pt x="214655" y="223075"/>
                    </a:lnTo>
                    <a:lnTo>
                      <a:pt x="214223" y="222250"/>
                    </a:lnTo>
                    <a:lnTo>
                      <a:pt x="216039" y="222250"/>
                    </a:lnTo>
                    <a:lnTo>
                      <a:pt x="216496" y="220980"/>
                    </a:lnTo>
                    <a:lnTo>
                      <a:pt x="217741" y="219710"/>
                    </a:lnTo>
                    <a:lnTo>
                      <a:pt x="219824" y="219710"/>
                    </a:lnTo>
                    <a:lnTo>
                      <a:pt x="220027" y="218440"/>
                    </a:lnTo>
                    <a:lnTo>
                      <a:pt x="221818" y="218440"/>
                    </a:lnTo>
                    <a:lnTo>
                      <a:pt x="221792" y="217170"/>
                    </a:lnTo>
                    <a:lnTo>
                      <a:pt x="219278" y="217170"/>
                    </a:lnTo>
                    <a:lnTo>
                      <a:pt x="219202" y="216408"/>
                    </a:lnTo>
                    <a:lnTo>
                      <a:pt x="219202" y="217170"/>
                    </a:lnTo>
                    <a:lnTo>
                      <a:pt x="219049" y="218440"/>
                    </a:lnTo>
                    <a:lnTo>
                      <a:pt x="217157" y="218440"/>
                    </a:lnTo>
                    <a:lnTo>
                      <a:pt x="217208" y="217170"/>
                    </a:lnTo>
                    <a:lnTo>
                      <a:pt x="219202" y="217170"/>
                    </a:lnTo>
                    <a:lnTo>
                      <a:pt x="219202" y="216408"/>
                    </a:lnTo>
                    <a:lnTo>
                      <a:pt x="219151" y="215900"/>
                    </a:lnTo>
                    <a:lnTo>
                      <a:pt x="217817" y="215900"/>
                    </a:lnTo>
                    <a:lnTo>
                      <a:pt x="216979" y="214630"/>
                    </a:lnTo>
                    <a:lnTo>
                      <a:pt x="218084" y="213360"/>
                    </a:lnTo>
                    <a:lnTo>
                      <a:pt x="220357" y="213360"/>
                    </a:lnTo>
                    <a:lnTo>
                      <a:pt x="220370" y="212090"/>
                    </a:lnTo>
                    <a:lnTo>
                      <a:pt x="220522" y="212090"/>
                    </a:lnTo>
                    <a:lnTo>
                      <a:pt x="220954" y="210820"/>
                    </a:lnTo>
                    <a:lnTo>
                      <a:pt x="222999" y="210820"/>
                    </a:lnTo>
                    <a:lnTo>
                      <a:pt x="224167" y="208280"/>
                    </a:lnTo>
                    <a:lnTo>
                      <a:pt x="226275" y="210820"/>
                    </a:lnTo>
                    <a:lnTo>
                      <a:pt x="226377" y="208280"/>
                    </a:lnTo>
                    <a:lnTo>
                      <a:pt x="227330" y="207010"/>
                    </a:lnTo>
                    <a:lnTo>
                      <a:pt x="229768" y="208280"/>
                    </a:lnTo>
                    <a:lnTo>
                      <a:pt x="230263" y="207010"/>
                    </a:lnTo>
                    <a:lnTo>
                      <a:pt x="231051" y="205740"/>
                    </a:lnTo>
                    <a:lnTo>
                      <a:pt x="233222" y="207010"/>
                    </a:lnTo>
                    <a:lnTo>
                      <a:pt x="233260" y="205740"/>
                    </a:lnTo>
                    <a:lnTo>
                      <a:pt x="235115" y="205740"/>
                    </a:lnTo>
                    <a:lnTo>
                      <a:pt x="235115" y="207010"/>
                    </a:lnTo>
                    <a:lnTo>
                      <a:pt x="233413" y="207010"/>
                    </a:lnTo>
                    <a:lnTo>
                      <a:pt x="233032" y="208280"/>
                    </a:lnTo>
                    <a:lnTo>
                      <a:pt x="235165" y="208280"/>
                    </a:lnTo>
                    <a:lnTo>
                      <a:pt x="235204" y="209550"/>
                    </a:lnTo>
                    <a:lnTo>
                      <a:pt x="234899" y="209550"/>
                    </a:lnTo>
                    <a:lnTo>
                      <a:pt x="233121" y="210820"/>
                    </a:lnTo>
                    <a:lnTo>
                      <a:pt x="231482" y="210820"/>
                    </a:lnTo>
                    <a:lnTo>
                      <a:pt x="229920" y="212090"/>
                    </a:lnTo>
                    <a:lnTo>
                      <a:pt x="228028" y="212090"/>
                    </a:lnTo>
                    <a:lnTo>
                      <a:pt x="229781" y="209550"/>
                    </a:lnTo>
                    <a:lnTo>
                      <a:pt x="229273" y="209550"/>
                    </a:lnTo>
                    <a:lnTo>
                      <a:pt x="228765" y="210820"/>
                    </a:lnTo>
                    <a:lnTo>
                      <a:pt x="226275" y="210820"/>
                    </a:lnTo>
                    <a:lnTo>
                      <a:pt x="226580" y="212090"/>
                    </a:lnTo>
                    <a:lnTo>
                      <a:pt x="223088" y="212090"/>
                    </a:lnTo>
                    <a:lnTo>
                      <a:pt x="223215" y="213360"/>
                    </a:lnTo>
                    <a:lnTo>
                      <a:pt x="224853" y="213360"/>
                    </a:lnTo>
                    <a:lnTo>
                      <a:pt x="224701" y="215900"/>
                    </a:lnTo>
                    <a:lnTo>
                      <a:pt x="226060" y="214630"/>
                    </a:lnTo>
                    <a:lnTo>
                      <a:pt x="227774" y="215900"/>
                    </a:lnTo>
                    <a:lnTo>
                      <a:pt x="228193" y="214185"/>
                    </a:lnTo>
                    <a:lnTo>
                      <a:pt x="228320" y="213360"/>
                    </a:lnTo>
                    <a:lnTo>
                      <a:pt x="227457" y="213360"/>
                    </a:lnTo>
                    <a:lnTo>
                      <a:pt x="226085" y="214630"/>
                    </a:lnTo>
                    <a:lnTo>
                      <a:pt x="225577" y="213360"/>
                    </a:lnTo>
                    <a:lnTo>
                      <a:pt x="225425" y="213360"/>
                    </a:lnTo>
                    <a:lnTo>
                      <a:pt x="227241" y="212090"/>
                    </a:lnTo>
                    <a:lnTo>
                      <a:pt x="227596" y="212090"/>
                    </a:lnTo>
                    <a:lnTo>
                      <a:pt x="228320" y="213360"/>
                    </a:lnTo>
                    <a:lnTo>
                      <a:pt x="230759" y="214630"/>
                    </a:lnTo>
                    <a:lnTo>
                      <a:pt x="230657" y="213360"/>
                    </a:lnTo>
                    <a:lnTo>
                      <a:pt x="232270" y="212090"/>
                    </a:lnTo>
                    <a:lnTo>
                      <a:pt x="234340" y="213398"/>
                    </a:lnTo>
                    <a:lnTo>
                      <a:pt x="235496" y="214630"/>
                    </a:lnTo>
                    <a:lnTo>
                      <a:pt x="235496" y="205740"/>
                    </a:lnTo>
                    <a:lnTo>
                      <a:pt x="236359" y="204470"/>
                    </a:lnTo>
                    <a:lnTo>
                      <a:pt x="234022" y="204470"/>
                    </a:lnTo>
                    <a:lnTo>
                      <a:pt x="233832" y="203200"/>
                    </a:lnTo>
                    <a:lnTo>
                      <a:pt x="234022" y="203200"/>
                    </a:lnTo>
                    <a:lnTo>
                      <a:pt x="234632" y="201930"/>
                    </a:lnTo>
                    <a:lnTo>
                      <a:pt x="237667" y="201930"/>
                    </a:lnTo>
                    <a:lnTo>
                      <a:pt x="237159" y="204470"/>
                    </a:lnTo>
                    <a:lnTo>
                      <a:pt x="238696" y="204470"/>
                    </a:lnTo>
                    <a:lnTo>
                      <a:pt x="238696" y="195834"/>
                    </a:lnTo>
                    <a:lnTo>
                      <a:pt x="238633" y="195580"/>
                    </a:lnTo>
                    <a:lnTo>
                      <a:pt x="237261" y="193040"/>
                    </a:lnTo>
                    <a:lnTo>
                      <a:pt x="236880" y="191770"/>
                    </a:lnTo>
                    <a:lnTo>
                      <a:pt x="236499" y="190500"/>
                    </a:lnTo>
                    <a:lnTo>
                      <a:pt x="233349" y="187960"/>
                    </a:lnTo>
                    <a:lnTo>
                      <a:pt x="232308" y="186690"/>
                    </a:lnTo>
                    <a:lnTo>
                      <a:pt x="230886" y="185420"/>
                    </a:lnTo>
                    <a:lnTo>
                      <a:pt x="230987" y="186690"/>
                    </a:lnTo>
                    <a:lnTo>
                      <a:pt x="227634" y="187960"/>
                    </a:lnTo>
                    <a:lnTo>
                      <a:pt x="231775" y="193040"/>
                    </a:lnTo>
                    <a:lnTo>
                      <a:pt x="232257" y="193040"/>
                    </a:lnTo>
                    <a:lnTo>
                      <a:pt x="232765" y="191770"/>
                    </a:lnTo>
                    <a:lnTo>
                      <a:pt x="234137" y="191770"/>
                    </a:lnTo>
                    <a:lnTo>
                      <a:pt x="234797" y="193040"/>
                    </a:lnTo>
                    <a:lnTo>
                      <a:pt x="235153" y="194310"/>
                    </a:lnTo>
                    <a:lnTo>
                      <a:pt x="233870" y="194310"/>
                    </a:lnTo>
                    <a:lnTo>
                      <a:pt x="232791" y="195580"/>
                    </a:lnTo>
                    <a:lnTo>
                      <a:pt x="232600" y="196850"/>
                    </a:lnTo>
                    <a:lnTo>
                      <a:pt x="236410" y="195580"/>
                    </a:lnTo>
                    <a:lnTo>
                      <a:pt x="236931" y="195580"/>
                    </a:lnTo>
                    <a:lnTo>
                      <a:pt x="238607" y="198120"/>
                    </a:lnTo>
                    <a:lnTo>
                      <a:pt x="236969" y="199390"/>
                    </a:lnTo>
                    <a:lnTo>
                      <a:pt x="233057" y="200660"/>
                    </a:lnTo>
                    <a:lnTo>
                      <a:pt x="230733" y="200660"/>
                    </a:lnTo>
                    <a:lnTo>
                      <a:pt x="230771" y="203200"/>
                    </a:lnTo>
                    <a:lnTo>
                      <a:pt x="228663" y="203200"/>
                    </a:lnTo>
                    <a:lnTo>
                      <a:pt x="227317" y="204470"/>
                    </a:lnTo>
                    <a:lnTo>
                      <a:pt x="226098" y="204470"/>
                    </a:lnTo>
                    <a:lnTo>
                      <a:pt x="224726" y="203200"/>
                    </a:lnTo>
                    <a:lnTo>
                      <a:pt x="224967" y="204470"/>
                    </a:lnTo>
                    <a:lnTo>
                      <a:pt x="224472" y="205740"/>
                    </a:lnTo>
                    <a:lnTo>
                      <a:pt x="221157" y="205740"/>
                    </a:lnTo>
                    <a:lnTo>
                      <a:pt x="221957" y="208280"/>
                    </a:lnTo>
                    <a:lnTo>
                      <a:pt x="220903" y="209550"/>
                    </a:lnTo>
                    <a:lnTo>
                      <a:pt x="219671" y="207530"/>
                    </a:lnTo>
                    <a:lnTo>
                      <a:pt x="219671" y="209550"/>
                    </a:lnTo>
                    <a:lnTo>
                      <a:pt x="219252" y="210820"/>
                    </a:lnTo>
                    <a:lnTo>
                      <a:pt x="217995" y="210820"/>
                    </a:lnTo>
                    <a:lnTo>
                      <a:pt x="217360" y="209550"/>
                    </a:lnTo>
                    <a:lnTo>
                      <a:pt x="217157" y="208280"/>
                    </a:lnTo>
                    <a:lnTo>
                      <a:pt x="216852" y="208280"/>
                    </a:lnTo>
                    <a:lnTo>
                      <a:pt x="216852" y="219710"/>
                    </a:lnTo>
                    <a:lnTo>
                      <a:pt x="215036" y="219710"/>
                    </a:lnTo>
                    <a:lnTo>
                      <a:pt x="215582" y="218440"/>
                    </a:lnTo>
                    <a:lnTo>
                      <a:pt x="216636" y="218440"/>
                    </a:lnTo>
                    <a:lnTo>
                      <a:pt x="216852" y="219710"/>
                    </a:lnTo>
                    <a:lnTo>
                      <a:pt x="216852" y="208280"/>
                    </a:lnTo>
                    <a:lnTo>
                      <a:pt x="216547" y="208280"/>
                    </a:lnTo>
                    <a:lnTo>
                      <a:pt x="216547" y="210820"/>
                    </a:lnTo>
                    <a:lnTo>
                      <a:pt x="216014" y="213360"/>
                    </a:lnTo>
                    <a:lnTo>
                      <a:pt x="213931" y="213360"/>
                    </a:lnTo>
                    <a:lnTo>
                      <a:pt x="213690" y="212801"/>
                    </a:lnTo>
                    <a:lnTo>
                      <a:pt x="213690" y="215900"/>
                    </a:lnTo>
                    <a:lnTo>
                      <a:pt x="211848" y="215900"/>
                    </a:lnTo>
                    <a:lnTo>
                      <a:pt x="213309" y="214630"/>
                    </a:lnTo>
                    <a:lnTo>
                      <a:pt x="213690" y="215900"/>
                    </a:lnTo>
                    <a:lnTo>
                      <a:pt x="213690" y="212801"/>
                    </a:lnTo>
                    <a:lnTo>
                      <a:pt x="213385" y="212090"/>
                    </a:lnTo>
                    <a:lnTo>
                      <a:pt x="212293" y="212090"/>
                    </a:lnTo>
                    <a:lnTo>
                      <a:pt x="211264" y="210820"/>
                    </a:lnTo>
                    <a:lnTo>
                      <a:pt x="212331" y="213360"/>
                    </a:lnTo>
                    <a:lnTo>
                      <a:pt x="211340" y="214630"/>
                    </a:lnTo>
                    <a:lnTo>
                      <a:pt x="211251" y="224790"/>
                    </a:lnTo>
                    <a:lnTo>
                      <a:pt x="208813" y="227330"/>
                    </a:lnTo>
                    <a:lnTo>
                      <a:pt x="208330" y="227330"/>
                    </a:lnTo>
                    <a:lnTo>
                      <a:pt x="208330" y="224790"/>
                    </a:lnTo>
                    <a:lnTo>
                      <a:pt x="211251" y="224790"/>
                    </a:lnTo>
                    <a:lnTo>
                      <a:pt x="211251" y="214591"/>
                    </a:lnTo>
                    <a:lnTo>
                      <a:pt x="208661" y="213360"/>
                    </a:lnTo>
                    <a:lnTo>
                      <a:pt x="208051" y="212090"/>
                    </a:lnTo>
                    <a:lnTo>
                      <a:pt x="208178" y="212090"/>
                    </a:lnTo>
                    <a:lnTo>
                      <a:pt x="209296" y="210820"/>
                    </a:lnTo>
                    <a:lnTo>
                      <a:pt x="211264" y="210820"/>
                    </a:lnTo>
                    <a:lnTo>
                      <a:pt x="211493" y="209550"/>
                    </a:lnTo>
                    <a:lnTo>
                      <a:pt x="214058" y="209550"/>
                    </a:lnTo>
                    <a:lnTo>
                      <a:pt x="216027" y="210820"/>
                    </a:lnTo>
                    <a:lnTo>
                      <a:pt x="216547" y="210820"/>
                    </a:lnTo>
                    <a:lnTo>
                      <a:pt x="216547" y="208280"/>
                    </a:lnTo>
                    <a:lnTo>
                      <a:pt x="215290" y="208280"/>
                    </a:lnTo>
                    <a:lnTo>
                      <a:pt x="215734" y="207010"/>
                    </a:lnTo>
                    <a:lnTo>
                      <a:pt x="217614" y="207010"/>
                    </a:lnTo>
                    <a:lnTo>
                      <a:pt x="218160" y="208280"/>
                    </a:lnTo>
                    <a:lnTo>
                      <a:pt x="219570" y="209550"/>
                    </a:lnTo>
                    <a:lnTo>
                      <a:pt x="219671" y="207530"/>
                    </a:lnTo>
                    <a:lnTo>
                      <a:pt x="219354" y="207010"/>
                    </a:lnTo>
                    <a:lnTo>
                      <a:pt x="218376" y="205740"/>
                    </a:lnTo>
                    <a:lnTo>
                      <a:pt x="217284" y="204470"/>
                    </a:lnTo>
                    <a:lnTo>
                      <a:pt x="217601" y="204470"/>
                    </a:lnTo>
                    <a:lnTo>
                      <a:pt x="217614" y="203200"/>
                    </a:lnTo>
                    <a:lnTo>
                      <a:pt x="215976" y="203200"/>
                    </a:lnTo>
                    <a:lnTo>
                      <a:pt x="215519" y="201930"/>
                    </a:lnTo>
                    <a:lnTo>
                      <a:pt x="216242" y="201930"/>
                    </a:lnTo>
                    <a:lnTo>
                      <a:pt x="217741" y="200660"/>
                    </a:lnTo>
                    <a:lnTo>
                      <a:pt x="218516" y="200660"/>
                    </a:lnTo>
                    <a:lnTo>
                      <a:pt x="219354" y="203200"/>
                    </a:lnTo>
                    <a:lnTo>
                      <a:pt x="217690" y="203200"/>
                    </a:lnTo>
                    <a:lnTo>
                      <a:pt x="220992" y="204470"/>
                    </a:lnTo>
                    <a:lnTo>
                      <a:pt x="220687" y="203200"/>
                    </a:lnTo>
                    <a:lnTo>
                      <a:pt x="221691" y="201930"/>
                    </a:lnTo>
                    <a:lnTo>
                      <a:pt x="219710" y="201930"/>
                    </a:lnTo>
                    <a:lnTo>
                      <a:pt x="219430" y="200660"/>
                    </a:lnTo>
                    <a:lnTo>
                      <a:pt x="219786" y="199390"/>
                    </a:lnTo>
                    <a:lnTo>
                      <a:pt x="221970" y="199390"/>
                    </a:lnTo>
                    <a:lnTo>
                      <a:pt x="222402" y="200660"/>
                    </a:lnTo>
                    <a:lnTo>
                      <a:pt x="222135" y="200660"/>
                    </a:lnTo>
                    <a:lnTo>
                      <a:pt x="222110" y="201930"/>
                    </a:lnTo>
                    <a:lnTo>
                      <a:pt x="224231" y="203200"/>
                    </a:lnTo>
                    <a:lnTo>
                      <a:pt x="224231" y="200660"/>
                    </a:lnTo>
                    <a:lnTo>
                      <a:pt x="222300" y="199390"/>
                    </a:lnTo>
                    <a:lnTo>
                      <a:pt x="222491" y="198120"/>
                    </a:lnTo>
                    <a:lnTo>
                      <a:pt x="223075" y="197459"/>
                    </a:lnTo>
                    <a:lnTo>
                      <a:pt x="221970" y="198120"/>
                    </a:lnTo>
                    <a:lnTo>
                      <a:pt x="222110" y="196850"/>
                    </a:lnTo>
                    <a:lnTo>
                      <a:pt x="222199" y="195605"/>
                    </a:lnTo>
                    <a:lnTo>
                      <a:pt x="219608" y="196850"/>
                    </a:lnTo>
                    <a:lnTo>
                      <a:pt x="219405" y="196532"/>
                    </a:lnTo>
                    <a:lnTo>
                      <a:pt x="219405" y="198120"/>
                    </a:lnTo>
                    <a:lnTo>
                      <a:pt x="219189" y="199390"/>
                    </a:lnTo>
                    <a:lnTo>
                      <a:pt x="218325" y="199390"/>
                    </a:lnTo>
                    <a:lnTo>
                      <a:pt x="218338" y="198120"/>
                    </a:lnTo>
                    <a:lnTo>
                      <a:pt x="219405" y="198120"/>
                    </a:lnTo>
                    <a:lnTo>
                      <a:pt x="219405" y="196532"/>
                    </a:lnTo>
                    <a:lnTo>
                      <a:pt x="218808" y="195580"/>
                    </a:lnTo>
                    <a:lnTo>
                      <a:pt x="219646" y="194310"/>
                    </a:lnTo>
                    <a:lnTo>
                      <a:pt x="220992" y="193040"/>
                    </a:lnTo>
                    <a:lnTo>
                      <a:pt x="221830" y="193040"/>
                    </a:lnTo>
                    <a:lnTo>
                      <a:pt x="221805" y="191770"/>
                    </a:lnTo>
                    <a:lnTo>
                      <a:pt x="222377" y="191770"/>
                    </a:lnTo>
                    <a:lnTo>
                      <a:pt x="223697" y="190500"/>
                    </a:lnTo>
                    <a:lnTo>
                      <a:pt x="225158" y="191770"/>
                    </a:lnTo>
                    <a:lnTo>
                      <a:pt x="225691" y="193040"/>
                    </a:lnTo>
                    <a:lnTo>
                      <a:pt x="225044" y="194310"/>
                    </a:lnTo>
                    <a:lnTo>
                      <a:pt x="222694" y="194310"/>
                    </a:lnTo>
                    <a:lnTo>
                      <a:pt x="222631" y="195580"/>
                    </a:lnTo>
                    <a:lnTo>
                      <a:pt x="222250" y="195580"/>
                    </a:lnTo>
                    <a:lnTo>
                      <a:pt x="224104" y="196850"/>
                    </a:lnTo>
                    <a:lnTo>
                      <a:pt x="223812" y="197027"/>
                    </a:lnTo>
                    <a:lnTo>
                      <a:pt x="225005" y="198120"/>
                    </a:lnTo>
                    <a:lnTo>
                      <a:pt x="226275" y="198120"/>
                    </a:lnTo>
                    <a:lnTo>
                      <a:pt x="226314" y="196850"/>
                    </a:lnTo>
                    <a:lnTo>
                      <a:pt x="226034" y="195580"/>
                    </a:lnTo>
                    <a:lnTo>
                      <a:pt x="224739" y="195580"/>
                    </a:lnTo>
                    <a:lnTo>
                      <a:pt x="225729" y="194310"/>
                    </a:lnTo>
                    <a:lnTo>
                      <a:pt x="226098" y="194310"/>
                    </a:lnTo>
                    <a:lnTo>
                      <a:pt x="227533" y="195580"/>
                    </a:lnTo>
                    <a:lnTo>
                      <a:pt x="228282" y="195580"/>
                    </a:lnTo>
                    <a:lnTo>
                      <a:pt x="227634" y="194310"/>
                    </a:lnTo>
                    <a:lnTo>
                      <a:pt x="226568" y="191770"/>
                    </a:lnTo>
                    <a:lnTo>
                      <a:pt x="224967" y="190500"/>
                    </a:lnTo>
                    <a:lnTo>
                      <a:pt x="223380" y="189230"/>
                    </a:lnTo>
                    <a:lnTo>
                      <a:pt x="222313" y="187960"/>
                    </a:lnTo>
                    <a:lnTo>
                      <a:pt x="219595" y="187960"/>
                    </a:lnTo>
                    <a:lnTo>
                      <a:pt x="219583" y="186690"/>
                    </a:lnTo>
                    <a:lnTo>
                      <a:pt x="221322" y="185420"/>
                    </a:lnTo>
                    <a:lnTo>
                      <a:pt x="222199" y="184150"/>
                    </a:lnTo>
                    <a:lnTo>
                      <a:pt x="225907" y="182880"/>
                    </a:lnTo>
                    <a:lnTo>
                      <a:pt x="229006" y="181610"/>
                    </a:lnTo>
                    <a:lnTo>
                      <a:pt x="233108" y="181610"/>
                    </a:lnTo>
                    <a:lnTo>
                      <a:pt x="234010" y="182880"/>
                    </a:lnTo>
                    <a:lnTo>
                      <a:pt x="234962" y="182880"/>
                    </a:lnTo>
                    <a:lnTo>
                      <a:pt x="235877" y="181610"/>
                    </a:lnTo>
                    <a:lnTo>
                      <a:pt x="236054" y="180340"/>
                    </a:lnTo>
                    <a:lnTo>
                      <a:pt x="233984" y="179070"/>
                    </a:lnTo>
                    <a:lnTo>
                      <a:pt x="233934" y="177800"/>
                    </a:lnTo>
                    <a:lnTo>
                      <a:pt x="234391" y="176530"/>
                    </a:lnTo>
                    <a:lnTo>
                      <a:pt x="245148" y="176530"/>
                    </a:lnTo>
                    <a:lnTo>
                      <a:pt x="244944" y="175260"/>
                    </a:lnTo>
                    <a:lnTo>
                      <a:pt x="244690" y="173990"/>
                    </a:lnTo>
                    <a:lnTo>
                      <a:pt x="244589" y="172720"/>
                    </a:lnTo>
                    <a:lnTo>
                      <a:pt x="244906" y="171450"/>
                    </a:lnTo>
                    <a:lnTo>
                      <a:pt x="246456" y="171450"/>
                    </a:lnTo>
                    <a:lnTo>
                      <a:pt x="248272" y="172720"/>
                    </a:lnTo>
                    <a:lnTo>
                      <a:pt x="251777" y="176530"/>
                    </a:lnTo>
                    <a:lnTo>
                      <a:pt x="252437" y="177800"/>
                    </a:lnTo>
                    <a:lnTo>
                      <a:pt x="253301" y="179070"/>
                    </a:lnTo>
                    <a:lnTo>
                      <a:pt x="254012" y="177800"/>
                    </a:lnTo>
                    <a:lnTo>
                      <a:pt x="254457" y="176530"/>
                    </a:lnTo>
                    <a:lnTo>
                      <a:pt x="255231" y="175260"/>
                    </a:lnTo>
                    <a:lnTo>
                      <a:pt x="256019" y="173990"/>
                    </a:lnTo>
                    <a:lnTo>
                      <a:pt x="256794" y="173990"/>
                    </a:lnTo>
                    <a:lnTo>
                      <a:pt x="259118" y="176530"/>
                    </a:lnTo>
                    <a:lnTo>
                      <a:pt x="260121" y="176530"/>
                    </a:lnTo>
                    <a:lnTo>
                      <a:pt x="263944" y="184150"/>
                    </a:lnTo>
                    <a:lnTo>
                      <a:pt x="264515" y="187960"/>
                    </a:lnTo>
                    <a:lnTo>
                      <a:pt x="264515" y="183235"/>
                    </a:lnTo>
                    <a:lnTo>
                      <a:pt x="262509" y="177800"/>
                    </a:lnTo>
                    <a:lnTo>
                      <a:pt x="259257" y="175260"/>
                    </a:lnTo>
                    <a:lnTo>
                      <a:pt x="258508" y="173990"/>
                    </a:lnTo>
                    <a:lnTo>
                      <a:pt x="257035" y="171450"/>
                    </a:lnTo>
                    <a:lnTo>
                      <a:pt x="253034" y="175260"/>
                    </a:lnTo>
                    <a:lnTo>
                      <a:pt x="250774" y="173990"/>
                    </a:lnTo>
                    <a:lnTo>
                      <a:pt x="248640" y="171450"/>
                    </a:lnTo>
                    <a:lnTo>
                      <a:pt x="245681" y="168910"/>
                    </a:lnTo>
                    <a:lnTo>
                      <a:pt x="244614" y="168910"/>
                    </a:lnTo>
                    <a:lnTo>
                      <a:pt x="243027" y="167640"/>
                    </a:lnTo>
                    <a:lnTo>
                      <a:pt x="242951" y="168910"/>
                    </a:lnTo>
                    <a:lnTo>
                      <a:pt x="242798" y="170180"/>
                    </a:lnTo>
                    <a:lnTo>
                      <a:pt x="242938" y="171450"/>
                    </a:lnTo>
                    <a:lnTo>
                      <a:pt x="243255" y="171450"/>
                    </a:lnTo>
                    <a:lnTo>
                      <a:pt x="243827" y="175260"/>
                    </a:lnTo>
                    <a:lnTo>
                      <a:pt x="231597" y="175260"/>
                    </a:lnTo>
                    <a:lnTo>
                      <a:pt x="231978" y="176530"/>
                    </a:lnTo>
                    <a:lnTo>
                      <a:pt x="232321" y="177800"/>
                    </a:lnTo>
                    <a:lnTo>
                      <a:pt x="232740" y="179070"/>
                    </a:lnTo>
                    <a:lnTo>
                      <a:pt x="232460" y="180340"/>
                    </a:lnTo>
                    <a:lnTo>
                      <a:pt x="229158" y="180340"/>
                    </a:lnTo>
                    <a:lnTo>
                      <a:pt x="223812" y="181610"/>
                    </a:lnTo>
                    <a:lnTo>
                      <a:pt x="220027" y="184150"/>
                    </a:lnTo>
                    <a:lnTo>
                      <a:pt x="218478" y="185420"/>
                    </a:lnTo>
                    <a:lnTo>
                      <a:pt x="216458" y="186690"/>
                    </a:lnTo>
                    <a:lnTo>
                      <a:pt x="215773" y="186690"/>
                    </a:lnTo>
                    <a:lnTo>
                      <a:pt x="216268" y="189230"/>
                    </a:lnTo>
                    <a:lnTo>
                      <a:pt x="219341" y="189230"/>
                    </a:lnTo>
                    <a:lnTo>
                      <a:pt x="220065" y="190500"/>
                    </a:lnTo>
                    <a:lnTo>
                      <a:pt x="220548" y="191770"/>
                    </a:lnTo>
                    <a:lnTo>
                      <a:pt x="220129" y="191770"/>
                    </a:lnTo>
                    <a:lnTo>
                      <a:pt x="218528" y="193040"/>
                    </a:lnTo>
                    <a:lnTo>
                      <a:pt x="217309" y="194310"/>
                    </a:lnTo>
                    <a:lnTo>
                      <a:pt x="217170" y="195783"/>
                    </a:lnTo>
                    <a:lnTo>
                      <a:pt x="217170" y="199390"/>
                    </a:lnTo>
                    <a:lnTo>
                      <a:pt x="216750" y="200660"/>
                    </a:lnTo>
                    <a:lnTo>
                      <a:pt x="214947" y="201930"/>
                    </a:lnTo>
                    <a:lnTo>
                      <a:pt x="214147" y="201930"/>
                    </a:lnTo>
                    <a:lnTo>
                      <a:pt x="214147" y="204470"/>
                    </a:lnTo>
                    <a:lnTo>
                      <a:pt x="213360" y="207010"/>
                    </a:lnTo>
                    <a:lnTo>
                      <a:pt x="212483" y="205740"/>
                    </a:lnTo>
                    <a:lnTo>
                      <a:pt x="211785" y="205740"/>
                    </a:lnTo>
                    <a:lnTo>
                      <a:pt x="212077" y="207010"/>
                    </a:lnTo>
                    <a:lnTo>
                      <a:pt x="212229" y="207010"/>
                    </a:lnTo>
                    <a:lnTo>
                      <a:pt x="212128" y="208280"/>
                    </a:lnTo>
                    <a:lnTo>
                      <a:pt x="210108" y="208280"/>
                    </a:lnTo>
                    <a:lnTo>
                      <a:pt x="209435" y="205740"/>
                    </a:lnTo>
                    <a:lnTo>
                      <a:pt x="211010" y="205740"/>
                    </a:lnTo>
                    <a:lnTo>
                      <a:pt x="210896" y="204470"/>
                    </a:lnTo>
                    <a:lnTo>
                      <a:pt x="210693" y="204470"/>
                    </a:lnTo>
                    <a:lnTo>
                      <a:pt x="210642" y="203200"/>
                    </a:lnTo>
                    <a:lnTo>
                      <a:pt x="213525" y="203200"/>
                    </a:lnTo>
                    <a:lnTo>
                      <a:pt x="214147" y="204470"/>
                    </a:lnTo>
                    <a:lnTo>
                      <a:pt x="214147" y="201930"/>
                    </a:lnTo>
                    <a:lnTo>
                      <a:pt x="212928" y="201930"/>
                    </a:lnTo>
                    <a:lnTo>
                      <a:pt x="213995" y="200660"/>
                    </a:lnTo>
                    <a:lnTo>
                      <a:pt x="214668" y="199390"/>
                    </a:lnTo>
                    <a:lnTo>
                      <a:pt x="215747" y="198120"/>
                    </a:lnTo>
                    <a:lnTo>
                      <a:pt x="216535" y="198120"/>
                    </a:lnTo>
                    <a:lnTo>
                      <a:pt x="217068" y="199390"/>
                    </a:lnTo>
                    <a:lnTo>
                      <a:pt x="217170" y="195783"/>
                    </a:lnTo>
                    <a:lnTo>
                      <a:pt x="217068" y="196850"/>
                    </a:lnTo>
                    <a:lnTo>
                      <a:pt x="215366" y="195580"/>
                    </a:lnTo>
                    <a:lnTo>
                      <a:pt x="214452" y="196850"/>
                    </a:lnTo>
                    <a:lnTo>
                      <a:pt x="213728" y="196850"/>
                    </a:lnTo>
                    <a:lnTo>
                      <a:pt x="213283" y="198120"/>
                    </a:lnTo>
                    <a:lnTo>
                      <a:pt x="211696" y="199390"/>
                    </a:lnTo>
                    <a:lnTo>
                      <a:pt x="210058" y="200660"/>
                    </a:lnTo>
                    <a:lnTo>
                      <a:pt x="209867" y="201930"/>
                    </a:lnTo>
                    <a:lnTo>
                      <a:pt x="209092" y="201930"/>
                    </a:lnTo>
                    <a:lnTo>
                      <a:pt x="208419" y="203200"/>
                    </a:lnTo>
                    <a:lnTo>
                      <a:pt x="208165" y="203200"/>
                    </a:lnTo>
                    <a:lnTo>
                      <a:pt x="207543" y="204470"/>
                    </a:lnTo>
                    <a:lnTo>
                      <a:pt x="207264" y="204470"/>
                    </a:lnTo>
                    <a:lnTo>
                      <a:pt x="205600" y="207010"/>
                    </a:lnTo>
                    <a:lnTo>
                      <a:pt x="207162" y="208280"/>
                    </a:lnTo>
                    <a:lnTo>
                      <a:pt x="207289" y="208280"/>
                    </a:lnTo>
                    <a:lnTo>
                      <a:pt x="207479" y="209550"/>
                    </a:lnTo>
                    <a:lnTo>
                      <a:pt x="205905" y="210820"/>
                    </a:lnTo>
                    <a:lnTo>
                      <a:pt x="205486" y="213360"/>
                    </a:lnTo>
                    <a:lnTo>
                      <a:pt x="206108" y="215900"/>
                    </a:lnTo>
                    <a:lnTo>
                      <a:pt x="208280" y="217170"/>
                    </a:lnTo>
                    <a:lnTo>
                      <a:pt x="209042" y="217170"/>
                    </a:lnTo>
                    <a:lnTo>
                      <a:pt x="206921" y="220802"/>
                    </a:lnTo>
                    <a:lnTo>
                      <a:pt x="206908" y="221716"/>
                    </a:lnTo>
                    <a:lnTo>
                      <a:pt x="207010" y="224332"/>
                    </a:lnTo>
                    <a:lnTo>
                      <a:pt x="206616" y="227330"/>
                    </a:lnTo>
                    <a:lnTo>
                      <a:pt x="206438" y="227330"/>
                    </a:lnTo>
                    <a:lnTo>
                      <a:pt x="206476" y="228409"/>
                    </a:lnTo>
                    <a:lnTo>
                      <a:pt x="206590" y="229971"/>
                    </a:lnTo>
                    <a:lnTo>
                      <a:pt x="207416" y="231140"/>
                    </a:lnTo>
                    <a:lnTo>
                      <a:pt x="210273" y="229870"/>
                    </a:lnTo>
                    <a:lnTo>
                      <a:pt x="211239" y="229870"/>
                    </a:lnTo>
                    <a:lnTo>
                      <a:pt x="215798" y="227330"/>
                    </a:lnTo>
                    <a:lnTo>
                      <a:pt x="218376" y="226060"/>
                    </a:lnTo>
                    <a:lnTo>
                      <a:pt x="219214" y="226060"/>
                    </a:lnTo>
                    <a:lnTo>
                      <a:pt x="219837" y="227330"/>
                    </a:lnTo>
                    <a:lnTo>
                      <a:pt x="218909" y="228600"/>
                    </a:lnTo>
                    <a:lnTo>
                      <a:pt x="220764" y="227330"/>
                    </a:lnTo>
                    <a:lnTo>
                      <a:pt x="222554" y="227330"/>
                    </a:lnTo>
                    <a:lnTo>
                      <a:pt x="224828" y="228600"/>
                    </a:lnTo>
                    <a:lnTo>
                      <a:pt x="225336" y="228600"/>
                    </a:lnTo>
                    <a:lnTo>
                      <a:pt x="228142" y="229870"/>
                    </a:lnTo>
                    <a:lnTo>
                      <a:pt x="229400" y="228600"/>
                    </a:lnTo>
                    <a:lnTo>
                      <a:pt x="231508" y="224790"/>
                    </a:lnTo>
                    <a:lnTo>
                      <a:pt x="233248" y="222250"/>
                    </a:lnTo>
                    <a:lnTo>
                      <a:pt x="236448" y="222250"/>
                    </a:lnTo>
                    <a:lnTo>
                      <a:pt x="238760" y="223520"/>
                    </a:lnTo>
                    <a:lnTo>
                      <a:pt x="239966" y="222250"/>
                    </a:lnTo>
                    <a:lnTo>
                      <a:pt x="237210" y="220980"/>
                    </a:lnTo>
                    <a:lnTo>
                      <a:pt x="238290" y="219710"/>
                    </a:lnTo>
                    <a:lnTo>
                      <a:pt x="239369" y="218440"/>
                    </a:lnTo>
                    <a:lnTo>
                      <a:pt x="241528" y="217170"/>
                    </a:lnTo>
                    <a:lnTo>
                      <a:pt x="244233" y="217170"/>
                    </a:lnTo>
                    <a:lnTo>
                      <a:pt x="241973" y="220980"/>
                    </a:lnTo>
                    <a:lnTo>
                      <a:pt x="240868" y="221716"/>
                    </a:lnTo>
                    <a:lnTo>
                      <a:pt x="242150" y="220980"/>
                    </a:lnTo>
                    <a:lnTo>
                      <a:pt x="243408" y="220980"/>
                    </a:lnTo>
                    <a:lnTo>
                      <a:pt x="245262" y="218440"/>
                    </a:lnTo>
                    <a:lnTo>
                      <a:pt x="245910" y="218440"/>
                    </a:lnTo>
                    <a:lnTo>
                      <a:pt x="247624" y="219710"/>
                    </a:lnTo>
                    <a:lnTo>
                      <a:pt x="246799" y="223520"/>
                    </a:lnTo>
                    <a:lnTo>
                      <a:pt x="247484" y="226060"/>
                    </a:lnTo>
                    <a:lnTo>
                      <a:pt x="248069" y="229870"/>
                    </a:lnTo>
                    <a:lnTo>
                      <a:pt x="249135" y="229870"/>
                    </a:lnTo>
                    <a:lnTo>
                      <a:pt x="251955" y="227330"/>
                    </a:lnTo>
                    <a:lnTo>
                      <a:pt x="252641" y="227330"/>
                    </a:lnTo>
                    <a:lnTo>
                      <a:pt x="254241" y="229870"/>
                    </a:lnTo>
                    <a:lnTo>
                      <a:pt x="254584" y="229870"/>
                    </a:lnTo>
                    <a:lnTo>
                      <a:pt x="255752" y="232410"/>
                    </a:lnTo>
                    <a:lnTo>
                      <a:pt x="256362" y="233680"/>
                    </a:lnTo>
                    <a:lnTo>
                      <a:pt x="258267" y="233680"/>
                    </a:lnTo>
                    <a:lnTo>
                      <a:pt x="259181" y="231140"/>
                    </a:lnTo>
                    <a:lnTo>
                      <a:pt x="260997" y="226060"/>
                    </a:lnTo>
                    <a:lnTo>
                      <a:pt x="261454" y="224790"/>
                    </a:lnTo>
                    <a:lnTo>
                      <a:pt x="266446" y="224790"/>
                    </a:lnTo>
                    <a:lnTo>
                      <a:pt x="267716" y="222250"/>
                    </a:lnTo>
                    <a:lnTo>
                      <a:pt x="266738" y="219710"/>
                    </a:lnTo>
                    <a:lnTo>
                      <a:pt x="266560" y="218452"/>
                    </a:lnTo>
                    <a:lnTo>
                      <a:pt x="266687" y="215900"/>
                    </a:lnTo>
                    <a:lnTo>
                      <a:pt x="267017" y="214769"/>
                    </a:lnTo>
                    <a:lnTo>
                      <a:pt x="266903" y="208280"/>
                    </a:lnTo>
                    <a:lnTo>
                      <a:pt x="266827" y="207010"/>
                    </a:lnTo>
                    <a:lnTo>
                      <a:pt x="266115" y="203200"/>
                    </a:lnTo>
                    <a:lnTo>
                      <a:pt x="266306" y="201930"/>
                    </a:lnTo>
                    <a:lnTo>
                      <a:pt x="266712" y="200660"/>
                    </a:lnTo>
                    <a:lnTo>
                      <a:pt x="271500" y="200660"/>
                    </a:lnTo>
                    <a:lnTo>
                      <a:pt x="274243" y="204470"/>
                    </a:lnTo>
                    <a:lnTo>
                      <a:pt x="277977" y="205740"/>
                    </a:lnTo>
                    <a:lnTo>
                      <a:pt x="277964" y="208280"/>
                    </a:lnTo>
                    <a:lnTo>
                      <a:pt x="277609" y="210553"/>
                    </a:lnTo>
                    <a:lnTo>
                      <a:pt x="277622" y="210896"/>
                    </a:lnTo>
                    <a:lnTo>
                      <a:pt x="279514" y="213360"/>
                    </a:lnTo>
                    <a:lnTo>
                      <a:pt x="279641" y="215569"/>
                    </a:lnTo>
                    <a:lnTo>
                      <a:pt x="279730" y="215976"/>
                    </a:lnTo>
                    <a:lnTo>
                      <a:pt x="280924" y="217170"/>
                    </a:lnTo>
                    <a:lnTo>
                      <a:pt x="283552" y="219710"/>
                    </a:lnTo>
                    <a:lnTo>
                      <a:pt x="285407" y="222250"/>
                    </a:lnTo>
                    <a:lnTo>
                      <a:pt x="283349" y="224790"/>
                    </a:lnTo>
                    <a:lnTo>
                      <a:pt x="283400" y="226199"/>
                    </a:lnTo>
                    <a:lnTo>
                      <a:pt x="284861" y="228600"/>
                    </a:lnTo>
                    <a:lnTo>
                      <a:pt x="286740" y="231140"/>
                    </a:lnTo>
                    <a:lnTo>
                      <a:pt x="287959" y="231140"/>
                    </a:lnTo>
                    <a:lnTo>
                      <a:pt x="293674" y="238760"/>
                    </a:lnTo>
                    <a:lnTo>
                      <a:pt x="295783" y="243840"/>
                    </a:lnTo>
                    <a:lnTo>
                      <a:pt x="293116" y="254000"/>
                    </a:lnTo>
                    <a:lnTo>
                      <a:pt x="292900" y="256540"/>
                    </a:lnTo>
                    <a:lnTo>
                      <a:pt x="290868" y="260350"/>
                    </a:lnTo>
                    <a:lnTo>
                      <a:pt x="290804" y="279400"/>
                    </a:lnTo>
                    <a:lnTo>
                      <a:pt x="291731" y="283210"/>
                    </a:lnTo>
                    <a:lnTo>
                      <a:pt x="294436" y="288290"/>
                    </a:lnTo>
                    <a:lnTo>
                      <a:pt x="294944" y="290830"/>
                    </a:lnTo>
                    <a:lnTo>
                      <a:pt x="295833" y="293370"/>
                    </a:lnTo>
                    <a:lnTo>
                      <a:pt x="292874" y="297180"/>
                    </a:lnTo>
                    <a:lnTo>
                      <a:pt x="292201" y="299720"/>
                    </a:lnTo>
                    <a:lnTo>
                      <a:pt x="289217" y="304800"/>
                    </a:lnTo>
                    <a:lnTo>
                      <a:pt x="288391" y="307352"/>
                    </a:lnTo>
                    <a:lnTo>
                      <a:pt x="285737" y="311150"/>
                    </a:lnTo>
                    <a:lnTo>
                      <a:pt x="285178" y="313690"/>
                    </a:lnTo>
                    <a:lnTo>
                      <a:pt x="285483" y="318770"/>
                    </a:lnTo>
                    <a:lnTo>
                      <a:pt x="283311" y="322580"/>
                    </a:lnTo>
                    <a:lnTo>
                      <a:pt x="283184" y="326390"/>
                    </a:lnTo>
                    <a:lnTo>
                      <a:pt x="281457" y="328930"/>
                    </a:lnTo>
                    <a:lnTo>
                      <a:pt x="282206" y="331470"/>
                    </a:lnTo>
                    <a:lnTo>
                      <a:pt x="283286" y="337820"/>
                    </a:lnTo>
                    <a:lnTo>
                      <a:pt x="283679" y="341630"/>
                    </a:lnTo>
                    <a:lnTo>
                      <a:pt x="284454" y="351790"/>
                    </a:lnTo>
                    <a:lnTo>
                      <a:pt x="285267" y="355600"/>
                    </a:lnTo>
                    <a:lnTo>
                      <a:pt x="283794" y="363220"/>
                    </a:lnTo>
                    <a:lnTo>
                      <a:pt x="283870" y="364426"/>
                    </a:lnTo>
                    <a:lnTo>
                      <a:pt x="283972" y="370840"/>
                    </a:lnTo>
                    <a:lnTo>
                      <a:pt x="284289" y="370840"/>
                    </a:lnTo>
                    <a:lnTo>
                      <a:pt x="284695" y="373380"/>
                    </a:lnTo>
                    <a:lnTo>
                      <a:pt x="285826" y="375920"/>
                    </a:lnTo>
                    <a:lnTo>
                      <a:pt x="284289" y="377190"/>
                    </a:lnTo>
                    <a:lnTo>
                      <a:pt x="285038" y="381000"/>
                    </a:lnTo>
                    <a:lnTo>
                      <a:pt x="284035" y="383514"/>
                    </a:lnTo>
                    <a:lnTo>
                      <a:pt x="283933" y="388620"/>
                    </a:lnTo>
                    <a:lnTo>
                      <a:pt x="283552" y="391160"/>
                    </a:lnTo>
                    <a:lnTo>
                      <a:pt x="283438" y="393700"/>
                    </a:lnTo>
                    <a:lnTo>
                      <a:pt x="283743" y="398818"/>
                    </a:lnTo>
                    <a:lnTo>
                      <a:pt x="283273" y="402590"/>
                    </a:lnTo>
                    <a:lnTo>
                      <a:pt x="284162" y="408940"/>
                    </a:lnTo>
                    <a:lnTo>
                      <a:pt x="284162" y="412750"/>
                    </a:lnTo>
                    <a:lnTo>
                      <a:pt x="286931" y="417855"/>
                    </a:lnTo>
                    <a:lnTo>
                      <a:pt x="287667" y="419100"/>
                    </a:lnTo>
                    <a:lnTo>
                      <a:pt x="287782" y="420370"/>
                    </a:lnTo>
                    <a:lnTo>
                      <a:pt x="290093" y="425450"/>
                    </a:lnTo>
                    <a:lnTo>
                      <a:pt x="291642" y="429260"/>
                    </a:lnTo>
                    <a:lnTo>
                      <a:pt x="292188" y="433070"/>
                    </a:lnTo>
                    <a:lnTo>
                      <a:pt x="292303" y="435013"/>
                    </a:lnTo>
                    <a:lnTo>
                      <a:pt x="292239" y="435610"/>
                    </a:lnTo>
                    <a:lnTo>
                      <a:pt x="291807" y="435610"/>
                    </a:lnTo>
                    <a:lnTo>
                      <a:pt x="290207" y="438150"/>
                    </a:lnTo>
                    <a:lnTo>
                      <a:pt x="288353" y="439458"/>
                    </a:lnTo>
                    <a:lnTo>
                      <a:pt x="286423" y="440690"/>
                    </a:lnTo>
                    <a:lnTo>
                      <a:pt x="286080" y="441960"/>
                    </a:lnTo>
                    <a:lnTo>
                      <a:pt x="285153" y="444500"/>
                    </a:lnTo>
                    <a:lnTo>
                      <a:pt x="284594" y="445770"/>
                    </a:lnTo>
                    <a:lnTo>
                      <a:pt x="285826" y="450850"/>
                    </a:lnTo>
                    <a:lnTo>
                      <a:pt x="285076" y="454660"/>
                    </a:lnTo>
                    <a:lnTo>
                      <a:pt x="281787" y="459740"/>
                    </a:lnTo>
                    <a:lnTo>
                      <a:pt x="280581" y="462280"/>
                    </a:lnTo>
                    <a:lnTo>
                      <a:pt x="277304" y="466090"/>
                    </a:lnTo>
                    <a:lnTo>
                      <a:pt x="275628" y="467360"/>
                    </a:lnTo>
                    <a:lnTo>
                      <a:pt x="276009" y="469900"/>
                    </a:lnTo>
                    <a:lnTo>
                      <a:pt x="275196" y="472440"/>
                    </a:lnTo>
                    <a:lnTo>
                      <a:pt x="274421" y="473710"/>
                    </a:lnTo>
                    <a:lnTo>
                      <a:pt x="273367" y="477520"/>
                    </a:lnTo>
                    <a:lnTo>
                      <a:pt x="272872" y="478790"/>
                    </a:lnTo>
                    <a:lnTo>
                      <a:pt x="273646" y="481330"/>
                    </a:lnTo>
                    <a:lnTo>
                      <a:pt x="273850" y="482600"/>
                    </a:lnTo>
                    <a:lnTo>
                      <a:pt x="272453" y="485140"/>
                    </a:lnTo>
                    <a:lnTo>
                      <a:pt x="272859" y="487680"/>
                    </a:lnTo>
                    <a:lnTo>
                      <a:pt x="271716" y="494030"/>
                    </a:lnTo>
                    <a:lnTo>
                      <a:pt x="272402" y="499110"/>
                    </a:lnTo>
                    <a:lnTo>
                      <a:pt x="274891" y="508000"/>
                    </a:lnTo>
                    <a:lnTo>
                      <a:pt x="274980" y="509270"/>
                    </a:lnTo>
                    <a:lnTo>
                      <a:pt x="275094" y="513054"/>
                    </a:lnTo>
                    <a:lnTo>
                      <a:pt x="274688" y="519430"/>
                    </a:lnTo>
                    <a:lnTo>
                      <a:pt x="275640" y="523265"/>
                    </a:lnTo>
                    <a:lnTo>
                      <a:pt x="277418" y="528320"/>
                    </a:lnTo>
                    <a:lnTo>
                      <a:pt x="278041" y="529590"/>
                    </a:lnTo>
                    <a:lnTo>
                      <a:pt x="277977" y="533400"/>
                    </a:lnTo>
                    <a:lnTo>
                      <a:pt x="278676" y="535940"/>
                    </a:lnTo>
                    <a:lnTo>
                      <a:pt x="280987" y="539750"/>
                    </a:lnTo>
                    <a:lnTo>
                      <a:pt x="281787" y="541020"/>
                    </a:lnTo>
                    <a:lnTo>
                      <a:pt x="282841" y="543560"/>
                    </a:lnTo>
                    <a:lnTo>
                      <a:pt x="283845" y="548640"/>
                    </a:lnTo>
                    <a:lnTo>
                      <a:pt x="284289" y="548640"/>
                    </a:lnTo>
                    <a:lnTo>
                      <a:pt x="284784" y="553720"/>
                    </a:lnTo>
                    <a:lnTo>
                      <a:pt x="285115" y="556260"/>
                    </a:lnTo>
                    <a:lnTo>
                      <a:pt x="285610" y="561340"/>
                    </a:lnTo>
                    <a:lnTo>
                      <a:pt x="285356" y="563880"/>
                    </a:lnTo>
                    <a:lnTo>
                      <a:pt x="282956" y="566420"/>
                    </a:lnTo>
                    <a:lnTo>
                      <a:pt x="282194" y="567690"/>
                    </a:lnTo>
                    <a:lnTo>
                      <a:pt x="281787" y="571500"/>
                    </a:lnTo>
                    <a:lnTo>
                      <a:pt x="281774" y="577850"/>
                    </a:lnTo>
                    <a:lnTo>
                      <a:pt x="284137" y="582930"/>
                    </a:lnTo>
                    <a:lnTo>
                      <a:pt x="283946" y="584200"/>
                    </a:lnTo>
                    <a:lnTo>
                      <a:pt x="283337" y="585038"/>
                    </a:lnTo>
                    <a:lnTo>
                      <a:pt x="283337" y="595630"/>
                    </a:lnTo>
                    <a:lnTo>
                      <a:pt x="282689" y="595630"/>
                    </a:lnTo>
                    <a:lnTo>
                      <a:pt x="282689" y="598170"/>
                    </a:lnTo>
                    <a:lnTo>
                      <a:pt x="282295" y="599440"/>
                    </a:lnTo>
                    <a:lnTo>
                      <a:pt x="281990" y="599782"/>
                    </a:lnTo>
                    <a:lnTo>
                      <a:pt x="281990" y="605790"/>
                    </a:lnTo>
                    <a:lnTo>
                      <a:pt x="281279" y="608330"/>
                    </a:lnTo>
                    <a:lnTo>
                      <a:pt x="281559" y="609600"/>
                    </a:lnTo>
                    <a:lnTo>
                      <a:pt x="281762" y="612140"/>
                    </a:lnTo>
                    <a:lnTo>
                      <a:pt x="281368" y="613410"/>
                    </a:lnTo>
                    <a:lnTo>
                      <a:pt x="279501" y="613410"/>
                    </a:lnTo>
                    <a:lnTo>
                      <a:pt x="279577" y="609600"/>
                    </a:lnTo>
                    <a:lnTo>
                      <a:pt x="279527" y="608241"/>
                    </a:lnTo>
                    <a:lnTo>
                      <a:pt x="278206" y="607060"/>
                    </a:lnTo>
                    <a:lnTo>
                      <a:pt x="278498" y="605790"/>
                    </a:lnTo>
                    <a:lnTo>
                      <a:pt x="278371" y="604520"/>
                    </a:lnTo>
                    <a:lnTo>
                      <a:pt x="278371" y="603250"/>
                    </a:lnTo>
                    <a:lnTo>
                      <a:pt x="278358" y="601980"/>
                    </a:lnTo>
                    <a:lnTo>
                      <a:pt x="280187" y="601980"/>
                    </a:lnTo>
                    <a:lnTo>
                      <a:pt x="279908" y="603250"/>
                    </a:lnTo>
                    <a:lnTo>
                      <a:pt x="280466" y="604520"/>
                    </a:lnTo>
                    <a:lnTo>
                      <a:pt x="281686" y="605790"/>
                    </a:lnTo>
                    <a:lnTo>
                      <a:pt x="281990" y="605790"/>
                    </a:lnTo>
                    <a:lnTo>
                      <a:pt x="281990" y="599782"/>
                    </a:lnTo>
                    <a:lnTo>
                      <a:pt x="281127" y="600710"/>
                    </a:lnTo>
                    <a:lnTo>
                      <a:pt x="278942" y="600710"/>
                    </a:lnTo>
                    <a:lnTo>
                      <a:pt x="280035" y="596900"/>
                    </a:lnTo>
                    <a:lnTo>
                      <a:pt x="282359" y="596900"/>
                    </a:lnTo>
                    <a:lnTo>
                      <a:pt x="282689" y="598170"/>
                    </a:lnTo>
                    <a:lnTo>
                      <a:pt x="282689" y="595630"/>
                    </a:lnTo>
                    <a:lnTo>
                      <a:pt x="281228" y="595630"/>
                    </a:lnTo>
                    <a:lnTo>
                      <a:pt x="281152" y="593090"/>
                    </a:lnTo>
                    <a:lnTo>
                      <a:pt x="283019" y="593090"/>
                    </a:lnTo>
                    <a:lnTo>
                      <a:pt x="283337" y="595630"/>
                    </a:lnTo>
                    <a:lnTo>
                      <a:pt x="283337" y="585038"/>
                    </a:lnTo>
                    <a:lnTo>
                      <a:pt x="282079" y="586740"/>
                    </a:lnTo>
                    <a:lnTo>
                      <a:pt x="281800" y="586740"/>
                    </a:lnTo>
                    <a:lnTo>
                      <a:pt x="280085" y="586320"/>
                    </a:lnTo>
                    <a:lnTo>
                      <a:pt x="280085" y="594360"/>
                    </a:lnTo>
                    <a:lnTo>
                      <a:pt x="278536" y="595630"/>
                    </a:lnTo>
                    <a:lnTo>
                      <a:pt x="277901" y="596900"/>
                    </a:lnTo>
                    <a:lnTo>
                      <a:pt x="277202" y="595630"/>
                    </a:lnTo>
                    <a:lnTo>
                      <a:pt x="275882" y="594360"/>
                    </a:lnTo>
                    <a:lnTo>
                      <a:pt x="277596" y="593090"/>
                    </a:lnTo>
                    <a:lnTo>
                      <a:pt x="278879" y="593090"/>
                    </a:lnTo>
                    <a:lnTo>
                      <a:pt x="280085" y="594360"/>
                    </a:lnTo>
                    <a:lnTo>
                      <a:pt x="280085" y="586320"/>
                    </a:lnTo>
                    <a:lnTo>
                      <a:pt x="276974" y="585558"/>
                    </a:lnTo>
                    <a:lnTo>
                      <a:pt x="276974" y="588010"/>
                    </a:lnTo>
                    <a:lnTo>
                      <a:pt x="276745" y="589280"/>
                    </a:lnTo>
                    <a:lnTo>
                      <a:pt x="276390" y="589280"/>
                    </a:lnTo>
                    <a:lnTo>
                      <a:pt x="274802" y="588010"/>
                    </a:lnTo>
                    <a:lnTo>
                      <a:pt x="274624" y="588010"/>
                    </a:lnTo>
                    <a:lnTo>
                      <a:pt x="275183" y="585470"/>
                    </a:lnTo>
                    <a:lnTo>
                      <a:pt x="276974" y="588010"/>
                    </a:lnTo>
                    <a:lnTo>
                      <a:pt x="276974" y="585558"/>
                    </a:lnTo>
                    <a:lnTo>
                      <a:pt x="276618" y="585470"/>
                    </a:lnTo>
                    <a:lnTo>
                      <a:pt x="273685" y="584365"/>
                    </a:lnTo>
                    <a:lnTo>
                      <a:pt x="273685" y="591820"/>
                    </a:lnTo>
                    <a:lnTo>
                      <a:pt x="272173" y="592683"/>
                    </a:lnTo>
                    <a:lnTo>
                      <a:pt x="272173" y="603250"/>
                    </a:lnTo>
                    <a:lnTo>
                      <a:pt x="270840" y="603250"/>
                    </a:lnTo>
                    <a:lnTo>
                      <a:pt x="270319" y="601980"/>
                    </a:lnTo>
                    <a:lnTo>
                      <a:pt x="272046" y="600710"/>
                    </a:lnTo>
                    <a:lnTo>
                      <a:pt x="272173" y="603250"/>
                    </a:lnTo>
                    <a:lnTo>
                      <a:pt x="272173" y="592683"/>
                    </a:lnTo>
                    <a:lnTo>
                      <a:pt x="271513" y="593051"/>
                    </a:lnTo>
                    <a:lnTo>
                      <a:pt x="271513" y="595630"/>
                    </a:lnTo>
                    <a:lnTo>
                      <a:pt x="270065" y="599440"/>
                    </a:lnTo>
                    <a:lnTo>
                      <a:pt x="269240" y="601980"/>
                    </a:lnTo>
                    <a:lnTo>
                      <a:pt x="268820" y="601980"/>
                    </a:lnTo>
                    <a:lnTo>
                      <a:pt x="268033" y="603250"/>
                    </a:lnTo>
                    <a:lnTo>
                      <a:pt x="267931" y="600684"/>
                    </a:lnTo>
                    <a:lnTo>
                      <a:pt x="268757" y="598170"/>
                    </a:lnTo>
                    <a:lnTo>
                      <a:pt x="269379" y="595630"/>
                    </a:lnTo>
                    <a:lnTo>
                      <a:pt x="270014" y="594360"/>
                    </a:lnTo>
                    <a:lnTo>
                      <a:pt x="271513" y="595630"/>
                    </a:lnTo>
                    <a:lnTo>
                      <a:pt x="271513" y="593051"/>
                    </a:lnTo>
                    <a:lnTo>
                      <a:pt x="270510" y="591820"/>
                    </a:lnTo>
                    <a:lnTo>
                      <a:pt x="270649" y="585470"/>
                    </a:lnTo>
                    <a:lnTo>
                      <a:pt x="272122" y="585470"/>
                    </a:lnTo>
                    <a:lnTo>
                      <a:pt x="272694" y="589280"/>
                    </a:lnTo>
                    <a:lnTo>
                      <a:pt x="273685" y="591820"/>
                    </a:lnTo>
                    <a:lnTo>
                      <a:pt x="273685" y="584365"/>
                    </a:lnTo>
                    <a:lnTo>
                      <a:pt x="273278" y="584200"/>
                    </a:lnTo>
                    <a:lnTo>
                      <a:pt x="271221" y="579780"/>
                    </a:lnTo>
                    <a:lnTo>
                      <a:pt x="271221" y="582930"/>
                    </a:lnTo>
                    <a:lnTo>
                      <a:pt x="269760" y="584200"/>
                    </a:lnTo>
                    <a:lnTo>
                      <a:pt x="269595" y="583692"/>
                    </a:lnTo>
                    <a:lnTo>
                      <a:pt x="269595" y="591820"/>
                    </a:lnTo>
                    <a:lnTo>
                      <a:pt x="269328" y="593090"/>
                    </a:lnTo>
                    <a:lnTo>
                      <a:pt x="267728" y="593090"/>
                    </a:lnTo>
                    <a:lnTo>
                      <a:pt x="266687" y="589280"/>
                    </a:lnTo>
                    <a:lnTo>
                      <a:pt x="265557" y="586740"/>
                    </a:lnTo>
                    <a:lnTo>
                      <a:pt x="266890" y="582930"/>
                    </a:lnTo>
                    <a:lnTo>
                      <a:pt x="268541" y="584200"/>
                    </a:lnTo>
                    <a:lnTo>
                      <a:pt x="268782" y="585470"/>
                    </a:lnTo>
                    <a:lnTo>
                      <a:pt x="269087" y="588010"/>
                    </a:lnTo>
                    <a:lnTo>
                      <a:pt x="269341" y="589280"/>
                    </a:lnTo>
                    <a:lnTo>
                      <a:pt x="269570" y="591820"/>
                    </a:lnTo>
                    <a:lnTo>
                      <a:pt x="269595" y="583692"/>
                    </a:lnTo>
                    <a:lnTo>
                      <a:pt x="269354" y="582930"/>
                    </a:lnTo>
                    <a:lnTo>
                      <a:pt x="269494" y="581660"/>
                    </a:lnTo>
                    <a:lnTo>
                      <a:pt x="270827" y="581660"/>
                    </a:lnTo>
                    <a:lnTo>
                      <a:pt x="271094" y="582930"/>
                    </a:lnTo>
                    <a:lnTo>
                      <a:pt x="271221" y="582930"/>
                    </a:lnTo>
                    <a:lnTo>
                      <a:pt x="271221" y="579780"/>
                    </a:lnTo>
                    <a:lnTo>
                      <a:pt x="270916" y="579120"/>
                    </a:lnTo>
                    <a:lnTo>
                      <a:pt x="269265" y="577850"/>
                    </a:lnTo>
                    <a:lnTo>
                      <a:pt x="268681" y="576580"/>
                    </a:lnTo>
                    <a:lnTo>
                      <a:pt x="268630" y="580390"/>
                    </a:lnTo>
                    <a:lnTo>
                      <a:pt x="268224" y="581660"/>
                    </a:lnTo>
                    <a:lnTo>
                      <a:pt x="266268" y="581660"/>
                    </a:lnTo>
                    <a:lnTo>
                      <a:pt x="266052" y="580390"/>
                    </a:lnTo>
                    <a:lnTo>
                      <a:pt x="266128" y="579120"/>
                    </a:lnTo>
                    <a:lnTo>
                      <a:pt x="266661" y="577850"/>
                    </a:lnTo>
                    <a:lnTo>
                      <a:pt x="267169" y="579120"/>
                    </a:lnTo>
                    <a:lnTo>
                      <a:pt x="267754" y="579120"/>
                    </a:lnTo>
                    <a:lnTo>
                      <a:pt x="268630" y="580390"/>
                    </a:lnTo>
                    <a:lnTo>
                      <a:pt x="268630" y="576478"/>
                    </a:lnTo>
                    <a:lnTo>
                      <a:pt x="268109" y="575310"/>
                    </a:lnTo>
                    <a:lnTo>
                      <a:pt x="266954" y="572770"/>
                    </a:lnTo>
                    <a:lnTo>
                      <a:pt x="266433" y="572109"/>
                    </a:lnTo>
                    <a:lnTo>
                      <a:pt x="266433" y="575310"/>
                    </a:lnTo>
                    <a:lnTo>
                      <a:pt x="265391" y="575310"/>
                    </a:lnTo>
                    <a:lnTo>
                      <a:pt x="265391" y="579120"/>
                    </a:lnTo>
                    <a:lnTo>
                      <a:pt x="265341" y="585470"/>
                    </a:lnTo>
                    <a:lnTo>
                      <a:pt x="263715" y="586740"/>
                    </a:lnTo>
                    <a:lnTo>
                      <a:pt x="262597" y="582930"/>
                    </a:lnTo>
                    <a:lnTo>
                      <a:pt x="263156" y="581660"/>
                    </a:lnTo>
                    <a:lnTo>
                      <a:pt x="265214" y="584200"/>
                    </a:lnTo>
                    <a:lnTo>
                      <a:pt x="265341" y="585470"/>
                    </a:lnTo>
                    <a:lnTo>
                      <a:pt x="265341" y="579120"/>
                    </a:lnTo>
                    <a:lnTo>
                      <a:pt x="264858" y="579120"/>
                    </a:lnTo>
                    <a:lnTo>
                      <a:pt x="264502" y="580390"/>
                    </a:lnTo>
                    <a:lnTo>
                      <a:pt x="263004" y="581660"/>
                    </a:lnTo>
                    <a:lnTo>
                      <a:pt x="262369" y="580390"/>
                    </a:lnTo>
                    <a:lnTo>
                      <a:pt x="262153" y="579120"/>
                    </a:lnTo>
                    <a:lnTo>
                      <a:pt x="262382" y="577850"/>
                    </a:lnTo>
                    <a:lnTo>
                      <a:pt x="262724" y="576580"/>
                    </a:lnTo>
                    <a:lnTo>
                      <a:pt x="263766" y="576580"/>
                    </a:lnTo>
                    <a:lnTo>
                      <a:pt x="264477" y="577850"/>
                    </a:lnTo>
                    <a:lnTo>
                      <a:pt x="264833" y="577850"/>
                    </a:lnTo>
                    <a:lnTo>
                      <a:pt x="265391" y="579120"/>
                    </a:lnTo>
                    <a:lnTo>
                      <a:pt x="265391" y="575310"/>
                    </a:lnTo>
                    <a:lnTo>
                      <a:pt x="264960" y="575310"/>
                    </a:lnTo>
                    <a:lnTo>
                      <a:pt x="265150" y="574040"/>
                    </a:lnTo>
                    <a:lnTo>
                      <a:pt x="266433" y="575310"/>
                    </a:lnTo>
                    <a:lnTo>
                      <a:pt x="266433" y="572109"/>
                    </a:lnTo>
                    <a:lnTo>
                      <a:pt x="265518" y="570928"/>
                    </a:lnTo>
                    <a:lnTo>
                      <a:pt x="265518" y="574040"/>
                    </a:lnTo>
                    <a:lnTo>
                      <a:pt x="263525" y="572770"/>
                    </a:lnTo>
                    <a:lnTo>
                      <a:pt x="262191" y="572770"/>
                    </a:lnTo>
                    <a:lnTo>
                      <a:pt x="261277" y="568960"/>
                    </a:lnTo>
                    <a:lnTo>
                      <a:pt x="259969" y="566420"/>
                    </a:lnTo>
                    <a:lnTo>
                      <a:pt x="259956" y="563880"/>
                    </a:lnTo>
                    <a:lnTo>
                      <a:pt x="260032" y="562610"/>
                    </a:lnTo>
                    <a:lnTo>
                      <a:pt x="260223" y="561340"/>
                    </a:lnTo>
                    <a:lnTo>
                      <a:pt x="261099" y="561340"/>
                    </a:lnTo>
                    <a:lnTo>
                      <a:pt x="260946" y="563880"/>
                    </a:lnTo>
                    <a:lnTo>
                      <a:pt x="262788" y="565150"/>
                    </a:lnTo>
                    <a:lnTo>
                      <a:pt x="263423" y="568960"/>
                    </a:lnTo>
                    <a:lnTo>
                      <a:pt x="264579" y="571500"/>
                    </a:lnTo>
                    <a:lnTo>
                      <a:pt x="265518" y="574040"/>
                    </a:lnTo>
                    <a:lnTo>
                      <a:pt x="265518" y="570928"/>
                    </a:lnTo>
                    <a:lnTo>
                      <a:pt x="264985" y="570230"/>
                    </a:lnTo>
                    <a:lnTo>
                      <a:pt x="264464" y="565150"/>
                    </a:lnTo>
                    <a:lnTo>
                      <a:pt x="267538" y="565150"/>
                    </a:lnTo>
                    <a:lnTo>
                      <a:pt x="268401" y="566420"/>
                    </a:lnTo>
                    <a:lnTo>
                      <a:pt x="269176" y="566420"/>
                    </a:lnTo>
                    <a:lnTo>
                      <a:pt x="270078" y="565150"/>
                    </a:lnTo>
                    <a:lnTo>
                      <a:pt x="270979" y="563880"/>
                    </a:lnTo>
                    <a:lnTo>
                      <a:pt x="271881" y="562610"/>
                    </a:lnTo>
                    <a:lnTo>
                      <a:pt x="273354" y="558800"/>
                    </a:lnTo>
                    <a:lnTo>
                      <a:pt x="273050" y="557530"/>
                    </a:lnTo>
                    <a:lnTo>
                      <a:pt x="272376" y="556260"/>
                    </a:lnTo>
                    <a:lnTo>
                      <a:pt x="269862" y="557530"/>
                    </a:lnTo>
                    <a:lnTo>
                      <a:pt x="266763" y="557530"/>
                    </a:lnTo>
                    <a:lnTo>
                      <a:pt x="265252" y="560070"/>
                    </a:lnTo>
                    <a:lnTo>
                      <a:pt x="268160" y="560070"/>
                    </a:lnTo>
                    <a:lnTo>
                      <a:pt x="269074" y="561340"/>
                    </a:lnTo>
                    <a:lnTo>
                      <a:pt x="268058" y="562610"/>
                    </a:lnTo>
                    <a:lnTo>
                      <a:pt x="265328" y="563880"/>
                    </a:lnTo>
                    <a:lnTo>
                      <a:pt x="264629" y="561340"/>
                    </a:lnTo>
                    <a:lnTo>
                      <a:pt x="262978" y="561340"/>
                    </a:lnTo>
                    <a:lnTo>
                      <a:pt x="263347" y="558800"/>
                    </a:lnTo>
                    <a:lnTo>
                      <a:pt x="261505" y="557530"/>
                    </a:lnTo>
                    <a:lnTo>
                      <a:pt x="260743" y="556260"/>
                    </a:lnTo>
                    <a:lnTo>
                      <a:pt x="259981" y="554990"/>
                    </a:lnTo>
                    <a:lnTo>
                      <a:pt x="259118" y="554990"/>
                    </a:lnTo>
                    <a:lnTo>
                      <a:pt x="257568" y="553720"/>
                    </a:lnTo>
                    <a:lnTo>
                      <a:pt x="257492" y="556260"/>
                    </a:lnTo>
                    <a:lnTo>
                      <a:pt x="257124" y="557530"/>
                    </a:lnTo>
                    <a:lnTo>
                      <a:pt x="257162" y="558800"/>
                    </a:lnTo>
                    <a:lnTo>
                      <a:pt x="254215" y="558800"/>
                    </a:lnTo>
                    <a:lnTo>
                      <a:pt x="254228" y="556260"/>
                    </a:lnTo>
                    <a:lnTo>
                      <a:pt x="257492" y="556260"/>
                    </a:lnTo>
                    <a:lnTo>
                      <a:pt x="257492" y="553720"/>
                    </a:lnTo>
                    <a:lnTo>
                      <a:pt x="250342" y="553720"/>
                    </a:lnTo>
                    <a:lnTo>
                      <a:pt x="248412" y="551180"/>
                    </a:lnTo>
                    <a:lnTo>
                      <a:pt x="248031" y="551180"/>
                    </a:lnTo>
                    <a:lnTo>
                      <a:pt x="247154" y="550760"/>
                    </a:lnTo>
                    <a:lnTo>
                      <a:pt x="247154" y="553720"/>
                    </a:lnTo>
                    <a:lnTo>
                      <a:pt x="244322" y="553720"/>
                    </a:lnTo>
                    <a:lnTo>
                      <a:pt x="244106" y="552450"/>
                    </a:lnTo>
                    <a:lnTo>
                      <a:pt x="244449" y="552450"/>
                    </a:lnTo>
                    <a:lnTo>
                      <a:pt x="245110" y="551180"/>
                    </a:lnTo>
                    <a:lnTo>
                      <a:pt x="245719" y="551180"/>
                    </a:lnTo>
                    <a:lnTo>
                      <a:pt x="246430" y="552450"/>
                    </a:lnTo>
                    <a:lnTo>
                      <a:pt x="246634" y="552450"/>
                    </a:lnTo>
                    <a:lnTo>
                      <a:pt x="247154" y="553720"/>
                    </a:lnTo>
                    <a:lnTo>
                      <a:pt x="247154" y="550760"/>
                    </a:lnTo>
                    <a:lnTo>
                      <a:pt x="245389" y="549910"/>
                    </a:lnTo>
                    <a:lnTo>
                      <a:pt x="243878" y="548640"/>
                    </a:lnTo>
                    <a:lnTo>
                      <a:pt x="242811" y="544830"/>
                    </a:lnTo>
                    <a:lnTo>
                      <a:pt x="241096" y="544830"/>
                    </a:lnTo>
                    <a:lnTo>
                      <a:pt x="238658" y="546100"/>
                    </a:lnTo>
                    <a:lnTo>
                      <a:pt x="237845" y="546100"/>
                    </a:lnTo>
                    <a:lnTo>
                      <a:pt x="241947" y="553720"/>
                    </a:lnTo>
                    <a:lnTo>
                      <a:pt x="243586" y="553720"/>
                    </a:lnTo>
                    <a:lnTo>
                      <a:pt x="245706" y="554990"/>
                    </a:lnTo>
                    <a:lnTo>
                      <a:pt x="249110" y="557530"/>
                    </a:lnTo>
                    <a:lnTo>
                      <a:pt x="250418" y="557530"/>
                    </a:lnTo>
                    <a:lnTo>
                      <a:pt x="252730" y="558800"/>
                    </a:lnTo>
                    <a:lnTo>
                      <a:pt x="255828" y="560070"/>
                    </a:lnTo>
                    <a:lnTo>
                      <a:pt x="256108" y="563880"/>
                    </a:lnTo>
                    <a:lnTo>
                      <a:pt x="256819" y="567690"/>
                    </a:lnTo>
                    <a:lnTo>
                      <a:pt x="256654" y="567690"/>
                    </a:lnTo>
                    <a:lnTo>
                      <a:pt x="257848" y="571500"/>
                    </a:lnTo>
                    <a:lnTo>
                      <a:pt x="257492" y="572782"/>
                    </a:lnTo>
                    <a:lnTo>
                      <a:pt x="253771" y="576580"/>
                    </a:lnTo>
                    <a:lnTo>
                      <a:pt x="251650" y="577850"/>
                    </a:lnTo>
                    <a:lnTo>
                      <a:pt x="247662" y="576580"/>
                    </a:lnTo>
                    <a:lnTo>
                      <a:pt x="247535" y="576580"/>
                    </a:lnTo>
                    <a:lnTo>
                      <a:pt x="247535" y="579120"/>
                    </a:lnTo>
                    <a:lnTo>
                      <a:pt x="245389" y="580390"/>
                    </a:lnTo>
                    <a:lnTo>
                      <a:pt x="244563" y="580390"/>
                    </a:lnTo>
                    <a:lnTo>
                      <a:pt x="244157" y="579120"/>
                    </a:lnTo>
                    <a:lnTo>
                      <a:pt x="243751" y="577850"/>
                    </a:lnTo>
                    <a:lnTo>
                      <a:pt x="246494" y="577850"/>
                    </a:lnTo>
                    <a:lnTo>
                      <a:pt x="247535" y="579120"/>
                    </a:lnTo>
                    <a:lnTo>
                      <a:pt x="247535" y="576580"/>
                    </a:lnTo>
                    <a:lnTo>
                      <a:pt x="246278" y="576580"/>
                    </a:lnTo>
                    <a:lnTo>
                      <a:pt x="243560" y="575779"/>
                    </a:lnTo>
                    <a:lnTo>
                      <a:pt x="243560" y="580390"/>
                    </a:lnTo>
                    <a:lnTo>
                      <a:pt x="243560" y="581660"/>
                    </a:lnTo>
                    <a:lnTo>
                      <a:pt x="240728" y="581660"/>
                    </a:lnTo>
                    <a:lnTo>
                      <a:pt x="239509" y="582930"/>
                    </a:lnTo>
                    <a:lnTo>
                      <a:pt x="237845" y="585470"/>
                    </a:lnTo>
                    <a:lnTo>
                      <a:pt x="236994" y="585470"/>
                    </a:lnTo>
                    <a:lnTo>
                      <a:pt x="235331" y="584200"/>
                    </a:lnTo>
                    <a:lnTo>
                      <a:pt x="235788" y="582930"/>
                    </a:lnTo>
                    <a:lnTo>
                      <a:pt x="237464" y="581660"/>
                    </a:lnTo>
                    <a:lnTo>
                      <a:pt x="239064" y="579120"/>
                    </a:lnTo>
                    <a:lnTo>
                      <a:pt x="240576" y="579120"/>
                    </a:lnTo>
                    <a:lnTo>
                      <a:pt x="241681" y="580390"/>
                    </a:lnTo>
                    <a:lnTo>
                      <a:pt x="243560" y="580390"/>
                    </a:lnTo>
                    <a:lnTo>
                      <a:pt x="243560" y="575779"/>
                    </a:lnTo>
                    <a:lnTo>
                      <a:pt x="242011" y="575310"/>
                    </a:lnTo>
                    <a:lnTo>
                      <a:pt x="239826" y="576580"/>
                    </a:lnTo>
                    <a:lnTo>
                      <a:pt x="236181" y="580390"/>
                    </a:lnTo>
                    <a:lnTo>
                      <a:pt x="234556" y="581660"/>
                    </a:lnTo>
                    <a:lnTo>
                      <a:pt x="232575" y="584200"/>
                    </a:lnTo>
                    <a:lnTo>
                      <a:pt x="232321" y="584200"/>
                    </a:lnTo>
                    <a:lnTo>
                      <a:pt x="231775" y="585470"/>
                    </a:lnTo>
                    <a:lnTo>
                      <a:pt x="234632" y="585470"/>
                    </a:lnTo>
                    <a:lnTo>
                      <a:pt x="237121" y="586740"/>
                    </a:lnTo>
                    <a:lnTo>
                      <a:pt x="237883" y="586740"/>
                    </a:lnTo>
                    <a:lnTo>
                      <a:pt x="240169" y="584200"/>
                    </a:lnTo>
                    <a:lnTo>
                      <a:pt x="241274" y="582930"/>
                    </a:lnTo>
                    <a:lnTo>
                      <a:pt x="251015" y="582930"/>
                    </a:lnTo>
                    <a:lnTo>
                      <a:pt x="252844" y="581660"/>
                    </a:lnTo>
                    <a:lnTo>
                      <a:pt x="254304" y="581660"/>
                    </a:lnTo>
                    <a:lnTo>
                      <a:pt x="258114" y="580390"/>
                    </a:lnTo>
                    <a:lnTo>
                      <a:pt x="260985" y="581660"/>
                    </a:lnTo>
                    <a:lnTo>
                      <a:pt x="262128" y="586740"/>
                    </a:lnTo>
                    <a:lnTo>
                      <a:pt x="263232" y="589280"/>
                    </a:lnTo>
                    <a:lnTo>
                      <a:pt x="264071" y="594360"/>
                    </a:lnTo>
                    <a:lnTo>
                      <a:pt x="264096" y="595630"/>
                    </a:lnTo>
                    <a:lnTo>
                      <a:pt x="265912" y="598170"/>
                    </a:lnTo>
                    <a:lnTo>
                      <a:pt x="266115" y="601980"/>
                    </a:lnTo>
                    <a:lnTo>
                      <a:pt x="267589" y="604520"/>
                    </a:lnTo>
                    <a:lnTo>
                      <a:pt x="270916" y="607060"/>
                    </a:lnTo>
                    <a:lnTo>
                      <a:pt x="271818" y="608241"/>
                    </a:lnTo>
                    <a:lnTo>
                      <a:pt x="271767" y="609600"/>
                    </a:lnTo>
                    <a:lnTo>
                      <a:pt x="271538" y="612140"/>
                    </a:lnTo>
                    <a:lnTo>
                      <a:pt x="272300" y="613410"/>
                    </a:lnTo>
                    <a:lnTo>
                      <a:pt x="273443" y="615950"/>
                    </a:lnTo>
                    <a:lnTo>
                      <a:pt x="274523" y="615950"/>
                    </a:lnTo>
                    <a:lnTo>
                      <a:pt x="275450" y="617220"/>
                    </a:lnTo>
                    <a:lnTo>
                      <a:pt x="274472" y="619760"/>
                    </a:lnTo>
                    <a:lnTo>
                      <a:pt x="275196" y="621030"/>
                    </a:lnTo>
                    <a:lnTo>
                      <a:pt x="277634" y="622300"/>
                    </a:lnTo>
                    <a:lnTo>
                      <a:pt x="278714" y="627380"/>
                    </a:lnTo>
                    <a:lnTo>
                      <a:pt x="279768" y="629920"/>
                    </a:lnTo>
                    <a:lnTo>
                      <a:pt x="282282" y="635000"/>
                    </a:lnTo>
                    <a:lnTo>
                      <a:pt x="283349" y="638822"/>
                    </a:lnTo>
                    <a:lnTo>
                      <a:pt x="287337" y="643890"/>
                    </a:lnTo>
                    <a:lnTo>
                      <a:pt x="286562" y="648970"/>
                    </a:lnTo>
                    <a:lnTo>
                      <a:pt x="286512" y="655789"/>
                    </a:lnTo>
                    <a:lnTo>
                      <a:pt x="285534" y="659358"/>
                    </a:lnTo>
                    <a:lnTo>
                      <a:pt x="283502" y="665480"/>
                    </a:lnTo>
                    <a:lnTo>
                      <a:pt x="281305" y="666750"/>
                    </a:lnTo>
                    <a:lnTo>
                      <a:pt x="275983" y="666750"/>
                    </a:lnTo>
                    <a:lnTo>
                      <a:pt x="271995" y="668020"/>
                    </a:lnTo>
                    <a:lnTo>
                      <a:pt x="268897" y="669290"/>
                    </a:lnTo>
                    <a:lnTo>
                      <a:pt x="265442" y="673100"/>
                    </a:lnTo>
                    <a:lnTo>
                      <a:pt x="263956" y="674370"/>
                    </a:lnTo>
                    <a:lnTo>
                      <a:pt x="261112" y="675640"/>
                    </a:lnTo>
                    <a:lnTo>
                      <a:pt x="260324" y="675640"/>
                    </a:lnTo>
                    <a:lnTo>
                      <a:pt x="257911" y="678180"/>
                    </a:lnTo>
                    <a:lnTo>
                      <a:pt x="256540" y="680720"/>
                    </a:lnTo>
                    <a:lnTo>
                      <a:pt x="250444" y="683260"/>
                    </a:lnTo>
                    <a:lnTo>
                      <a:pt x="239268" y="683260"/>
                    </a:lnTo>
                    <a:lnTo>
                      <a:pt x="237299" y="681990"/>
                    </a:lnTo>
                    <a:lnTo>
                      <a:pt x="225831" y="681990"/>
                    </a:lnTo>
                    <a:lnTo>
                      <a:pt x="218833" y="683260"/>
                    </a:lnTo>
                    <a:lnTo>
                      <a:pt x="216458" y="684530"/>
                    </a:lnTo>
                    <a:lnTo>
                      <a:pt x="210616" y="685800"/>
                    </a:lnTo>
                    <a:lnTo>
                      <a:pt x="207200" y="687070"/>
                    </a:lnTo>
                    <a:lnTo>
                      <a:pt x="202450" y="685800"/>
                    </a:lnTo>
                    <a:lnTo>
                      <a:pt x="201180" y="685800"/>
                    </a:lnTo>
                    <a:lnTo>
                      <a:pt x="199402" y="687070"/>
                    </a:lnTo>
                    <a:lnTo>
                      <a:pt x="195745" y="687070"/>
                    </a:lnTo>
                    <a:lnTo>
                      <a:pt x="193433" y="688340"/>
                    </a:lnTo>
                    <a:lnTo>
                      <a:pt x="189255" y="690880"/>
                    </a:lnTo>
                    <a:lnTo>
                      <a:pt x="187299" y="693420"/>
                    </a:lnTo>
                    <a:lnTo>
                      <a:pt x="183667" y="695985"/>
                    </a:lnTo>
                    <a:lnTo>
                      <a:pt x="182943" y="697230"/>
                    </a:lnTo>
                    <a:lnTo>
                      <a:pt x="182460" y="699770"/>
                    </a:lnTo>
                    <a:lnTo>
                      <a:pt x="182194" y="699770"/>
                    </a:lnTo>
                    <a:lnTo>
                      <a:pt x="181991" y="701040"/>
                    </a:lnTo>
                    <a:lnTo>
                      <a:pt x="186778" y="704850"/>
                    </a:lnTo>
                    <a:lnTo>
                      <a:pt x="188125" y="704850"/>
                    </a:lnTo>
                    <a:lnTo>
                      <a:pt x="189725" y="706120"/>
                    </a:lnTo>
                    <a:lnTo>
                      <a:pt x="192874" y="706120"/>
                    </a:lnTo>
                    <a:lnTo>
                      <a:pt x="196380" y="704850"/>
                    </a:lnTo>
                    <a:lnTo>
                      <a:pt x="199402" y="704850"/>
                    </a:lnTo>
                    <a:lnTo>
                      <a:pt x="202488" y="706120"/>
                    </a:lnTo>
                    <a:lnTo>
                      <a:pt x="205968" y="704850"/>
                    </a:lnTo>
                    <a:lnTo>
                      <a:pt x="215049" y="704850"/>
                    </a:lnTo>
                    <a:lnTo>
                      <a:pt x="218516" y="706120"/>
                    </a:lnTo>
                    <a:lnTo>
                      <a:pt x="220802" y="707390"/>
                    </a:lnTo>
                    <a:lnTo>
                      <a:pt x="233603" y="707390"/>
                    </a:lnTo>
                    <a:lnTo>
                      <a:pt x="235953" y="704850"/>
                    </a:lnTo>
                    <a:lnTo>
                      <a:pt x="239026" y="706120"/>
                    </a:lnTo>
                    <a:lnTo>
                      <a:pt x="239191" y="704850"/>
                    </a:lnTo>
                    <a:lnTo>
                      <a:pt x="242239" y="703580"/>
                    </a:lnTo>
                    <a:lnTo>
                      <a:pt x="245275" y="703580"/>
                    </a:lnTo>
                    <a:lnTo>
                      <a:pt x="250253" y="706120"/>
                    </a:lnTo>
                    <a:lnTo>
                      <a:pt x="259003" y="706120"/>
                    </a:lnTo>
                    <a:lnTo>
                      <a:pt x="259334" y="711200"/>
                    </a:lnTo>
                    <a:lnTo>
                      <a:pt x="262813" y="713740"/>
                    </a:lnTo>
                    <a:lnTo>
                      <a:pt x="268770" y="712470"/>
                    </a:lnTo>
                    <a:lnTo>
                      <a:pt x="270941" y="711200"/>
                    </a:lnTo>
                    <a:lnTo>
                      <a:pt x="294932" y="711200"/>
                    </a:lnTo>
                    <a:lnTo>
                      <a:pt x="295998" y="709930"/>
                    </a:lnTo>
                    <a:lnTo>
                      <a:pt x="297078" y="708660"/>
                    </a:lnTo>
                    <a:lnTo>
                      <a:pt x="299859" y="706120"/>
                    </a:lnTo>
                    <a:lnTo>
                      <a:pt x="302653" y="703580"/>
                    </a:lnTo>
                    <a:lnTo>
                      <a:pt x="304876" y="704989"/>
                    </a:lnTo>
                    <a:lnTo>
                      <a:pt x="308216" y="707390"/>
                    </a:lnTo>
                    <a:lnTo>
                      <a:pt x="309206" y="708660"/>
                    </a:lnTo>
                    <a:lnTo>
                      <a:pt x="313753" y="709930"/>
                    </a:lnTo>
                    <a:lnTo>
                      <a:pt x="323748" y="709930"/>
                    </a:lnTo>
                    <a:lnTo>
                      <a:pt x="326720" y="708660"/>
                    </a:lnTo>
                    <a:lnTo>
                      <a:pt x="329653" y="711200"/>
                    </a:lnTo>
                    <a:lnTo>
                      <a:pt x="332397" y="711200"/>
                    </a:lnTo>
                    <a:lnTo>
                      <a:pt x="334937" y="712470"/>
                    </a:lnTo>
                    <a:lnTo>
                      <a:pt x="341071" y="712470"/>
                    </a:lnTo>
                    <a:lnTo>
                      <a:pt x="343662" y="713740"/>
                    </a:lnTo>
                    <a:lnTo>
                      <a:pt x="346557" y="715010"/>
                    </a:lnTo>
                    <a:lnTo>
                      <a:pt x="361149" y="715010"/>
                    </a:lnTo>
                    <a:lnTo>
                      <a:pt x="363474" y="713740"/>
                    </a:lnTo>
                    <a:lnTo>
                      <a:pt x="365810" y="712470"/>
                    </a:lnTo>
                    <a:lnTo>
                      <a:pt x="367080" y="711200"/>
                    </a:lnTo>
                    <a:lnTo>
                      <a:pt x="368871" y="712470"/>
                    </a:lnTo>
                    <a:lnTo>
                      <a:pt x="369303" y="711200"/>
                    </a:lnTo>
                    <a:lnTo>
                      <a:pt x="373011" y="711200"/>
                    </a:lnTo>
                    <a:lnTo>
                      <a:pt x="374091" y="709930"/>
                    </a:lnTo>
                    <a:lnTo>
                      <a:pt x="375018" y="709930"/>
                    </a:lnTo>
                    <a:lnTo>
                      <a:pt x="376313" y="708660"/>
                    </a:lnTo>
                    <a:lnTo>
                      <a:pt x="378612" y="711200"/>
                    </a:lnTo>
                    <a:lnTo>
                      <a:pt x="379869" y="709930"/>
                    </a:lnTo>
                    <a:lnTo>
                      <a:pt x="382778" y="706120"/>
                    </a:lnTo>
                    <a:lnTo>
                      <a:pt x="385318" y="704850"/>
                    </a:lnTo>
                    <a:lnTo>
                      <a:pt x="389636" y="704850"/>
                    </a:lnTo>
                    <a:lnTo>
                      <a:pt x="392112" y="702310"/>
                    </a:lnTo>
                    <a:lnTo>
                      <a:pt x="394093" y="699770"/>
                    </a:lnTo>
                    <a:lnTo>
                      <a:pt x="395135" y="697230"/>
                    </a:lnTo>
                    <a:lnTo>
                      <a:pt x="397052" y="695960"/>
                    </a:lnTo>
                    <a:lnTo>
                      <a:pt x="398437" y="697230"/>
                    </a:lnTo>
                    <a:lnTo>
                      <a:pt x="399719" y="697230"/>
                    </a:lnTo>
                    <a:lnTo>
                      <a:pt x="401929" y="701040"/>
                    </a:lnTo>
                    <a:lnTo>
                      <a:pt x="404139" y="702310"/>
                    </a:lnTo>
                    <a:lnTo>
                      <a:pt x="409041" y="704850"/>
                    </a:lnTo>
                    <a:lnTo>
                      <a:pt x="411657" y="707390"/>
                    </a:lnTo>
                    <a:lnTo>
                      <a:pt x="416369" y="703580"/>
                    </a:lnTo>
                    <a:lnTo>
                      <a:pt x="418452" y="703580"/>
                    </a:lnTo>
                    <a:lnTo>
                      <a:pt x="419874" y="704850"/>
                    </a:lnTo>
                    <a:lnTo>
                      <a:pt x="421322" y="703580"/>
                    </a:lnTo>
                    <a:lnTo>
                      <a:pt x="422846" y="703580"/>
                    </a:lnTo>
                    <a:lnTo>
                      <a:pt x="424459" y="704786"/>
                    </a:lnTo>
                    <a:lnTo>
                      <a:pt x="424434" y="704926"/>
                    </a:lnTo>
                    <a:lnTo>
                      <a:pt x="422656" y="706120"/>
                    </a:lnTo>
                    <a:lnTo>
                      <a:pt x="422973" y="706120"/>
                    </a:lnTo>
                    <a:lnTo>
                      <a:pt x="425577" y="704850"/>
                    </a:lnTo>
                    <a:lnTo>
                      <a:pt x="426453" y="706120"/>
                    </a:lnTo>
                    <a:lnTo>
                      <a:pt x="427405" y="706120"/>
                    </a:lnTo>
                    <a:lnTo>
                      <a:pt x="429107" y="707390"/>
                    </a:lnTo>
                    <a:lnTo>
                      <a:pt x="434721" y="707390"/>
                    </a:lnTo>
                    <a:lnTo>
                      <a:pt x="437959" y="706120"/>
                    </a:lnTo>
                    <a:lnTo>
                      <a:pt x="438975" y="706120"/>
                    </a:lnTo>
                    <a:lnTo>
                      <a:pt x="439877" y="707390"/>
                    </a:lnTo>
                    <a:lnTo>
                      <a:pt x="440436" y="704850"/>
                    </a:lnTo>
                    <a:lnTo>
                      <a:pt x="440728" y="703580"/>
                    </a:lnTo>
                    <a:lnTo>
                      <a:pt x="439432" y="704850"/>
                    </a:lnTo>
                    <a:lnTo>
                      <a:pt x="438785" y="702310"/>
                    </a:lnTo>
                    <a:lnTo>
                      <a:pt x="437159" y="703580"/>
                    </a:lnTo>
                    <a:lnTo>
                      <a:pt x="435622" y="703580"/>
                    </a:lnTo>
                    <a:lnTo>
                      <a:pt x="433933" y="702310"/>
                    </a:lnTo>
                    <a:lnTo>
                      <a:pt x="435000" y="701040"/>
                    </a:lnTo>
                    <a:lnTo>
                      <a:pt x="438632" y="701040"/>
                    </a:lnTo>
                    <a:lnTo>
                      <a:pt x="438708" y="702310"/>
                    </a:lnTo>
                    <a:lnTo>
                      <a:pt x="442480" y="701040"/>
                    </a:lnTo>
                    <a:lnTo>
                      <a:pt x="443052" y="702310"/>
                    </a:lnTo>
                    <a:lnTo>
                      <a:pt x="442480" y="703580"/>
                    </a:lnTo>
                    <a:lnTo>
                      <a:pt x="440728" y="703580"/>
                    </a:lnTo>
                    <a:lnTo>
                      <a:pt x="443001" y="706120"/>
                    </a:lnTo>
                    <a:lnTo>
                      <a:pt x="444550" y="704850"/>
                    </a:lnTo>
                    <a:lnTo>
                      <a:pt x="444817" y="707390"/>
                    </a:lnTo>
                    <a:lnTo>
                      <a:pt x="445376" y="707390"/>
                    </a:lnTo>
                    <a:lnTo>
                      <a:pt x="447128" y="706120"/>
                    </a:lnTo>
                    <a:lnTo>
                      <a:pt x="450278" y="706120"/>
                    </a:lnTo>
                    <a:lnTo>
                      <a:pt x="451688" y="707390"/>
                    </a:lnTo>
                    <a:lnTo>
                      <a:pt x="455041" y="709930"/>
                    </a:lnTo>
                    <a:lnTo>
                      <a:pt x="456399" y="709930"/>
                    </a:lnTo>
                    <a:lnTo>
                      <a:pt x="458571" y="708660"/>
                    </a:lnTo>
                    <a:lnTo>
                      <a:pt x="459143" y="708660"/>
                    </a:lnTo>
                    <a:lnTo>
                      <a:pt x="460756" y="707390"/>
                    </a:lnTo>
                    <a:lnTo>
                      <a:pt x="461543" y="708660"/>
                    </a:lnTo>
                    <a:lnTo>
                      <a:pt x="461937" y="709930"/>
                    </a:lnTo>
                    <a:lnTo>
                      <a:pt x="462330" y="709930"/>
                    </a:lnTo>
                    <a:lnTo>
                      <a:pt x="464426" y="708660"/>
                    </a:lnTo>
                    <a:lnTo>
                      <a:pt x="463816" y="706120"/>
                    </a:lnTo>
                    <a:lnTo>
                      <a:pt x="466013" y="706120"/>
                    </a:lnTo>
                    <a:lnTo>
                      <a:pt x="467944" y="704850"/>
                    </a:lnTo>
                    <a:lnTo>
                      <a:pt x="469633" y="707390"/>
                    </a:lnTo>
                    <a:lnTo>
                      <a:pt x="470979" y="704850"/>
                    </a:lnTo>
                    <a:lnTo>
                      <a:pt x="472186" y="704850"/>
                    </a:lnTo>
                    <a:lnTo>
                      <a:pt x="475145" y="706120"/>
                    </a:lnTo>
                    <a:lnTo>
                      <a:pt x="476707" y="706120"/>
                    </a:lnTo>
                    <a:lnTo>
                      <a:pt x="476910" y="708660"/>
                    </a:lnTo>
                    <a:lnTo>
                      <a:pt x="481507" y="708660"/>
                    </a:lnTo>
                    <a:lnTo>
                      <a:pt x="483908" y="707390"/>
                    </a:lnTo>
                    <a:lnTo>
                      <a:pt x="484466" y="707390"/>
                    </a:lnTo>
                    <a:lnTo>
                      <a:pt x="486435" y="708660"/>
                    </a:lnTo>
                    <a:lnTo>
                      <a:pt x="493826" y="708660"/>
                    </a:lnTo>
                    <a:lnTo>
                      <a:pt x="498005" y="706120"/>
                    </a:lnTo>
                    <a:lnTo>
                      <a:pt x="500938" y="704850"/>
                    </a:lnTo>
                    <a:lnTo>
                      <a:pt x="500722" y="702310"/>
                    </a:lnTo>
                    <a:lnTo>
                      <a:pt x="497992" y="702310"/>
                    </a:lnTo>
                    <a:lnTo>
                      <a:pt x="497332" y="701040"/>
                    </a:lnTo>
                    <a:lnTo>
                      <a:pt x="496874" y="700570"/>
                    </a:lnTo>
                    <a:lnTo>
                      <a:pt x="496874" y="704786"/>
                    </a:lnTo>
                    <a:lnTo>
                      <a:pt x="496785" y="704989"/>
                    </a:lnTo>
                    <a:lnTo>
                      <a:pt x="495960" y="706120"/>
                    </a:lnTo>
                    <a:lnTo>
                      <a:pt x="494144" y="707390"/>
                    </a:lnTo>
                    <a:lnTo>
                      <a:pt x="493191" y="706120"/>
                    </a:lnTo>
                    <a:lnTo>
                      <a:pt x="492836" y="706120"/>
                    </a:lnTo>
                    <a:lnTo>
                      <a:pt x="492696" y="704989"/>
                    </a:lnTo>
                    <a:lnTo>
                      <a:pt x="492709" y="704786"/>
                    </a:lnTo>
                    <a:lnTo>
                      <a:pt x="493229" y="703580"/>
                    </a:lnTo>
                    <a:lnTo>
                      <a:pt x="492785" y="702310"/>
                    </a:lnTo>
                    <a:lnTo>
                      <a:pt x="494855" y="702310"/>
                    </a:lnTo>
                    <a:lnTo>
                      <a:pt x="495223" y="703580"/>
                    </a:lnTo>
                    <a:lnTo>
                      <a:pt x="496595" y="703580"/>
                    </a:lnTo>
                    <a:lnTo>
                      <a:pt x="496874" y="704786"/>
                    </a:lnTo>
                    <a:lnTo>
                      <a:pt x="496874" y="700570"/>
                    </a:lnTo>
                    <a:lnTo>
                      <a:pt x="496112" y="699770"/>
                    </a:lnTo>
                    <a:lnTo>
                      <a:pt x="495719" y="698500"/>
                    </a:lnTo>
                    <a:lnTo>
                      <a:pt x="494360" y="697230"/>
                    </a:lnTo>
                    <a:lnTo>
                      <a:pt x="493471" y="696391"/>
                    </a:lnTo>
                    <a:lnTo>
                      <a:pt x="493471" y="701040"/>
                    </a:lnTo>
                    <a:lnTo>
                      <a:pt x="492061" y="702310"/>
                    </a:lnTo>
                    <a:lnTo>
                      <a:pt x="491985" y="704786"/>
                    </a:lnTo>
                    <a:lnTo>
                      <a:pt x="491883" y="706272"/>
                    </a:lnTo>
                    <a:lnTo>
                      <a:pt x="491439" y="707390"/>
                    </a:lnTo>
                    <a:lnTo>
                      <a:pt x="490512" y="706120"/>
                    </a:lnTo>
                    <a:lnTo>
                      <a:pt x="488302" y="706120"/>
                    </a:lnTo>
                    <a:lnTo>
                      <a:pt x="489038" y="703580"/>
                    </a:lnTo>
                    <a:lnTo>
                      <a:pt x="489597" y="701040"/>
                    </a:lnTo>
                    <a:lnTo>
                      <a:pt x="490550" y="699770"/>
                    </a:lnTo>
                    <a:lnTo>
                      <a:pt x="492963" y="699770"/>
                    </a:lnTo>
                    <a:lnTo>
                      <a:pt x="493471" y="701040"/>
                    </a:lnTo>
                    <a:lnTo>
                      <a:pt x="493471" y="696391"/>
                    </a:lnTo>
                    <a:lnTo>
                      <a:pt x="493014" y="695960"/>
                    </a:lnTo>
                    <a:lnTo>
                      <a:pt x="490778" y="694690"/>
                    </a:lnTo>
                    <a:lnTo>
                      <a:pt x="490054" y="694283"/>
                    </a:lnTo>
                    <a:lnTo>
                      <a:pt x="490054" y="698500"/>
                    </a:lnTo>
                    <a:lnTo>
                      <a:pt x="489546" y="699770"/>
                    </a:lnTo>
                    <a:lnTo>
                      <a:pt x="487946" y="704850"/>
                    </a:lnTo>
                    <a:lnTo>
                      <a:pt x="487032" y="704850"/>
                    </a:lnTo>
                    <a:lnTo>
                      <a:pt x="485114" y="703580"/>
                    </a:lnTo>
                    <a:lnTo>
                      <a:pt x="486079" y="699770"/>
                    </a:lnTo>
                    <a:lnTo>
                      <a:pt x="484784" y="701040"/>
                    </a:lnTo>
                    <a:lnTo>
                      <a:pt x="484543" y="703580"/>
                    </a:lnTo>
                    <a:lnTo>
                      <a:pt x="484022" y="703580"/>
                    </a:lnTo>
                    <a:lnTo>
                      <a:pt x="484022" y="704850"/>
                    </a:lnTo>
                    <a:lnTo>
                      <a:pt x="483844" y="706120"/>
                    </a:lnTo>
                    <a:lnTo>
                      <a:pt x="481672" y="706120"/>
                    </a:lnTo>
                    <a:lnTo>
                      <a:pt x="478472" y="707390"/>
                    </a:lnTo>
                    <a:lnTo>
                      <a:pt x="478015" y="706272"/>
                    </a:lnTo>
                    <a:lnTo>
                      <a:pt x="477977" y="705980"/>
                    </a:lnTo>
                    <a:lnTo>
                      <a:pt x="478548" y="703580"/>
                    </a:lnTo>
                    <a:lnTo>
                      <a:pt x="477012" y="704850"/>
                    </a:lnTo>
                    <a:lnTo>
                      <a:pt x="476199" y="703580"/>
                    </a:lnTo>
                    <a:lnTo>
                      <a:pt x="477888" y="702310"/>
                    </a:lnTo>
                    <a:lnTo>
                      <a:pt x="478650" y="703580"/>
                    </a:lnTo>
                    <a:lnTo>
                      <a:pt x="479717" y="703580"/>
                    </a:lnTo>
                    <a:lnTo>
                      <a:pt x="481025" y="704850"/>
                    </a:lnTo>
                    <a:lnTo>
                      <a:pt x="484022" y="704850"/>
                    </a:lnTo>
                    <a:lnTo>
                      <a:pt x="484022" y="703580"/>
                    </a:lnTo>
                    <a:lnTo>
                      <a:pt x="481063" y="703580"/>
                    </a:lnTo>
                    <a:lnTo>
                      <a:pt x="479450" y="701040"/>
                    </a:lnTo>
                    <a:lnTo>
                      <a:pt x="480479" y="701040"/>
                    </a:lnTo>
                    <a:lnTo>
                      <a:pt x="480593" y="697230"/>
                    </a:lnTo>
                    <a:lnTo>
                      <a:pt x="481711" y="695960"/>
                    </a:lnTo>
                    <a:lnTo>
                      <a:pt x="482473" y="694690"/>
                    </a:lnTo>
                    <a:lnTo>
                      <a:pt x="485292" y="695960"/>
                    </a:lnTo>
                    <a:lnTo>
                      <a:pt x="484022" y="698500"/>
                    </a:lnTo>
                    <a:lnTo>
                      <a:pt x="486714" y="695960"/>
                    </a:lnTo>
                    <a:lnTo>
                      <a:pt x="485990" y="699770"/>
                    </a:lnTo>
                    <a:lnTo>
                      <a:pt x="486448" y="699770"/>
                    </a:lnTo>
                    <a:lnTo>
                      <a:pt x="486918" y="698500"/>
                    </a:lnTo>
                    <a:lnTo>
                      <a:pt x="488175" y="697230"/>
                    </a:lnTo>
                    <a:lnTo>
                      <a:pt x="488454" y="697230"/>
                    </a:lnTo>
                    <a:lnTo>
                      <a:pt x="490054" y="698500"/>
                    </a:lnTo>
                    <a:lnTo>
                      <a:pt x="490054" y="694283"/>
                    </a:lnTo>
                    <a:lnTo>
                      <a:pt x="488543" y="693420"/>
                    </a:lnTo>
                    <a:lnTo>
                      <a:pt x="488226" y="693420"/>
                    </a:lnTo>
                    <a:lnTo>
                      <a:pt x="488099" y="692150"/>
                    </a:lnTo>
                    <a:lnTo>
                      <a:pt x="488632" y="690880"/>
                    </a:lnTo>
                    <a:lnTo>
                      <a:pt x="486727" y="692150"/>
                    </a:lnTo>
                    <a:lnTo>
                      <a:pt x="484124" y="690880"/>
                    </a:lnTo>
                    <a:lnTo>
                      <a:pt x="481749" y="690880"/>
                    </a:lnTo>
                    <a:lnTo>
                      <a:pt x="480656" y="690562"/>
                    </a:lnTo>
                    <a:lnTo>
                      <a:pt x="480656" y="695960"/>
                    </a:lnTo>
                    <a:lnTo>
                      <a:pt x="480161" y="697230"/>
                    </a:lnTo>
                    <a:lnTo>
                      <a:pt x="479971" y="699770"/>
                    </a:lnTo>
                    <a:lnTo>
                      <a:pt x="478345" y="701040"/>
                    </a:lnTo>
                    <a:lnTo>
                      <a:pt x="476148" y="699770"/>
                    </a:lnTo>
                    <a:lnTo>
                      <a:pt x="474840" y="702310"/>
                    </a:lnTo>
                    <a:lnTo>
                      <a:pt x="472579" y="702310"/>
                    </a:lnTo>
                    <a:lnTo>
                      <a:pt x="472706" y="701040"/>
                    </a:lnTo>
                    <a:lnTo>
                      <a:pt x="472833" y="699770"/>
                    </a:lnTo>
                    <a:lnTo>
                      <a:pt x="473075" y="698500"/>
                    </a:lnTo>
                    <a:lnTo>
                      <a:pt x="474472" y="697230"/>
                    </a:lnTo>
                    <a:lnTo>
                      <a:pt x="476910" y="697230"/>
                    </a:lnTo>
                    <a:lnTo>
                      <a:pt x="476910" y="699770"/>
                    </a:lnTo>
                    <a:lnTo>
                      <a:pt x="478142" y="698500"/>
                    </a:lnTo>
                    <a:lnTo>
                      <a:pt x="478447" y="697230"/>
                    </a:lnTo>
                    <a:lnTo>
                      <a:pt x="478675" y="695960"/>
                    </a:lnTo>
                    <a:lnTo>
                      <a:pt x="480656" y="695960"/>
                    </a:lnTo>
                    <a:lnTo>
                      <a:pt x="480656" y="690562"/>
                    </a:lnTo>
                    <a:lnTo>
                      <a:pt x="479488" y="690232"/>
                    </a:lnTo>
                    <a:lnTo>
                      <a:pt x="479488" y="693420"/>
                    </a:lnTo>
                    <a:lnTo>
                      <a:pt x="478624" y="695960"/>
                    </a:lnTo>
                    <a:lnTo>
                      <a:pt x="474218" y="695960"/>
                    </a:lnTo>
                    <a:lnTo>
                      <a:pt x="474827" y="694690"/>
                    </a:lnTo>
                    <a:lnTo>
                      <a:pt x="475449" y="693420"/>
                    </a:lnTo>
                    <a:lnTo>
                      <a:pt x="479488" y="693420"/>
                    </a:lnTo>
                    <a:lnTo>
                      <a:pt x="479488" y="690232"/>
                    </a:lnTo>
                    <a:lnTo>
                      <a:pt x="477380" y="689610"/>
                    </a:lnTo>
                    <a:lnTo>
                      <a:pt x="474256" y="689610"/>
                    </a:lnTo>
                    <a:lnTo>
                      <a:pt x="474256" y="694690"/>
                    </a:lnTo>
                    <a:lnTo>
                      <a:pt x="473049" y="694690"/>
                    </a:lnTo>
                    <a:lnTo>
                      <a:pt x="473049" y="697230"/>
                    </a:lnTo>
                    <a:lnTo>
                      <a:pt x="472287" y="697230"/>
                    </a:lnTo>
                    <a:lnTo>
                      <a:pt x="472287" y="699770"/>
                    </a:lnTo>
                    <a:lnTo>
                      <a:pt x="471563" y="699770"/>
                    </a:lnTo>
                    <a:lnTo>
                      <a:pt x="471017" y="701040"/>
                    </a:lnTo>
                    <a:lnTo>
                      <a:pt x="470382" y="699795"/>
                    </a:lnTo>
                    <a:lnTo>
                      <a:pt x="470382" y="702310"/>
                    </a:lnTo>
                    <a:lnTo>
                      <a:pt x="469925" y="703580"/>
                    </a:lnTo>
                    <a:lnTo>
                      <a:pt x="467956" y="702310"/>
                    </a:lnTo>
                    <a:lnTo>
                      <a:pt x="466458" y="704850"/>
                    </a:lnTo>
                    <a:lnTo>
                      <a:pt x="464502" y="703580"/>
                    </a:lnTo>
                    <a:lnTo>
                      <a:pt x="463804" y="702310"/>
                    </a:lnTo>
                    <a:lnTo>
                      <a:pt x="464654" y="701040"/>
                    </a:lnTo>
                    <a:lnTo>
                      <a:pt x="466496" y="699770"/>
                    </a:lnTo>
                    <a:lnTo>
                      <a:pt x="466648" y="697407"/>
                    </a:lnTo>
                    <a:lnTo>
                      <a:pt x="465620" y="698500"/>
                    </a:lnTo>
                    <a:lnTo>
                      <a:pt x="464832" y="697915"/>
                    </a:lnTo>
                    <a:lnTo>
                      <a:pt x="464832" y="699770"/>
                    </a:lnTo>
                    <a:lnTo>
                      <a:pt x="462686" y="700760"/>
                    </a:lnTo>
                    <a:lnTo>
                      <a:pt x="462686" y="703580"/>
                    </a:lnTo>
                    <a:lnTo>
                      <a:pt x="461302" y="706120"/>
                    </a:lnTo>
                    <a:lnTo>
                      <a:pt x="460057" y="704850"/>
                    </a:lnTo>
                    <a:lnTo>
                      <a:pt x="458838" y="704850"/>
                    </a:lnTo>
                    <a:lnTo>
                      <a:pt x="459143" y="703580"/>
                    </a:lnTo>
                    <a:lnTo>
                      <a:pt x="462686" y="703580"/>
                    </a:lnTo>
                    <a:lnTo>
                      <a:pt x="462686" y="700760"/>
                    </a:lnTo>
                    <a:lnTo>
                      <a:pt x="462064" y="701040"/>
                    </a:lnTo>
                    <a:lnTo>
                      <a:pt x="462419" y="698500"/>
                    </a:lnTo>
                    <a:lnTo>
                      <a:pt x="464832" y="699770"/>
                    </a:lnTo>
                    <a:lnTo>
                      <a:pt x="464832" y="697915"/>
                    </a:lnTo>
                    <a:lnTo>
                      <a:pt x="463943" y="697230"/>
                    </a:lnTo>
                    <a:lnTo>
                      <a:pt x="463410" y="695960"/>
                    </a:lnTo>
                    <a:lnTo>
                      <a:pt x="465239" y="695960"/>
                    </a:lnTo>
                    <a:lnTo>
                      <a:pt x="465251" y="694690"/>
                    </a:lnTo>
                    <a:lnTo>
                      <a:pt x="465035" y="694690"/>
                    </a:lnTo>
                    <a:lnTo>
                      <a:pt x="465683" y="693420"/>
                    </a:lnTo>
                    <a:lnTo>
                      <a:pt x="468388" y="693420"/>
                    </a:lnTo>
                    <a:lnTo>
                      <a:pt x="468071" y="694690"/>
                    </a:lnTo>
                    <a:lnTo>
                      <a:pt x="467436" y="695985"/>
                    </a:lnTo>
                    <a:lnTo>
                      <a:pt x="466813" y="697230"/>
                    </a:lnTo>
                    <a:lnTo>
                      <a:pt x="470154" y="697230"/>
                    </a:lnTo>
                    <a:lnTo>
                      <a:pt x="470268" y="698500"/>
                    </a:lnTo>
                    <a:lnTo>
                      <a:pt x="469074" y="698500"/>
                    </a:lnTo>
                    <a:lnTo>
                      <a:pt x="467918" y="699770"/>
                    </a:lnTo>
                    <a:lnTo>
                      <a:pt x="467652" y="699770"/>
                    </a:lnTo>
                    <a:lnTo>
                      <a:pt x="468845" y="702310"/>
                    </a:lnTo>
                    <a:lnTo>
                      <a:pt x="470382" y="702310"/>
                    </a:lnTo>
                    <a:lnTo>
                      <a:pt x="470382" y="699795"/>
                    </a:lnTo>
                    <a:lnTo>
                      <a:pt x="470509" y="699770"/>
                    </a:lnTo>
                    <a:lnTo>
                      <a:pt x="470827" y="698500"/>
                    </a:lnTo>
                    <a:lnTo>
                      <a:pt x="472173" y="698500"/>
                    </a:lnTo>
                    <a:lnTo>
                      <a:pt x="472287" y="699770"/>
                    </a:lnTo>
                    <a:lnTo>
                      <a:pt x="472287" y="697230"/>
                    </a:lnTo>
                    <a:lnTo>
                      <a:pt x="471766" y="697230"/>
                    </a:lnTo>
                    <a:lnTo>
                      <a:pt x="471716" y="695960"/>
                    </a:lnTo>
                    <a:lnTo>
                      <a:pt x="472719" y="695960"/>
                    </a:lnTo>
                    <a:lnTo>
                      <a:pt x="473049" y="697230"/>
                    </a:lnTo>
                    <a:lnTo>
                      <a:pt x="473049" y="694690"/>
                    </a:lnTo>
                    <a:lnTo>
                      <a:pt x="472732" y="694690"/>
                    </a:lnTo>
                    <a:lnTo>
                      <a:pt x="472909" y="693420"/>
                    </a:lnTo>
                    <a:lnTo>
                      <a:pt x="474141" y="693420"/>
                    </a:lnTo>
                    <a:lnTo>
                      <a:pt x="474256" y="694690"/>
                    </a:lnTo>
                    <a:lnTo>
                      <a:pt x="474256" y="689610"/>
                    </a:lnTo>
                    <a:lnTo>
                      <a:pt x="472262" y="689610"/>
                    </a:lnTo>
                    <a:lnTo>
                      <a:pt x="472262" y="693420"/>
                    </a:lnTo>
                    <a:lnTo>
                      <a:pt x="471411" y="695960"/>
                    </a:lnTo>
                    <a:lnTo>
                      <a:pt x="468299" y="695960"/>
                    </a:lnTo>
                    <a:lnTo>
                      <a:pt x="468299" y="694690"/>
                    </a:lnTo>
                    <a:lnTo>
                      <a:pt x="468858" y="694690"/>
                    </a:lnTo>
                    <a:lnTo>
                      <a:pt x="469569" y="693420"/>
                    </a:lnTo>
                    <a:lnTo>
                      <a:pt x="472262" y="693420"/>
                    </a:lnTo>
                    <a:lnTo>
                      <a:pt x="472262" y="689610"/>
                    </a:lnTo>
                    <a:lnTo>
                      <a:pt x="463042" y="689610"/>
                    </a:lnTo>
                    <a:lnTo>
                      <a:pt x="463042" y="695960"/>
                    </a:lnTo>
                    <a:lnTo>
                      <a:pt x="462153" y="697230"/>
                    </a:lnTo>
                    <a:lnTo>
                      <a:pt x="459054" y="697230"/>
                    </a:lnTo>
                    <a:lnTo>
                      <a:pt x="460324" y="698500"/>
                    </a:lnTo>
                    <a:lnTo>
                      <a:pt x="458584" y="701040"/>
                    </a:lnTo>
                    <a:lnTo>
                      <a:pt x="458165" y="701040"/>
                    </a:lnTo>
                    <a:lnTo>
                      <a:pt x="458749" y="702310"/>
                    </a:lnTo>
                    <a:lnTo>
                      <a:pt x="457771" y="703554"/>
                    </a:lnTo>
                    <a:lnTo>
                      <a:pt x="457771" y="707390"/>
                    </a:lnTo>
                    <a:lnTo>
                      <a:pt x="454367" y="707390"/>
                    </a:lnTo>
                    <a:lnTo>
                      <a:pt x="456742" y="706120"/>
                    </a:lnTo>
                    <a:lnTo>
                      <a:pt x="457771" y="707390"/>
                    </a:lnTo>
                    <a:lnTo>
                      <a:pt x="457771" y="703554"/>
                    </a:lnTo>
                    <a:lnTo>
                      <a:pt x="455129" y="703580"/>
                    </a:lnTo>
                    <a:lnTo>
                      <a:pt x="454812" y="702310"/>
                    </a:lnTo>
                    <a:lnTo>
                      <a:pt x="455041" y="702310"/>
                    </a:lnTo>
                    <a:lnTo>
                      <a:pt x="457212" y="701040"/>
                    </a:lnTo>
                    <a:lnTo>
                      <a:pt x="457809" y="701040"/>
                    </a:lnTo>
                    <a:lnTo>
                      <a:pt x="457047" y="698500"/>
                    </a:lnTo>
                    <a:lnTo>
                      <a:pt x="458012" y="698500"/>
                    </a:lnTo>
                    <a:lnTo>
                      <a:pt x="459054" y="697230"/>
                    </a:lnTo>
                    <a:lnTo>
                      <a:pt x="457962" y="697230"/>
                    </a:lnTo>
                    <a:lnTo>
                      <a:pt x="458470" y="693420"/>
                    </a:lnTo>
                    <a:lnTo>
                      <a:pt x="462407" y="693420"/>
                    </a:lnTo>
                    <a:lnTo>
                      <a:pt x="463042" y="695960"/>
                    </a:lnTo>
                    <a:lnTo>
                      <a:pt x="463042" y="689610"/>
                    </a:lnTo>
                    <a:lnTo>
                      <a:pt x="457822" y="689610"/>
                    </a:lnTo>
                    <a:lnTo>
                      <a:pt x="457822" y="693420"/>
                    </a:lnTo>
                    <a:lnTo>
                      <a:pt x="457149" y="693420"/>
                    </a:lnTo>
                    <a:lnTo>
                      <a:pt x="456539" y="694690"/>
                    </a:lnTo>
                    <a:lnTo>
                      <a:pt x="455549" y="694690"/>
                    </a:lnTo>
                    <a:lnTo>
                      <a:pt x="455307" y="695960"/>
                    </a:lnTo>
                    <a:lnTo>
                      <a:pt x="457009" y="695960"/>
                    </a:lnTo>
                    <a:lnTo>
                      <a:pt x="456222" y="698500"/>
                    </a:lnTo>
                    <a:lnTo>
                      <a:pt x="455333" y="699770"/>
                    </a:lnTo>
                    <a:lnTo>
                      <a:pt x="454736" y="699477"/>
                    </a:lnTo>
                    <a:lnTo>
                      <a:pt x="454736" y="701040"/>
                    </a:lnTo>
                    <a:lnTo>
                      <a:pt x="453174" y="701789"/>
                    </a:lnTo>
                    <a:lnTo>
                      <a:pt x="453174" y="704850"/>
                    </a:lnTo>
                    <a:lnTo>
                      <a:pt x="452983" y="704850"/>
                    </a:lnTo>
                    <a:lnTo>
                      <a:pt x="452361" y="706120"/>
                    </a:lnTo>
                    <a:lnTo>
                      <a:pt x="451510" y="704850"/>
                    </a:lnTo>
                    <a:lnTo>
                      <a:pt x="450418" y="704850"/>
                    </a:lnTo>
                    <a:lnTo>
                      <a:pt x="450710" y="703580"/>
                    </a:lnTo>
                    <a:lnTo>
                      <a:pt x="452958" y="703580"/>
                    </a:lnTo>
                    <a:lnTo>
                      <a:pt x="453174" y="704850"/>
                    </a:lnTo>
                    <a:lnTo>
                      <a:pt x="453174" y="701789"/>
                    </a:lnTo>
                    <a:lnTo>
                      <a:pt x="452081" y="702310"/>
                    </a:lnTo>
                    <a:lnTo>
                      <a:pt x="452793" y="699770"/>
                    </a:lnTo>
                    <a:lnTo>
                      <a:pt x="452970" y="699770"/>
                    </a:lnTo>
                    <a:lnTo>
                      <a:pt x="454736" y="701040"/>
                    </a:lnTo>
                    <a:lnTo>
                      <a:pt x="454736" y="699477"/>
                    </a:lnTo>
                    <a:lnTo>
                      <a:pt x="452767" y="698500"/>
                    </a:lnTo>
                    <a:lnTo>
                      <a:pt x="451408" y="698500"/>
                    </a:lnTo>
                    <a:lnTo>
                      <a:pt x="451167" y="699770"/>
                    </a:lnTo>
                    <a:lnTo>
                      <a:pt x="450646" y="701040"/>
                    </a:lnTo>
                    <a:lnTo>
                      <a:pt x="449173" y="701040"/>
                    </a:lnTo>
                    <a:lnTo>
                      <a:pt x="449173" y="702310"/>
                    </a:lnTo>
                    <a:lnTo>
                      <a:pt x="449173" y="703580"/>
                    </a:lnTo>
                    <a:lnTo>
                      <a:pt x="447141" y="703580"/>
                    </a:lnTo>
                    <a:lnTo>
                      <a:pt x="447128" y="702310"/>
                    </a:lnTo>
                    <a:lnTo>
                      <a:pt x="449173" y="702310"/>
                    </a:lnTo>
                    <a:lnTo>
                      <a:pt x="449173" y="701040"/>
                    </a:lnTo>
                    <a:lnTo>
                      <a:pt x="448259" y="701040"/>
                    </a:lnTo>
                    <a:lnTo>
                      <a:pt x="447421" y="699770"/>
                    </a:lnTo>
                    <a:lnTo>
                      <a:pt x="447941" y="698500"/>
                    </a:lnTo>
                    <a:lnTo>
                      <a:pt x="449961" y="698500"/>
                    </a:lnTo>
                    <a:lnTo>
                      <a:pt x="451116" y="697230"/>
                    </a:lnTo>
                    <a:lnTo>
                      <a:pt x="453669" y="697230"/>
                    </a:lnTo>
                    <a:lnTo>
                      <a:pt x="454533" y="695960"/>
                    </a:lnTo>
                    <a:lnTo>
                      <a:pt x="455396" y="694690"/>
                    </a:lnTo>
                    <a:lnTo>
                      <a:pt x="454482" y="694690"/>
                    </a:lnTo>
                    <a:lnTo>
                      <a:pt x="454329" y="693420"/>
                    </a:lnTo>
                    <a:lnTo>
                      <a:pt x="455917" y="693420"/>
                    </a:lnTo>
                    <a:lnTo>
                      <a:pt x="456920" y="692150"/>
                    </a:lnTo>
                    <a:lnTo>
                      <a:pt x="457822" y="693420"/>
                    </a:lnTo>
                    <a:lnTo>
                      <a:pt x="457822" y="689610"/>
                    </a:lnTo>
                    <a:lnTo>
                      <a:pt x="453326" y="689610"/>
                    </a:lnTo>
                    <a:lnTo>
                      <a:pt x="453326" y="693420"/>
                    </a:lnTo>
                    <a:lnTo>
                      <a:pt x="451853" y="694690"/>
                    </a:lnTo>
                    <a:lnTo>
                      <a:pt x="450253" y="694690"/>
                    </a:lnTo>
                    <a:lnTo>
                      <a:pt x="450405" y="693420"/>
                    </a:lnTo>
                    <a:lnTo>
                      <a:pt x="451307" y="693420"/>
                    </a:lnTo>
                    <a:lnTo>
                      <a:pt x="452158" y="692150"/>
                    </a:lnTo>
                    <a:lnTo>
                      <a:pt x="453237" y="693420"/>
                    </a:lnTo>
                    <a:lnTo>
                      <a:pt x="453326" y="689610"/>
                    </a:lnTo>
                    <a:lnTo>
                      <a:pt x="448513" y="689610"/>
                    </a:lnTo>
                    <a:lnTo>
                      <a:pt x="448513" y="694690"/>
                    </a:lnTo>
                    <a:lnTo>
                      <a:pt x="448475" y="695960"/>
                    </a:lnTo>
                    <a:lnTo>
                      <a:pt x="447840" y="695960"/>
                    </a:lnTo>
                    <a:lnTo>
                      <a:pt x="447840" y="698500"/>
                    </a:lnTo>
                    <a:lnTo>
                      <a:pt x="445452" y="699770"/>
                    </a:lnTo>
                    <a:lnTo>
                      <a:pt x="445300" y="697547"/>
                    </a:lnTo>
                    <a:lnTo>
                      <a:pt x="445071" y="698500"/>
                    </a:lnTo>
                    <a:lnTo>
                      <a:pt x="444881" y="698385"/>
                    </a:lnTo>
                    <a:lnTo>
                      <a:pt x="444881" y="702310"/>
                    </a:lnTo>
                    <a:lnTo>
                      <a:pt x="444627" y="703580"/>
                    </a:lnTo>
                    <a:lnTo>
                      <a:pt x="443903" y="703580"/>
                    </a:lnTo>
                    <a:lnTo>
                      <a:pt x="443763" y="702310"/>
                    </a:lnTo>
                    <a:lnTo>
                      <a:pt x="444881" y="702310"/>
                    </a:lnTo>
                    <a:lnTo>
                      <a:pt x="444881" y="698385"/>
                    </a:lnTo>
                    <a:lnTo>
                      <a:pt x="444284" y="697992"/>
                    </a:lnTo>
                    <a:lnTo>
                      <a:pt x="444284" y="698500"/>
                    </a:lnTo>
                    <a:lnTo>
                      <a:pt x="443992" y="699770"/>
                    </a:lnTo>
                    <a:lnTo>
                      <a:pt x="442455" y="699770"/>
                    </a:lnTo>
                    <a:lnTo>
                      <a:pt x="441337" y="701040"/>
                    </a:lnTo>
                    <a:lnTo>
                      <a:pt x="440169" y="699770"/>
                    </a:lnTo>
                    <a:lnTo>
                      <a:pt x="443903" y="698500"/>
                    </a:lnTo>
                    <a:lnTo>
                      <a:pt x="444284" y="698500"/>
                    </a:lnTo>
                    <a:lnTo>
                      <a:pt x="444284" y="697992"/>
                    </a:lnTo>
                    <a:lnTo>
                      <a:pt x="443103" y="697230"/>
                    </a:lnTo>
                    <a:lnTo>
                      <a:pt x="441464" y="697230"/>
                    </a:lnTo>
                    <a:lnTo>
                      <a:pt x="442163" y="695960"/>
                    </a:lnTo>
                    <a:lnTo>
                      <a:pt x="443433" y="694690"/>
                    </a:lnTo>
                    <a:lnTo>
                      <a:pt x="445706" y="695960"/>
                    </a:lnTo>
                    <a:lnTo>
                      <a:pt x="445389" y="697230"/>
                    </a:lnTo>
                    <a:lnTo>
                      <a:pt x="447598" y="697230"/>
                    </a:lnTo>
                    <a:lnTo>
                      <a:pt x="447840" y="698500"/>
                    </a:lnTo>
                    <a:lnTo>
                      <a:pt x="447840" y="695960"/>
                    </a:lnTo>
                    <a:lnTo>
                      <a:pt x="446824" y="695960"/>
                    </a:lnTo>
                    <a:lnTo>
                      <a:pt x="446620" y="694690"/>
                    </a:lnTo>
                    <a:lnTo>
                      <a:pt x="448513" y="694690"/>
                    </a:lnTo>
                    <a:lnTo>
                      <a:pt x="448513" y="689610"/>
                    </a:lnTo>
                    <a:lnTo>
                      <a:pt x="446112" y="689610"/>
                    </a:lnTo>
                    <a:lnTo>
                      <a:pt x="446112" y="693420"/>
                    </a:lnTo>
                    <a:lnTo>
                      <a:pt x="443268" y="694690"/>
                    </a:lnTo>
                    <a:lnTo>
                      <a:pt x="442645" y="694690"/>
                    </a:lnTo>
                    <a:lnTo>
                      <a:pt x="442861" y="693420"/>
                    </a:lnTo>
                    <a:lnTo>
                      <a:pt x="444347" y="692150"/>
                    </a:lnTo>
                    <a:lnTo>
                      <a:pt x="445147" y="693420"/>
                    </a:lnTo>
                    <a:lnTo>
                      <a:pt x="446112" y="693420"/>
                    </a:lnTo>
                    <a:lnTo>
                      <a:pt x="446112" y="689610"/>
                    </a:lnTo>
                    <a:lnTo>
                      <a:pt x="442023" y="689610"/>
                    </a:lnTo>
                    <a:lnTo>
                      <a:pt x="442023" y="695960"/>
                    </a:lnTo>
                    <a:lnTo>
                      <a:pt x="440105" y="695960"/>
                    </a:lnTo>
                    <a:lnTo>
                      <a:pt x="440105" y="698500"/>
                    </a:lnTo>
                    <a:lnTo>
                      <a:pt x="439140" y="699770"/>
                    </a:lnTo>
                    <a:lnTo>
                      <a:pt x="436651" y="699770"/>
                    </a:lnTo>
                    <a:lnTo>
                      <a:pt x="436968" y="698500"/>
                    </a:lnTo>
                    <a:lnTo>
                      <a:pt x="434746" y="698500"/>
                    </a:lnTo>
                    <a:lnTo>
                      <a:pt x="434746" y="699770"/>
                    </a:lnTo>
                    <a:lnTo>
                      <a:pt x="433374" y="701040"/>
                    </a:lnTo>
                    <a:lnTo>
                      <a:pt x="433031" y="701255"/>
                    </a:lnTo>
                    <a:lnTo>
                      <a:pt x="433031" y="704786"/>
                    </a:lnTo>
                    <a:lnTo>
                      <a:pt x="433006" y="704926"/>
                    </a:lnTo>
                    <a:lnTo>
                      <a:pt x="431406" y="706120"/>
                    </a:lnTo>
                    <a:lnTo>
                      <a:pt x="430060" y="706120"/>
                    </a:lnTo>
                    <a:lnTo>
                      <a:pt x="428104" y="704850"/>
                    </a:lnTo>
                    <a:lnTo>
                      <a:pt x="428345" y="703580"/>
                    </a:lnTo>
                    <a:lnTo>
                      <a:pt x="431761" y="703580"/>
                    </a:lnTo>
                    <a:lnTo>
                      <a:pt x="433031" y="704786"/>
                    </a:lnTo>
                    <a:lnTo>
                      <a:pt x="433031" y="701255"/>
                    </a:lnTo>
                    <a:lnTo>
                      <a:pt x="431304" y="702310"/>
                    </a:lnTo>
                    <a:lnTo>
                      <a:pt x="428980" y="702310"/>
                    </a:lnTo>
                    <a:lnTo>
                      <a:pt x="430110" y="701040"/>
                    </a:lnTo>
                    <a:lnTo>
                      <a:pt x="431596" y="701040"/>
                    </a:lnTo>
                    <a:lnTo>
                      <a:pt x="430479" y="698500"/>
                    </a:lnTo>
                    <a:lnTo>
                      <a:pt x="431355" y="698500"/>
                    </a:lnTo>
                    <a:lnTo>
                      <a:pt x="432257" y="699770"/>
                    </a:lnTo>
                    <a:lnTo>
                      <a:pt x="434746" y="699770"/>
                    </a:lnTo>
                    <a:lnTo>
                      <a:pt x="434746" y="698500"/>
                    </a:lnTo>
                    <a:lnTo>
                      <a:pt x="434340" y="698500"/>
                    </a:lnTo>
                    <a:lnTo>
                      <a:pt x="433717" y="695960"/>
                    </a:lnTo>
                    <a:lnTo>
                      <a:pt x="434784" y="694690"/>
                    </a:lnTo>
                    <a:lnTo>
                      <a:pt x="437451" y="694690"/>
                    </a:lnTo>
                    <a:lnTo>
                      <a:pt x="436880" y="698500"/>
                    </a:lnTo>
                    <a:lnTo>
                      <a:pt x="439889" y="697230"/>
                    </a:lnTo>
                    <a:lnTo>
                      <a:pt x="440105" y="698500"/>
                    </a:lnTo>
                    <a:lnTo>
                      <a:pt x="440105" y="695960"/>
                    </a:lnTo>
                    <a:lnTo>
                      <a:pt x="438378" y="695960"/>
                    </a:lnTo>
                    <a:lnTo>
                      <a:pt x="438581" y="694690"/>
                    </a:lnTo>
                    <a:lnTo>
                      <a:pt x="440042" y="693420"/>
                    </a:lnTo>
                    <a:lnTo>
                      <a:pt x="441579" y="693420"/>
                    </a:lnTo>
                    <a:lnTo>
                      <a:pt x="442023" y="695960"/>
                    </a:lnTo>
                    <a:lnTo>
                      <a:pt x="442023" y="689610"/>
                    </a:lnTo>
                    <a:lnTo>
                      <a:pt x="438086" y="689610"/>
                    </a:lnTo>
                    <a:lnTo>
                      <a:pt x="438086" y="693420"/>
                    </a:lnTo>
                    <a:lnTo>
                      <a:pt x="436029" y="693420"/>
                    </a:lnTo>
                    <a:lnTo>
                      <a:pt x="436651" y="692150"/>
                    </a:lnTo>
                    <a:lnTo>
                      <a:pt x="437311" y="692150"/>
                    </a:lnTo>
                    <a:lnTo>
                      <a:pt x="438086" y="693420"/>
                    </a:lnTo>
                    <a:lnTo>
                      <a:pt x="438086" y="689610"/>
                    </a:lnTo>
                    <a:lnTo>
                      <a:pt x="437375" y="689610"/>
                    </a:lnTo>
                    <a:lnTo>
                      <a:pt x="436206" y="688340"/>
                    </a:lnTo>
                    <a:lnTo>
                      <a:pt x="433781" y="688340"/>
                    </a:lnTo>
                    <a:lnTo>
                      <a:pt x="433781" y="694690"/>
                    </a:lnTo>
                    <a:lnTo>
                      <a:pt x="433539" y="694690"/>
                    </a:lnTo>
                    <a:lnTo>
                      <a:pt x="433539" y="697230"/>
                    </a:lnTo>
                    <a:lnTo>
                      <a:pt x="433158" y="697230"/>
                    </a:lnTo>
                    <a:lnTo>
                      <a:pt x="432790" y="698500"/>
                    </a:lnTo>
                    <a:lnTo>
                      <a:pt x="431203" y="697230"/>
                    </a:lnTo>
                    <a:lnTo>
                      <a:pt x="431482" y="697230"/>
                    </a:lnTo>
                    <a:lnTo>
                      <a:pt x="431673" y="695985"/>
                    </a:lnTo>
                    <a:lnTo>
                      <a:pt x="433539" y="697230"/>
                    </a:lnTo>
                    <a:lnTo>
                      <a:pt x="433539" y="694690"/>
                    </a:lnTo>
                    <a:lnTo>
                      <a:pt x="433019" y="694690"/>
                    </a:lnTo>
                    <a:lnTo>
                      <a:pt x="433400" y="693420"/>
                    </a:lnTo>
                    <a:lnTo>
                      <a:pt x="433781" y="694690"/>
                    </a:lnTo>
                    <a:lnTo>
                      <a:pt x="433781" y="688340"/>
                    </a:lnTo>
                    <a:lnTo>
                      <a:pt x="433070" y="688340"/>
                    </a:lnTo>
                    <a:lnTo>
                      <a:pt x="432193" y="688136"/>
                    </a:lnTo>
                    <a:lnTo>
                      <a:pt x="432193" y="692150"/>
                    </a:lnTo>
                    <a:lnTo>
                      <a:pt x="431634" y="692556"/>
                    </a:lnTo>
                    <a:lnTo>
                      <a:pt x="431634" y="693420"/>
                    </a:lnTo>
                    <a:lnTo>
                      <a:pt x="431634" y="695960"/>
                    </a:lnTo>
                    <a:lnTo>
                      <a:pt x="431177" y="695960"/>
                    </a:lnTo>
                    <a:lnTo>
                      <a:pt x="430758" y="697230"/>
                    </a:lnTo>
                    <a:lnTo>
                      <a:pt x="429856" y="697230"/>
                    </a:lnTo>
                    <a:lnTo>
                      <a:pt x="429856" y="698500"/>
                    </a:lnTo>
                    <a:lnTo>
                      <a:pt x="428980" y="701040"/>
                    </a:lnTo>
                    <a:lnTo>
                      <a:pt x="428320" y="702310"/>
                    </a:lnTo>
                    <a:lnTo>
                      <a:pt x="427748" y="701522"/>
                    </a:lnTo>
                    <a:lnTo>
                      <a:pt x="427748" y="703580"/>
                    </a:lnTo>
                    <a:lnTo>
                      <a:pt x="425716" y="703580"/>
                    </a:lnTo>
                    <a:lnTo>
                      <a:pt x="425488" y="702310"/>
                    </a:lnTo>
                    <a:lnTo>
                      <a:pt x="426542" y="702310"/>
                    </a:lnTo>
                    <a:lnTo>
                      <a:pt x="427748" y="703580"/>
                    </a:lnTo>
                    <a:lnTo>
                      <a:pt x="427748" y="701522"/>
                    </a:lnTo>
                    <a:lnTo>
                      <a:pt x="426504" y="699770"/>
                    </a:lnTo>
                    <a:lnTo>
                      <a:pt x="427926" y="697230"/>
                    </a:lnTo>
                    <a:lnTo>
                      <a:pt x="429856" y="698500"/>
                    </a:lnTo>
                    <a:lnTo>
                      <a:pt x="429856" y="697230"/>
                    </a:lnTo>
                    <a:lnTo>
                      <a:pt x="428574" y="697230"/>
                    </a:lnTo>
                    <a:lnTo>
                      <a:pt x="427990" y="694690"/>
                    </a:lnTo>
                    <a:lnTo>
                      <a:pt x="424268" y="694690"/>
                    </a:lnTo>
                    <a:lnTo>
                      <a:pt x="423545" y="695960"/>
                    </a:lnTo>
                    <a:lnTo>
                      <a:pt x="427469" y="695960"/>
                    </a:lnTo>
                    <a:lnTo>
                      <a:pt x="426339" y="698500"/>
                    </a:lnTo>
                    <a:lnTo>
                      <a:pt x="425818" y="698665"/>
                    </a:lnTo>
                    <a:lnTo>
                      <a:pt x="425818" y="699770"/>
                    </a:lnTo>
                    <a:lnTo>
                      <a:pt x="424980" y="701040"/>
                    </a:lnTo>
                    <a:lnTo>
                      <a:pt x="422884" y="699770"/>
                    </a:lnTo>
                    <a:lnTo>
                      <a:pt x="425818" y="699770"/>
                    </a:lnTo>
                    <a:lnTo>
                      <a:pt x="425818" y="698665"/>
                    </a:lnTo>
                    <a:lnTo>
                      <a:pt x="422236" y="699770"/>
                    </a:lnTo>
                    <a:lnTo>
                      <a:pt x="420916" y="699770"/>
                    </a:lnTo>
                    <a:lnTo>
                      <a:pt x="420916" y="701040"/>
                    </a:lnTo>
                    <a:lnTo>
                      <a:pt x="420573" y="702310"/>
                    </a:lnTo>
                    <a:lnTo>
                      <a:pt x="419811" y="702310"/>
                    </a:lnTo>
                    <a:lnTo>
                      <a:pt x="419582" y="701040"/>
                    </a:lnTo>
                    <a:lnTo>
                      <a:pt x="420916" y="701040"/>
                    </a:lnTo>
                    <a:lnTo>
                      <a:pt x="420916" y="699770"/>
                    </a:lnTo>
                    <a:lnTo>
                      <a:pt x="420166" y="699770"/>
                    </a:lnTo>
                    <a:lnTo>
                      <a:pt x="419709" y="698500"/>
                    </a:lnTo>
                    <a:lnTo>
                      <a:pt x="420319" y="698500"/>
                    </a:lnTo>
                    <a:lnTo>
                      <a:pt x="422973" y="697230"/>
                    </a:lnTo>
                    <a:lnTo>
                      <a:pt x="423621" y="695960"/>
                    </a:lnTo>
                    <a:lnTo>
                      <a:pt x="422186" y="697230"/>
                    </a:lnTo>
                    <a:lnTo>
                      <a:pt x="420738" y="697230"/>
                    </a:lnTo>
                    <a:lnTo>
                      <a:pt x="418884" y="698500"/>
                    </a:lnTo>
                    <a:lnTo>
                      <a:pt x="417499" y="698500"/>
                    </a:lnTo>
                    <a:lnTo>
                      <a:pt x="417499" y="701040"/>
                    </a:lnTo>
                    <a:lnTo>
                      <a:pt x="416509" y="702310"/>
                    </a:lnTo>
                    <a:lnTo>
                      <a:pt x="415848" y="702310"/>
                    </a:lnTo>
                    <a:lnTo>
                      <a:pt x="413296" y="701217"/>
                    </a:lnTo>
                    <a:lnTo>
                      <a:pt x="413296" y="703580"/>
                    </a:lnTo>
                    <a:lnTo>
                      <a:pt x="410578" y="703580"/>
                    </a:lnTo>
                    <a:lnTo>
                      <a:pt x="410654" y="702310"/>
                    </a:lnTo>
                    <a:lnTo>
                      <a:pt x="412686" y="702310"/>
                    </a:lnTo>
                    <a:lnTo>
                      <a:pt x="413296" y="703580"/>
                    </a:lnTo>
                    <a:lnTo>
                      <a:pt x="413296" y="701217"/>
                    </a:lnTo>
                    <a:lnTo>
                      <a:pt x="412889" y="701040"/>
                    </a:lnTo>
                    <a:lnTo>
                      <a:pt x="414655" y="699770"/>
                    </a:lnTo>
                    <a:lnTo>
                      <a:pt x="417499" y="701040"/>
                    </a:lnTo>
                    <a:lnTo>
                      <a:pt x="417499" y="698500"/>
                    </a:lnTo>
                    <a:lnTo>
                      <a:pt x="414820" y="698500"/>
                    </a:lnTo>
                    <a:lnTo>
                      <a:pt x="414159" y="697230"/>
                    </a:lnTo>
                    <a:lnTo>
                      <a:pt x="414921" y="697230"/>
                    </a:lnTo>
                    <a:lnTo>
                      <a:pt x="415810" y="695960"/>
                    </a:lnTo>
                    <a:lnTo>
                      <a:pt x="417715" y="695960"/>
                    </a:lnTo>
                    <a:lnTo>
                      <a:pt x="418287" y="694690"/>
                    </a:lnTo>
                    <a:lnTo>
                      <a:pt x="415010" y="695960"/>
                    </a:lnTo>
                    <a:lnTo>
                      <a:pt x="414312" y="694690"/>
                    </a:lnTo>
                    <a:lnTo>
                      <a:pt x="414667" y="694690"/>
                    </a:lnTo>
                    <a:lnTo>
                      <a:pt x="417029" y="693420"/>
                    </a:lnTo>
                    <a:lnTo>
                      <a:pt x="418706" y="692150"/>
                    </a:lnTo>
                    <a:lnTo>
                      <a:pt x="420624" y="690880"/>
                    </a:lnTo>
                    <a:lnTo>
                      <a:pt x="421398" y="690880"/>
                    </a:lnTo>
                    <a:lnTo>
                      <a:pt x="421538" y="693420"/>
                    </a:lnTo>
                    <a:lnTo>
                      <a:pt x="420941" y="693420"/>
                    </a:lnTo>
                    <a:lnTo>
                      <a:pt x="418211" y="694690"/>
                    </a:lnTo>
                    <a:lnTo>
                      <a:pt x="420370" y="694690"/>
                    </a:lnTo>
                    <a:lnTo>
                      <a:pt x="424268" y="692150"/>
                    </a:lnTo>
                    <a:lnTo>
                      <a:pt x="423024" y="692150"/>
                    </a:lnTo>
                    <a:lnTo>
                      <a:pt x="423481" y="689610"/>
                    </a:lnTo>
                    <a:lnTo>
                      <a:pt x="425450" y="690880"/>
                    </a:lnTo>
                    <a:lnTo>
                      <a:pt x="424903" y="692150"/>
                    </a:lnTo>
                    <a:lnTo>
                      <a:pt x="424268" y="692150"/>
                    </a:lnTo>
                    <a:lnTo>
                      <a:pt x="424268" y="694690"/>
                    </a:lnTo>
                    <a:lnTo>
                      <a:pt x="425183" y="693420"/>
                    </a:lnTo>
                    <a:lnTo>
                      <a:pt x="425704" y="692150"/>
                    </a:lnTo>
                    <a:lnTo>
                      <a:pt x="428117" y="690880"/>
                    </a:lnTo>
                    <a:lnTo>
                      <a:pt x="428917" y="690880"/>
                    </a:lnTo>
                    <a:lnTo>
                      <a:pt x="428942" y="693420"/>
                    </a:lnTo>
                    <a:lnTo>
                      <a:pt x="428332" y="694690"/>
                    </a:lnTo>
                    <a:lnTo>
                      <a:pt x="430695" y="694690"/>
                    </a:lnTo>
                    <a:lnTo>
                      <a:pt x="431634" y="693420"/>
                    </a:lnTo>
                    <a:lnTo>
                      <a:pt x="431634" y="692556"/>
                    </a:lnTo>
                    <a:lnTo>
                      <a:pt x="430441" y="693420"/>
                    </a:lnTo>
                    <a:lnTo>
                      <a:pt x="430352" y="692150"/>
                    </a:lnTo>
                    <a:lnTo>
                      <a:pt x="432193" y="692150"/>
                    </a:lnTo>
                    <a:lnTo>
                      <a:pt x="432193" y="688136"/>
                    </a:lnTo>
                    <a:lnTo>
                      <a:pt x="427647" y="687070"/>
                    </a:lnTo>
                    <a:lnTo>
                      <a:pt x="423481" y="685800"/>
                    </a:lnTo>
                    <a:lnTo>
                      <a:pt x="422529" y="685101"/>
                    </a:lnTo>
                    <a:lnTo>
                      <a:pt x="422529" y="688340"/>
                    </a:lnTo>
                    <a:lnTo>
                      <a:pt x="422351" y="689610"/>
                    </a:lnTo>
                    <a:lnTo>
                      <a:pt x="418769" y="690880"/>
                    </a:lnTo>
                    <a:lnTo>
                      <a:pt x="418769" y="689610"/>
                    </a:lnTo>
                    <a:lnTo>
                      <a:pt x="419315" y="688340"/>
                    </a:lnTo>
                    <a:lnTo>
                      <a:pt x="422529" y="688340"/>
                    </a:lnTo>
                    <a:lnTo>
                      <a:pt x="422529" y="685101"/>
                    </a:lnTo>
                    <a:lnTo>
                      <a:pt x="418541" y="682129"/>
                    </a:lnTo>
                    <a:lnTo>
                      <a:pt x="418541" y="685800"/>
                    </a:lnTo>
                    <a:lnTo>
                      <a:pt x="418528" y="688340"/>
                    </a:lnTo>
                    <a:lnTo>
                      <a:pt x="416725" y="688340"/>
                    </a:lnTo>
                    <a:lnTo>
                      <a:pt x="414820" y="689610"/>
                    </a:lnTo>
                    <a:lnTo>
                      <a:pt x="417868" y="689610"/>
                    </a:lnTo>
                    <a:lnTo>
                      <a:pt x="417817" y="690880"/>
                    </a:lnTo>
                    <a:lnTo>
                      <a:pt x="417652" y="692150"/>
                    </a:lnTo>
                    <a:lnTo>
                      <a:pt x="415124" y="693420"/>
                    </a:lnTo>
                    <a:lnTo>
                      <a:pt x="414083" y="693420"/>
                    </a:lnTo>
                    <a:lnTo>
                      <a:pt x="414083" y="694690"/>
                    </a:lnTo>
                    <a:lnTo>
                      <a:pt x="414083" y="697230"/>
                    </a:lnTo>
                    <a:lnTo>
                      <a:pt x="412381" y="697230"/>
                    </a:lnTo>
                    <a:lnTo>
                      <a:pt x="412381" y="699770"/>
                    </a:lnTo>
                    <a:lnTo>
                      <a:pt x="409511" y="699770"/>
                    </a:lnTo>
                    <a:lnTo>
                      <a:pt x="410730" y="698500"/>
                    </a:lnTo>
                    <a:lnTo>
                      <a:pt x="412381" y="699770"/>
                    </a:lnTo>
                    <a:lnTo>
                      <a:pt x="412381" y="697230"/>
                    </a:lnTo>
                    <a:lnTo>
                      <a:pt x="411759" y="697230"/>
                    </a:lnTo>
                    <a:lnTo>
                      <a:pt x="410552" y="695960"/>
                    </a:lnTo>
                    <a:lnTo>
                      <a:pt x="411365" y="694690"/>
                    </a:lnTo>
                    <a:lnTo>
                      <a:pt x="414083" y="694690"/>
                    </a:lnTo>
                    <a:lnTo>
                      <a:pt x="414083" y="693420"/>
                    </a:lnTo>
                    <a:lnTo>
                      <a:pt x="413651" y="692924"/>
                    </a:lnTo>
                    <a:lnTo>
                      <a:pt x="413651" y="693420"/>
                    </a:lnTo>
                    <a:lnTo>
                      <a:pt x="410502" y="694690"/>
                    </a:lnTo>
                    <a:lnTo>
                      <a:pt x="411505" y="692150"/>
                    </a:lnTo>
                    <a:lnTo>
                      <a:pt x="411962" y="692150"/>
                    </a:lnTo>
                    <a:lnTo>
                      <a:pt x="413651" y="693420"/>
                    </a:lnTo>
                    <a:lnTo>
                      <a:pt x="413651" y="692924"/>
                    </a:lnTo>
                    <a:lnTo>
                      <a:pt x="413067" y="692150"/>
                    </a:lnTo>
                    <a:lnTo>
                      <a:pt x="414223" y="689825"/>
                    </a:lnTo>
                    <a:lnTo>
                      <a:pt x="411200" y="690880"/>
                    </a:lnTo>
                    <a:lnTo>
                      <a:pt x="409956" y="690880"/>
                    </a:lnTo>
                    <a:lnTo>
                      <a:pt x="409956" y="693420"/>
                    </a:lnTo>
                    <a:lnTo>
                      <a:pt x="409879" y="694690"/>
                    </a:lnTo>
                    <a:lnTo>
                      <a:pt x="409600" y="694690"/>
                    </a:lnTo>
                    <a:lnTo>
                      <a:pt x="409600" y="698500"/>
                    </a:lnTo>
                    <a:lnTo>
                      <a:pt x="409282" y="698500"/>
                    </a:lnTo>
                    <a:lnTo>
                      <a:pt x="409282" y="702310"/>
                    </a:lnTo>
                    <a:lnTo>
                      <a:pt x="407022" y="702310"/>
                    </a:lnTo>
                    <a:lnTo>
                      <a:pt x="406273" y="701040"/>
                    </a:lnTo>
                    <a:lnTo>
                      <a:pt x="408482" y="701040"/>
                    </a:lnTo>
                    <a:lnTo>
                      <a:pt x="409282" y="702310"/>
                    </a:lnTo>
                    <a:lnTo>
                      <a:pt x="409282" y="698500"/>
                    </a:lnTo>
                    <a:lnTo>
                      <a:pt x="408038" y="698500"/>
                    </a:lnTo>
                    <a:lnTo>
                      <a:pt x="408381" y="697230"/>
                    </a:lnTo>
                    <a:lnTo>
                      <a:pt x="408673" y="697230"/>
                    </a:lnTo>
                    <a:lnTo>
                      <a:pt x="409600" y="698500"/>
                    </a:lnTo>
                    <a:lnTo>
                      <a:pt x="409600" y="694690"/>
                    </a:lnTo>
                    <a:lnTo>
                      <a:pt x="407682" y="694690"/>
                    </a:lnTo>
                    <a:lnTo>
                      <a:pt x="407771" y="693420"/>
                    </a:lnTo>
                    <a:lnTo>
                      <a:pt x="408406" y="693420"/>
                    </a:lnTo>
                    <a:lnTo>
                      <a:pt x="407022" y="692150"/>
                    </a:lnTo>
                    <a:lnTo>
                      <a:pt x="406717" y="692429"/>
                    </a:lnTo>
                    <a:lnTo>
                      <a:pt x="406717" y="693420"/>
                    </a:lnTo>
                    <a:lnTo>
                      <a:pt x="406374" y="694690"/>
                    </a:lnTo>
                    <a:lnTo>
                      <a:pt x="406387" y="695960"/>
                    </a:lnTo>
                    <a:lnTo>
                      <a:pt x="404520" y="695960"/>
                    </a:lnTo>
                    <a:lnTo>
                      <a:pt x="403974" y="694690"/>
                    </a:lnTo>
                    <a:lnTo>
                      <a:pt x="406717" y="693420"/>
                    </a:lnTo>
                    <a:lnTo>
                      <a:pt x="406717" y="692429"/>
                    </a:lnTo>
                    <a:lnTo>
                      <a:pt x="405612" y="693420"/>
                    </a:lnTo>
                    <a:lnTo>
                      <a:pt x="406247" y="690880"/>
                    </a:lnTo>
                    <a:lnTo>
                      <a:pt x="408635" y="690880"/>
                    </a:lnTo>
                    <a:lnTo>
                      <a:pt x="408406" y="693420"/>
                    </a:lnTo>
                    <a:lnTo>
                      <a:pt x="409956" y="693420"/>
                    </a:lnTo>
                    <a:lnTo>
                      <a:pt x="409956" y="690880"/>
                    </a:lnTo>
                    <a:lnTo>
                      <a:pt x="409651" y="690880"/>
                    </a:lnTo>
                    <a:lnTo>
                      <a:pt x="407631" y="689610"/>
                    </a:lnTo>
                    <a:lnTo>
                      <a:pt x="409740" y="688340"/>
                    </a:lnTo>
                    <a:lnTo>
                      <a:pt x="413905" y="688340"/>
                    </a:lnTo>
                    <a:lnTo>
                      <a:pt x="413600" y="687070"/>
                    </a:lnTo>
                    <a:lnTo>
                      <a:pt x="416102" y="687070"/>
                    </a:lnTo>
                    <a:lnTo>
                      <a:pt x="418541" y="685800"/>
                    </a:lnTo>
                    <a:lnTo>
                      <a:pt x="418541" y="682129"/>
                    </a:lnTo>
                    <a:lnTo>
                      <a:pt x="418363" y="681990"/>
                    </a:lnTo>
                    <a:lnTo>
                      <a:pt x="415874" y="680720"/>
                    </a:lnTo>
                    <a:lnTo>
                      <a:pt x="415366" y="680466"/>
                    </a:lnTo>
                    <a:lnTo>
                      <a:pt x="415366" y="684530"/>
                    </a:lnTo>
                    <a:lnTo>
                      <a:pt x="412978" y="687070"/>
                    </a:lnTo>
                    <a:lnTo>
                      <a:pt x="410984" y="687070"/>
                    </a:lnTo>
                    <a:lnTo>
                      <a:pt x="409041" y="686142"/>
                    </a:lnTo>
                    <a:lnTo>
                      <a:pt x="409041" y="688340"/>
                    </a:lnTo>
                    <a:lnTo>
                      <a:pt x="407835" y="688340"/>
                    </a:lnTo>
                    <a:lnTo>
                      <a:pt x="407047" y="689610"/>
                    </a:lnTo>
                    <a:lnTo>
                      <a:pt x="406196" y="688340"/>
                    </a:lnTo>
                    <a:lnTo>
                      <a:pt x="406323" y="687070"/>
                    </a:lnTo>
                    <a:lnTo>
                      <a:pt x="407860" y="687070"/>
                    </a:lnTo>
                    <a:lnTo>
                      <a:pt x="409041" y="688340"/>
                    </a:lnTo>
                    <a:lnTo>
                      <a:pt x="409041" y="686142"/>
                    </a:lnTo>
                    <a:lnTo>
                      <a:pt x="408355" y="685800"/>
                    </a:lnTo>
                    <a:lnTo>
                      <a:pt x="409524" y="685800"/>
                    </a:lnTo>
                    <a:lnTo>
                      <a:pt x="410387" y="684530"/>
                    </a:lnTo>
                    <a:lnTo>
                      <a:pt x="412267" y="684530"/>
                    </a:lnTo>
                    <a:lnTo>
                      <a:pt x="413626" y="683260"/>
                    </a:lnTo>
                    <a:lnTo>
                      <a:pt x="414223" y="684530"/>
                    </a:lnTo>
                    <a:lnTo>
                      <a:pt x="415366" y="684530"/>
                    </a:lnTo>
                    <a:lnTo>
                      <a:pt x="415366" y="680466"/>
                    </a:lnTo>
                    <a:lnTo>
                      <a:pt x="411073" y="678281"/>
                    </a:lnTo>
                    <a:lnTo>
                      <a:pt x="411073" y="681990"/>
                    </a:lnTo>
                    <a:lnTo>
                      <a:pt x="410870" y="683260"/>
                    </a:lnTo>
                    <a:lnTo>
                      <a:pt x="409130" y="683260"/>
                    </a:lnTo>
                    <a:lnTo>
                      <a:pt x="408330" y="682028"/>
                    </a:lnTo>
                    <a:lnTo>
                      <a:pt x="408482" y="680720"/>
                    </a:lnTo>
                    <a:lnTo>
                      <a:pt x="409016" y="680720"/>
                    </a:lnTo>
                    <a:lnTo>
                      <a:pt x="410464" y="681990"/>
                    </a:lnTo>
                    <a:lnTo>
                      <a:pt x="411073" y="681990"/>
                    </a:lnTo>
                    <a:lnTo>
                      <a:pt x="411073" y="678281"/>
                    </a:lnTo>
                    <a:lnTo>
                      <a:pt x="410895" y="678180"/>
                    </a:lnTo>
                    <a:lnTo>
                      <a:pt x="408368" y="674370"/>
                    </a:lnTo>
                    <a:lnTo>
                      <a:pt x="407060" y="673100"/>
                    </a:lnTo>
                    <a:lnTo>
                      <a:pt x="407022" y="683260"/>
                    </a:lnTo>
                    <a:lnTo>
                      <a:pt x="406679" y="683260"/>
                    </a:lnTo>
                    <a:lnTo>
                      <a:pt x="406476" y="684530"/>
                    </a:lnTo>
                    <a:lnTo>
                      <a:pt x="406019" y="685152"/>
                    </a:lnTo>
                    <a:lnTo>
                      <a:pt x="406019" y="688340"/>
                    </a:lnTo>
                    <a:lnTo>
                      <a:pt x="405625" y="688340"/>
                    </a:lnTo>
                    <a:lnTo>
                      <a:pt x="404698" y="688962"/>
                    </a:lnTo>
                    <a:lnTo>
                      <a:pt x="404698" y="693420"/>
                    </a:lnTo>
                    <a:lnTo>
                      <a:pt x="404431" y="693420"/>
                    </a:lnTo>
                    <a:lnTo>
                      <a:pt x="402577" y="694690"/>
                    </a:lnTo>
                    <a:lnTo>
                      <a:pt x="401942" y="693420"/>
                    </a:lnTo>
                    <a:lnTo>
                      <a:pt x="401637" y="692150"/>
                    </a:lnTo>
                    <a:lnTo>
                      <a:pt x="404202" y="690880"/>
                    </a:lnTo>
                    <a:lnTo>
                      <a:pt x="404698" y="693420"/>
                    </a:lnTo>
                    <a:lnTo>
                      <a:pt x="404698" y="688962"/>
                    </a:lnTo>
                    <a:lnTo>
                      <a:pt x="403733" y="689610"/>
                    </a:lnTo>
                    <a:lnTo>
                      <a:pt x="403123" y="688390"/>
                    </a:lnTo>
                    <a:lnTo>
                      <a:pt x="403123" y="689610"/>
                    </a:lnTo>
                    <a:lnTo>
                      <a:pt x="403098" y="690880"/>
                    </a:lnTo>
                    <a:lnTo>
                      <a:pt x="401751" y="690880"/>
                    </a:lnTo>
                    <a:lnTo>
                      <a:pt x="401599" y="691095"/>
                    </a:lnTo>
                    <a:lnTo>
                      <a:pt x="401599" y="694690"/>
                    </a:lnTo>
                    <a:lnTo>
                      <a:pt x="399122" y="695960"/>
                    </a:lnTo>
                    <a:lnTo>
                      <a:pt x="398500" y="695960"/>
                    </a:lnTo>
                    <a:lnTo>
                      <a:pt x="398119" y="693420"/>
                    </a:lnTo>
                    <a:lnTo>
                      <a:pt x="398348" y="693420"/>
                    </a:lnTo>
                    <a:lnTo>
                      <a:pt x="398424" y="693140"/>
                    </a:lnTo>
                    <a:lnTo>
                      <a:pt x="398043" y="693420"/>
                    </a:lnTo>
                    <a:lnTo>
                      <a:pt x="395566" y="693420"/>
                    </a:lnTo>
                    <a:lnTo>
                      <a:pt x="395630" y="692150"/>
                    </a:lnTo>
                    <a:lnTo>
                      <a:pt x="395693" y="690880"/>
                    </a:lnTo>
                    <a:lnTo>
                      <a:pt x="397471" y="689610"/>
                    </a:lnTo>
                    <a:lnTo>
                      <a:pt x="398691" y="690880"/>
                    </a:lnTo>
                    <a:lnTo>
                      <a:pt x="399021" y="690880"/>
                    </a:lnTo>
                    <a:lnTo>
                      <a:pt x="398424" y="693140"/>
                    </a:lnTo>
                    <a:lnTo>
                      <a:pt x="399732" y="692150"/>
                    </a:lnTo>
                    <a:lnTo>
                      <a:pt x="401599" y="694690"/>
                    </a:lnTo>
                    <a:lnTo>
                      <a:pt x="401599" y="691095"/>
                    </a:lnTo>
                    <a:lnTo>
                      <a:pt x="400850" y="692150"/>
                    </a:lnTo>
                    <a:lnTo>
                      <a:pt x="400964" y="689610"/>
                    </a:lnTo>
                    <a:lnTo>
                      <a:pt x="403123" y="689610"/>
                    </a:lnTo>
                    <a:lnTo>
                      <a:pt x="403123" y="688390"/>
                    </a:lnTo>
                    <a:lnTo>
                      <a:pt x="402069" y="688340"/>
                    </a:lnTo>
                    <a:lnTo>
                      <a:pt x="402094" y="687070"/>
                    </a:lnTo>
                    <a:lnTo>
                      <a:pt x="405193" y="687070"/>
                    </a:lnTo>
                    <a:lnTo>
                      <a:pt x="406019" y="688340"/>
                    </a:lnTo>
                    <a:lnTo>
                      <a:pt x="406019" y="685152"/>
                    </a:lnTo>
                    <a:lnTo>
                      <a:pt x="405536" y="685800"/>
                    </a:lnTo>
                    <a:lnTo>
                      <a:pt x="404799" y="685800"/>
                    </a:lnTo>
                    <a:lnTo>
                      <a:pt x="403466" y="684530"/>
                    </a:lnTo>
                    <a:lnTo>
                      <a:pt x="403771" y="684530"/>
                    </a:lnTo>
                    <a:lnTo>
                      <a:pt x="404952" y="683260"/>
                    </a:lnTo>
                    <a:lnTo>
                      <a:pt x="405866" y="681990"/>
                    </a:lnTo>
                    <a:lnTo>
                      <a:pt x="407022" y="683260"/>
                    </a:lnTo>
                    <a:lnTo>
                      <a:pt x="407022" y="673023"/>
                    </a:lnTo>
                    <a:lnTo>
                      <a:pt x="406107" y="670928"/>
                    </a:lnTo>
                    <a:lnTo>
                      <a:pt x="406107" y="678180"/>
                    </a:lnTo>
                    <a:lnTo>
                      <a:pt x="404571" y="678180"/>
                    </a:lnTo>
                    <a:lnTo>
                      <a:pt x="405104" y="679450"/>
                    </a:lnTo>
                    <a:lnTo>
                      <a:pt x="405892" y="680720"/>
                    </a:lnTo>
                    <a:lnTo>
                      <a:pt x="403390" y="681990"/>
                    </a:lnTo>
                    <a:lnTo>
                      <a:pt x="403136" y="681647"/>
                    </a:lnTo>
                    <a:lnTo>
                      <a:pt x="403136" y="683260"/>
                    </a:lnTo>
                    <a:lnTo>
                      <a:pt x="402018" y="684530"/>
                    </a:lnTo>
                    <a:lnTo>
                      <a:pt x="402882" y="685800"/>
                    </a:lnTo>
                    <a:lnTo>
                      <a:pt x="401320" y="687070"/>
                    </a:lnTo>
                    <a:lnTo>
                      <a:pt x="400177" y="688340"/>
                    </a:lnTo>
                    <a:lnTo>
                      <a:pt x="398526" y="688340"/>
                    </a:lnTo>
                    <a:lnTo>
                      <a:pt x="398513" y="687070"/>
                    </a:lnTo>
                    <a:lnTo>
                      <a:pt x="397294" y="687070"/>
                    </a:lnTo>
                    <a:lnTo>
                      <a:pt x="397141" y="685800"/>
                    </a:lnTo>
                    <a:lnTo>
                      <a:pt x="395947" y="685800"/>
                    </a:lnTo>
                    <a:lnTo>
                      <a:pt x="395947" y="689610"/>
                    </a:lnTo>
                    <a:lnTo>
                      <a:pt x="394919" y="689610"/>
                    </a:lnTo>
                    <a:lnTo>
                      <a:pt x="394741" y="688340"/>
                    </a:lnTo>
                    <a:lnTo>
                      <a:pt x="395757" y="688340"/>
                    </a:lnTo>
                    <a:lnTo>
                      <a:pt x="395947" y="689610"/>
                    </a:lnTo>
                    <a:lnTo>
                      <a:pt x="395947" y="685800"/>
                    </a:lnTo>
                    <a:lnTo>
                      <a:pt x="395351" y="685800"/>
                    </a:lnTo>
                    <a:lnTo>
                      <a:pt x="395973" y="684530"/>
                    </a:lnTo>
                    <a:lnTo>
                      <a:pt x="396252" y="684530"/>
                    </a:lnTo>
                    <a:lnTo>
                      <a:pt x="396468" y="683260"/>
                    </a:lnTo>
                    <a:lnTo>
                      <a:pt x="394385" y="683260"/>
                    </a:lnTo>
                    <a:lnTo>
                      <a:pt x="394385" y="692150"/>
                    </a:lnTo>
                    <a:lnTo>
                      <a:pt x="393954" y="693420"/>
                    </a:lnTo>
                    <a:lnTo>
                      <a:pt x="393827" y="693420"/>
                    </a:lnTo>
                    <a:lnTo>
                      <a:pt x="392747" y="694690"/>
                    </a:lnTo>
                    <a:lnTo>
                      <a:pt x="393090" y="695960"/>
                    </a:lnTo>
                    <a:lnTo>
                      <a:pt x="390867" y="695960"/>
                    </a:lnTo>
                    <a:lnTo>
                      <a:pt x="388531" y="697230"/>
                    </a:lnTo>
                    <a:lnTo>
                      <a:pt x="389445" y="697230"/>
                    </a:lnTo>
                    <a:lnTo>
                      <a:pt x="387959" y="698500"/>
                    </a:lnTo>
                    <a:lnTo>
                      <a:pt x="388848" y="698500"/>
                    </a:lnTo>
                    <a:lnTo>
                      <a:pt x="390156" y="699770"/>
                    </a:lnTo>
                    <a:lnTo>
                      <a:pt x="390550" y="699770"/>
                    </a:lnTo>
                    <a:lnTo>
                      <a:pt x="390156" y="701040"/>
                    </a:lnTo>
                    <a:lnTo>
                      <a:pt x="379247" y="701040"/>
                    </a:lnTo>
                    <a:lnTo>
                      <a:pt x="383705" y="702310"/>
                    </a:lnTo>
                    <a:lnTo>
                      <a:pt x="382981" y="703580"/>
                    </a:lnTo>
                    <a:lnTo>
                      <a:pt x="380555" y="703580"/>
                    </a:lnTo>
                    <a:lnTo>
                      <a:pt x="380555" y="704850"/>
                    </a:lnTo>
                    <a:lnTo>
                      <a:pt x="380530" y="706120"/>
                    </a:lnTo>
                    <a:lnTo>
                      <a:pt x="379717" y="706120"/>
                    </a:lnTo>
                    <a:lnTo>
                      <a:pt x="379095" y="707390"/>
                    </a:lnTo>
                    <a:lnTo>
                      <a:pt x="377012" y="707390"/>
                    </a:lnTo>
                    <a:lnTo>
                      <a:pt x="376377" y="706120"/>
                    </a:lnTo>
                    <a:lnTo>
                      <a:pt x="376529" y="704850"/>
                    </a:lnTo>
                    <a:lnTo>
                      <a:pt x="380555" y="704850"/>
                    </a:lnTo>
                    <a:lnTo>
                      <a:pt x="380555" y="703580"/>
                    </a:lnTo>
                    <a:lnTo>
                      <a:pt x="378434" y="703580"/>
                    </a:lnTo>
                    <a:lnTo>
                      <a:pt x="379044" y="701040"/>
                    </a:lnTo>
                    <a:lnTo>
                      <a:pt x="379158" y="698500"/>
                    </a:lnTo>
                    <a:lnTo>
                      <a:pt x="387959" y="698500"/>
                    </a:lnTo>
                    <a:lnTo>
                      <a:pt x="387807" y="697230"/>
                    </a:lnTo>
                    <a:lnTo>
                      <a:pt x="388531" y="697230"/>
                    </a:lnTo>
                    <a:lnTo>
                      <a:pt x="386168" y="694690"/>
                    </a:lnTo>
                    <a:lnTo>
                      <a:pt x="391795" y="694690"/>
                    </a:lnTo>
                    <a:lnTo>
                      <a:pt x="391502" y="693420"/>
                    </a:lnTo>
                    <a:lnTo>
                      <a:pt x="389991" y="693420"/>
                    </a:lnTo>
                    <a:lnTo>
                      <a:pt x="390017" y="692150"/>
                    </a:lnTo>
                    <a:lnTo>
                      <a:pt x="390258" y="690880"/>
                    </a:lnTo>
                    <a:lnTo>
                      <a:pt x="391845" y="692150"/>
                    </a:lnTo>
                    <a:lnTo>
                      <a:pt x="391566" y="693420"/>
                    </a:lnTo>
                    <a:lnTo>
                      <a:pt x="394385" y="692150"/>
                    </a:lnTo>
                    <a:lnTo>
                      <a:pt x="394385" y="683260"/>
                    </a:lnTo>
                    <a:lnTo>
                      <a:pt x="393331" y="683260"/>
                    </a:lnTo>
                    <a:lnTo>
                      <a:pt x="392925" y="681990"/>
                    </a:lnTo>
                    <a:lnTo>
                      <a:pt x="393700" y="680720"/>
                    </a:lnTo>
                    <a:lnTo>
                      <a:pt x="395668" y="680720"/>
                    </a:lnTo>
                    <a:lnTo>
                      <a:pt x="396367" y="681990"/>
                    </a:lnTo>
                    <a:lnTo>
                      <a:pt x="396951" y="681990"/>
                    </a:lnTo>
                    <a:lnTo>
                      <a:pt x="396468" y="683260"/>
                    </a:lnTo>
                    <a:lnTo>
                      <a:pt x="397573" y="685800"/>
                    </a:lnTo>
                    <a:lnTo>
                      <a:pt x="400342" y="685800"/>
                    </a:lnTo>
                    <a:lnTo>
                      <a:pt x="401485" y="684530"/>
                    </a:lnTo>
                    <a:lnTo>
                      <a:pt x="403136" y="683260"/>
                    </a:lnTo>
                    <a:lnTo>
                      <a:pt x="403136" y="681647"/>
                    </a:lnTo>
                    <a:lnTo>
                      <a:pt x="402475" y="680720"/>
                    </a:lnTo>
                    <a:lnTo>
                      <a:pt x="401535" y="680720"/>
                    </a:lnTo>
                    <a:lnTo>
                      <a:pt x="401713" y="679450"/>
                    </a:lnTo>
                    <a:lnTo>
                      <a:pt x="402297" y="678180"/>
                    </a:lnTo>
                    <a:lnTo>
                      <a:pt x="403745" y="676910"/>
                    </a:lnTo>
                    <a:lnTo>
                      <a:pt x="402678" y="675640"/>
                    </a:lnTo>
                    <a:lnTo>
                      <a:pt x="404622" y="675640"/>
                    </a:lnTo>
                    <a:lnTo>
                      <a:pt x="406107" y="678180"/>
                    </a:lnTo>
                    <a:lnTo>
                      <a:pt x="406107" y="670928"/>
                    </a:lnTo>
                    <a:lnTo>
                      <a:pt x="405396" y="669290"/>
                    </a:lnTo>
                    <a:lnTo>
                      <a:pt x="404291" y="666750"/>
                    </a:lnTo>
                    <a:lnTo>
                      <a:pt x="403745" y="665480"/>
                    </a:lnTo>
                    <a:lnTo>
                      <a:pt x="402844" y="663130"/>
                    </a:lnTo>
                    <a:lnTo>
                      <a:pt x="402844" y="673100"/>
                    </a:lnTo>
                    <a:lnTo>
                      <a:pt x="401599" y="673100"/>
                    </a:lnTo>
                    <a:lnTo>
                      <a:pt x="401599" y="674370"/>
                    </a:lnTo>
                    <a:lnTo>
                      <a:pt x="401104" y="675640"/>
                    </a:lnTo>
                    <a:lnTo>
                      <a:pt x="400672" y="675640"/>
                    </a:lnTo>
                    <a:lnTo>
                      <a:pt x="400672" y="681990"/>
                    </a:lnTo>
                    <a:lnTo>
                      <a:pt x="400456" y="683285"/>
                    </a:lnTo>
                    <a:lnTo>
                      <a:pt x="400100" y="684530"/>
                    </a:lnTo>
                    <a:lnTo>
                      <a:pt x="398576" y="684530"/>
                    </a:lnTo>
                    <a:lnTo>
                      <a:pt x="397725" y="683260"/>
                    </a:lnTo>
                    <a:lnTo>
                      <a:pt x="397446" y="681990"/>
                    </a:lnTo>
                    <a:lnTo>
                      <a:pt x="398691" y="680720"/>
                    </a:lnTo>
                    <a:lnTo>
                      <a:pt x="396849" y="680720"/>
                    </a:lnTo>
                    <a:lnTo>
                      <a:pt x="396341" y="679450"/>
                    </a:lnTo>
                    <a:lnTo>
                      <a:pt x="396290" y="678180"/>
                    </a:lnTo>
                    <a:lnTo>
                      <a:pt x="399681" y="678180"/>
                    </a:lnTo>
                    <a:lnTo>
                      <a:pt x="399808" y="679551"/>
                    </a:lnTo>
                    <a:lnTo>
                      <a:pt x="399021" y="680720"/>
                    </a:lnTo>
                    <a:lnTo>
                      <a:pt x="399808" y="680720"/>
                    </a:lnTo>
                    <a:lnTo>
                      <a:pt x="400672" y="681990"/>
                    </a:lnTo>
                    <a:lnTo>
                      <a:pt x="400672" y="675640"/>
                    </a:lnTo>
                    <a:lnTo>
                      <a:pt x="400545" y="675640"/>
                    </a:lnTo>
                    <a:lnTo>
                      <a:pt x="400202" y="674370"/>
                    </a:lnTo>
                    <a:lnTo>
                      <a:pt x="401599" y="674370"/>
                    </a:lnTo>
                    <a:lnTo>
                      <a:pt x="401599" y="673100"/>
                    </a:lnTo>
                    <a:lnTo>
                      <a:pt x="400291" y="673100"/>
                    </a:lnTo>
                    <a:lnTo>
                      <a:pt x="399440" y="671830"/>
                    </a:lnTo>
                    <a:lnTo>
                      <a:pt x="399872" y="670560"/>
                    </a:lnTo>
                    <a:lnTo>
                      <a:pt x="400443" y="670560"/>
                    </a:lnTo>
                    <a:lnTo>
                      <a:pt x="401116" y="669290"/>
                    </a:lnTo>
                    <a:lnTo>
                      <a:pt x="401802" y="670560"/>
                    </a:lnTo>
                    <a:lnTo>
                      <a:pt x="402475" y="670560"/>
                    </a:lnTo>
                    <a:lnTo>
                      <a:pt x="402844" y="673100"/>
                    </a:lnTo>
                    <a:lnTo>
                      <a:pt x="402844" y="663130"/>
                    </a:lnTo>
                    <a:lnTo>
                      <a:pt x="401802" y="660400"/>
                    </a:lnTo>
                    <a:lnTo>
                      <a:pt x="401167" y="654050"/>
                    </a:lnTo>
                    <a:lnTo>
                      <a:pt x="400850" y="654050"/>
                    </a:lnTo>
                    <a:lnTo>
                      <a:pt x="400672" y="652780"/>
                    </a:lnTo>
                    <a:lnTo>
                      <a:pt x="400316" y="650240"/>
                    </a:lnTo>
                    <a:lnTo>
                      <a:pt x="399605" y="648970"/>
                    </a:lnTo>
                    <a:lnTo>
                      <a:pt x="399630" y="647700"/>
                    </a:lnTo>
                    <a:lnTo>
                      <a:pt x="399669" y="646430"/>
                    </a:lnTo>
                    <a:lnTo>
                      <a:pt x="399796" y="641350"/>
                    </a:lnTo>
                    <a:lnTo>
                      <a:pt x="400354" y="637540"/>
                    </a:lnTo>
                    <a:lnTo>
                      <a:pt x="400824" y="632460"/>
                    </a:lnTo>
                    <a:lnTo>
                      <a:pt x="401129" y="632460"/>
                    </a:lnTo>
                    <a:lnTo>
                      <a:pt x="402247" y="629920"/>
                    </a:lnTo>
                    <a:lnTo>
                      <a:pt x="403644" y="627380"/>
                    </a:lnTo>
                    <a:lnTo>
                      <a:pt x="404583" y="620890"/>
                    </a:lnTo>
                    <a:lnTo>
                      <a:pt x="404888" y="618490"/>
                    </a:lnTo>
                    <a:lnTo>
                      <a:pt x="404914" y="615950"/>
                    </a:lnTo>
                    <a:lnTo>
                      <a:pt x="404622" y="613410"/>
                    </a:lnTo>
                    <a:lnTo>
                      <a:pt x="404482" y="612140"/>
                    </a:lnTo>
                    <a:lnTo>
                      <a:pt x="402920" y="607060"/>
                    </a:lnTo>
                    <a:lnTo>
                      <a:pt x="402170" y="604901"/>
                    </a:lnTo>
                    <a:lnTo>
                      <a:pt x="402170" y="624840"/>
                    </a:lnTo>
                    <a:lnTo>
                      <a:pt x="398945" y="624840"/>
                    </a:lnTo>
                    <a:lnTo>
                      <a:pt x="399961" y="626110"/>
                    </a:lnTo>
                    <a:lnTo>
                      <a:pt x="400392" y="627380"/>
                    </a:lnTo>
                    <a:lnTo>
                      <a:pt x="400011" y="628650"/>
                    </a:lnTo>
                    <a:lnTo>
                      <a:pt x="399592" y="628650"/>
                    </a:lnTo>
                    <a:lnTo>
                      <a:pt x="399592" y="664210"/>
                    </a:lnTo>
                    <a:lnTo>
                      <a:pt x="399161" y="665480"/>
                    </a:lnTo>
                    <a:lnTo>
                      <a:pt x="397192" y="665480"/>
                    </a:lnTo>
                    <a:lnTo>
                      <a:pt x="397052" y="665264"/>
                    </a:lnTo>
                    <a:lnTo>
                      <a:pt x="397052" y="670560"/>
                    </a:lnTo>
                    <a:lnTo>
                      <a:pt x="395414" y="670560"/>
                    </a:lnTo>
                    <a:lnTo>
                      <a:pt x="394716" y="669709"/>
                    </a:lnTo>
                    <a:lnTo>
                      <a:pt x="394716" y="679450"/>
                    </a:lnTo>
                    <a:lnTo>
                      <a:pt x="392684" y="679450"/>
                    </a:lnTo>
                    <a:lnTo>
                      <a:pt x="392684" y="689610"/>
                    </a:lnTo>
                    <a:lnTo>
                      <a:pt x="392061" y="690880"/>
                    </a:lnTo>
                    <a:lnTo>
                      <a:pt x="390321" y="690880"/>
                    </a:lnTo>
                    <a:lnTo>
                      <a:pt x="389255" y="689610"/>
                    </a:lnTo>
                    <a:lnTo>
                      <a:pt x="389191" y="689356"/>
                    </a:lnTo>
                    <a:lnTo>
                      <a:pt x="389191" y="692150"/>
                    </a:lnTo>
                    <a:lnTo>
                      <a:pt x="388899" y="693420"/>
                    </a:lnTo>
                    <a:lnTo>
                      <a:pt x="386181" y="693420"/>
                    </a:lnTo>
                    <a:lnTo>
                      <a:pt x="388112" y="690880"/>
                    </a:lnTo>
                    <a:lnTo>
                      <a:pt x="389191" y="692150"/>
                    </a:lnTo>
                    <a:lnTo>
                      <a:pt x="389191" y="689356"/>
                    </a:lnTo>
                    <a:lnTo>
                      <a:pt x="388950" y="688340"/>
                    </a:lnTo>
                    <a:lnTo>
                      <a:pt x="388467" y="688340"/>
                    </a:lnTo>
                    <a:lnTo>
                      <a:pt x="389661" y="687070"/>
                    </a:lnTo>
                    <a:lnTo>
                      <a:pt x="390842" y="687070"/>
                    </a:lnTo>
                    <a:lnTo>
                      <a:pt x="392315" y="688340"/>
                    </a:lnTo>
                    <a:lnTo>
                      <a:pt x="392684" y="689610"/>
                    </a:lnTo>
                    <a:lnTo>
                      <a:pt x="392684" y="679450"/>
                    </a:lnTo>
                    <a:lnTo>
                      <a:pt x="392264" y="679450"/>
                    </a:lnTo>
                    <a:lnTo>
                      <a:pt x="392531" y="676910"/>
                    </a:lnTo>
                    <a:lnTo>
                      <a:pt x="394716" y="679450"/>
                    </a:lnTo>
                    <a:lnTo>
                      <a:pt x="394716" y="669709"/>
                    </a:lnTo>
                    <a:lnTo>
                      <a:pt x="394525" y="669480"/>
                    </a:lnTo>
                    <a:lnTo>
                      <a:pt x="394525" y="673100"/>
                    </a:lnTo>
                    <a:lnTo>
                      <a:pt x="393814" y="674370"/>
                    </a:lnTo>
                    <a:lnTo>
                      <a:pt x="392493" y="674370"/>
                    </a:lnTo>
                    <a:lnTo>
                      <a:pt x="392036" y="673100"/>
                    </a:lnTo>
                    <a:lnTo>
                      <a:pt x="391528" y="673100"/>
                    </a:lnTo>
                    <a:lnTo>
                      <a:pt x="391985" y="671830"/>
                    </a:lnTo>
                    <a:lnTo>
                      <a:pt x="391147" y="671830"/>
                    </a:lnTo>
                    <a:lnTo>
                      <a:pt x="390779" y="670560"/>
                    </a:lnTo>
                    <a:lnTo>
                      <a:pt x="390537" y="670560"/>
                    </a:lnTo>
                    <a:lnTo>
                      <a:pt x="391363" y="669290"/>
                    </a:lnTo>
                    <a:lnTo>
                      <a:pt x="393103" y="669290"/>
                    </a:lnTo>
                    <a:lnTo>
                      <a:pt x="392760" y="670560"/>
                    </a:lnTo>
                    <a:lnTo>
                      <a:pt x="392658" y="671830"/>
                    </a:lnTo>
                    <a:lnTo>
                      <a:pt x="391985" y="671830"/>
                    </a:lnTo>
                    <a:lnTo>
                      <a:pt x="394525" y="673100"/>
                    </a:lnTo>
                    <a:lnTo>
                      <a:pt x="394525" y="669480"/>
                    </a:lnTo>
                    <a:lnTo>
                      <a:pt x="394373" y="669290"/>
                    </a:lnTo>
                    <a:lnTo>
                      <a:pt x="394766" y="668020"/>
                    </a:lnTo>
                    <a:lnTo>
                      <a:pt x="395325" y="668020"/>
                    </a:lnTo>
                    <a:lnTo>
                      <a:pt x="396468" y="669290"/>
                    </a:lnTo>
                    <a:lnTo>
                      <a:pt x="397052" y="670560"/>
                    </a:lnTo>
                    <a:lnTo>
                      <a:pt x="397052" y="665264"/>
                    </a:lnTo>
                    <a:lnTo>
                      <a:pt x="395579" y="662940"/>
                    </a:lnTo>
                    <a:lnTo>
                      <a:pt x="396100" y="661670"/>
                    </a:lnTo>
                    <a:lnTo>
                      <a:pt x="396684" y="662940"/>
                    </a:lnTo>
                    <a:lnTo>
                      <a:pt x="397243" y="662940"/>
                    </a:lnTo>
                    <a:lnTo>
                      <a:pt x="398424" y="664210"/>
                    </a:lnTo>
                    <a:lnTo>
                      <a:pt x="399592" y="664210"/>
                    </a:lnTo>
                    <a:lnTo>
                      <a:pt x="399592" y="628650"/>
                    </a:lnTo>
                    <a:lnTo>
                      <a:pt x="398894" y="628650"/>
                    </a:lnTo>
                    <a:lnTo>
                      <a:pt x="398894" y="631190"/>
                    </a:lnTo>
                    <a:lnTo>
                      <a:pt x="397433" y="631190"/>
                    </a:lnTo>
                    <a:lnTo>
                      <a:pt x="397433" y="660400"/>
                    </a:lnTo>
                    <a:lnTo>
                      <a:pt x="397268" y="661670"/>
                    </a:lnTo>
                    <a:lnTo>
                      <a:pt x="396519" y="661670"/>
                    </a:lnTo>
                    <a:lnTo>
                      <a:pt x="396074" y="660400"/>
                    </a:lnTo>
                    <a:lnTo>
                      <a:pt x="397433" y="660400"/>
                    </a:lnTo>
                    <a:lnTo>
                      <a:pt x="397433" y="631190"/>
                    </a:lnTo>
                    <a:lnTo>
                      <a:pt x="397344" y="650240"/>
                    </a:lnTo>
                    <a:lnTo>
                      <a:pt x="397116" y="650240"/>
                    </a:lnTo>
                    <a:lnTo>
                      <a:pt x="397116" y="656590"/>
                    </a:lnTo>
                    <a:lnTo>
                      <a:pt x="396786" y="656590"/>
                    </a:lnTo>
                    <a:lnTo>
                      <a:pt x="395541" y="657860"/>
                    </a:lnTo>
                    <a:lnTo>
                      <a:pt x="395947" y="656590"/>
                    </a:lnTo>
                    <a:lnTo>
                      <a:pt x="396189" y="655320"/>
                    </a:lnTo>
                    <a:lnTo>
                      <a:pt x="396722" y="655320"/>
                    </a:lnTo>
                    <a:lnTo>
                      <a:pt x="397116" y="656590"/>
                    </a:lnTo>
                    <a:lnTo>
                      <a:pt x="397116" y="650240"/>
                    </a:lnTo>
                    <a:lnTo>
                      <a:pt x="395147" y="650240"/>
                    </a:lnTo>
                    <a:lnTo>
                      <a:pt x="395490" y="647700"/>
                    </a:lnTo>
                    <a:lnTo>
                      <a:pt x="396316" y="648970"/>
                    </a:lnTo>
                    <a:lnTo>
                      <a:pt x="397116" y="648970"/>
                    </a:lnTo>
                    <a:lnTo>
                      <a:pt x="397344" y="650240"/>
                    </a:lnTo>
                    <a:lnTo>
                      <a:pt x="397344" y="631190"/>
                    </a:lnTo>
                    <a:lnTo>
                      <a:pt x="395414" y="631190"/>
                    </a:lnTo>
                    <a:lnTo>
                      <a:pt x="395046" y="632460"/>
                    </a:lnTo>
                    <a:lnTo>
                      <a:pt x="396709" y="633730"/>
                    </a:lnTo>
                    <a:lnTo>
                      <a:pt x="394982" y="635000"/>
                    </a:lnTo>
                    <a:lnTo>
                      <a:pt x="394970" y="652780"/>
                    </a:lnTo>
                    <a:lnTo>
                      <a:pt x="393661" y="652780"/>
                    </a:lnTo>
                    <a:lnTo>
                      <a:pt x="393661" y="661670"/>
                    </a:lnTo>
                    <a:lnTo>
                      <a:pt x="392582" y="662940"/>
                    </a:lnTo>
                    <a:lnTo>
                      <a:pt x="392353" y="664210"/>
                    </a:lnTo>
                    <a:lnTo>
                      <a:pt x="391629" y="664210"/>
                    </a:lnTo>
                    <a:lnTo>
                      <a:pt x="390956" y="662940"/>
                    </a:lnTo>
                    <a:lnTo>
                      <a:pt x="390944" y="661670"/>
                    </a:lnTo>
                    <a:lnTo>
                      <a:pt x="393661" y="661670"/>
                    </a:lnTo>
                    <a:lnTo>
                      <a:pt x="393661" y="652780"/>
                    </a:lnTo>
                    <a:lnTo>
                      <a:pt x="392963" y="652780"/>
                    </a:lnTo>
                    <a:lnTo>
                      <a:pt x="393458" y="651510"/>
                    </a:lnTo>
                    <a:lnTo>
                      <a:pt x="394868" y="651510"/>
                    </a:lnTo>
                    <a:lnTo>
                      <a:pt x="394970" y="652780"/>
                    </a:lnTo>
                    <a:lnTo>
                      <a:pt x="394970" y="635012"/>
                    </a:lnTo>
                    <a:lnTo>
                      <a:pt x="394703" y="635190"/>
                    </a:lnTo>
                    <a:lnTo>
                      <a:pt x="394703" y="637540"/>
                    </a:lnTo>
                    <a:lnTo>
                      <a:pt x="394665" y="639140"/>
                    </a:lnTo>
                    <a:lnTo>
                      <a:pt x="394335" y="640080"/>
                    </a:lnTo>
                    <a:lnTo>
                      <a:pt x="392620" y="640080"/>
                    </a:lnTo>
                    <a:lnTo>
                      <a:pt x="392620" y="659130"/>
                    </a:lnTo>
                    <a:lnTo>
                      <a:pt x="390867" y="659130"/>
                    </a:lnTo>
                    <a:lnTo>
                      <a:pt x="390867" y="668020"/>
                    </a:lnTo>
                    <a:lnTo>
                      <a:pt x="390563" y="669290"/>
                    </a:lnTo>
                    <a:lnTo>
                      <a:pt x="390194" y="669290"/>
                    </a:lnTo>
                    <a:lnTo>
                      <a:pt x="390118" y="668820"/>
                    </a:lnTo>
                    <a:lnTo>
                      <a:pt x="390118" y="680720"/>
                    </a:lnTo>
                    <a:lnTo>
                      <a:pt x="389636" y="680999"/>
                    </a:lnTo>
                    <a:lnTo>
                      <a:pt x="389636" y="683260"/>
                    </a:lnTo>
                    <a:lnTo>
                      <a:pt x="388835" y="685800"/>
                    </a:lnTo>
                    <a:lnTo>
                      <a:pt x="388061" y="684530"/>
                    </a:lnTo>
                    <a:lnTo>
                      <a:pt x="388213" y="683260"/>
                    </a:lnTo>
                    <a:lnTo>
                      <a:pt x="389636" y="683260"/>
                    </a:lnTo>
                    <a:lnTo>
                      <a:pt x="389636" y="680999"/>
                    </a:lnTo>
                    <a:lnTo>
                      <a:pt x="387921" y="681990"/>
                    </a:lnTo>
                    <a:lnTo>
                      <a:pt x="387565" y="681329"/>
                    </a:lnTo>
                    <a:lnTo>
                      <a:pt x="387565" y="688340"/>
                    </a:lnTo>
                    <a:lnTo>
                      <a:pt x="387210" y="689610"/>
                    </a:lnTo>
                    <a:lnTo>
                      <a:pt x="386308" y="688340"/>
                    </a:lnTo>
                    <a:lnTo>
                      <a:pt x="387565" y="688340"/>
                    </a:lnTo>
                    <a:lnTo>
                      <a:pt x="387565" y="681329"/>
                    </a:lnTo>
                    <a:lnTo>
                      <a:pt x="387248" y="680720"/>
                    </a:lnTo>
                    <a:lnTo>
                      <a:pt x="386905" y="680072"/>
                    </a:lnTo>
                    <a:lnTo>
                      <a:pt x="386905" y="687070"/>
                    </a:lnTo>
                    <a:lnTo>
                      <a:pt x="385800" y="686447"/>
                    </a:lnTo>
                    <a:lnTo>
                      <a:pt x="385800" y="694690"/>
                    </a:lnTo>
                    <a:lnTo>
                      <a:pt x="385445" y="695960"/>
                    </a:lnTo>
                    <a:lnTo>
                      <a:pt x="383946" y="695960"/>
                    </a:lnTo>
                    <a:lnTo>
                      <a:pt x="384213" y="694690"/>
                    </a:lnTo>
                    <a:lnTo>
                      <a:pt x="385800" y="694690"/>
                    </a:lnTo>
                    <a:lnTo>
                      <a:pt x="385800" y="686447"/>
                    </a:lnTo>
                    <a:lnTo>
                      <a:pt x="385648" y="686358"/>
                    </a:lnTo>
                    <a:lnTo>
                      <a:pt x="385648" y="687070"/>
                    </a:lnTo>
                    <a:lnTo>
                      <a:pt x="384987" y="688632"/>
                    </a:lnTo>
                    <a:lnTo>
                      <a:pt x="384987" y="692150"/>
                    </a:lnTo>
                    <a:lnTo>
                      <a:pt x="384517" y="693420"/>
                    </a:lnTo>
                    <a:lnTo>
                      <a:pt x="383628" y="693420"/>
                    </a:lnTo>
                    <a:lnTo>
                      <a:pt x="383197" y="693140"/>
                    </a:lnTo>
                    <a:lnTo>
                      <a:pt x="383197" y="694690"/>
                    </a:lnTo>
                    <a:lnTo>
                      <a:pt x="382130" y="695960"/>
                    </a:lnTo>
                    <a:lnTo>
                      <a:pt x="378396" y="695960"/>
                    </a:lnTo>
                    <a:lnTo>
                      <a:pt x="379349" y="693420"/>
                    </a:lnTo>
                    <a:lnTo>
                      <a:pt x="379590" y="693420"/>
                    </a:lnTo>
                    <a:lnTo>
                      <a:pt x="378079" y="692899"/>
                    </a:lnTo>
                    <a:lnTo>
                      <a:pt x="378079" y="698500"/>
                    </a:lnTo>
                    <a:lnTo>
                      <a:pt x="376834" y="701040"/>
                    </a:lnTo>
                    <a:lnTo>
                      <a:pt x="373672" y="701040"/>
                    </a:lnTo>
                    <a:lnTo>
                      <a:pt x="375666" y="702310"/>
                    </a:lnTo>
                    <a:lnTo>
                      <a:pt x="378040" y="702310"/>
                    </a:lnTo>
                    <a:lnTo>
                      <a:pt x="377634" y="703580"/>
                    </a:lnTo>
                    <a:lnTo>
                      <a:pt x="371449" y="703580"/>
                    </a:lnTo>
                    <a:lnTo>
                      <a:pt x="371259" y="702310"/>
                    </a:lnTo>
                    <a:lnTo>
                      <a:pt x="372389" y="701040"/>
                    </a:lnTo>
                    <a:lnTo>
                      <a:pt x="371627" y="701040"/>
                    </a:lnTo>
                    <a:lnTo>
                      <a:pt x="372402" y="699770"/>
                    </a:lnTo>
                    <a:lnTo>
                      <a:pt x="373189" y="698500"/>
                    </a:lnTo>
                    <a:lnTo>
                      <a:pt x="374992" y="697230"/>
                    </a:lnTo>
                    <a:lnTo>
                      <a:pt x="378079" y="698500"/>
                    </a:lnTo>
                    <a:lnTo>
                      <a:pt x="378079" y="692899"/>
                    </a:lnTo>
                    <a:lnTo>
                      <a:pt x="377278" y="692619"/>
                    </a:lnTo>
                    <a:lnTo>
                      <a:pt x="377278" y="694690"/>
                    </a:lnTo>
                    <a:lnTo>
                      <a:pt x="376720" y="695960"/>
                    </a:lnTo>
                    <a:lnTo>
                      <a:pt x="375450" y="695960"/>
                    </a:lnTo>
                    <a:lnTo>
                      <a:pt x="372605" y="694690"/>
                    </a:lnTo>
                    <a:lnTo>
                      <a:pt x="373481" y="693420"/>
                    </a:lnTo>
                    <a:lnTo>
                      <a:pt x="374002" y="693420"/>
                    </a:lnTo>
                    <a:lnTo>
                      <a:pt x="371932" y="692150"/>
                    </a:lnTo>
                    <a:lnTo>
                      <a:pt x="372414" y="689610"/>
                    </a:lnTo>
                    <a:lnTo>
                      <a:pt x="373557" y="689610"/>
                    </a:lnTo>
                    <a:lnTo>
                      <a:pt x="375310" y="690880"/>
                    </a:lnTo>
                    <a:lnTo>
                      <a:pt x="374180" y="692150"/>
                    </a:lnTo>
                    <a:lnTo>
                      <a:pt x="374002" y="693420"/>
                    </a:lnTo>
                    <a:lnTo>
                      <a:pt x="374154" y="693420"/>
                    </a:lnTo>
                    <a:lnTo>
                      <a:pt x="377278" y="694690"/>
                    </a:lnTo>
                    <a:lnTo>
                      <a:pt x="377278" y="692619"/>
                    </a:lnTo>
                    <a:lnTo>
                      <a:pt x="375970" y="692150"/>
                    </a:lnTo>
                    <a:lnTo>
                      <a:pt x="376872" y="689610"/>
                    </a:lnTo>
                    <a:lnTo>
                      <a:pt x="376377" y="689610"/>
                    </a:lnTo>
                    <a:lnTo>
                      <a:pt x="377291" y="687070"/>
                    </a:lnTo>
                    <a:lnTo>
                      <a:pt x="380149" y="687070"/>
                    </a:lnTo>
                    <a:lnTo>
                      <a:pt x="379247" y="688340"/>
                    </a:lnTo>
                    <a:lnTo>
                      <a:pt x="378117" y="689610"/>
                    </a:lnTo>
                    <a:lnTo>
                      <a:pt x="377799" y="689610"/>
                    </a:lnTo>
                    <a:lnTo>
                      <a:pt x="381304" y="690880"/>
                    </a:lnTo>
                    <a:lnTo>
                      <a:pt x="380936" y="693420"/>
                    </a:lnTo>
                    <a:lnTo>
                      <a:pt x="383197" y="694690"/>
                    </a:lnTo>
                    <a:lnTo>
                      <a:pt x="383197" y="693140"/>
                    </a:lnTo>
                    <a:lnTo>
                      <a:pt x="381698" y="692150"/>
                    </a:lnTo>
                    <a:lnTo>
                      <a:pt x="382498" y="692150"/>
                    </a:lnTo>
                    <a:lnTo>
                      <a:pt x="382778" y="690880"/>
                    </a:lnTo>
                    <a:lnTo>
                      <a:pt x="384797" y="690880"/>
                    </a:lnTo>
                    <a:lnTo>
                      <a:pt x="384987" y="692150"/>
                    </a:lnTo>
                    <a:lnTo>
                      <a:pt x="384987" y="688632"/>
                    </a:lnTo>
                    <a:lnTo>
                      <a:pt x="384568" y="689610"/>
                    </a:lnTo>
                    <a:lnTo>
                      <a:pt x="380517" y="689610"/>
                    </a:lnTo>
                    <a:lnTo>
                      <a:pt x="381596" y="687070"/>
                    </a:lnTo>
                    <a:lnTo>
                      <a:pt x="385648" y="687070"/>
                    </a:lnTo>
                    <a:lnTo>
                      <a:pt x="385648" y="686358"/>
                    </a:lnTo>
                    <a:lnTo>
                      <a:pt x="384683" y="685800"/>
                    </a:lnTo>
                    <a:lnTo>
                      <a:pt x="384289" y="684530"/>
                    </a:lnTo>
                    <a:lnTo>
                      <a:pt x="386372" y="683260"/>
                    </a:lnTo>
                    <a:lnTo>
                      <a:pt x="386905" y="687070"/>
                    </a:lnTo>
                    <a:lnTo>
                      <a:pt x="386905" y="680072"/>
                    </a:lnTo>
                    <a:lnTo>
                      <a:pt x="386588" y="679450"/>
                    </a:lnTo>
                    <a:lnTo>
                      <a:pt x="389318" y="678180"/>
                    </a:lnTo>
                    <a:lnTo>
                      <a:pt x="389623" y="679450"/>
                    </a:lnTo>
                    <a:lnTo>
                      <a:pt x="390118" y="680720"/>
                    </a:lnTo>
                    <a:lnTo>
                      <a:pt x="390118" y="668820"/>
                    </a:lnTo>
                    <a:lnTo>
                      <a:pt x="389991" y="668020"/>
                    </a:lnTo>
                    <a:lnTo>
                      <a:pt x="390867" y="668020"/>
                    </a:lnTo>
                    <a:lnTo>
                      <a:pt x="390867" y="659130"/>
                    </a:lnTo>
                    <a:lnTo>
                      <a:pt x="390512" y="659130"/>
                    </a:lnTo>
                    <a:lnTo>
                      <a:pt x="390677" y="657860"/>
                    </a:lnTo>
                    <a:lnTo>
                      <a:pt x="392341" y="657860"/>
                    </a:lnTo>
                    <a:lnTo>
                      <a:pt x="392620" y="659130"/>
                    </a:lnTo>
                    <a:lnTo>
                      <a:pt x="392620" y="640080"/>
                    </a:lnTo>
                    <a:lnTo>
                      <a:pt x="392366" y="640080"/>
                    </a:lnTo>
                    <a:lnTo>
                      <a:pt x="392366" y="643890"/>
                    </a:lnTo>
                    <a:lnTo>
                      <a:pt x="391820" y="644690"/>
                    </a:lnTo>
                    <a:lnTo>
                      <a:pt x="391820" y="655320"/>
                    </a:lnTo>
                    <a:lnTo>
                      <a:pt x="391502" y="656590"/>
                    </a:lnTo>
                    <a:lnTo>
                      <a:pt x="390918" y="656590"/>
                    </a:lnTo>
                    <a:lnTo>
                      <a:pt x="390372" y="655320"/>
                    </a:lnTo>
                    <a:lnTo>
                      <a:pt x="390906" y="655320"/>
                    </a:lnTo>
                    <a:lnTo>
                      <a:pt x="391414" y="654050"/>
                    </a:lnTo>
                    <a:lnTo>
                      <a:pt x="391820" y="655320"/>
                    </a:lnTo>
                    <a:lnTo>
                      <a:pt x="391820" y="644690"/>
                    </a:lnTo>
                    <a:lnTo>
                      <a:pt x="391541" y="645160"/>
                    </a:lnTo>
                    <a:lnTo>
                      <a:pt x="390994" y="645160"/>
                    </a:lnTo>
                    <a:lnTo>
                      <a:pt x="390994" y="647700"/>
                    </a:lnTo>
                    <a:lnTo>
                      <a:pt x="390169" y="648970"/>
                    </a:lnTo>
                    <a:lnTo>
                      <a:pt x="389978" y="648970"/>
                    </a:lnTo>
                    <a:lnTo>
                      <a:pt x="389978" y="675640"/>
                    </a:lnTo>
                    <a:lnTo>
                      <a:pt x="389623" y="678180"/>
                    </a:lnTo>
                    <a:lnTo>
                      <a:pt x="386918" y="676910"/>
                    </a:lnTo>
                    <a:lnTo>
                      <a:pt x="387286" y="675640"/>
                    </a:lnTo>
                    <a:lnTo>
                      <a:pt x="389978" y="675640"/>
                    </a:lnTo>
                    <a:lnTo>
                      <a:pt x="389978" y="648970"/>
                    </a:lnTo>
                    <a:lnTo>
                      <a:pt x="389305" y="648970"/>
                    </a:lnTo>
                    <a:lnTo>
                      <a:pt x="388632" y="648195"/>
                    </a:lnTo>
                    <a:lnTo>
                      <a:pt x="388632" y="654050"/>
                    </a:lnTo>
                    <a:lnTo>
                      <a:pt x="388213" y="654050"/>
                    </a:lnTo>
                    <a:lnTo>
                      <a:pt x="388213" y="673100"/>
                    </a:lnTo>
                    <a:lnTo>
                      <a:pt x="387985" y="674370"/>
                    </a:lnTo>
                    <a:lnTo>
                      <a:pt x="385826" y="674370"/>
                    </a:lnTo>
                    <a:lnTo>
                      <a:pt x="387045" y="671830"/>
                    </a:lnTo>
                    <a:lnTo>
                      <a:pt x="388137" y="673100"/>
                    </a:lnTo>
                    <a:lnTo>
                      <a:pt x="388213" y="654050"/>
                    </a:lnTo>
                    <a:lnTo>
                      <a:pt x="387388" y="654050"/>
                    </a:lnTo>
                    <a:lnTo>
                      <a:pt x="387388" y="661670"/>
                    </a:lnTo>
                    <a:lnTo>
                      <a:pt x="387223" y="661670"/>
                    </a:lnTo>
                    <a:lnTo>
                      <a:pt x="387223" y="665480"/>
                    </a:lnTo>
                    <a:lnTo>
                      <a:pt x="385622" y="665480"/>
                    </a:lnTo>
                    <a:lnTo>
                      <a:pt x="385622" y="679450"/>
                    </a:lnTo>
                    <a:lnTo>
                      <a:pt x="384924" y="680720"/>
                    </a:lnTo>
                    <a:lnTo>
                      <a:pt x="384657" y="680720"/>
                    </a:lnTo>
                    <a:lnTo>
                      <a:pt x="384657" y="683260"/>
                    </a:lnTo>
                    <a:lnTo>
                      <a:pt x="383540" y="685800"/>
                    </a:lnTo>
                    <a:lnTo>
                      <a:pt x="380619" y="685800"/>
                    </a:lnTo>
                    <a:lnTo>
                      <a:pt x="382562" y="683260"/>
                    </a:lnTo>
                    <a:lnTo>
                      <a:pt x="384657" y="683260"/>
                    </a:lnTo>
                    <a:lnTo>
                      <a:pt x="384657" y="680720"/>
                    </a:lnTo>
                    <a:lnTo>
                      <a:pt x="383590" y="680720"/>
                    </a:lnTo>
                    <a:lnTo>
                      <a:pt x="383806" y="678180"/>
                    </a:lnTo>
                    <a:lnTo>
                      <a:pt x="385203" y="678180"/>
                    </a:lnTo>
                    <a:lnTo>
                      <a:pt x="385622" y="679450"/>
                    </a:lnTo>
                    <a:lnTo>
                      <a:pt x="385622" y="665480"/>
                    </a:lnTo>
                    <a:lnTo>
                      <a:pt x="385318" y="665480"/>
                    </a:lnTo>
                    <a:lnTo>
                      <a:pt x="385241" y="664210"/>
                    </a:lnTo>
                    <a:lnTo>
                      <a:pt x="387223" y="665480"/>
                    </a:lnTo>
                    <a:lnTo>
                      <a:pt x="387223" y="661670"/>
                    </a:lnTo>
                    <a:lnTo>
                      <a:pt x="386816" y="661670"/>
                    </a:lnTo>
                    <a:lnTo>
                      <a:pt x="386295" y="662940"/>
                    </a:lnTo>
                    <a:lnTo>
                      <a:pt x="385775" y="661670"/>
                    </a:lnTo>
                    <a:lnTo>
                      <a:pt x="385381" y="661670"/>
                    </a:lnTo>
                    <a:lnTo>
                      <a:pt x="385851" y="660400"/>
                    </a:lnTo>
                    <a:lnTo>
                      <a:pt x="386448" y="660400"/>
                    </a:lnTo>
                    <a:lnTo>
                      <a:pt x="387286" y="659130"/>
                    </a:lnTo>
                    <a:lnTo>
                      <a:pt x="387388" y="661670"/>
                    </a:lnTo>
                    <a:lnTo>
                      <a:pt x="387388" y="654050"/>
                    </a:lnTo>
                    <a:lnTo>
                      <a:pt x="386600" y="654050"/>
                    </a:lnTo>
                    <a:lnTo>
                      <a:pt x="386600" y="656590"/>
                    </a:lnTo>
                    <a:lnTo>
                      <a:pt x="386600" y="657860"/>
                    </a:lnTo>
                    <a:lnTo>
                      <a:pt x="386118" y="657860"/>
                    </a:lnTo>
                    <a:lnTo>
                      <a:pt x="385953" y="656590"/>
                    </a:lnTo>
                    <a:lnTo>
                      <a:pt x="386600" y="656590"/>
                    </a:lnTo>
                    <a:lnTo>
                      <a:pt x="386600" y="654050"/>
                    </a:lnTo>
                    <a:lnTo>
                      <a:pt x="386143" y="654050"/>
                    </a:lnTo>
                    <a:lnTo>
                      <a:pt x="388188" y="651510"/>
                    </a:lnTo>
                    <a:lnTo>
                      <a:pt x="388632" y="654050"/>
                    </a:lnTo>
                    <a:lnTo>
                      <a:pt x="388632" y="648195"/>
                    </a:lnTo>
                    <a:lnTo>
                      <a:pt x="388213" y="647700"/>
                    </a:lnTo>
                    <a:lnTo>
                      <a:pt x="388620" y="647700"/>
                    </a:lnTo>
                    <a:lnTo>
                      <a:pt x="388874" y="646430"/>
                    </a:lnTo>
                    <a:lnTo>
                      <a:pt x="390791" y="646430"/>
                    </a:lnTo>
                    <a:lnTo>
                      <a:pt x="390994" y="647700"/>
                    </a:lnTo>
                    <a:lnTo>
                      <a:pt x="390994" y="645160"/>
                    </a:lnTo>
                    <a:lnTo>
                      <a:pt x="390245" y="645160"/>
                    </a:lnTo>
                    <a:lnTo>
                      <a:pt x="389229" y="643890"/>
                    </a:lnTo>
                    <a:lnTo>
                      <a:pt x="390131" y="643890"/>
                    </a:lnTo>
                    <a:lnTo>
                      <a:pt x="390880" y="642620"/>
                    </a:lnTo>
                    <a:lnTo>
                      <a:pt x="391845" y="642620"/>
                    </a:lnTo>
                    <a:lnTo>
                      <a:pt x="392366" y="643890"/>
                    </a:lnTo>
                    <a:lnTo>
                      <a:pt x="392366" y="640080"/>
                    </a:lnTo>
                    <a:lnTo>
                      <a:pt x="391820" y="640080"/>
                    </a:lnTo>
                    <a:lnTo>
                      <a:pt x="391718" y="639356"/>
                    </a:lnTo>
                    <a:lnTo>
                      <a:pt x="391718" y="640080"/>
                    </a:lnTo>
                    <a:lnTo>
                      <a:pt x="391541" y="641350"/>
                    </a:lnTo>
                    <a:lnTo>
                      <a:pt x="390613" y="642620"/>
                    </a:lnTo>
                    <a:lnTo>
                      <a:pt x="389089" y="641769"/>
                    </a:lnTo>
                    <a:lnTo>
                      <a:pt x="389089" y="642620"/>
                    </a:lnTo>
                    <a:lnTo>
                      <a:pt x="388327" y="643953"/>
                    </a:lnTo>
                    <a:lnTo>
                      <a:pt x="387781" y="645160"/>
                    </a:lnTo>
                    <a:lnTo>
                      <a:pt x="387502" y="644880"/>
                    </a:lnTo>
                    <a:lnTo>
                      <a:pt x="387502" y="647700"/>
                    </a:lnTo>
                    <a:lnTo>
                      <a:pt x="386486" y="647700"/>
                    </a:lnTo>
                    <a:lnTo>
                      <a:pt x="386486" y="650240"/>
                    </a:lnTo>
                    <a:lnTo>
                      <a:pt x="386156" y="651510"/>
                    </a:lnTo>
                    <a:lnTo>
                      <a:pt x="385114" y="651510"/>
                    </a:lnTo>
                    <a:lnTo>
                      <a:pt x="385114" y="676910"/>
                    </a:lnTo>
                    <a:lnTo>
                      <a:pt x="383006" y="676910"/>
                    </a:lnTo>
                    <a:lnTo>
                      <a:pt x="382955" y="674370"/>
                    </a:lnTo>
                    <a:lnTo>
                      <a:pt x="383895" y="675640"/>
                    </a:lnTo>
                    <a:lnTo>
                      <a:pt x="385025" y="674370"/>
                    </a:lnTo>
                    <a:lnTo>
                      <a:pt x="385114" y="676910"/>
                    </a:lnTo>
                    <a:lnTo>
                      <a:pt x="385114" y="651510"/>
                    </a:lnTo>
                    <a:lnTo>
                      <a:pt x="384771" y="651510"/>
                    </a:lnTo>
                    <a:lnTo>
                      <a:pt x="384771" y="673100"/>
                    </a:lnTo>
                    <a:lnTo>
                      <a:pt x="383171" y="673100"/>
                    </a:lnTo>
                    <a:lnTo>
                      <a:pt x="382422" y="671830"/>
                    </a:lnTo>
                    <a:lnTo>
                      <a:pt x="382676" y="670560"/>
                    </a:lnTo>
                    <a:lnTo>
                      <a:pt x="384314" y="670560"/>
                    </a:lnTo>
                    <a:lnTo>
                      <a:pt x="384683" y="671830"/>
                    </a:lnTo>
                    <a:lnTo>
                      <a:pt x="384771" y="673100"/>
                    </a:lnTo>
                    <a:lnTo>
                      <a:pt x="384771" y="651510"/>
                    </a:lnTo>
                    <a:lnTo>
                      <a:pt x="384175" y="651510"/>
                    </a:lnTo>
                    <a:lnTo>
                      <a:pt x="384175" y="654050"/>
                    </a:lnTo>
                    <a:lnTo>
                      <a:pt x="384162" y="660400"/>
                    </a:lnTo>
                    <a:lnTo>
                      <a:pt x="384098" y="660654"/>
                    </a:lnTo>
                    <a:lnTo>
                      <a:pt x="384098" y="668020"/>
                    </a:lnTo>
                    <a:lnTo>
                      <a:pt x="382066" y="668020"/>
                    </a:lnTo>
                    <a:lnTo>
                      <a:pt x="383197" y="666750"/>
                    </a:lnTo>
                    <a:lnTo>
                      <a:pt x="383806" y="666750"/>
                    </a:lnTo>
                    <a:lnTo>
                      <a:pt x="384098" y="668020"/>
                    </a:lnTo>
                    <a:lnTo>
                      <a:pt x="384098" y="660654"/>
                    </a:lnTo>
                    <a:lnTo>
                      <a:pt x="383933" y="661314"/>
                    </a:lnTo>
                    <a:lnTo>
                      <a:pt x="383933" y="664210"/>
                    </a:lnTo>
                    <a:lnTo>
                      <a:pt x="381990" y="664210"/>
                    </a:lnTo>
                    <a:lnTo>
                      <a:pt x="381889" y="662940"/>
                    </a:lnTo>
                    <a:lnTo>
                      <a:pt x="383603" y="662940"/>
                    </a:lnTo>
                    <a:lnTo>
                      <a:pt x="383933" y="664210"/>
                    </a:lnTo>
                    <a:lnTo>
                      <a:pt x="383933" y="661314"/>
                    </a:lnTo>
                    <a:lnTo>
                      <a:pt x="383844" y="661670"/>
                    </a:lnTo>
                    <a:lnTo>
                      <a:pt x="382803" y="661670"/>
                    </a:lnTo>
                    <a:lnTo>
                      <a:pt x="382651" y="660400"/>
                    </a:lnTo>
                    <a:lnTo>
                      <a:pt x="382320" y="660400"/>
                    </a:lnTo>
                    <a:lnTo>
                      <a:pt x="382511" y="659130"/>
                    </a:lnTo>
                    <a:lnTo>
                      <a:pt x="384022" y="659130"/>
                    </a:lnTo>
                    <a:lnTo>
                      <a:pt x="384022" y="660400"/>
                    </a:lnTo>
                    <a:lnTo>
                      <a:pt x="384162" y="660400"/>
                    </a:lnTo>
                    <a:lnTo>
                      <a:pt x="384162" y="654075"/>
                    </a:lnTo>
                    <a:lnTo>
                      <a:pt x="383146" y="655320"/>
                    </a:lnTo>
                    <a:lnTo>
                      <a:pt x="382943" y="654050"/>
                    </a:lnTo>
                    <a:lnTo>
                      <a:pt x="384175" y="654050"/>
                    </a:lnTo>
                    <a:lnTo>
                      <a:pt x="384175" y="651510"/>
                    </a:lnTo>
                    <a:lnTo>
                      <a:pt x="383908" y="651510"/>
                    </a:lnTo>
                    <a:lnTo>
                      <a:pt x="383501" y="650240"/>
                    </a:lnTo>
                    <a:lnTo>
                      <a:pt x="383362" y="648970"/>
                    </a:lnTo>
                    <a:lnTo>
                      <a:pt x="384365" y="647700"/>
                    </a:lnTo>
                    <a:lnTo>
                      <a:pt x="385305" y="648970"/>
                    </a:lnTo>
                    <a:lnTo>
                      <a:pt x="386194" y="648970"/>
                    </a:lnTo>
                    <a:lnTo>
                      <a:pt x="386486" y="650240"/>
                    </a:lnTo>
                    <a:lnTo>
                      <a:pt x="386486" y="647700"/>
                    </a:lnTo>
                    <a:lnTo>
                      <a:pt x="384835" y="647700"/>
                    </a:lnTo>
                    <a:lnTo>
                      <a:pt x="387235" y="645160"/>
                    </a:lnTo>
                    <a:lnTo>
                      <a:pt x="387502" y="647700"/>
                    </a:lnTo>
                    <a:lnTo>
                      <a:pt x="387502" y="644880"/>
                    </a:lnTo>
                    <a:lnTo>
                      <a:pt x="386524" y="643890"/>
                    </a:lnTo>
                    <a:lnTo>
                      <a:pt x="386969" y="641350"/>
                    </a:lnTo>
                    <a:lnTo>
                      <a:pt x="387184" y="641350"/>
                    </a:lnTo>
                    <a:lnTo>
                      <a:pt x="389089" y="642620"/>
                    </a:lnTo>
                    <a:lnTo>
                      <a:pt x="389089" y="641769"/>
                    </a:lnTo>
                    <a:lnTo>
                      <a:pt x="388340" y="641350"/>
                    </a:lnTo>
                    <a:lnTo>
                      <a:pt x="387870" y="640080"/>
                    </a:lnTo>
                    <a:lnTo>
                      <a:pt x="388226" y="640080"/>
                    </a:lnTo>
                    <a:lnTo>
                      <a:pt x="388734" y="638810"/>
                    </a:lnTo>
                    <a:lnTo>
                      <a:pt x="390042" y="638810"/>
                    </a:lnTo>
                    <a:lnTo>
                      <a:pt x="390931" y="640080"/>
                    </a:lnTo>
                    <a:lnTo>
                      <a:pt x="391718" y="640080"/>
                    </a:lnTo>
                    <a:lnTo>
                      <a:pt x="391718" y="639356"/>
                    </a:lnTo>
                    <a:lnTo>
                      <a:pt x="391642" y="638810"/>
                    </a:lnTo>
                    <a:lnTo>
                      <a:pt x="391210" y="638810"/>
                    </a:lnTo>
                    <a:lnTo>
                      <a:pt x="391718" y="637540"/>
                    </a:lnTo>
                    <a:lnTo>
                      <a:pt x="392315" y="637540"/>
                    </a:lnTo>
                    <a:lnTo>
                      <a:pt x="393649" y="636270"/>
                    </a:lnTo>
                    <a:lnTo>
                      <a:pt x="394703" y="637540"/>
                    </a:lnTo>
                    <a:lnTo>
                      <a:pt x="394703" y="635190"/>
                    </a:lnTo>
                    <a:lnTo>
                      <a:pt x="392988" y="636270"/>
                    </a:lnTo>
                    <a:lnTo>
                      <a:pt x="391769" y="635000"/>
                    </a:lnTo>
                    <a:lnTo>
                      <a:pt x="393979" y="632460"/>
                    </a:lnTo>
                    <a:lnTo>
                      <a:pt x="394360" y="632460"/>
                    </a:lnTo>
                    <a:lnTo>
                      <a:pt x="393890" y="631190"/>
                    </a:lnTo>
                    <a:lnTo>
                      <a:pt x="393687" y="631190"/>
                    </a:lnTo>
                    <a:lnTo>
                      <a:pt x="393903" y="629920"/>
                    </a:lnTo>
                    <a:lnTo>
                      <a:pt x="395706" y="629920"/>
                    </a:lnTo>
                    <a:lnTo>
                      <a:pt x="397852" y="628650"/>
                    </a:lnTo>
                    <a:lnTo>
                      <a:pt x="398754" y="628650"/>
                    </a:lnTo>
                    <a:lnTo>
                      <a:pt x="398894" y="631190"/>
                    </a:lnTo>
                    <a:lnTo>
                      <a:pt x="398894" y="628650"/>
                    </a:lnTo>
                    <a:lnTo>
                      <a:pt x="398487" y="627380"/>
                    </a:lnTo>
                    <a:lnTo>
                      <a:pt x="397687" y="627380"/>
                    </a:lnTo>
                    <a:lnTo>
                      <a:pt x="396925" y="628650"/>
                    </a:lnTo>
                    <a:lnTo>
                      <a:pt x="396024" y="627380"/>
                    </a:lnTo>
                    <a:lnTo>
                      <a:pt x="396062" y="626110"/>
                    </a:lnTo>
                    <a:lnTo>
                      <a:pt x="396379" y="624840"/>
                    </a:lnTo>
                    <a:lnTo>
                      <a:pt x="397954" y="624840"/>
                    </a:lnTo>
                    <a:lnTo>
                      <a:pt x="399440" y="622300"/>
                    </a:lnTo>
                    <a:lnTo>
                      <a:pt x="397471" y="622300"/>
                    </a:lnTo>
                    <a:lnTo>
                      <a:pt x="398081" y="621030"/>
                    </a:lnTo>
                    <a:lnTo>
                      <a:pt x="398627" y="621030"/>
                    </a:lnTo>
                    <a:lnTo>
                      <a:pt x="401561" y="622300"/>
                    </a:lnTo>
                    <a:lnTo>
                      <a:pt x="401764" y="623570"/>
                    </a:lnTo>
                    <a:lnTo>
                      <a:pt x="402170" y="624840"/>
                    </a:lnTo>
                    <a:lnTo>
                      <a:pt x="402170" y="604901"/>
                    </a:lnTo>
                    <a:lnTo>
                      <a:pt x="402069" y="604608"/>
                    </a:lnTo>
                    <a:lnTo>
                      <a:pt x="402069" y="618490"/>
                    </a:lnTo>
                    <a:lnTo>
                      <a:pt x="402056" y="619760"/>
                    </a:lnTo>
                    <a:lnTo>
                      <a:pt x="401294" y="621030"/>
                    </a:lnTo>
                    <a:lnTo>
                      <a:pt x="400380" y="619760"/>
                    </a:lnTo>
                    <a:lnTo>
                      <a:pt x="399199" y="619760"/>
                    </a:lnTo>
                    <a:lnTo>
                      <a:pt x="401535" y="618490"/>
                    </a:lnTo>
                    <a:lnTo>
                      <a:pt x="402069" y="618490"/>
                    </a:lnTo>
                    <a:lnTo>
                      <a:pt x="402069" y="604608"/>
                    </a:lnTo>
                    <a:lnTo>
                      <a:pt x="401802" y="603846"/>
                    </a:lnTo>
                    <a:lnTo>
                      <a:pt x="401802" y="612140"/>
                    </a:lnTo>
                    <a:lnTo>
                      <a:pt x="401472" y="612838"/>
                    </a:lnTo>
                    <a:lnTo>
                      <a:pt x="401472" y="614680"/>
                    </a:lnTo>
                    <a:lnTo>
                      <a:pt x="401472" y="615950"/>
                    </a:lnTo>
                    <a:lnTo>
                      <a:pt x="401320" y="615950"/>
                    </a:lnTo>
                    <a:lnTo>
                      <a:pt x="401320" y="617220"/>
                    </a:lnTo>
                    <a:lnTo>
                      <a:pt x="398830" y="618490"/>
                    </a:lnTo>
                    <a:lnTo>
                      <a:pt x="398741" y="615950"/>
                    </a:lnTo>
                    <a:lnTo>
                      <a:pt x="398957" y="615950"/>
                    </a:lnTo>
                    <a:lnTo>
                      <a:pt x="401320" y="617220"/>
                    </a:lnTo>
                    <a:lnTo>
                      <a:pt x="401320" y="615950"/>
                    </a:lnTo>
                    <a:lnTo>
                      <a:pt x="400812" y="615950"/>
                    </a:lnTo>
                    <a:lnTo>
                      <a:pt x="401066" y="614680"/>
                    </a:lnTo>
                    <a:lnTo>
                      <a:pt x="401472" y="614680"/>
                    </a:lnTo>
                    <a:lnTo>
                      <a:pt x="401472" y="612838"/>
                    </a:lnTo>
                    <a:lnTo>
                      <a:pt x="401193" y="613410"/>
                    </a:lnTo>
                    <a:lnTo>
                      <a:pt x="398805" y="612140"/>
                    </a:lnTo>
                    <a:lnTo>
                      <a:pt x="398678" y="610870"/>
                    </a:lnTo>
                    <a:lnTo>
                      <a:pt x="399694" y="609600"/>
                    </a:lnTo>
                    <a:lnTo>
                      <a:pt x="398932" y="609600"/>
                    </a:lnTo>
                    <a:lnTo>
                      <a:pt x="397433" y="608330"/>
                    </a:lnTo>
                    <a:lnTo>
                      <a:pt x="398564" y="607060"/>
                    </a:lnTo>
                    <a:lnTo>
                      <a:pt x="399313" y="605790"/>
                    </a:lnTo>
                    <a:lnTo>
                      <a:pt x="401612" y="607060"/>
                    </a:lnTo>
                    <a:lnTo>
                      <a:pt x="400900" y="608330"/>
                    </a:lnTo>
                    <a:lnTo>
                      <a:pt x="400532" y="609600"/>
                    </a:lnTo>
                    <a:lnTo>
                      <a:pt x="401510" y="610870"/>
                    </a:lnTo>
                    <a:lnTo>
                      <a:pt x="401802" y="612140"/>
                    </a:lnTo>
                    <a:lnTo>
                      <a:pt x="401802" y="603846"/>
                    </a:lnTo>
                    <a:lnTo>
                      <a:pt x="401599" y="603250"/>
                    </a:lnTo>
                    <a:lnTo>
                      <a:pt x="400062" y="597954"/>
                    </a:lnTo>
                    <a:lnTo>
                      <a:pt x="400062" y="603250"/>
                    </a:lnTo>
                    <a:lnTo>
                      <a:pt x="399021" y="605790"/>
                    </a:lnTo>
                    <a:lnTo>
                      <a:pt x="397675" y="605243"/>
                    </a:lnTo>
                    <a:lnTo>
                      <a:pt x="397675" y="605790"/>
                    </a:lnTo>
                    <a:lnTo>
                      <a:pt x="396646" y="607060"/>
                    </a:lnTo>
                    <a:lnTo>
                      <a:pt x="396354" y="606742"/>
                    </a:lnTo>
                    <a:lnTo>
                      <a:pt x="396354" y="614680"/>
                    </a:lnTo>
                    <a:lnTo>
                      <a:pt x="396049" y="614680"/>
                    </a:lnTo>
                    <a:lnTo>
                      <a:pt x="396049" y="615950"/>
                    </a:lnTo>
                    <a:lnTo>
                      <a:pt x="392849" y="617220"/>
                    </a:lnTo>
                    <a:lnTo>
                      <a:pt x="391998" y="614680"/>
                    </a:lnTo>
                    <a:lnTo>
                      <a:pt x="395998" y="615950"/>
                    </a:lnTo>
                    <a:lnTo>
                      <a:pt x="396049" y="614680"/>
                    </a:lnTo>
                    <a:lnTo>
                      <a:pt x="394296" y="613410"/>
                    </a:lnTo>
                    <a:lnTo>
                      <a:pt x="396049" y="612140"/>
                    </a:lnTo>
                    <a:lnTo>
                      <a:pt x="396354" y="614680"/>
                    </a:lnTo>
                    <a:lnTo>
                      <a:pt x="396354" y="606742"/>
                    </a:lnTo>
                    <a:lnTo>
                      <a:pt x="395655" y="605980"/>
                    </a:lnTo>
                    <a:lnTo>
                      <a:pt x="395655" y="609600"/>
                    </a:lnTo>
                    <a:lnTo>
                      <a:pt x="395122" y="610870"/>
                    </a:lnTo>
                    <a:lnTo>
                      <a:pt x="394296" y="610870"/>
                    </a:lnTo>
                    <a:lnTo>
                      <a:pt x="395147" y="609600"/>
                    </a:lnTo>
                    <a:lnTo>
                      <a:pt x="395655" y="609600"/>
                    </a:lnTo>
                    <a:lnTo>
                      <a:pt x="395655" y="605980"/>
                    </a:lnTo>
                    <a:lnTo>
                      <a:pt x="395490" y="605790"/>
                    </a:lnTo>
                    <a:lnTo>
                      <a:pt x="397675" y="605790"/>
                    </a:lnTo>
                    <a:lnTo>
                      <a:pt x="397675" y="605243"/>
                    </a:lnTo>
                    <a:lnTo>
                      <a:pt x="395909" y="604520"/>
                    </a:lnTo>
                    <a:lnTo>
                      <a:pt x="398437" y="603250"/>
                    </a:lnTo>
                    <a:lnTo>
                      <a:pt x="400062" y="603250"/>
                    </a:lnTo>
                    <a:lnTo>
                      <a:pt x="400062" y="597954"/>
                    </a:lnTo>
                    <a:lnTo>
                      <a:pt x="399757" y="596900"/>
                    </a:lnTo>
                    <a:lnTo>
                      <a:pt x="399999" y="596900"/>
                    </a:lnTo>
                    <a:lnTo>
                      <a:pt x="401447" y="595630"/>
                    </a:lnTo>
                    <a:lnTo>
                      <a:pt x="399249" y="595630"/>
                    </a:lnTo>
                    <a:lnTo>
                      <a:pt x="399173" y="594360"/>
                    </a:lnTo>
                    <a:lnTo>
                      <a:pt x="400329" y="593090"/>
                    </a:lnTo>
                    <a:lnTo>
                      <a:pt x="399389" y="591820"/>
                    </a:lnTo>
                    <a:lnTo>
                      <a:pt x="401320" y="590550"/>
                    </a:lnTo>
                    <a:lnTo>
                      <a:pt x="399643" y="589280"/>
                    </a:lnTo>
                    <a:lnTo>
                      <a:pt x="401015" y="588010"/>
                    </a:lnTo>
                    <a:lnTo>
                      <a:pt x="400164" y="585470"/>
                    </a:lnTo>
                    <a:lnTo>
                      <a:pt x="402082" y="584200"/>
                    </a:lnTo>
                    <a:lnTo>
                      <a:pt x="402424" y="582930"/>
                    </a:lnTo>
                    <a:lnTo>
                      <a:pt x="403110" y="580390"/>
                    </a:lnTo>
                    <a:lnTo>
                      <a:pt x="404634" y="577850"/>
                    </a:lnTo>
                    <a:lnTo>
                      <a:pt x="406069" y="574040"/>
                    </a:lnTo>
                    <a:lnTo>
                      <a:pt x="406425" y="572770"/>
                    </a:lnTo>
                    <a:lnTo>
                      <a:pt x="404761" y="570230"/>
                    </a:lnTo>
                    <a:lnTo>
                      <a:pt x="404545" y="568960"/>
                    </a:lnTo>
                    <a:lnTo>
                      <a:pt x="404050" y="567690"/>
                    </a:lnTo>
                    <a:lnTo>
                      <a:pt x="403999" y="567563"/>
                    </a:lnTo>
                    <a:lnTo>
                      <a:pt x="403999" y="574040"/>
                    </a:lnTo>
                    <a:lnTo>
                      <a:pt x="403910" y="575310"/>
                    </a:lnTo>
                    <a:lnTo>
                      <a:pt x="403669" y="576580"/>
                    </a:lnTo>
                    <a:lnTo>
                      <a:pt x="402551" y="576580"/>
                    </a:lnTo>
                    <a:lnTo>
                      <a:pt x="402551" y="577850"/>
                    </a:lnTo>
                    <a:lnTo>
                      <a:pt x="401548" y="579120"/>
                    </a:lnTo>
                    <a:lnTo>
                      <a:pt x="401256" y="579120"/>
                    </a:lnTo>
                    <a:lnTo>
                      <a:pt x="402120" y="577850"/>
                    </a:lnTo>
                    <a:lnTo>
                      <a:pt x="402551" y="577850"/>
                    </a:lnTo>
                    <a:lnTo>
                      <a:pt x="402551" y="576580"/>
                    </a:lnTo>
                    <a:lnTo>
                      <a:pt x="401447" y="576580"/>
                    </a:lnTo>
                    <a:lnTo>
                      <a:pt x="401218" y="576884"/>
                    </a:lnTo>
                    <a:lnTo>
                      <a:pt x="401218" y="581660"/>
                    </a:lnTo>
                    <a:lnTo>
                      <a:pt x="400380" y="582930"/>
                    </a:lnTo>
                    <a:lnTo>
                      <a:pt x="398780" y="581660"/>
                    </a:lnTo>
                    <a:lnTo>
                      <a:pt x="397090" y="581660"/>
                    </a:lnTo>
                    <a:lnTo>
                      <a:pt x="397764" y="580390"/>
                    </a:lnTo>
                    <a:lnTo>
                      <a:pt x="398741" y="579120"/>
                    </a:lnTo>
                    <a:lnTo>
                      <a:pt x="400342" y="580390"/>
                    </a:lnTo>
                    <a:lnTo>
                      <a:pt x="401066" y="580390"/>
                    </a:lnTo>
                    <a:lnTo>
                      <a:pt x="401218" y="581660"/>
                    </a:lnTo>
                    <a:lnTo>
                      <a:pt x="401218" y="576884"/>
                    </a:lnTo>
                    <a:lnTo>
                      <a:pt x="399529" y="579120"/>
                    </a:lnTo>
                    <a:lnTo>
                      <a:pt x="399072" y="579120"/>
                    </a:lnTo>
                    <a:lnTo>
                      <a:pt x="396214" y="577850"/>
                    </a:lnTo>
                    <a:lnTo>
                      <a:pt x="395782" y="577850"/>
                    </a:lnTo>
                    <a:lnTo>
                      <a:pt x="396417" y="575310"/>
                    </a:lnTo>
                    <a:lnTo>
                      <a:pt x="398500" y="576580"/>
                    </a:lnTo>
                    <a:lnTo>
                      <a:pt x="399453" y="576580"/>
                    </a:lnTo>
                    <a:lnTo>
                      <a:pt x="400329" y="575310"/>
                    </a:lnTo>
                    <a:lnTo>
                      <a:pt x="400761" y="574040"/>
                    </a:lnTo>
                    <a:lnTo>
                      <a:pt x="402183" y="572770"/>
                    </a:lnTo>
                    <a:lnTo>
                      <a:pt x="400138" y="572782"/>
                    </a:lnTo>
                    <a:lnTo>
                      <a:pt x="398894" y="574040"/>
                    </a:lnTo>
                    <a:lnTo>
                      <a:pt x="398678" y="572770"/>
                    </a:lnTo>
                    <a:lnTo>
                      <a:pt x="395211" y="572782"/>
                    </a:lnTo>
                    <a:lnTo>
                      <a:pt x="393014" y="574040"/>
                    </a:lnTo>
                    <a:lnTo>
                      <a:pt x="391820" y="575310"/>
                    </a:lnTo>
                    <a:lnTo>
                      <a:pt x="393166" y="575310"/>
                    </a:lnTo>
                    <a:lnTo>
                      <a:pt x="394487" y="574040"/>
                    </a:lnTo>
                    <a:lnTo>
                      <a:pt x="395071" y="574040"/>
                    </a:lnTo>
                    <a:lnTo>
                      <a:pt x="395833" y="575310"/>
                    </a:lnTo>
                    <a:lnTo>
                      <a:pt x="393763" y="577850"/>
                    </a:lnTo>
                    <a:lnTo>
                      <a:pt x="391795" y="576580"/>
                    </a:lnTo>
                    <a:lnTo>
                      <a:pt x="391871" y="575310"/>
                    </a:lnTo>
                    <a:lnTo>
                      <a:pt x="391058" y="575767"/>
                    </a:lnTo>
                    <a:lnTo>
                      <a:pt x="391058" y="577850"/>
                    </a:lnTo>
                    <a:lnTo>
                      <a:pt x="390067" y="579120"/>
                    </a:lnTo>
                    <a:lnTo>
                      <a:pt x="389928" y="579120"/>
                    </a:lnTo>
                    <a:lnTo>
                      <a:pt x="389610" y="577850"/>
                    </a:lnTo>
                    <a:lnTo>
                      <a:pt x="391058" y="577850"/>
                    </a:lnTo>
                    <a:lnTo>
                      <a:pt x="391058" y="575767"/>
                    </a:lnTo>
                    <a:lnTo>
                      <a:pt x="389597" y="576580"/>
                    </a:lnTo>
                    <a:lnTo>
                      <a:pt x="388683" y="575310"/>
                    </a:lnTo>
                    <a:lnTo>
                      <a:pt x="388797" y="574040"/>
                    </a:lnTo>
                    <a:lnTo>
                      <a:pt x="391528" y="572770"/>
                    </a:lnTo>
                    <a:lnTo>
                      <a:pt x="392074" y="572770"/>
                    </a:lnTo>
                    <a:lnTo>
                      <a:pt x="392912" y="571500"/>
                    </a:lnTo>
                    <a:lnTo>
                      <a:pt x="396608" y="571500"/>
                    </a:lnTo>
                    <a:lnTo>
                      <a:pt x="396316" y="572770"/>
                    </a:lnTo>
                    <a:lnTo>
                      <a:pt x="398678" y="572770"/>
                    </a:lnTo>
                    <a:lnTo>
                      <a:pt x="402183" y="572770"/>
                    </a:lnTo>
                    <a:lnTo>
                      <a:pt x="403212" y="574040"/>
                    </a:lnTo>
                    <a:lnTo>
                      <a:pt x="403999" y="574040"/>
                    </a:lnTo>
                    <a:lnTo>
                      <a:pt x="403999" y="567563"/>
                    </a:lnTo>
                    <a:lnTo>
                      <a:pt x="403567" y="566420"/>
                    </a:lnTo>
                    <a:lnTo>
                      <a:pt x="403415" y="565150"/>
                    </a:lnTo>
                    <a:lnTo>
                      <a:pt x="403415" y="570230"/>
                    </a:lnTo>
                    <a:lnTo>
                      <a:pt x="403009" y="572770"/>
                    </a:lnTo>
                    <a:lnTo>
                      <a:pt x="400316" y="571500"/>
                    </a:lnTo>
                    <a:lnTo>
                      <a:pt x="401142" y="570230"/>
                    </a:lnTo>
                    <a:lnTo>
                      <a:pt x="403415" y="570230"/>
                    </a:lnTo>
                    <a:lnTo>
                      <a:pt x="403415" y="565150"/>
                    </a:lnTo>
                    <a:lnTo>
                      <a:pt x="403148" y="565150"/>
                    </a:lnTo>
                    <a:lnTo>
                      <a:pt x="403148" y="563880"/>
                    </a:lnTo>
                    <a:lnTo>
                      <a:pt x="403009" y="561340"/>
                    </a:lnTo>
                    <a:lnTo>
                      <a:pt x="402920" y="560070"/>
                    </a:lnTo>
                    <a:lnTo>
                      <a:pt x="402488" y="559816"/>
                    </a:lnTo>
                    <a:lnTo>
                      <a:pt x="402488" y="567690"/>
                    </a:lnTo>
                    <a:lnTo>
                      <a:pt x="401980" y="568960"/>
                    </a:lnTo>
                    <a:lnTo>
                      <a:pt x="400532" y="568960"/>
                    </a:lnTo>
                    <a:lnTo>
                      <a:pt x="400977" y="567690"/>
                    </a:lnTo>
                    <a:lnTo>
                      <a:pt x="402488" y="567690"/>
                    </a:lnTo>
                    <a:lnTo>
                      <a:pt x="402488" y="559816"/>
                    </a:lnTo>
                    <a:lnTo>
                      <a:pt x="401777" y="559384"/>
                    </a:lnTo>
                    <a:lnTo>
                      <a:pt x="401777" y="566420"/>
                    </a:lnTo>
                    <a:lnTo>
                      <a:pt x="400532" y="566420"/>
                    </a:lnTo>
                    <a:lnTo>
                      <a:pt x="399757" y="568960"/>
                    </a:lnTo>
                    <a:lnTo>
                      <a:pt x="399161" y="568706"/>
                    </a:lnTo>
                    <a:lnTo>
                      <a:pt x="399161" y="570230"/>
                    </a:lnTo>
                    <a:lnTo>
                      <a:pt x="398538" y="570230"/>
                    </a:lnTo>
                    <a:lnTo>
                      <a:pt x="398868" y="568960"/>
                    </a:lnTo>
                    <a:lnTo>
                      <a:pt x="399161" y="570230"/>
                    </a:lnTo>
                    <a:lnTo>
                      <a:pt x="399161" y="568706"/>
                    </a:lnTo>
                    <a:lnTo>
                      <a:pt x="396811" y="567690"/>
                    </a:lnTo>
                    <a:lnTo>
                      <a:pt x="396252" y="566420"/>
                    </a:lnTo>
                    <a:lnTo>
                      <a:pt x="396252" y="568960"/>
                    </a:lnTo>
                    <a:lnTo>
                      <a:pt x="396214" y="570230"/>
                    </a:lnTo>
                    <a:lnTo>
                      <a:pt x="393230" y="570230"/>
                    </a:lnTo>
                    <a:lnTo>
                      <a:pt x="392861" y="571500"/>
                    </a:lnTo>
                    <a:lnTo>
                      <a:pt x="391782" y="571500"/>
                    </a:lnTo>
                    <a:lnTo>
                      <a:pt x="388721" y="572770"/>
                    </a:lnTo>
                    <a:lnTo>
                      <a:pt x="388073" y="572770"/>
                    </a:lnTo>
                    <a:lnTo>
                      <a:pt x="388073" y="580390"/>
                    </a:lnTo>
                    <a:lnTo>
                      <a:pt x="385267" y="581660"/>
                    </a:lnTo>
                    <a:lnTo>
                      <a:pt x="384365" y="580390"/>
                    </a:lnTo>
                    <a:lnTo>
                      <a:pt x="385749" y="580390"/>
                    </a:lnTo>
                    <a:lnTo>
                      <a:pt x="386562" y="579120"/>
                    </a:lnTo>
                    <a:lnTo>
                      <a:pt x="386257" y="579120"/>
                    </a:lnTo>
                    <a:lnTo>
                      <a:pt x="384784" y="577850"/>
                    </a:lnTo>
                    <a:lnTo>
                      <a:pt x="384784" y="576580"/>
                    </a:lnTo>
                    <a:lnTo>
                      <a:pt x="387985" y="576580"/>
                    </a:lnTo>
                    <a:lnTo>
                      <a:pt x="387362" y="579120"/>
                    </a:lnTo>
                    <a:lnTo>
                      <a:pt x="387959" y="579120"/>
                    </a:lnTo>
                    <a:lnTo>
                      <a:pt x="388073" y="580390"/>
                    </a:lnTo>
                    <a:lnTo>
                      <a:pt x="388073" y="572770"/>
                    </a:lnTo>
                    <a:lnTo>
                      <a:pt x="388277" y="570230"/>
                    </a:lnTo>
                    <a:lnTo>
                      <a:pt x="389318" y="568960"/>
                    </a:lnTo>
                    <a:lnTo>
                      <a:pt x="390359" y="567690"/>
                    </a:lnTo>
                    <a:lnTo>
                      <a:pt x="392747" y="567690"/>
                    </a:lnTo>
                    <a:lnTo>
                      <a:pt x="392201" y="566420"/>
                    </a:lnTo>
                    <a:lnTo>
                      <a:pt x="393153" y="565150"/>
                    </a:lnTo>
                    <a:lnTo>
                      <a:pt x="391020" y="565150"/>
                    </a:lnTo>
                    <a:lnTo>
                      <a:pt x="390550" y="562610"/>
                    </a:lnTo>
                    <a:lnTo>
                      <a:pt x="394360" y="563880"/>
                    </a:lnTo>
                    <a:lnTo>
                      <a:pt x="393700" y="565150"/>
                    </a:lnTo>
                    <a:lnTo>
                      <a:pt x="395020" y="565150"/>
                    </a:lnTo>
                    <a:lnTo>
                      <a:pt x="395198" y="567690"/>
                    </a:lnTo>
                    <a:lnTo>
                      <a:pt x="395401" y="567690"/>
                    </a:lnTo>
                    <a:lnTo>
                      <a:pt x="396252" y="568960"/>
                    </a:lnTo>
                    <a:lnTo>
                      <a:pt x="396252" y="566420"/>
                    </a:lnTo>
                    <a:lnTo>
                      <a:pt x="396138" y="565150"/>
                    </a:lnTo>
                    <a:lnTo>
                      <a:pt x="399897" y="565150"/>
                    </a:lnTo>
                    <a:lnTo>
                      <a:pt x="401777" y="566420"/>
                    </a:lnTo>
                    <a:lnTo>
                      <a:pt x="401777" y="559384"/>
                    </a:lnTo>
                    <a:lnTo>
                      <a:pt x="401320" y="559117"/>
                    </a:lnTo>
                    <a:lnTo>
                      <a:pt x="401320" y="562610"/>
                    </a:lnTo>
                    <a:lnTo>
                      <a:pt x="400939" y="563880"/>
                    </a:lnTo>
                    <a:lnTo>
                      <a:pt x="396951" y="563880"/>
                    </a:lnTo>
                    <a:lnTo>
                      <a:pt x="399249" y="561340"/>
                    </a:lnTo>
                    <a:lnTo>
                      <a:pt x="400405" y="560070"/>
                    </a:lnTo>
                    <a:lnTo>
                      <a:pt x="400812" y="561340"/>
                    </a:lnTo>
                    <a:lnTo>
                      <a:pt x="401320" y="562610"/>
                    </a:lnTo>
                    <a:lnTo>
                      <a:pt x="401320" y="559117"/>
                    </a:lnTo>
                    <a:lnTo>
                      <a:pt x="400812" y="558800"/>
                    </a:lnTo>
                    <a:lnTo>
                      <a:pt x="400697" y="557530"/>
                    </a:lnTo>
                    <a:lnTo>
                      <a:pt x="400100" y="556260"/>
                    </a:lnTo>
                    <a:lnTo>
                      <a:pt x="400240" y="554990"/>
                    </a:lnTo>
                    <a:lnTo>
                      <a:pt x="399923" y="553720"/>
                    </a:lnTo>
                    <a:lnTo>
                      <a:pt x="399846" y="552450"/>
                    </a:lnTo>
                    <a:lnTo>
                      <a:pt x="399135" y="551383"/>
                    </a:lnTo>
                    <a:lnTo>
                      <a:pt x="399135" y="560070"/>
                    </a:lnTo>
                    <a:lnTo>
                      <a:pt x="397535" y="560070"/>
                    </a:lnTo>
                    <a:lnTo>
                      <a:pt x="397535" y="561340"/>
                    </a:lnTo>
                    <a:lnTo>
                      <a:pt x="395833" y="563880"/>
                    </a:lnTo>
                    <a:lnTo>
                      <a:pt x="395300" y="561340"/>
                    </a:lnTo>
                    <a:lnTo>
                      <a:pt x="397535" y="561340"/>
                    </a:lnTo>
                    <a:lnTo>
                      <a:pt x="397535" y="560070"/>
                    </a:lnTo>
                    <a:lnTo>
                      <a:pt x="395363" y="560070"/>
                    </a:lnTo>
                    <a:lnTo>
                      <a:pt x="395579" y="557530"/>
                    </a:lnTo>
                    <a:lnTo>
                      <a:pt x="398551" y="557530"/>
                    </a:lnTo>
                    <a:lnTo>
                      <a:pt x="399135" y="560070"/>
                    </a:lnTo>
                    <a:lnTo>
                      <a:pt x="399135" y="551383"/>
                    </a:lnTo>
                    <a:lnTo>
                      <a:pt x="398945" y="551091"/>
                    </a:lnTo>
                    <a:lnTo>
                      <a:pt x="398945" y="554990"/>
                    </a:lnTo>
                    <a:lnTo>
                      <a:pt x="398513" y="556260"/>
                    </a:lnTo>
                    <a:lnTo>
                      <a:pt x="394195" y="556260"/>
                    </a:lnTo>
                    <a:lnTo>
                      <a:pt x="394195" y="561340"/>
                    </a:lnTo>
                    <a:lnTo>
                      <a:pt x="391883" y="562610"/>
                    </a:lnTo>
                    <a:lnTo>
                      <a:pt x="391718" y="560070"/>
                    </a:lnTo>
                    <a:lnTo>
                      <a:pt x="394195" y="561340"/>
                    </a:lnTo>
                    <a:lnTo>
                      <a:pt x="394195" y="556260"/>
                    </a:lnTo>
                    <a:lnTo>
                      <a:pt x="394004" y="556260"/>
                    </a:lnTo>
                    <a:lnTo>
                      <a:pt x="395173" y="553720"/>
                    </a:lnTo>
                    <a:lnTo>
                      <a:pt x="396417" y="552450"/>
                    </a:lnTo>
                    <a:lnTo>
                      <a:pt x="398437" y="553720"/>
                    </a:lnTo>
                    <a:lnTo>
                      <a:pt x="398627" y="554990"/>
                    </a:lnTo>
                    <a:lnTo>
                      <a:pt x="398945" y="554990"/>
                    </a:lnTo>
                    <a:lnTo>
                      <a:pt x="398945" y="551091"/>
                    </a:lnTo>
                    <a:lnTo>
                      <a:pt x="398170" y="549910"/>
                    </a:lnTo>
                    <a:lnTo>
                      <a:pt x="397344" y="548640"/>
                    </a:lnTo>
                    <a:lnTo>
                      <a:pt x="395757" y="547712"/>
                    </a:lnTo>
                    <a:lnTo>
                      <a:pt x="395757" y="551180"/>
                    </a:lnTo>
                    <a:lnTo>
                      <a:pt x="395592" y="551180"/>
                    </a:lnTo>
                    <a:lnTo>
                      <a:pt x="395224" y="552450"/>
                    </a:lnTo>
                    <a:lnTo>
                      <a:pt x="393433" y="552450"/>
                    </a:lnTo>
                    <a:lnTo>
                      <a:pt x="393217" y="552081"/>
                    </a:lnTo>
                    <a:lnTo>
                      <a:pt x="393217" y="558800"/>
                    </a:lnTo>
                    <a:lnTo>
                      <a:pt x="389864" y="558800"/>
                    </a:lnTo>
                    <a:lnTo>
                      <a:pt x="389839" y="558292"/>
                    </a:lnTo>
                    <a:lnTo>
                      <a:pt x="389839" y="565150"/>
                    </a:lnTo>
                    <a:lnTo>
                      <a:pt x="389661" y="566420"/>
                    </a:lnTo>
                    <a:lnTo>
                      <a:pt x="388061" y="568960"/>
                    </a:lnTo>
                    <a:lnTo>
                      <a:pt x="387692" y="568210"/>
                    </a:lnTo>
                    <a:lnTo>
                      <a:pt x="387692" y="574040"/>
                    </a:lnTo>
                    <a:lnTo>
                      <a:pt x="385089" y="575310"/>
                    </a:lnTo>
                    <a:lnTo>
                      <a:pt x="383794" y="572770"/>
                    </a:lnTo>
                    <a:lnTo>
                      <a:pt x="384759" y="571500"/>
                    </a:lnTo>
                    <a:lnTo>
                      <a:pt x="385597" y="570395"/>
                    </a:lnTo>
                    <a:lnTo>
                      <a:pt x="383489" y="571500"/>
                    </a:lnTo>
                    <a:lnTo>
                      <a:pt x="383184" y="570547"/>
                    </a:lnTo>
                    <a:lnTo>
                      <a:pt x="383184" y="577850"/>
                    </a:lnTo>
                    <a:lnTo>
                      <a:pt x="383184" y="580390"/>
                    </a:lnTo>
                    <a:lnTo>
                      <a:pt x="380365" y="582930"/>
                    </a:lnTo>
                    <a:lnTo>
                      <a:pt x="382955" y="581660"/>
                    </a:lnTo>
                    <a:lnTo>
                      <a:pt x="382854" y="584200"/>
                    </a:lnTo>
                    <a:lnTo>
                      <a:pt x="380390" y="584200"/>
                    </a:lnTo>
                    <a:lnTo>
                      <a:pt x="378688" y="585470"/>
                    </a:lnTo>
                    <a:lnTo>
                      <a:pt x="377926" y="584200"/>
                    </a:lnTo>
                    <a:lnTo>
                      <a:pt x="380441" y="582930"/>
                    </a:lnTo>
                    <a:lnTo>
                      <a:pt x="378256" y="582930"/>
                    </a:lnTo>
                    <a:lnTo>
                      <a:pt x="378294" y="581660"/>
                    </a:lnTo>
                    <a:lnTo>
                      <a:pt x="378498" y="580390"/>
                    </a:lnTo>
                    <a:lnTo>
                      <a:pt x="378955" y="580390"/>
                    </a:lnTo>
                    <a:lnTo>
                      <a:pt x="379336" y="579120"/>
                    </a:lnTo>
                    <a:lnTo>
                      <a:pt x="380568" y="579120"/>
                    </a:lnTo>
                    <a:lnTo>
                      <a:pt x="381406" y="577850"/>
                    </a:lnTo>
                    <a:lnTo>
                      <a:pt x="380288" y="577850"/>
                    </a:lnTo>
                    <a:lnTo>
                      <a:pt x="379006" y="579120"/>
                    </a:lnTo>
                    <a:lnTo>
                      <a:pt x="378498" y="575310"/>
                    </a:lnTo>
                    <a:lnTo>
                      <a:pt x="378955" y="574040"/>
                    </a:lnTo>
                    <a:lnTo>
                      <a:pt x="379603" y="573811"/>
                    </a:lnTo>
                    <a:lnTo>
                      <a:pt x="379603" y="568960"/>
                    </a:lnTo>
                    <a:lnTo>
                      <a:pt x="381355" y="568960"/>
                    </a:lnTo>
                    <a:lnTo>
                      <a:pt x="381673" y="570230"/>
                    </a:lnTo>
                    <a:lnTo>
                      <a:pt x="382549" y="572770"/>
                    </a:lnTo>
                    <a:lnTo>
                      <a:pt x="382752" y="574040"/>
                    </a:lnTo>
                    <a:lnTo>
                      <a:pt x="383133" y="574040"/>
                    </a:lnTo>
                    <a:lnTo>
                      <a:pt x="383095" y="576580"/>
                    </a:lnTo>
                    <a:lnTo>
                      <a:pt x="381571" y="577850"/>
                    </a:lnTo>
                    <a:lnTo>
                      <a:pt x="383184" y="577850"/>
                    </a:lnTo>
                    <a:lnTo>
                      <a:pt x="383184" y="570547"/>
                    </a:lnTo>
                    <a:lnTo>
                      <a:pt x="382282" y="567690"/>
                    </a:lnTo>
                    <a:lnTo>
                      <a:pt x="381876" y="566420"/>
                    </a:lnTo>
                    <a:lnTo>
                      <a:pt x="384949" y="566420"/>
                    </a:lnTo>
                    <a:lnTo>
                      <a:pt x="385914" y="570230"/>
                    </a:lnTo>
                    <a:lnTo>
                      <a:pt x="385889" y="570395"/>
                    </a:lnTo>
                    <a:lnTo>
                      <a:pt x="387045" y="571500"/>
                    </a:lnTo>
                    <a:lnTo>
                      <a:pt x="386994" y="572782"/>
                    </a:lnTo>
                    <a:lnTo>
                      <a:pt x="387692" y="574040"/>
                    </a:lnTo>
                    <a:lnTo>
                      <a:pt x="387692" y="568210"/>
                    </a:lnTo>
                    <a:lnTo>
                      <a:pt x="387438" y="567690"/>
                    </a:lnTo>
                    <a:lnTo>
                      <a:pt x="387578" y="566420"/>
                    </a:lnTo>
                    <a:lnTo>
                      <a:pt x="387184" y="566420"/>
                    </a:lnTo>
                    <a:lnTo>
                      <a:pt x="386359" y="565150"/>
                    </a:lnTo>
                    <a:lnTo>
                      <a:pt x="388048" y="562610"/>
                    </a:lnTo>
                    <a:lnTo>
                      <a:pt x="389445" y="562610"/>
                    </a:lnTo>
                    <a:lnTo>
                      <a:pt x="389839" y="565150"/>
                    </a:lnTo>
                    <a:lnTo>
                      <a:pt x="389839" y="558292"/>
                    </a:lnTo>
                    <a:lnTo>
                      <a:pt x="389801" y="557530"/>
                    </a:lnTo>
                    <a:lnTo>
                      <a:pt x="390232" y="557530"/>
                    </a:lnTo>
                    <a:lnTo>
                      <a:pt x="392518" y="556260"/>
                    </a:lnTo>
                    <a:lnTo>
                      <a:pt x="393217" y="558800"/>
                    </a:lnTo>
                    <a:lnTo>
                      <a:pt x="393217" y="552081"/>
                    </a:lnTo>
                    <a:lnTo>
                      <a:pt x="392696" y="551180"/>
                    </a:lnTo>
                    <a:lnTo>
                      <a:pt x="392595" y="550405"/>
                    </a:lnTo>
                    <a:lnTo>
                      <a:pt x="392595" y="554990"/>
                    </a:lnTo>
                    <a:lnTo>
                      <a:pt x="389039" y="556044"/>
                    </a:lnTo>
                    <a:lnTo>
                      <a:pt x="389039" y="561340"/>
                    </a:lnTo>
                    <a:lnTo>
                      <a:pt x="387667" y="561340"/>
                    </a:lnTo>
                    <a:lnTo>
                      <a:pt x="385737" y="560070"/>
                    </a:lnTo>
                    <a:lnTo>
                      <a:pt x="387578" y="558800"/>
                    </a:lnTo>
                    <a:lnTo>
                      <a:pt x="389039" y="561340"/>
                    </a:lnTo>
                    <a:lnTo>
                      <a:pt x="389039" y="556044"/>
                    </a:lnTo>
                    <a:lnTo>
                      <a:pt x="388289" y="556260"/>
                    </a:lnTo>
                    <a:lnTo>
                      <a:pt x="387756" y="554990"/>
                    </a:lnTo>
                    <a:lnTo>
                      <a:pt x="387858" y="552450"/>
                    </a:lnTo>
                    <a:lnTo>
                      <a:pt x="392087" y="552450"/>
                    </a:lnTo>
                    <a:lnTo>
                      <a:pt x="392506" y="553720"/>
                    </a:lnTo>
                    <a:lnTo>
                      <a:pt x="392595" y="554990"/>
                    </a:lnTo>
                    <a:lnTo>
                      <a:pt x="392595" y="550405"/>
                    </a:lnTo>
                    <a:lnTo>
                      <a:pt x="392493" y="549910"/>
                    </a:lnTo>
                    <a:lnTo>
                      <a:pt x="395465" y="549910"/>
                    </a:lnTo>
                    <a:lnTo>
                      <a:pt x="395757" y="551180"/>
                    </a:lnTo>
                    <a:lnTo>
                      <a:pt x="395757" y="547712"/>
                    </a:lnTo>
                    <a:lnTo>
                      <a:pt x="395198" y="547370"/>
                    </a:lnTo>
                    <a:lnTo>
                      <a:pt x="394271" y="546303"/>
                    </a:lnTo>
                    <a:lnTo>
                      <a:pt x="393954" y="547370"/>
                    </a:lnTo>
                    <a:lnTo>
                      <a:pt x="393522" y="548640"/>
                    </a:lnTo>
                    <a:lnTo>
                      <a:pt x="391033" y="548640"/>
                    </a:lnTo>
                    <a:lnTo>
                      <a:pt x="390664" y="547370"/>
                    </a:lnTo>
                    <a:lnTo>
                      <a:pt x="391007" y="546100"/>
                    </a:lnTo>
                    <a:lnTo>
                      <a:pt x="394093" y="546100"/>
                    </a:lnTo>
                    <a:lnTo>
                      <a:pt x="393001" y="544830"/>
                    </a:lnTo>
                    <a:lnTo>
                      <a:pt x="395655" y="541020"/>
                    </a:lnTo>
                    <a:lnTo>
                      <a:pt x="395338" y="541020"/>
                    </a:lnTo>
                    <a:lnTo>
                      <a:pt x="392722" y="539978"/>
                    </a:lnTo>
                    <a:lnTo>
                      <a:pt x="392722" y="543560"/>
                    </a:lnTo>
                    <a:lnTo>
                      <a:pt x="390499" y="544830"/>
                    </a:lnTo>
                    <a:lnTo>
                      <a:pt x="390207" y="544830"/>
                    </a:lnTo>
                    <a:lnTo>
                      <a:pt x="390207" y="549910"/>
                    </a:lnTo>
                    <a:lnTo>
                      <a:pt x="390017" y="551180"/>
                    </a:lnTo>
                    <a:lnTo>
                      <a:pt x="387705" y="551180"/>
                    </a:lnTo>
                    <a:lnTo>
                      <a:pt x="387705" y="557530"/>
                    </a:lnTo>
                    <a:lnTo>
                      <a:pt x="386067" y="558800"/>
                    </a:lnTo>
                    <a:lnTo>
                      <a:pt x="385622" y="558800"/>
                    </a:lnTo>
                    <a:lnTo>
                      <a:pt x="385114" y="556818"/>
                    </a:lnTo>
                    <a:lnTo>
                      <a:pt x="385114" y="563880"/>
                    </a:lnTo>
                    <a:lnTo>
                      <a:pt x="385051" y="565150"/>
                    </a:lnTo>
                    <a:lnTo>
                      <a:pt x="382651" y="565150"/>
                    </a:lnTo>
                    <a:lnTo>
                      <a:pt x="381800" y="562610"/>
                    </a:lnTo>
                    <a:lnTo>
                      <a:pt x="384467" y="561340"/>
                    </a:lnTo>
                    <a:lnTo>
                      <a:pt x="385114" y="563880"/>
                    </a:lnTo>
                    <a:lnTo>
                      <a:pt x="385114" y="556818"/>
                    </a:lnTo>
                    <a:lnTo>
                      <a:pt x="384975" y="556260"/>
                    </a:lnTo>
                    <a:lnTo>
                      <a:pt x="387184" y="556260"/>
                    </a:lnTo>
                    <a:lnTo>
                      <a:pt x="387705" y="557530"/>
                    </a:lnTo>
                    <a:lnTo>
                      <a:pt x="387705" y="551180"/>
                    </a:lnTo>
                    <a:lnTo>
                      <a:pt x="386867" y="551180"/>
                    </a:lnTo>
                    <a:lnTo>
                      <a:pt x="386029" y="549910"/>
                    </a:lnTo>
                    <a:lnTo>
                      <a:pt x="390207" y="549910"/>
                    </a:lnTo>
                    <a:lnTo>
                      <a:pt x="390207" y="544830"/>
                    </a:lnTo>
                    <a:lnTo>
                      <a:pt x="389636" y="544830"/>
                    </a:lnTo>
                    <a:lnTo>
                      <a:pt x="389064" y="543560"/>
                    </a:lnTo>
                    <a:lnTo>
                      <a:pt x="389661" y="542290"/>
                    </a:lnTo>
                    <a:lnTo>
                      <a:pt x="392722" y="543560"/>
                    </a:lnTo>
                    <a:lnTo>
                      <a:pt x="392722" y="539978"/>
                    </a:lnTo>
                    <a:lnTo>
                      <a:pt x="392150" y="539750"/>
                    </a:lnTo>
                    <a:lnTo>
                      <a:pt x="391782" y="538480"/>
                    </a:lnTo>
                    <a:lnTo>
                      <a:pt x="391414" y="537210"/>
                    </a:lnTo>
                    <a:lnTo>
                      <a:pt x="393420" y="534670"/>
                    </a:lnTo>
                    <a:lnTo>
                      <a:pt x="394436" y="533400"/>
                    </a:lnTo>
                    <a:lnTo>
                      <a:pt x="395859" y="530860"/>
                    </a:lnTo>
                    <a:lnTo>
                      <a:pt x="398386" y="529590"/>
                    </a:lnTo>
                    <a:lnTo>
                      <a:pt x="398767" y="528320"/>
                    </a:lnTo>
                    <a:lnTo>
                      <a:pt x="401802" y="525780"/>
                    </a:lnTo>
                    <a:lnTo>
                      <a:pt x="405853" y="520700"/>
                    </a:lnTo>
                    <a:lnTo>
                      <a:pt x="406628" y="519430"/>
                    </a:lnTo>
                    <a:lnTo>
                      <a:pt x="408190" y="516890"/>
                    </a:lnTo>
                    <a:lnTo>
                      <a:pt x="408927" y="514350"/>
                    </a:lnTo>
                    <a:lnTo>
                      <a:pt x="411619" y="511810"/>
                    </a:lnTo>
                    <a:lnTo>
                      <a:pt x="412661" y="510540"/>
                    </a:lnTo>
                    <a:lnTo>
                      <a:pt x="413880" y="508000"/>
                    </a:lnTo>
                    <a:lnTo>
                      <a:pt x="414540" y="506628"/>
                    </a:lnTo>
                    <a:lnTo>
                      <a:pt x="415137" y="505460"/>
                    </a:lnTo>
                    <a:lnTo>
                      <a:pt x="416344" y="501650"/>
                    </a:lnTo>
                    <a:lnTo>
                      <a:pt x="416928" y="500380"/>
                    </a:lnTo>
                    <a:lnTo>
                      <a:pt x="418655" y="500380"/>
                    </a:lnTo>
                    <a:lnTo>
                      <a:pt x="418426" y="499110"/>
                    </a:lnTo>
                    <a:lnTo>
                      <a:pt x="417957" y="497840"/>
                    </a:lnTo>
                    <a:lnTo>
                      <a:pt x="418947" y="494030"/>
                    </a:lnTo>
                    <a:lnTo>
                      <a:pt x="418414" y="490220"/>
                    </a:lnTo>
                    <a:lnTo>
                      <a:pt x="417918" y="487680"/>
                    </a:lnTo>
                    <a:lnTo>
                      <a:pt x="417182" y="483870"/>
                    </a:lnTo>
                    <a:lnTo>
                      <a:pt x="417169" y="482600"/>
                    </a:lnTo>
                    <a:lnTo>
                      <a:pt x="416979" y="481330"/>
                    </a:lnTo>
                    <a:lnTo>
                      <a:pt x="416293" y="480415"/>
                    </a:lnTo>
                    <a:lnTo>
                      <a:pt x="416293" y="490220"/>
                    </a:lnTo>
                    <a:lnTo>
                      <a:pt x="415836" y="491490"/>
                    </a:lnTo>
                    <a:lnTo>
                      <a:pt x="414439" y="491490"/>
                    </a:lnTo>
                    <a:lnTo>
                      <a:pt x="414934" y="492760"/>
                    </a:lnTo>
                    <a:lnTo>
                      <a:pt x="415759" y="493814"/>
                    </a:lnTo>
                    <a:lnTo>
                      <a:pt x="415823" y="496570"/>
                    </a:lnTo>
                    <a:lnTo>
                      <a:pt x="414972" y="496570"/>
                    </a:lnTo>
                    <a:lnTo>
                      <a:pt x="412978" y="495300"/>
                    </a:lnTo>
                    <a:lnTo>
                      <a:pt x="412038" y="494030"/>
                    </a:lnTo>
                    <a:lnTo>
                      <a:pt x="410667" y="492760"/>
                    </a:lnTo>
                    <a:lnTo>
                      <a:pt x="409702" y="492760"/>
                    </a:lnTo>
                    <a:lnTo>
                      <a:pt x="410667" y="494030"/>
                    </a:lnTo>
                    <a:lnTo>
                      <a:pt x="411010" y="495300"/>
                    </a:lnTo>
                    <a:lnTo>
                      <a:pt x="412915" y="495300"/>
                    </a:lnTo>
                    <a:lnTo>
                      <a:pt x="413207" y="496570"/>
                    </a:lnTo>
                    <a:lnTo>
                      <a:pt x="413969" y="496570"/>
                    </a:lnTo>
                    <a:lnTo>
                      <a:pt x="413626" y="497840"/>
                    </a:lnTo>
                    <a:lnTo>
                      <a:pt x="415455" y="499110"/>
                    </a:lnTo>
                    <a:lnTo>
                      <a:pt x="415036" y="499110"/>
                    </a:lnTo>
                    <a:lnTo>
                      <a:pt x="414312" y="500380"/>
                    </a:lnTo>
                    <a:lnTo>
                      <a:pt x="413943" y="499910"/>
                    </a:lnTo>
                    <a:lnTo>
                      <a:pt x="413943" y="501650"/>
                    </a:lnTo>
                    <a:lnTo>
                      <a:pt x="412038" y="502920"/>
                    </a:lnTo>
                    <a:lnTo>
                      <a:pt x="412330" y="504190"/>
                    </a:lnTo>
                    <a:lnTo>
                      <a:pt x="411276" y="505460"/>
                    </a:lnTo>
                    <a:lnTo>
                      <a:pt x="411111" y="505460"/>
                    </a:lnTo>
                    <a:lnTo>
                      <a:pt x="411099" y="506818"/>
                    </a:lnTo>
                    <a:lnTo>
                      <a:pt x="410248" y="508000"/>
                    </a:lnTo>
                    <a:lnTo>
                      <a:pt x="409435" y="508000"/>
                    </a:lnTo>
                    <a:lnTo>
                      <a:pt x="409435" y="510540"/>
                    </a:lnTo>
                    <a:lnTo>
                      <a:pt x="407568" y="511822"/>
                    </a:lnTo>
                    <a:lnTo>
                      <a:pt x="406107" y="514350"/>
                    </a:lnTo>
                    <a:lnTo>
                      <a:pt x="405536" y="514350"/>
                    </a:lnTo>
                    <a:lnTo>
                      <a:pt x="405345" y="516890"/>
                    </a:lnTo>
                    <a:lnTo>
                      <a:pt x="404723" y="518160"/>
                    </a:lnTo>
                    <a:lnTo>
                      <a:pt x="402374" y="516890"/>
                    </a:lnTo>
                    <a:lnTo>
                      <a:pt x="402120" y="516890"/>
                    </a:lnTo>
                    <a:lnTo>
                      <a:pt x="402501" y="515620"/>
                    </a:lnTo>
                    <a:lnTo>
                      <a:pt x="401675" y="515175"/>
                    </a:lnTo>
                    <a:lnTo>
                      <a:pt x="401675" y="518160"/>
                    </a:lnTo>
                    <a:lnTo>
                      <a:pt x="401091" y="518160"/>
                    </a:lnTo>
                    <a:lnTo>
                      <a:pt x="400773" y="519430"/>
                    </a:lnTo>
                    <a:lnTo>
                      <a:pt x="400507" y="519188"/>
                    </a:lnTo>
                    <a:lnTo>
                      <a:pt x="400507" y="520700"/>
                    </a:lnTo>
                    <a:lnTo>
                      <a:pt x="400418" y="522008"/>
                    </a:lnTo>
                    <a:lnTo>
                      <a:pt x="399199" y="524510"/>
                    </a:lnTo>
                    <a:lnTo>
                      <a:pt x="397776" y="525780"/>
                    </a:lnTo>
                    <a:lnTo>
                      <a:pt x="395871" y="525780"/>
                    </a:lnTo>
                    <a:lnTo>
                      <a:pt x="395592" y="527050"/>
                    </a:lnTo>
                    <a:lnTo>
                      <a:pt x="393293" y="527050"/>
                    </a:lnTo>
                    <a:lnTo>
                      <a:pt x="392353" y="528320"/>
                    </a:lnTo>
                    <a:lnTo>
                      <a:pt x="392112" y="528002"/>
                    </a:lnTo>
                    <a:lnTo>
                      <a:pt x="392112" y="529590"/>
                    </a:lnTo>
                    <a:lnTo>
                      <a:pt x="390867" y="529590"/>
                    </a:lnTo>
                    <a:lnTo>
                      <a:pt x="390867" y="541020"/>
                    </a:lnTo>
                    <a:lnTo>
                      <a:pt x="390829" y="542290"/>
                    </a:lnTo>
                    <a:lnTo>
                      <a:pt x="389534" y="541020"/>
                    </a:lnTo>
                    <a:lnTo>
                      <a:pt x="389255" y="541020"/>
                    </a:lnTo>
                    <a:lnTo>
                      <a:pt x="390093" y="539750"/>
                    </a:lnTo>
                    <a:lnTo>
                      <a:pt x="390779" y="539750"/>
                    </a:lnTo>
                    <a:lnTo>
                      <a:pt x="390867" y="541020"/>
                    </a:lnTo>
                    <a:lnTo>
                      <a:pt x="390867" y="529590"/>
                    </a:lnTo>
                    <a:lnTo>
                      <a:pt x="389661" y="529590"/>
                    </a:lnTo>
                    <a:lnTo>
                      <a:pt x="389877" y="527050"/>
                    </a:lnTo>
                    <a:lnTo>
                      <a:pt x="391337" y="527050"/>
                    </a:lnTo>
                    <a:lnTo>
                      <a:pt x="391591" y="528320"/>
                    </a:lnTo>
                    <a:lnTo>
                      <a:pt x="392112" y="529590"/>
                    </a:lnTo>
                    <a:lnTo>
                      <a:pt x="392112" y="528002"/>
                    </a:lnTo>
                    <a:lnTo>
                      <a:pt x="391388" y="527050"/>
                    </a:lnTo>
                    <a:lnTo>
                      <a:pt x="392938" y="527050"/>
                    </a:lnTo>
                    <a:lnTo>
                      <a:pt x="392455" y="525780"/>
                    </a:lnTo>
                    <a:lnTo>
                      <a:pt x="391934" y="525780"/>
                    </a:lnTo>
                    <a:lnTo>
                      <a:pt x="391858" y="524510"/>
                    </a:lnTo>
                    <a:lnTo>
                      <a:pt x="392290" y="524510"/>
                    </a:lnTo>
                    <a:lnTo>
                      <a:pt x="392925" y="523240"/>
                    </a:lnTo>
                    <a:lnTo>
                      <a:pt x="394144" y="524510"/>
                    </a:lnTo>
                    <a:lnTo>
                      <a:pt x="394995" y="524510"/>
                    </a:lnTo>
                    <a:lnTo>
                      <a:pt x="395871" y="525780"/>
                    </a:lnTo>
                    <a:lnTo>
                      <a:pt x="395071" y="523240"/>
                    </a:lnTo>
                    <a:lnTo>
                      <a:pt x="399008" y="520700"/>
                    </a:lnTo>
                    <a:lnTo>
                      <a:pt x="400507" y="520700"/>
                    </a:lnTo>
                    <a:lnTo>
                      <a:pt x="400507" y="519188"/>
                    </a:lnTo>
                    <a:lnTo>
                      <a:pt x="399389" y="518160"/>
                    </a:lnTo>
                    <a:lnTo>
                      <a:pt x="400634" y="516890"/>
                    </a:lnTo>
                    <a:lnTo>
                      <a:pt x="401129" y="516890"/>
                    </a:lnTo>
                    <a:lnTo>
                      <a:pt x="401675" y="518160"/>
                    </a:lnTo>
                    <a:lnTo>
                      <a:pt x="401675" y="515175"/>
                    </a:lnTo>
                    <a:lnTo>
                      <a:pt x="400164" y="514350"/>
                    </a:lnTo>
                    <a:lnTo>
                      <a:pt x="401294" y="513080"/>
                    </a:lnTo>
                    <a:lnTo>
                      <a:pt x="403669" y="514350"/>
                    </a:lnTo>
                    <a:lnTo>
                      <a:pt x="402958" y="511810"/>
                    </a:lnTo>
                    <a:lnTo>
                      <a:pt x="405828" y="510540"/>
                    </a:lnTo>
                    <a:lnTo>
                      <a:pt x="402628" y="510540"/>
                    </a:lnTo>
                    <a:lnTo>
                      <a:pt x="402653" y="509270"/>
                    </a:lnTo>
                    <a:lnTo>
                      <a:pt x="404025" y="509270"/>
                    </a:lnTo>
                    <a:lnTo>
                      <a:pt x="404799" y="508000"/>
                    </a:lnTo>
                    <a:lnTo>
                      <a:pt x="401637" y="508000"/>
                    </a:lnTo>
                    <a:lnTo>
                      <a:pt x="401066" y="509270"/>
                    </a:lnTo>
                    <a:lnTo>
                      <a:pt x="400799" y="510540"/>
                    </a:lnTo>
                    <a:lnTo>
                      <a:pt x="399554" y="509739"/>
                    </a:lnTo>
                    <a:lnTo>
                      <a:pt x="399554" y="511810"/>
                    </a:lnTo>
                    <a:lnTo>
                      <a:pt x="399529" y="513080"/>
                    </a:lnTo>
                    <a:lnTo>
                      <a:pt x="397916" y="513080"/>
                    </a:lnTo>
                    <a:lnTo>
                      <a:pt x="398653" y="515620"/>
                    </a:lnTo>
                    <a:lnTo>
                      <a:pt x="398106" y="516890"/>
                    </a:lnTo>
                    <a:lnTo>
                      <a:pt x="397065" y="515620"/>
                    </a:lnTo>
                    <a:lnTo>
                      <a:pt x="396074" y="515620"/>
                    </a:lnTo>
                    <a:lnTo>
                      <a:pt x="395630" y="515404"/>
                    </a:lnTo>
                    <a:lnTo>
                      <a:pt x="395693" y="515620"/>
                    </a:lnTo>
                    <a:lnTo>
                      <a:pt x="395998" y="515620"/>
                    </a:lnTo>
                    <a:lnTo>
                      <a:pt x="397065" y="518160"/>
                    </a:lnTo>
                    <a:lnTo>
                      <a:pt x="398018" y="518160"/>
                    </a:lnTo>
                    <a:lnTo>
                      <a:pt x="399237" y="519430"/>
                    </a:lnTo>
                    <a:lnTo>
                      <a:pt x="398957" y="520700"/>
                    </a:lnTo>
                    <a:lnTo>
                      <a:pt x="396824" y="520700"/>
                    </a:lnTo>
                    <a:lnTo>
                      <a:pt x="396925" y="519430"/>
                    </a:lnTo>
                    <a:lnTo>
                      <a:pt x="397027" y="518185"/>
                    </a:lnTo>
                    <a:lnTo>
                      <a:pt x="395224" y="519430"/>
                    </a:lnTo>
                    <a:lnTo>
                      <a:pt x="394093" y="517804"/>
                    </a:lnTo>
                    <a:lnTo>
                      <a:pt x="394093" y="519430"/>
                    </a:lnTo>
                    <a:lnTo>
                      <a:pt x="393065" y="520700"/>
                    </a:lnTo>
                    <a:lnTo>
                      <a:pt x="391160" y="520700"/>
                    </a:lnTo>
                    <a:lnTo>
                      <a:pt x="391769" y="521970"/>
                    </a:lnTo>
                    <a:lnTo>
                      <a:pt x="389991" y="523240"/>
                    </a:lnTo>
                    <a:lnTo>
                      <a:pt x="389623" y="522020"/>
                    </a:lnTo>
                    <a:lnTo>
                      <a:pt x="389623" y="537210"/>
                    </a:lnTo>
                    <a:lnTo>
                      <a:pt x="389166" y="537210"/>
                    </a:lnTo>
                    <a:lnTo>
                      <a:pt x="389166" y="539750"/>
                    </a:lnTo>
                    <a:lnTo>
                      <a:pt x="388658" y="540105"/>
                    </a:lnTo>
                    <a:lnTo>
                      <a:pt x="388658" y="546100"/>
                    </a:lnTo>
                    <a:lnTo>
                      <a:pt x="387032" y="548640"/>
                    </a:lnTo>
                    <a:lnTo>
                      <a:pt x="385927" y="548640"/>
                    </a:lnTo>
                    <a:lnTo>
                      <a:pt x="385927" y="553720"/>
                    </a:lnTo>
                    <a:lnTo>
                      <a:pt x="384187" y="554786"/>
                    </a:lnTo>
                    <a:lnTo>
                      <a:pt x="384187" y="560070"/>
                    </a:lnTo>
                    <a:lnTo>
                      <a:pt x="382524" y="561340"/>
                    </a:lnTo>
                    <a:lnTo>
                      <a:pt x="382130" y="561340"/>
                    </a:lnTo>
                    <a:lnTo>
                      <a:pt x="381419" y="559943"/>
                    </a:lnTo>
                    <a:lnTo>
                      <a:pt x="381419" y="566420"/>
                    </a:lnTo>
                    <a:lnTo>
                      <a:pt x="381050" y="567690"/>
                    </a:lnTo>
                    <a:lnTo>
                      <a:pt x="379488" y="567690"/>
                    </a:lnTo>
                    <a:lnTo>
                      <a:pt x="379209" y="566420"/>
                    </a:lnTo>
                    <a:lnTo>
                      <a:pt x="378472" y="565150"/>
                    </a:lnTo>
                    <a:lnTo>
                      <a:pt x="380034" y="563880"/>
                    </a:lnTo>
                    <a:lnTo>
                      <a:pt x="378269" y="563880"/>
                    </a:lnTo>
                    <a:lnTo>
                      <a:pt x="378269" y="568960"/>
                    </a:lnTo>
                    <a:lnTo>
                      <a:pt x="378193" y="571500"/>
                    </a:lnTo>
                    <a:lnTo>
                      <a:pt x="378142" y="572782"/>
                    </a:lnTo>
                    <a:lnTo>
                      <a:pt x="377913" y="574040"/>
                    </a:lnTo>
                    <a:lnTo>
                      <a:pt x="377748" y="575310"/>
                    </a:lnTo>
                    <a:lnTo>
                      <a:pt x="377380" y="575500"/>
                    </a:lnTo>
                    <a:lnTo>
                      <a:pt x="377380" y="580390"/>
                    </a:lnTo>
                    <a:lnTo>
                      <a:pt x="374573" y="581660"/>
                    </a:lnTo>
                    <a:lnTo>
                      <a:pt x="376402" y="581660"/>
                    </a:lnTo>
                    <a:lnTo>
                      <a:pt x="376770" y="584200"/>
                    </a:lnTo>
                    <a:lnTo>
                      <a:pt x="376364" y="584200"/>
                    </a:lnTo>
                    <a:lnTo>
                      <a:pt x="374561" y="585470"/>
                    </a:lnTo>
                    <a:lnTo>
                      <a:pt x="376085" y="585470"/>
                    </a:lnTo>
                    <a:lnTo>
                      <a:pt x="375920" y="588010"/>
                    </a:lnTo>
                    <a:lnTo>
                      <a:pt x="373646" y="589280"/>
                    </a:lnTo>
                    <a:lnTo>
                      <a:pt x="373646" y="588010"/>
                    </a:lnTo>
                    <a:lnTo>
                      <a:pt x="373951" y="586740"/>
                    </a:lnTo>
                    <a:lnTo>
                      <a:pt x="372884" y="585470"/>
                    </a:lnTo>
                    <a:lnTo>
                      <a:pt x="373049" y="585470"/>
                    </a:lnTo>
                    <a:lnTo>
                      <a:pt x="373672" y="582930"/>
                    </a:lnTo>
                    <a:lnTo>
                      <a:pt x="373824" y="581660"/>
                    </a:lnTo>
                    <a:lnTo>
                      <a:pt x="374573" y="581660"/>
                    </a:lnTo>
                    <a:lnTo>
                      <a:pt x="374307" y="579120"/>
                    </a:lnTo>
                    <a:lnTo>
                      <a:pt x="374548" y="577850"/>
                    </a:lnTo>
                    <a:lnTo>
                      <a:pt x="376745" y="576580"/>
                    </a:lnTo>
                    <a:lnTo>
                      <a:pt x="377380" y="580390"/>
                    </a:lnTo>
                    <a:lnTo>
                      <a:pt x="377380" y="575500"/>
                    </a:lnTo>
                    <a:lnTo>
                      <a:pt x="375145" y="576580"/>
                    </a:lnTo>
                    <a:lnTo>
                      <a:pt x="374294" y="574040"/>
                    </a:lnTo>
                    <a:lnTo>
                      <a:pt x="375031" y="572770"/>
                    </a:lnTo>
                    <a:lnTo>
                      <a:pt x="376174" y="571500"/>
                    </a:lnTo>
                    <a:lnTo>
                      <a:pt x="377024" y="570230"/>
                    </a:lnTo>
                    <a:lnTo>
                      <a:pt x="377812" y="570230"/>
                    </a:lnTo>
                    <a:lnTo>
                      <a:pt x="378193" y="571500"/>
                    </a:lnTo>
                    <a:lnTo>
                      <a:pt x="378193" y="568985"/>
                    </a:lnTo>
                    <a:lnTo>
                      <a:pt x="375361" y="570230"/>
                    </a:lnTo>
                    <a:lnTo>
                      <a:pt x="374573" y="568960"/>
                    </a:lnTo>
                    <a:lnTo>
                      <a:pt x="374726" y="567690"/>
                    </a:lnTo>
                    <a:lnTo>
                      <a:pt x="377494" y="566420"/>
                    </a:lnTo>
                    <a:lnTo>
                      <a:pt x="378167" y="566420"/>
                    </a:lnTo>
                    <a:lnTo>
                      <a:pt x="378269" y="568960"/>
                    </a:lnTo>
                    <a:lnTo>
                      <a:pt x="378269" y="563880"/>
                    </a:lnTo>
                    <a:lnTo>
                      <a:pt x="378053" y="563880"/>
                    </a:lnTo>
                    <a:lnTo>
                      <a:pt x="377647" y="562610"/>
                    </a:lnTo>
                    <a:lnTo>
                      <a:pt x="377469" y="562102"/>
                    </a:lnTo>
                    <a:lnTo>
                      <a:pt x="377469" y="565150"/>
                    </a:lnTo>
                    <a:lnTo>
                      <a:pt x="375602" y="566420"/>
                    </a:lnTo>
                    <a:lnTo>
                      <a:pt x="374129" y="566420"/>
                    </a:lnTo>
                    <a:lnTo>
                      <a:pt x="373989" y="564781"/>
                    </a:lnTo>
                    <a:lnTo>
                      <a:pt x="373989" y="571500"/>
                    </a:lnTo>
                    <a:lnTo>
                      <a:pt x="373430" y="572770"/>
                    </a:lnTo>
                    <a:lnTo>
                      <a:pt x="372783" y="572782"/>
                    </a:lnTo>
                    <a:lnTo>
                      <a:pt x="372148" y="574040"/>
                    </a:lnTo>
                    <a:lnTo>
                      <a:pt x="373265" y="574040"/>
                    </a:lnTo>
                    <a:lnTo>
                      <a:pt x="373634" y="575310"/>
                    </a:lnTo>
                    <a:lnTo>
                      <a:pt x="373329" y="576580"/>
                    </a:lnTo>
                    <a:lnTo>
                      <a:pt x="373087" y="577850"/>
                    </a:lnTo>
                    <a:lnTo>
                      <a:pt x="371792" y="582930"/>
                    </a:lnTo>
                    <a:lnTo>
                      <a:pt x="369963" y="584200"/>
                    </a:lnTo>
                    <a:lnTo>
                      <a:pt x="369925" y="582930"/>
                    </a:lnTo>
                    <a:lnTo>
                      <a:pt x="370116" y="581660"/>
                    </a:lnTo>
                    <a:lnTo>
                      <a:pt x="370509" y="580390"/>
                    </a:lnTo>
                    <a:lnTo>
                      <a:pt x="369760" y="579120"/>
                    </a:lnTo>
                    <a:lnTo>
                      <a:pt x="370700" y="575310"/>
                    </a:lnTo>
                    <a:lnTo>
                      <a:pt x="370166" y="572770"/>
                    </a:lnTo>
                    <a:lnTo>
                      <a:pt x="371424" y="570230"/>
                    </a:lnTo>
                    <a:lnTo>
                      <a:pt x="370789" y="568960"/>
                    </a:lnTo>
                    <a:lnTo>
                      <a:pt x="370166" y="566420"/>
                    </a:lnTo>
                    <a:lnTo>
                      <a:pt x="371271" y="566420"/>
                    </a:lnTo>
                    <a:lnTo>
                      <a:pt x="370789" y="565150"/>
                    </a:lnTo>
                    <a:lnTo>
                      <a:pt x="370090" y="565150"/>
                    </a:lnTo>
                    <a:lnTo>
                      <a:pt x="369100" y="561340"/>
                    </a:lnTo>
                    <a:lnTo>
                      <a:pt x="368528" y="560070"/>
                    </a:lnTo>
                    <a:lnTo>
                      <a:pt x="368096" y="559092"/>
                    </a:lnTo>
                    <a:lnTo>
                      <a:pt x="368096" y="567690"/>
                    </a:lnTo>
                    <a:lnTo>
                      <a:pt x="367652" y="571500"/>
                    </a:lnTo>
                    <a:lnTo>
                      <a:pt x="367372" y="577850"/>
                    </a:lnTo>
                    <a:lnTo>
                      <a:pt x="368058" y="581660"/>
                    </a:lnTo>
                    <a:lnTo>
                      <a:pt x="367715" y="581660"/>
                    </a:lnTo>
                    <a:lnTo>
                      <a:pt x="363728" y="583768"/>
                    </a:lnTo>
                    <a:lnTo>
                      <a:pt x="363728" y="596900"/>
                    </a:lnTo>
                    <a:lnTo>
                      <a:pt x="363385" y="598170"/>
                    </a:lnTo>
                    <a:lnTo>
                      <a:pt x="362661" y="598170"/>
                    </a:lnTo>
                    <a:lnTo>
                      <a:pt x="362661" y="601980"/>
                    </a:lnTo>
                    <a:lnTo>
                      <a:pt x="361391" y="604520"/>
                    </a:lnTo>
                    <a:lnTo>
                      <a:pt x="358978" y="604520"/>
                    </a:lnTo>
                    <a:lnTo>
                      <a:pt x="359829" y="601980"/>
                    </a:lnTo>
                    <a:lnTo>
                      <a:pt x="362661" y="601980"/>
                    </a:lnTo>
                    <a:lnTo>
                      <a:pt x="362661" y="598170"/>
                    </a:lnTo>
                    <a:lnTo>
                      <a:pt x="361340" y="598170"/>
                    </a:lnTo>
                    <a:lnTo>
                      <a:pt x="361721" y="596900"/>
                    </a:lnTo>
                    <a:lnTo>
                      <a:pt x="361213" y="594360"/>
                    </a:lnTo>
                    <a:lnTo>
                      <a:pt x="363080" y="594360"/>
                    </a:lnTo>
                    <a:lnTo>
                      <a:pt x="363664" y="595630"/>
                    </a:lnTo>
                    <a:lnTo>
                      <a:pt x="363728" y="596900"/>
                    </a:lnTo>
                    <a:lnTo>
                      <a:pt x="363728" y="583768"/>
                    </a:lnTo>
                    <a:lnTo>
                      <a:pt x="362889" y="584200"/>
                    </a:lnTo>
                    <a:lnTo>
                      <a:pt x="360705" y="584200"/>
                    </a:lnTo>
                    <a:lnTo>
                      <a:pt x="360705" y="589280"/>
                    </a:lnTo>
                    <a:lnTo>
                      <a:pt x="359587" y="590550"/>
                    </a:lnTo>
                    <a:lnTo>
                      <a:pt x="358838" y="590550"/>
                    </a:lnTo>
                    <a:lnTo>
                      <a:pt x="358965" y="589280"/>
                    </a:lnTo>
                    <a:lnTo>
                      <a:pt x="360705" y="589280"/>
                    </a:lnTo>
                    <a:lnTo>
                      <a:pt x="360705" y="584200"/>
                    </a:lnTo>
                    <a:lnTo>
                      <a:pt x="360540" y="584200"/>
                    </a:lnTo>
                    <a:lnTo>
                      <a:pt x="358546" y="583768"/>
                    </a:lnTo>
                    <a:lnTo>
                      <a:pt x="358546" y="586740"/>
                    </a:lnTo>
                    <a:lnTo>
                      <a:pt x="357822" y="587895"/>
                    </a:lnTo>
                    <a:lnTo>
                      <a:pt x="357822" y="612140"/>
                    </a:lnTo>
                    <a:lnTo>
                      <a:pt x="357225" y="612432"/>
                    </a:lnTo>
                    <a:lnTo>
                      <a:pt x="357225" y="614680"/>
                    </a:lnTo>
                    <a:lnTo>
                      <a:pt x="357111" y="615950"/>
                    </a:lnTo>
                    <a:lnTo>
                      <a:pt x="356565" y="615950"/>
                    </a:lnTo>
                    <a:lnTo>
                      <a:pt x="356565" y="621030"/>
                    </a:lnTo>
                    <a:lnTo>
                      <a:pt x="356095" y="622300"/>
                    </a:lnTo>
                    <a:lnTo>
                      <a:pt x="355574" y="622300"/>
                    </a:lnTo>
                    <a:lnTo>
                      <a:pt x="354012" y="624840"/>
                    </a:lnTo>
                    <a:lnTo>
                      <a:pt x="352933" y="626110"/>
                    </a:lnTo>
                    <a:lnTo>
                      <a:pt x="351421" y="628650"/>
                    </a:lnTo>
                    <a:lnTo>
                      <a:pt x="350799" y="628650"/>
                    </a:lnTo>
                    <a:lnTo>
                      <a:pt x="349821" y="629920"/>
                    </a:lnTo>
                    <a:lnTo>
                      <a:pt x="349313" y="626110"/>
                    </a:lnTo>
                    <a:lnTo>
                      <a:pt x="350774" y="626110"/>
                    </a:lnTo>
                    <a:lnTo>
                      <a:pt x="351256" y="624840"/>
                    </a:lnTo>
                    <a:lnTo>
                      <a:pt x="351421" y="623570"/>
                    </a:lnTo>
                    <a:lnTo>
                      <a:pt x="351599" y="622300"/>
                    </a:lnTo>
                    <a:lnTo>
                      <a:pt x="353034" y="621030"/>
                    </a:lnTo>
                    <a:lnTo>
                      <a:pt x="354533" y="619760"/>
                    </a:lnTo>
                    <a:lnTo>
                      <a:pt x="356362" y="619760"/>
                    </a:lnTo>
                    <a:lnTo>
                      <a:pt x="356565" y="621030"/>
                    </a:lnTo>
                    <a:lnTo>
                      <a:pt x="356565" y="615950"/>
                    </a:lnTo>
                    <a:lnTo>
                      <a:pt x="355981" y="615950"/>
                    </a:lnTo>
                    <a:lnTo>
                      <a:pt x="356044" y="614680"/>
                    </a:lnTo>
                    <a:lnTo>
                      <a:pt x="357225" y="614680"/>
                    </a:lnTo>
                    <a:lnTo>
                      <a:pt x="357225" y="612432"/>
                    </a:lnTo>
                    <a:lnTo>
                      <a:pt x="355193" y="613410"/>
                    </a:lnTo>
                    <a:lnTo>
                      <a:pt x="354711" y="614680"/>
                    </a:lnTo>
                    <a:lnTo>
                      <a:pt x="353428" y="615950"/>
                    </a:lnTo>
                    <a:lnTo>
                      <a:pt x="352247" y="617220"/>
                    </a:lnTo>
                    <a:lnTo>
                      <a:pt x="349681" y="619760"/>
                    </a:lnTo>
                    <a:lnTo>
                      <a:pt x="348475" y="621030"/>
                    </a:lnTo>
                    <a:lnTo>
                      <a:pt x="347802" y="622261"/>
                    </a:lnTo>
                    <a:lnTo>
                      <a:pt x="349415" y="622300"/>
                    </a:lnTo>
                    <a:lnTo>
                      <a:pt x="348742" y="623570"/>
                    </a:lnTo>
                    <a:lnTo>
                      <a:pt x="348132" y="623570"/>
                    </a:lnTo>
                    <a:lnTo>
                      <a:pt x="347878" y="622300"/>
                    </a:lnTo>
                    <a:lnTo>
                      <a:pt x="345579" y="621030"/>
                    </a:lnTo>
                    <a:lnTo>
                      <a:pt x="345541" y="619760"/>
                    </a:lnTo>
                    <a:lnTo>
                      <a:pt x="347345" y="618490"/>
                    </a:lnTo>
                    <a:lnTo>
                      <a:pt x="349148" y="617220"/>
                    </a:lnTo>
                    <a:lnTo>
                      <a:pt x="349872" y="617220"/>
                    </a:lnTo>
                    <a:lnTo>
                      <a:pt x="349986" y="615950"/>
                    </a:lnTo>
                    <a:lnTo>
                      <a:pt x="350418" y="614680"/>
                    </a:lnTo>
                    <a:lnTo>
                      <a:pt x="351967" y="613410"/>
                    </a:lnTo>
                    <a:lnTo>
                      <a:pt x="353187" y="612140"/>
                    </a:lnTo>
                    <a:lnTo>
                      <a:pt x="355053" y="610870"/>
                    </a:lnTo>
                    <a:lnTo>
                      <a:pt x="355841" y="609600"/>
                    </a:lnTo>
                    <a:lnTo>
                      <a:pt x="356514" y="609600"/>
                    </a:lnTo>
                    <a:lnTo>
                      <a:pt x="357822" y="612140"/>
                    </a:lnTo>
                    <a:lnTo>
                      <a:pt x="357822" y="587895"/>
                    </a:lnTo>
                    <a:lnTo>
                      <a:pt x="356946" y="589280"/>
                    </a:lnTo>
                    <a:lnTo>
                      <a:pt x="355003" y="590232"/>
                    </a:lnTo>
                    <a:lnTo>
                      <a:pt x="355003" y="605790"/>
                    </a:lnTo>
                    <a:lnTo>
                      <a:pt x="353326" y="605790"/>
                    </a:lnTo>
                    <a:lnTo>
                      <a:pt x="353555" y="604520"/>
                    </a:lnTo>
                    <a:lnTo>
                      <a:pt x="354939" y="604520"/>
                    </a:lnTo>
                    <a:lnTo>
                      <a:pt x="355003" y="605790"/>
                    </a:lnTo>
                    <a:lnTo>
                      <a:pt x="355003" y="590232"/>
                    </a:lnTo>
                    <a:lnTo>
                      <a:pt x="354355" y="590550"/>
                    </a:lnTo>
                    <a:lnTo>
                      <a:pt x="352907" y="589788"/>
                    </a:lnTo>
                    <a:lnTo>
                      <a:pt x="352907" y="594360"/>
                    </a:lnTo>
                    <a:lnTo>
                      <a:pt x="352513" y="594360"/>
                    </a:lnTo>
                    <a:lnTo>
                      <a:pt x="351104" y="595630"/>
                    </a:lnTo>
                    <a:lnTo>
                      <a:pt x="349618" y="595630"/>
                    </a:lnTo>
                    <a:lnTo>
                      <a:pt x="349618" y="612140"/>
                    </a:lnTo>
                    <a:lnTo>
                      <a:pt x="349567" y="614680"/>
                    </a:lnTo>
                    <a:lnTo>
                      <a:pt x="347573" y="615950"/>
                    </a:lnTo>
                    <a:lnTo>
                      <a:pt x="346392" y="618490"/>
                    </a:lnTo>
                    <a:lnTo>
                      <a:pt x="345567" y="618490"/>
                    </a:lnTo>
                    <a:lnTo>
                      <a:pt x="344855" y="615950"/>
                    </a:lnTo>
                    <a:lnTo>
                      <a:pt x="345935" y="614680"/>
                    </a:lnTo>
                    <a:lnTo>
                      <a:pt x="346964" y="614680"/>
                    </a:lnTo>
                    <a:lnTo>
                      <a:pt x="348348" y="613410"/>
                    </a:lnTo>
                    <a:lnTo>
                      <a:pt x="348881" y="613410"/>
                    </a:lnTo>
                    <a:lnTo>
                      <a:pt x="349618" y="612140"/>
                    </a:lnTo>
                    <a:lnTo>
                      <a:pt x="349618" y="595630"/>
                    </a:lnTo>
                    <a:lnTo>
                      <a:pt x="347052" y="595630"/>
                    </a:lnTo>
                    <a:lnTo>
                      <a:pt x="345351" y="598081"/>
                    </a:lnTo>
                    <a:lnTo>
                      <a:pt x="345351" y="614680"/>
                    </a:lnTo>
                    <a:lnTo>
                      <a:pt x="343141" y="614680"/>
                    </a:lnTo>
                    <a:lnTo>
                      <a:pt x="343014" y="612140"/>
                    </a:lnTo>
                    <a:lnTo>
                      <a:pt x="345147" y="612140"/>
                    </a:lnTo>
                    <a:lnTo>
                      <a:pt x="345351" y="614680"/>
                    </a:lnTo>
                    <a:lnTo>
                      <a:pt x="345351" y="598081"/>
                    </a:lnTo>
                    <a:lnTo>
                      <a:pt x="344068" y="599440"/>
                    </a:lnTo>
                    <a:lnTo>
                      <a:pt x="342773" y="600710"/>
                    </a:lnTo>
                    <a:lnTo>
                      <a:pt x="341909" y="600710"/>
                    </a:lnTo>
                    <a:lnTo>
                      <a:pt x="341223" y="599706"/>
                    </a:lnTo>
                    <a:lnTo>
                      <a:pt x="341223" y="610870"/>
                    </a:lnTo>
                    <a:lnTo>
                      <a:pt x="340664" y="612140"/>
                    </a:lnTo>
                    <a:lnTo>
                      <a:pt x="338747" y="612140"/>
                    </a:lnTo>
                    <a:lnTo>
                      <a:pt x="339217" y="609600"/>
                    </a:lnTo>
                    <a:lnTo>
                      <a:pt x="339864" y="609600"/>
                    </a:lnTo>
                    <a:lnTo>
                      <a:pt x="341223" y="610870"/>
                    </a:lnTo>
                    <a:lnTo>
                      <a:pt x="341223" y="599706"/>
                    </a:lnTo>
                    <a:lnTo>
                      <a:pt x="341045" y="599440"/>
                    </a:lnTo>
                    <a:lnTo>
                      <a:pt x="340944" y="599008"/>
                    </a:lnTo>
                    <a:lnTo>
                      <a:pt x="340944" y="600710"/>
                    </a:lnTo>
                    <a:lnTo>
                      <a:pt x="340487" y="601980"/>
                    </a:lnTo>
                    <a:lnTo>
                      <a:pt x="339369" y="601980"/>
                    </a:lnTo>
                    <a:lnTo>
                      <a:pt x="338836" y="600710"/>
                    </a:lnTo>
                    <a:lnTo>
                      <a:pt x="338785" y="604520"/>
                    </a:lnTo>
                    <a:lnTo>
                      <a:pt x="335788" y="604520"/>
                    </a:lnTo>
                    <a:lnTo>
                      <a:pt x="333768" y="600710"/>
                    </a:lnTo>
                    <a:lnTo>
                      <a:pt x="334200" y="599440"/>
                    </a:lnTo>
                    <a:lnTo>
                      <a:pt x="337388" y="599440"/>
                    </a:lnTo>
                    <a:lnTo>
                      <a:pt x="337947" y="600710"/>
                    </a:lnTo>
                    <a:lnTo>
                      <a:pt x="338785" y="604520"/>
                    </a:lnTo>
                    <a:lnTo>
                      <a:pt x="338785" y="600710"/>
                    </a:lnTo>
                    <a:lnTo>
                      <a:pt x="338493" y="599440"/>
                    </a:lnTo>
                    <a:lnTo>
                      <a:pt x="338366" y="599440"/>
                    </a:lnTo>
                    <a:lnTo>
                      <a:pt x="338188" y="598170"/>
                    </a:lnTo>
                    <a:lnTo>
                      <a:pt x="338874" y="596900"/>
                    </a:lnTo>
                    <a:lnTo>
                      <a:pt x="339496" y="596900"/>
                    </a:lnTo>
                    <a:lnTo>
                      <a:pt x="340360" y="599440"/>
                    </a:lnTo>
                    <a:lnTo>
                      <a:pt x="340677" y="599440"/>
                    </a:lnTo>
                    <a:lnTo>
                      <a:pt x="340944" y="600710"/>
                    </a:lnTo>
                    <a:lnTo>
                      <a:pt x="340944" y="599008"/>
                    </a:lnTo>
                    <a:lnTo>
                      <a:pt x="340448" y="596900"/>
                    </a:lnTo>
                    <a:lnTo>
                      <a:pt x="341350" y="595630"/>
                    </a:lnTo>
                    <a:lnTo>
                      <a:pt x="342252" y="594360"/>
                    </a:lnTo>
                    <a:lnTo>
                      <a:pt x="343827" y="595630"/>
                    </a:lnTo>
                    <a:lnTo>
                      <a:pt x="345033" y="595630"/>
                    </a:lnTo>
                    <a:lnTo>
                      <a:pt x="347129" y="593090"/>
                    </a:lnTo>
                    <a:lnTo>
                      <a:pt x="349745" y="593090"/>
                    </a:lnTo>
                    <a:lnTo>
                      <a:pt x="351967" y="591820"/>
                    </a:lnTo>
                    <a:lnTo>
                      <a:pt x="352907" y="594360"/>
                    </a:lnTo>
                    <a:lnTo>
                      <a:pt x="352907" y="589788"/>
                    </a:lnTo>
                    <a:lnTo>
                      <a:pt x="351967" y="589280"/>
                    </a:lnTo>
                    <a:lnTo>
                      <a:pt x="351231" y="589280"/>
                    </a:lnTo>
                    <a:lnTo>
                      <a:pt x="348754" y="590550"/>
                    </a:lnTo>
                    <a:lnTo>
                      <a:pt x="346964" y="590550"/>
                    </a:lnTo>
                    <a:lnTo>
                      <a:pt x="344754" y="591820"/>
                    </a:lnTo>
                    <a:lnTo>
                      <a:pt x="343928" y="591820"/>
                    </a:lnTo>
                    <a:lnTo>
                      <a:pt x="343763" y="590550"/>
                    </a:lnTo>
                    <a:lnTo>
                      <a:pt x="344322" y="589280"/>
                    </a:lnTo>
                    <a:lnTo>
                      <a:pt x="344881" y="589280"/>
                    </a:lnTo>
                    <a:lnTo>
                      <a:pt x="348894" y="588010"/>
                    </a:lnTo>
                    <a:lnTo>
                      <a:pt x="352285" y="585470"/>
                    </a:lnTo>
                    <a:lnTo>
                      <a:pt x="356819" y="586740"/>
                    </a:lnTo>
                    <a:lnTo>
                      <a:pt x="358546" y="586740"/>
                    </a:lnTo>
                    <a:lnTo>
                      <a:pt x="358546" y="583768"/>
                    </a:lnTo>
                    <a:lnTo>
                      <a:pt x="354749" y="582930"/>
                    </a:lnTo>
                    <a:lnTo>
                      <a:pt x="351599" y="584200"/>
                    </a:lnTo>
                    <a:lnTo>
                      <a:pt x="345122" y="585470"/>
                    </a:lnTo>
                    <a:lnTo>
                      <a:pt x="342887" y="586295"/>
                    </a:lnTo>
                    <a:lnTo>
                      <a:pt x="342887" y="591820"/>
                    </a:lnTo>
                    <a:lnTo>
                      <a:pt x="340677" y="594360"/>
                    </a:lnTo>
                    <a:lnTo>
                      <a:pt x="339775" y="593090"/>
                    </a:lnTo>
                    <a:lnTo>
                      <a:pt x="339128" y="593090"/>
                    </a:lnTo>
                    <a:lnTo>
                      <a:pt x="339572" y="591820"/>
                    </a:lnTo>
                    <a:lnTo>
                      <a:pt x="339953" y="591820"/>
                    </a:lnTo>
                    <a:lnTo>
                      <a:pt x="341058" y="590550"/>
                    </a:lnTo>
                    <a:lnTo>
                      <a:pt x="342798" y="590550"/>
                    </a:lnTo>
                    <a:lnTo>
                      <a:pt x="342874" y="591820"/>
                    </a:lnTo>
                    <a:lnTo>
                      <a:pt x="342887" y="586295"/>
                    </a:lnTo>
                    <a:lnTo>
                      <a:pt x="341655" y="586740"/>
                    </a:lnTo>
                    <a:lnTo>
                      <a:pt x="338861" y="588594"/>
                    </a:lnTo>
                    <a:lnTo>
                      <a:pt x="338861" y="594360"/>
                    </a:lnTo>
                    <a:lnTo>
                      <a:pt x="337324" y="594360"/>
                    </a:lnTo>
                    <a:lnTo>
                      <a:pt x="336829" y="593090"/>
                    </a:lnTo>
                    <a:lnTo>
                      <a:pt x="338658" y="593090"/>
                    </a:lnTo>
                    <a:lnTo>
                      <a:pt x="338861" y="594360"/>
                    </a:lnTo>
                    <a:lnTo>
                      <a:pt x="338861" y="588594"/>
                    </a:lnTo>
                    <a:lnTo>
                      <a:pt x="337820" y="589280"/>
                    </a:lnTo>
                    <a:lnTo>
                      <a:pt x="336943" y="589280"/>
                    </a:lnTo>
                    <a:lnTo>
                      <a:pt x="336562" y="589508"/>
                    </a:lnTo>
                    <a:lnTo>
                      <a:pt x="336562" y="595630"/>
                    </a:lnTo>
                    <a:lnTo>
                      <a:pt x="334454" y="595630"/>
                    </a:lnTo>
                    <a:lnTo>
                      <a:pt x="334060" y="594360"/>
                    </a:lnTo>
                    <a:lnTo>
                      <a:pt x="333540" y="594360"/>
                    </a:lnTo>
                    <a:lnTo>
                      <a:pt x="335076" y="593090"/>
                    </a:lnTo>
                    <a:lnTo>
                      <a:pt x="336130" y="594360"/>
                    </a:lnTo>
                    <a:lnTo>
                      <a:pt x="336562" y="595630"/>
                    </a:lnTo>
                    <a:lnTo>
                      <a:pt x="336562" y="589508"/>
                    </a:lnTo>
                    <a:lnTo>
                      <a:pt x="334746" y="590550"/>
                    </a:lnTo>
                    <a:lnTo>
                      <a:pt x="333336" y="590550"/>
                    </a:lnTo>
                    <a:lnTo>
                      <a:pt x="331431" y="591286"/>
                    </a:lnTo>
                    <a:lnTo>
                      <a:pt x="331431" y="595630"/>
                    </a:lnTo>
                    <a:lnTo>
                      <a:pt x="330441" y="595630"/>
                    </a:lnTo>
                    <a:lnTo>
                      <a:pt x="330187" y="594360"/>
                    </a:lnTo>
                    <a:lnTo>
                      <a:pt x="330796" y="594360"/>
                    </a:lnTo>
                    <a:lnTo>
                      <a:pt x="331431" y="595630"/>
                    </a:lnTo>
                    <a:lnTo>
                      <a:pt x="331431" y="591286"/>
                    </a:lnTo>
                    <a:lnTo>
                      <a:pt x="330022" y="591820"/>
                    </a:lnTo>
                    <a:lnTo>
                      <a:pt x="329844" y="591820"/>
                    </a:lnTo>
                    <a:lnTo>
                      <a:pt x="328637" y="589280"/>
                    </a:lnTo>
                    <a:lnTo>
                      <a:pt x="329107" y="589280"/>
                    </a:lnTo>
                    <a:lnTo>
                      <a:pt x="329577" y="588010"/>
                    </a:lnTo>
                    <a:lnTo>
                      <a:pt x="331089" y="586740"/>
                    </a:lnTo>
                    <a:lnTo>
                      <a:pt x="332600" y="585470"/>
                    </a:lnTo>
                    <a:lnTo>
                      <a:pt x="334264" y="582930"/>
                    </a:lnTo>
                    <a:lnTo>
                      <a:pt x="338785" y="577850"/>
                    </a:lnTo>
                    <a:lnTo>
                      <a:pt x="340931" y="575310"/>
                    </a:lnTo>
                    <a:lnTo>
                      <a:pt x="346087" y="574040"/>
                    </a:lnTo>
                    <a:lnTo>
                      <a:pt x="347637" y="572770"/>
                    </a:lnTo>
                    <a:lnTo>
                      <a:pt x="352437" y="568960"/>
                    </a:lnTo>
                    <a:lnTo>
                      <a:pt x="355676" y="565150"/>
                    </a:lnTo>
                    <a:lnTo>
                      <a:pt x="364718" y="565150"/>
                    </a:lnTo>
                    <a:lnTo>
                      <a:pt x="365036" y="563880"/>
                    </a:lnTo>
                    <a:lnTo>
                      <a:pt x="365671" y="561340"/>
                    </a:lnTo>
                    <a:lnTo>
                      <a:pt x="366191" y="562610"/>
                    </a:lnTo>
                    <a:lnTo>
                      <a:pt x="366661" y="562610"/>
                    </a:lnTo>
                    <a:lnTo>
                      <a:pt x="368096" y="567690"/>
                    </a:lnTo>
                    <a:lnTo>
                      <a:pt x="368096" y="559092"/>
                    </a:lnTo>
                    <a:lnTo>
                      <a:pt x="367969" y="558800"/>
                    </a:lnTo>
                    <a:lnTo>
                      <a:pt x="365810" y="554990"/>
                    </a:lnTo>
                    <a:lnTo>
                      <a:pt x="365506" y="553720"/>
                    </a:lnTo>
                    <a:lnTo>
                      <a:pt x="366471" y="552450"/>
                    </a:lnTo>
                    <a:lnTo>
                      <a:pt x="365417" y="553720"/>
                    </a:lnTo>
                    <a:lnTo>
                      <a:pt x="364832" y="552450"/>
                    </a:lnTo>
                    <a:lnTo>
                      <a:pt x="364731" y="552310"/>
                    </a:lnTo>
                    <a:lnTo>
                      <a:pt x="364731" y="560070"/>
                    </a:lnTo>
                    <a:lnTo>
                      <a:pt x="364477" y="561340"/>
                    </a:lnTo>
                    <a:lnTo>
                      <a:pt x="364109" y="561340"/>
                    </a:lnTo>
                    <a:lnTo>
                      <a:pt x="363880" y="560070"/>
                    </a:lnTo>
                    <a:lnTo>
                      <a:pt x="364731" y="560070"/>
                    </a:lnTo>
                    <a:lnTo>
                      <a:pt x="364731" y="552310"/>
                    </a:lnTo>
                    <a:lnTo>
                      <a:pt x="363321" y="550214"/>
                    </a:lnTo>
                    <a:lnTo>
                      <a:pt x="363321" y="562610"/>
                    </a:lnTo>
                    <a:lnTo>
                      <a:pt x="362877" y="563880"/>
                    </a:lnTo>
                    <a:lnTo>
                      <a:pt x="360032" y="562610"/>
                    </a:lnTo>
                    <a:lnTo>
                      <a:pt x="363080" y="561340"/>
                    </a:lnTo>
                    <a:lnTo>
                      <a:pt x="363321" y="562610"/>
                    </a:lnTo>
                    <a:lnTo>
                      <a:pt x="363321" y="550214"/>
                    </a:lnTo>
                    <a:lnTo>
                      <a:pt x="363118" y="549910"/>
                    </a:lnTo>
                    <a:lnTo>
                      <a:pt x="362331" y="549109"/>
                    </a:lnTo>
                    <a:lnTo>
                      <a:pt x="362331" y="558800"/>
                    </a:lnTo>
                    <a:lnTo>
                      <a:pt x="361835" y="561340"/>
                    </a:lnTo>
                    <a:lnTo>
                      <a:pt x="359448" y="561340"/>
                    </a:lnTo>
                    <a:lnTo>
                      <a:pt x="358825" y="560324"/>
                    </a:lnTo>
                    <a:lnTo>
                      <a:pt x="358825" y="562610"/>
                    </a:lnTo>
                    <a:lnTo>
                      <a:pt x="353910" y="565150"/>
                    </a:lnTo>
                    <a:lnTo>
                      <a:pt x="353695" y="565150"/>
                    </a:lnTo>
                    <a:lnTo>
                      <a:pt x="351917" y="567690"/>
                    </a:lnTo>
                    <a:lnTo>
                      <a:pt x="350202" y="568960"/>
                    </a:lnTo>
                    <a:lnTo>
                      <a:pt x="347573" y="571500"/>
                    </a:lnTo>
                    <a:lnTo>
                      <a:pt x="346646" y="572782"/>
                    </a:lnTo>
                    <a:lnTo>
                      <a:pt x="344182" y="574040"/>
                    </a:lnTo>
                    <a:lnTo>
                      <a:pt x="342595" y="574040"/>
                    </a:lnTo>
                    <a:lnTo>
                      <a:pt x="339204" y="575310"/>
                    </a:lnTo>
                    <a:lnTo>
                      <a:pt x="338670" y="574040"/>
                    </a:lnTo>
                    <a:lnTo>
                      <a:pt x="338150" y="572770"/>
                    </a:lnTo>
                    <a:lnTo>
                      <a:pt x="337489" y="572782"/>
                    </a:lnTo>
                    <a:lnTo>
                      <a:pt x="337489" y="577850"/>
                    </a:lnTo>
                    <a:lnTo>
                      <a:pt x="334848" y="579120"/>
                    </a:lnTo>
                    <a:lnTo>
                      <a:pt x="334302" y="577850"/>
                    </a:lnTo>
                    <a:lnTo>
                      <a:pt x="333692" y="576580"/>
                    </a:lnTo>
                    <a:lnTo>
                      <a:pt x="333108" y="575487"/>
                    </a:lnTo>
                    <a:lnTo>
                      <a:pt x="333108" y="581660"/>
                    </a:lnTo>
                    <a:lnTo>
                      <a:pt x="332917" y="582930"/>
                    </a:lnTo>
                    <a:lnTo>
                      <a:pt x="332079" y="582930"/>
                    </a:lnTo>
                    <a:lnTo>
                      <a:pt x="331063" y="584200"/>
                    </a:lnTo>
                    <a:lnTo>
                      <a:pt x="330530" y="583158"/>
                    </a:lnTo>
                    <a:lnTo>
                      <a:pt x="330530" y="584200"/>
                    </a:lnTo>
                    <a:lnTo>
                      <a:pt x="329793" y="586740"/>
                    </a:lnTo>
                    <a:lnTo>
                      <a:pt x="328396" y="586740"/>
                    </a:lnTo>
                    <a:lnTo>
                      <a:pt x="327736" y="585470"/>
                    </a:lnTo>
                    <a:lnTo>
                      <a:pt x="328345" y="585470"/>
                    </a:lnTo>
                    <a:lnTo>
                      <a:pt x="329196" y="584200"/>
                    </a:lnTo>
                    <a:lnTo>
                      <a:pt x="330530" y="584200"/>
                    </a:lnTo>
                    <a:lnTo>
                      <a:pt x="330530" y="583158"/>
                    </a:lnTo>
                    <a:lnTo>
                      <a:pt x="329768" y="581660"/>
                    </a:lnTo>
                    <a:lnTo>
                      <a:pt x="333108" y="581660"/>
                    </a:lnTo>
                    <a:lnTo>
                      <a:pt x="333108" y="575487"/>
                    </a:lnTo>
                    <a:lnTo>
                      <a:pt x="333019" y="575310"/>
                    </a:lnTo>
                    <a:lnTo>
                      <a:pt x="333667" y="574040"/>
                    </a:lnTo>
                    <a:lnTo>
                      <a:pt x="336156" y="575310"/>
                    </a:lnTo>
                    <a:lnTo>
                      <a:pt x="337172" y="575310"/>
                    </a:lnTo>
                    <a:lnTo>
                      <a:pt x="337489" y="577850"/>
                    </a:lnTo>
                    <a:lnTo>
                      <a:pt x="337489" y="572782"/>
                    </a:lnTo>
                    <a:lnTo>
                      <a:pt x="331597" y="572782"/>
                    </a:lnTo>
                    <a:lnTo>
                      <a:pt x="330657" y="575310"/>
                    </a:lnTo>
                    <a:lnTo>
                      <a:pt x="329869" y="576580"/>
                    </a:lnTo>
                    <a:lnTo>
                      <a:pt x="328917" y="577850"/>
                    </a:lnTo>
                    <a:lnTo>
                      <a:pt x="328523" y="577684"/>
                    </a:lnTo>
                    <a:lnTo>
                      <a:pt x="328523" y="579120"/>
                    </a:lnTo>
                    <a:lnTo>
                      <a:pt x="328320" y="581660"/>
                    </a:lnTo>
                    <a:lnTo>
                      <a:pt x="327850" y="581660"/>
                    </a:lnTo>
                    <a:lnTo>
                      <a:pt x="327063" y="585470"/>
                    </a:lnTo>
                    <a:lnTo>
                      <a:pt x="326707" y="586790"/>
                    </a:lnTo>
                    <a:lnTo>
                      <a:pt x="326707" y="596900"/>
                    </a:lnTo>
                    <a:lnTo>
                      <a:pt x="325894" y="596900"/>
                    </a:lnTo>
                    <a:lnTo>
                      <a:pt x="324205" y="595782"/>
                    </a:lnTo>
                    <a:lnTo>
                      <a:pt x="324916" y="596900"/>
                    </a:lnTo>
                    <a:lnTo>
                      <a:pt x="321398" y="598170"/>
                    </a:lnTo>
                    <a:lnTo>
                      <a:pt x="321106" y="596900"/>
                    </a:lnTo>
                    <a:lnTo>
                      <a:pt x="320725" y="596900"/>
                    </a:lnTo>
                    <a:lnTo>
                      <a:pt x="320573" y="595960"/>
                    </a:lnTo>
                    <a:lnTo>
                      <a:pt x="320535" y="594360"/>
                    </a:lnTo>
                    <a:lnTo>
                      <a:pt x="319963" y="594360"/>
                    </a:lnTo>
                    <a:lnTo>
                      <a:pt x="319252" y="593090"/>
                    </a:lnTo>
                    <a:lnTo>
                      <a:pt x="319290" y="591820"/>
                    </a:lnTo>
                    <a:lnTo>
                      <a:pt x="319874" y="590550"/>
                    </a:lnTo>
                    <a:lnTo>
                      <a:pt x="318706" y="590550"/>
                    </a:lnTo>
                    <a:lnTo>
                      <a:pt x="317817" y="589280"/>
                    </a:lnTo>
                    <a:lnTo>
                      <a:pt x="317754" y="585470"/>
                    </a:lnTo>
                    <a:lnTo>
                      <a:pt x="319290" y="585470"/>
                    </a:lnTo>
                    <a:lnTo>
                      <a:pt x="317157" y="584200"/>
                    </a:lnTo>
                    <a:lnTo>
                      <a:pt x="316979" y="584200"/>
                    </a:lnTo>
                    <a:lnTo>
                      <a:pt x="317220" y="582930"/>
                    </a:lnTo>
                    <a:lnTo>
                      <a:pt x="317601" y="581660"/>
                    </a:lnTo>
                    <a:lnTo>
                      <a:pt x="321132" y="581660"/>
                    </a:lnTo>
                    <a:lnTo>
                      <a:pt x="321297" y="582930"/>
                    </a:lnTo>
                    <a:lnTo>
                      <a:pt x="320929" y="584200"/>
                    </a:lnTo>
                    <a:lnTo>
                      <a:pt x="320624" y="584200"/>
                    </a:lnTo>
                    <a:lnTo>
                      <a:pt x="319290" y="585470"/>
                    </a:lnTo>
                    <a:lnTo>
                      <a:pt x="321665" y="585470"/>
                    </a:lnTo>
                    <a:lnTo>
                      <a:pt x="321767" y="589280"/>
                    </a:lnTo>
                    <a:lnTo>
                      <a:pt x="321322" y="590550"/>
                    </a:lnTo>
                    <a:lnTo>
                      <a:pt x="322491" y="590550"/>
                    </a:lnTo>
                    <a:lnTo>
                      <a:pt x="323113" y="591820"/>
                    </a:lnTo>
                    <a:lnTo>
                      <a:pt x="322973" y="593090"/>
                    </a:lnTo>
                    <a:lnTo>
                      <a:pt x="322478" y="594360"/>
                    </a:lnTo>
                    <a:lnTo>
                      <a:pt x="323710" y="595630"/>
                    </a:lnTo>
                    <a:lnTo>
                      <a:pt x="323989" y="595630"/>
                    </a:lnTo>
                    <a:lnTo>
                      <a:pt x="324789" y="593090"/>
                    </a:lnTo>
                    <a:lnTo>
                      <a:pt x="323392" y="590550"/>
                    </a:lnTo>
                    <a:lnTo>
                      <a:pt x="326148" y="590550"/>
                    </a:lnTo>
                    <a:lnTo>
                      <a:pt x="326707" y="596900"/>
                    </a:lnTo>
                    <a:lnTo>
                      <a:pt x="326707" y="586790"/>
                    </a:lnTo>
                    <a:lnTo>
                      <a:pt x="326034" y="589280"/>
                    </a:lnTo>
                    <a:lnTo>
                      <a:pt x="323329" y="589280"/>
                    </a:lnTo>
                    <a:lnTo>
                      <a:pt x="322681" y="585470"/>
                    </a:lnTo>
                    <a:lnTo>
                      <a:pt x="325056" y="585470"/>
                    </a:lnTo>
                    <a:lnTo>
                      <a:pt x="322681" y="584200"/>
                    </a:lnTo>
                    <a:lnTo>
                      <a:pt x="323049" y="582930"/>
                    </a:lnTo>
                    <a:lnTo>
                      <a:pt x="321805" y="581660"/>
                    </a:lnTo>
                    <a:lnTo>
                      <a:pt x="323710" y="581660"/>
                    </a:lnTo>
                    <a:lnTo>
                      <a:pt x="323723" y="580390"/>
                    </a:lnTo>
                    <a:lnTo>
                      <a:pt x="323481" y="579120"/>
                    </a:lnTo>
                    <a:lnTo>
                      <a:pt x="323888" y="577850"/>
                    </a:lnTo>
                    <a:lnTo>
                      <a:pt x="327660" y="577850"/>
                    </a:lnTo>
                    <a:lnTo>
                      <a:pt x="328409" y="579120"/>
                    </a:lnTo>
                    <a:lnTo>
                      <a:pt x="328523" y="577684"/>
                    </a:lnTo>
                    <a:lnTo>
                      <a:pt x="326059" y="576580"/>
                    </a:lnTo>
                    <a:lnTo>
                      <a:pt x="325285" y="572770"/>
                    </a:lnTo>
                    <a:lnTo>
                      <a:pt x="325843" y="571500"/>
                    </a:lnTo>
                    <a:lnTo>
                      <a:pt x="329171" y="571500"/>
                    </a:lnTo>
                    <a:lnTo>
                      <a:pt x="327888" y="570230"/>
                    </a:lnTo>
                    <a:lnTo>
                      <a:pt x="327774" y="568960"/>
                    </a:lnTo>
                    <a:lnTo>
                      <a:pt x="328155" y="566420"/>
                    </a:lnTo>
                    <a:lnTo>
                      <a:pt x="327774" y="565150"/>
                    </a:lnTo>
                    <a:lnTo>
                      <a:pt x="327583" y="563880"/>
                    </a:lnTo>
                    <a:lnTo>
                      <a:pt x="329285" y="563880"/>
                    </a:lnTo>
                    <a:lnTo>
                      <a:pt x="330174" y="566420"/>
                    </a:lnTo>
                    <a:lnTo>
                      <a:pt x="331343" y="567690"/>
                    </a:lnTo>
                    <a:lnTo>
                      <a:pt x="331152" y="570230"/>
                    </a:lnTo>
                    <a:lnTo>
                      <a:pt x="331685" y="570230"/>
                    </a:lnTo>
                    <a:lnTo>
                      <a:pt x="331749" y="572770"/>
                    </a:lnTo>
                    <a:lnTo>
                      <a:pt x="338150" y="572770"/>
                    </a:lnTo>
                    <a:lnTo>
                      <a:pt x="340487" y="572770"/>
                    </a:lnTo>
                    <a:lnTo>
                      <a:pt x="340487" y="570230"/>
                    </a:lnTo>
                    <a:lnTo>
                      <a:pt x="336842" y="570230"/>
                    </a:lnTo>
                    <a:lnTo>
                      <a:pt x="334733" y="567690"/>
                    </a:lnTo>
                    <a:lnTo>
                      <a:pt x="333019" y="567690"/>
                    </a:lnTo>
                    <a:lnTo>
                      <a:pt x="332333" y="565150"/>
                    </a:lnTo>
                    <a:lnTo>
                      <a:pt x="331266" y="563880"/>
                    </a:lnTo>
                    <a:lnTo>
                      <a:pt x="330555" y="562610"/>
                    </a:lnTo>
                    <a:lnTo>
                      <a:pt x="332562" y="562610"/>
                    </a:lnTo>
                    <a:lnTo>
                      <a:pt x="335343" y="563880"/>
                    </a:lnTo>
                    <a:lnTo>
                      <a:pt x="337350" y="567690"/>
                    </a:lnTo>
                    <a:lnTo>
                      <a:pt x="337350" y="566420"/>
                    </a:lnTo>
                    <a:lnTo>
                      <a:pt x="337502" y="566420"/>
                    </a:lnTo>
                    <a:lnTo>
                      <a:pt x="336550" y="565150"/>
                    </a:lnTo>
                    <a:lnTo>
                      <a:pt x="335686" y="563880"/>
                    </a:lnTo>
                    <a:lnTo>
                      <a:pt x="331495" y="561340"/>
                    </a:lnTo>
                    <a:lnTo>
                      <a:pt x="329679" y="560070"/>
                    </a:lnTo>
                    <a:lnTo>
                      <a:pt x="329450" y="560070"/>
                    </a:lnTo>
                    <a:lnTo>
                      <a:pt x="329044" y="558800"/>
                    </a:lnTo>
                    <a:lnTo>
                      <a:pt x="332054" y="557530"/>
                    </a:lnTo>
                    <a:lnTo>
                      <a:pt x="333222" y="560070"/>
                    </a:lnTo>
                    <a:lnTo>
                      <a:pt x="335292" y="561340"/>
                    </a:lnTo>
                    <a:lnTo>
                      <a:pt x="334645" y="558800"/>
                    </a:lnTo>
                    <a:lnTo>
                      <a:pt x="333667" y="557530"/>
                    </a:lnTo>
                    <a:lnTo>
                      <a:pt x="328879" y="556260"/>
                    </a:lnTo>
                    <a:lnTo>
                      <a:pt x="328561" y="554990"/>
                    </a:lnTo>
                    <a:lnTo>
                      <a:pt x="329323" y="553720"/>
                    </a:lnTo>
                    <a:lnTo>
                      <a:pt x="332473" y="551180"/>
                    </a:lnTo>
                    <a:lnTo>
                      <a:pt x="334378" y="552450"/>
                    </a:lnTo>
                    <a:lnTo>
                      <a:pt x="337019" y="551180"/>
                    </a:lnTo>
                    <a:lnTo>
                      <a:pt x="338416" y="553720"/>
                    </a:lnTo>
                    <a:lnTo>
                      <a:pt x="340233" y="554990"/>
                    </a:lnTo>
                    <a:lnTo>
                      <a:pt x="343725" y="552450"/>
                    </a:lnTo>
                    <a:lnTo>
                      <a:pt x="344182" y="554990"/>
                    </a:lnTo>
                    <a:lnTo>
                      <a:pt x="347802" y="554990"/>
                    </a:lnTo>
                    <a:lnTo>
                      <a:pt x="349084" y="553720"/>
                    </a:lnTo>
                    <a:lnTo>
                      <a:pt x="350393" y="553720"/>
                    </a:lnTo>
                    <a:lnTo>
                      <a:pt x="350100" y="552450"/>
                    </a:lnTo>
                    <a:lnTo>
                      <a:pt x="352247" y="552450"/>
                    </a:lnTo>
                    <a:lnTo>
                      <a:pt x="352920" y="553720"/>
                    </a:lnTo>
                    <a:lnTo>
                      <a:pt x="350558" y="554990"/>
                    </a:lnTo>
                    <a:lnTo>
                      <a:pt x="350456" y="554189"/>
                    </a:lnTo>
                    <a:lnTo>
                      <a:pt x="348805" y="556260"/>
                    </a:lnTo>
                    <a:lnTo>
                      <a:pt x="349897" y="557530"/>
                    </a:lnTo>
                    <a:lnTo>
                      <a:pt x="352425" y="554990"/>
                    </a:lnTo>
                    <a:lnTo>
                      <a:pt x="353669" y="557530"/>
                    </a:lnTo>
                    <a:lnTo>
                      <a:pt x="351701" y="557530"/>
                    </a:lnTo>
                    <a:lnTo>
                      <a:pt x="351028" y="558800"/>
                    </a:lnTo>
                    <a:lnTo>
                      <a:pt x="352158" y="560070"/>
                    </a:lnTo>
                    <a:lnTo>
                      <a:pt x="356463" y="560070"/>
                    </a:lnTo>
                    <a:lnTo>
                      <a:pt x="356298" y="557530"/>
                    </a:lnTo>
                    <a:lnTo>
                      <a:pt x="357987" y="557530"/>
                    </a:lnTo>
                    <a:lnTo>
                      <a:pt x="357771" y="558800"/>
                    </a:lnTo>
                    <a:lnTo>
                      <a:pt x="357327" y="558800"/>
                    </a:lnTo>
                    <a:lnTo>
                      <a:pt x="357606" y="561340"/>
                    </a:lnTo>
                    <a:lnTo>
                      <a:pt x="358343" y="562610"/>
                    </a:lnTo>
                    <a:lnTo>
                      <a:pt x="358825" y="562610"/>
                    </a:lnTo>
                    <a:lnTo>
                      <a:pt x="358825" y="560324"/>
                    </a:lnTo>
                    <a:lnTo>
                      <a:pt x="358673" y="560070"/>
                    </a:lnTo>
                    <a:lnTo>
                      <a:pt x="359130" y="558800"/>
                    </a:lnTo>
                    <a:lnTo>
                      <a:pt x="362331" y="558800"/>
                    </a:lnTo>
                    <a:lnTo>
                      <a:pt x="362331" y="549109"/>
                    </a:lnTo>
                    <a:lnTo>
                      <a:pt x="361950" y="548728"/>
                    </a:lnTo>
                    <a:lnTo>
                      <a:pt x="361950" y="557530"/>
                    </a:lnTo>
                    <a:lnTo>
                      <a:pt x="359714" y="557530"/>
                    </a:lnTo>
                    <a:lnTo>
                      <a:pt x="359498" y="554990"/>
                    </a:lnTo>
                    <a:lnTo>
                      <a:pt x="361886" y="556260"/>
                    </a:lnTo>
                    <a:lnTo>
                      <a:pt x="361950" y="557530"/>
                    </a:lnTo>
                    <a:lnTo>
                      <a:pt x="361950" y="548728"/>
                    </a:lnTo>
                    <a:lnTo>
                      <a:pt x="361467" y="548246"/>
                    </a:lnTo>
                    <a:lnTo>
                      <a:pt x="361467" y="553720"/>
                    </a:lnTo>
                    <a:lnTo>
                      <a:pt x="361086" y="554990"/>
                    </a:lnTo>
                    <a:lnTo>
                      <a:pt x="360184" y="553720"/>
                    </a:lnTo>
                    <a:lnTo>
                      <a:pt x="359270" y="553720"/>
                    </a:lnTo>
                    <a:lnTo>
                      <a:pt x="359244" y="552450"/>
                    </a:lnTo>
                    <a:lnTo>
                      <a:pt x="361073" y="552450"/>
                    </a:lnTo>
                    <a:lnTo>
                      <a:pt x="361467" y="553720"/>
                    </a:lnTo>
                    <a:lnTo>
                      <a:pt x="361467" y="548246"/>
                    </a:lnTo>
                    <a:lnTo>
                      <a:pt x="360565" y="547370"/>
                    </a:lnTo>
                    <a:lnTo>
                      <a:pt x="360857" y="546100"/>
                    </a:lnTo>
                    <a:lnTo>
                      <a:pt x="358838" y="546100"/>
                    </a:lnTo>
                    <a:lnTo>
                      <a:pt x="358508" y="544830"/>
                    </a:lnTo>
                    <a:lnTo>
                      <a:pt x="358178" y="543560"/>
                    </a:lnTo>
                    <a:lnTo>
                      <a:pt x="357987" y="543560"/>
                    </a:lnTo>
                    <a:lnTo>
                      <a:pt x="357987" y="553720"/>
                    </a:lnTo>
                    <a:lnTo>
                      <a:pt x="357847" y="554990"/>
                    </a:lnTo>
                    <a:lnTo>
                      <a:pt x="356171" y="554990"/>
                    </a:lnTo>
                    <a:lnTo>
                      <a:pt x="356095" y="553720"/>
                    </a:lnTo>
                    <a:lnTo>
                      <a:pt x="356628" y="553720"/>
                    </a:lnTo>
                    <a:lnTo>
                      <a:pt x="357111" y="552450"/>
                    </a:lnTo>
                    <a:lnTo>
                      <a:pt x="355727" y="552450"/>
                    </a:lnTo>
                    <a:lnTo>
                      <a:pt x="355714" y="551180"/>
                    </a:lnTo>
                    <a:lnTo>
                      <a:pt x="356171" y="549910"/>
                    </a:lnTo>
                    <a:lnTo>
                      <a:pt x="357365" y="551180"/>
                    </a:lnTo>
                    <a:lnTo>
                      <a:pt x="357263" y="552450"/>
                    </a:lnTo>
                    <a:lnTo>
                      <a:pt x="357111" y="552450"/>
                    </a:lnTo>
                    <a:lnTo>
                      <a:pt x="357543" y="553720"/>
                    </a:lnTo>
                    <a:lnTo>
                      <a:pt x="357987" y="553720"/>
                    </a:lnTo>
                    <a:lnTo>
                      <a:pt x="357987" y="543560"/>
                    </a:lnTo>
                    <a:lnTo>
                      <a:pt x="357352" y="543560"/>
                    </a:lnTo>
                    <a:lnTo>
                      <a:pt x="357047" y="543204"/>
                    </a:lnTo>
                    <a:lnTo>
                      <a:pt x="357047" y="548640"/>
                    </a:lnTo>
                    <a:lnTo>
                      <a:pt x="356514" y="548640"/>
                    </a:lnTo>
                    <a:lnTo>
                      <a:pt x="355942" y="549910"/>
                    </a:lnTo>
                    <a:lnTo>
                      <a:pt x="355003" y="548640"/>
                    </a:lnTo>
                    <a:lnTo>
                      <a:pt x="355612" y="547370"/>
                    </a:lnTo>
                    <a:lnTo>
                      <a:pt x="356247" y="547370"/>
                    </a:lnTo>
                    <a:lnTo>
                      <a:pt x="357047" y="548640"/>
                    </a:lnTo>
                    <a:lnTo>
                      <a:pt x="357047" y="543204"/>
                    </a:lnTo>
                    <a:lnTo>
                      <a:pt x="356298" y="542290"/>
                    </a:lnTo>
                    <a:lnTo>
                      <a:pt x="355765" y="542290"/>
                    </a:lnTo>
                    <a:lnTo>
                      <a:pt x="355155" y="541020"/>
                    </a:lnTo>
                    <a:lnTo>
                      <a:pt x="357238" y="539750"/>
                    </a:lnTo>
                    <a:lnTo>
                      <a:pt x="358063" y="539750"/>
                    </a:lnTo>
                    <a:lnTo>
                      <a:pt x="359562" y="542290"/>
                    </a:lnTo>
                    <a:lnTo>
                      <a:pt x="359879" y="543560"/>
                    </a:lnTo>
                    <a:lnTo>
                      <a:pt x="361289" y="543560"/>
                    </a:lnTo>
                    <a:lnTo>
                      <a:pt x="361289" y="544830"/>
                    </a:lnTo>
                    <a:lnTo>
                      <a:pt x="361746" y="546100"/>
                    </a:lnTo>
                    <a:lnTo>
                      <a:pt x="362115" y="546100"/>
                    </a:lnTo>
                    <a:lnTo>
                      <a:pt x="363829" y="547370"/>
                    </a:lnTo>
                    <a:lnTo>
                      <a:pt x="364236" y="549910"/>
                    </a:lnTo>
                    <a:lnTo>
                      <a:pt x="367258" y="551180"/>
                    </a:lnTo>
                    <a:lnTo>
                      <a:pt x="366979" y="552450"/>
                    </a:lnTo>
                    <a:lnTo>
                      <a:pt x="366369" y="553720"/>
                    </a:lnTo>
                    <a:lnTo>
                      <a:pt x="367969" y="552450"/>
                    </a:lnTo>
                    <a:lnTo>
                      <a:pt x="368769" y="553720"/>
                    </a:lnTo>
                    <a:lnTo>
                      <a:pt x="369633" y="554990"/>
                    </a:lnTo>
                    <a:lnTo>
                      <a:pt x="370281" y="557530"/>
                    </a:lnTo>
                    <a:lnTo>
                      <a:pt x="371119" y="558800"/>
                    </a:lnTo>
                    <a:lnTo>
                      <a:pt x="372071" y="561340"/>
                    </a:lnTo>
                    <a:lnTo>
                      <a:pt x="372440" y="562610"/>
                    </a:lnTo>
                    <a:lnTo>
                      <a:pt x="372986" y="563880"/>
                    </a:lnTo>
                    <a:lnTo>
                      <a:pt x="373011" y="565150"/>
                    </a:lnTo>
                    <a:lnTo>
                      <a:pt x="373672" y="567690"/>
                    </a:lnTo>
                    <a:lnTo>
                      <a:pt x="372821" y="568960"/>
                    </a:lnTo>
                    <a:lnTo>
                      <a:pt x="373214" y="568960"/>
                    </a:lnTo>
                    <a:lnTo>
                      <a:pt x="373684" y="570230"/>
                    </a:lnTo>
                    <a:lnTo>
                      <a:pt x="373989" y="571500"/>
                    </a:lnTo>
                    <a:lnTo>
                      <a:pt x="373989" y="564781"/>
                    </a:lnTo>
                    <a:lnTo>
                      <a:pt x="373913" y="563880"/>
                    </a:lnTo>
                    <a:lnTo>
                      <a:pt x="374916" y="562610"/>
                    </a:lnTo>
                    <a:lnTo>
                      <a:pt x="374510" y="562610"/>
                    </a:lnTo>
                    <a:lnTo>
                      <a:pt x="373964" y="561340"/>
                    </a:lnTo>
                    <a:lnTo>
                      <a:pt x="373341" y="560070"/>
                    </a:lnTo>
                    <a:lnTo>
                      <a:pt x="373456" y="558800"/>
                    </a:lnTo>
                    <a:lnTo>
                      <a:pt x="371094" y="557530"/>
                    </a:lnTo>
                    <a:lnTo>
                      <a:pt x="371563" y="556260"/>
                    </a:lnTo>
                    <a:lnTo>
                      <a:pt x="372808" y="554990"/>
                    </a:lnTo>
                    <a:lnTo>
                      <a:pt x="377469" y="565150"/>
                    </a:lnTo>
                    <a:lnTo>
                      <a:pt x="377469" y="562102"/>
                    </a:lnTo>
                    <a:lnTo>
                      <a:pt x="377202" y="561340"/>
                    </a:lnTo>
                    <a:lnTo>
                      <a:pt x="377113" y="560070"/>
                    </a:lnTo>
                    <a:lnTo>
                      <a:pt x="375462" y="558800"/>
                    </a:lnTo>
                    <a:lnTo>
                      <a:pt x="375564" y="557530"/>
                    </a:lnTo>
                    <a:lnTo>
                      <a:pt x="376593" y="556260"/>
                    </a:lnTo>
                    <a:lnTo>
                      <a:pt x="375132" y="556260"/>
                    </a:lnTo>
                    <a:lnTo>
                      <a:pt x="373735" y="553720"/>
                    </a:lnTo>
                    <a:lnTo>
                      <a:pt x="375920" y="552450"/>
                    </a:lnTo>
                    <a:lnTo>
                      <a:pt x="377964" y="553720"/>
                    </a:lnTo>
                    <a:lnTo>
                      <a:pt x="377164" y="556260"/>
                    </a:lnTo>
                    <a:lnTo>
                      <a:pt x="379564" y="556260"/>
                    </a:lnTo>
                    <a:lnTo>
                      <a:pt x="379806" y="557530"/>
                    </a:lnTo>
                    <a:lnTo>
                      <a:pt x="377609" y="560070"/>
                    </a:lnTo>
                    <a:lnTo>
                      <a:pt x="379984" y="558800"/>
                    </a:lnTo>
                    <a:lnTo>
                      <a:pt x="380466" y="561340"/>
                    </a:lnTo>
                    <a:lnTo>
                      <a:pt x="381038" y="562610"/>
                    </a:lnTo>
                    <a:lnTo>
                      <a:pt x="381419" y="566420"/>
                    </a:lnTo>
                    <a:lnTo>
                      <a:pt x="381419" y="559943"/>
                    </a:lnTo>
                    <a:lnTo>
                      <a:pt x="380847" y="558800"/>
                    </a:lnTo>
                    <a:lnTo>
                      <a:pt x="381228" y="557530"/>
                    </a:lnTo>
                    <a:lnTo>
                      <a:pt x="383552" y="556260"/>
                    </a:lnTo>
                    <a:lnTo>
                      <a:pt x="384187" y="560070"/>
                    </a:lnTo>
                    <a:lnTo>
                      <a:pt x="384187" y="554786"/>
                    </a:lnTo>
                    <a:lnTo>
                      <a:pt x="383832" y="554990"/>
                    </a:lnTo>
                    <a:lnTo>
                      <a:pt x="382930" y="553720"/>
                    </a:lnTo>
                    <a:lnTo>
                      <a:pt x="384111" y="552450"/>
                    </a:lnTo>
                    <a:lnTo>
                      <a:pt x="384987" y="552450"/>
                    </a:lnTo>
                    <a:lnTo>
                      <a:pt x="385927" y="553720"/>
                    </a:lnTo>
                    <a:lnTo>
                      <a:pt x="385927" y="548640"/>
                    </a:lnTo>
                    <a:lnTo>
                      <a:pt x="384251" y="548640"/>
                    </a:lnTo>
                    <a:lnTo>
                      <a:pt x="384251" y="549910"/>
                    </a:lnTo>
                    <a:lnTo>
                      <a:pt x="382676" y="550837"/>
                    </a:lnTo>
                    <a:lnTo>
                      <a:pt x="382676" y="554990"/>
                    </a:lnTo>
                    <a:lnTo>
                      <a:pt x="380619" y="557530"/>
                    </a:lnTo>
                    <a:lnTo>
                      <a:pt x="379222" y="554990"/>
                    </a:lnTo>
                    <a:lnTo>
                      <a:pt x="380911" y="553720"/>
                    </a:lnTo>
                    <a:lnTo>
                      <a:pt x="382676" y="554990"/>
                    </a:lnTo>
                    <a:lnTo>
                      <a:pt x="382676" y="550837"/>
                    </a:lnTo>
                    <a:lnTo>
                      <a:pt x="382092" y="551180"/>
                    </a:lnTo>
                    <a:lnTo>
                      <a:pt x="379945" y="551180"/>
                    </a:lnTo>
                    <a:lnTo>
                      <a:pt x="380365" y="549910"/>
                    </a:lnTo>
                    <a:lnTo>
                      <a:pt x="384251" y="549910"/>
                    </a:lnTo>
                    <a:lnTo>
                      <a:pt x="384251" y="548640"/>
                    </a:lnTo>
                    <a:lnTo>
                      <a:pt x="383667" y="547370"/>
                    </a:lnTo>
                    <a:lnTo>
                      <a:pt x="383298" y="546100"/>
                    </a:lnTo>
                    <a:lnTo>
                      <a:pt x="385152" y="544830"/>
                    </a:lnTo>
                    <a:lnTo>
                      <a:pt x="386880" y="546100"/>
                    </a:lnTo>
                    <a:lnTo>
                      <a:pt x="388658" y="546100"/>
                    </a:lnTo>
                    <a:lnTo>
                      <a:pt x="388658" y="540105"/>
                    </a:lnTo>
                    <a:lnTo>
                      <a:pt x="388327" y="540334"/>
                    </a:lnTo>
                    <a:lnTo>
                      <a:pt x="388327" y="543560"/>
                    </a:lnTo>
                    <a:lnTo>
                      <a:pt x="387654" y="544830"/>
                    </a:lnTo>
                    <a:lnTo>
                      <a:pt x="386219" y="544830"/>
                    </a:lnTo>
                    <a:lnTo>
                      <a:pt x="386334" y="543560"/>
                    </a:lnTo>
                    <a:lnTo>
                      <a:pt x="388327" y="543560"/>
                    </a:lnTo>
                    <a:lnTo>
                      <a:pt x="388327" y="540334"/>
                    </a:lnTo>
                    <a:lnTo>
                      <a:pt x="387324" y="541020"/>
                    </a:lnTo>
                    <a:lnTo>
                      <a:pt x="386753" y="538480"/>
                    </a:lnTo>
                    <a:lnTo>
                      <a:pt x="389102" y="538480"/>
                    </a:lnTo>
                    <a:lnTo>
                      <a:pt x="389166" y="539750"/>
                    </a:lnTo>
                    <a:lnTo>
                      <a:pt x="389166" y="537210"/>
                    </a:lnTo>
                    <a:lnTo>
                      <a:pt x="386511" y="537210"/>
                    </a:lnTo>
                    <a:lnTo>
                      <a:pt x="386588" y="535940"/>
                    </a:lnTo>
                    <a:lnTo>
                      <a:pt x="386854" y="535940"/>
                    </a:lnTo>
                    <a:lnTo>
                      <a:pt x="389051" y="534670"/>
                    </a:lnTo>
                    <a:lnTo>
                      <a:pt x="389204" y="536003"/>
                    </a:lnTo>
                    <a:lnTo>
                      <a:pt x="389623" y="537210"/>
                    </a:lnTo>
                    <a:lnTo>
                      <a:pt x="389623" y="522020"/>
                    </a:lnTo>
                    <a:lnTo>
                      <a:pt x="389293" y="521423"/>
                    </a:lnTo>
                    <a:lnTo>
                      <a:pt x="389293" y="525780"/>
                    </a:lnTo>
                    <a:lnTo>
                      <a:pt x="389293" y="532130"/>
                    </a:lnTo>
                    <a:lnTo>
                      <a:pt x="387883" y="533400"/>
                    </a:lnTo>
                    <a:lnTo>
                      <a:pt x="387883" y="532130"/>
                    </a:lnTo>
                    <a:lnTo>
                      <a:pt x="389293" y="532130"/>
                    </a:lnTo>
                    <a:lnTo>
                      <a:pt x="389293" y="525780"/>
                    </a:lnTo>
                    <a:lnTo>
                      <a:pt x="387680" y="525780"/>
                    </a:lnTo>
                    <a:lnTo>
                      <a:pt x="387680" y="528320"/>
                    </a:lnTo>
                    <a:lnTo>
                      <a:pt x="386689" y="528320"/>
                    </a:lnTo>
                    <a:lnTo>
                      <a:pt x="386689" y="534670"/>
                    </a:lnTo>
                    <a:lnTo>
                      <a:pt x="385813" y="535940"/>
                    </a:lnTo>
                    <a:lnTo>
                      <a:pt x="385813" y="538480"/>
                    </a:lnTo>
                    <a:lnTo>
                      <a:pt x="385673" y="541020"/>
                    </a:lnTo>
                    <a:lnTo>
                      <a:pt x="383628" y="541020"/>
                    </a:lnTo>
                    <a:lnTo>
                      <a:pt x="383311" y="539750"/>
                    </a:lnTo>
                    <a:lnTo>
                      <a:pt x="383590" y="538480"/>
                    </a:lnTo>
                    <a:lnTo>
                      <a:pt x="385813" y="538480"/>
                    </a:lnTo>
                    <a:lnTo>
                      <a:pt x="385813" y="535940"/>
                    </a:lnTo>
                    <a:lnTo>
                      <a:pt x="384924" y="537210"/>
                    </a:lnTo>
                    <a:lnTo>
                      <a:pt x="383654" y="534670"/>
                    </a:lnTo>
                    <a:lnTo>
                      <a:pt x="386689" y="534670"/>
                    </a:lnTo>
                    <a:lnTo>
                      <a:pt x="386689" y="528320"/>
                    </a:lnTo>
                    <a:lnTo>
                      <a:pt x="385279" y="528320"/>
                    </a:lnTo>
                    <a:lnTo>
                      <a:pt x="385902" y="525780"/>
                    </a:lnTo>
                    <a:lnTo>
                      <a:pt x="387680" y="528320"/>
                    </a:lnTo>
                    <a:lnTo>
                      <a:pt x="387680" y="525780"/>
                    </a:lnTo>
                    <a:lnTo>
                      <a:pt x="386638" y="525780"/>
                    </a:lnTo>
                    <a:lnTo>
                      <a:pt x="387286" y="523240"/>
                    </a:lnTo>
                    <a:lnTo>
                      <a:pt x="389293" y="525780"/>
                    </a:lnTo>
                    <a:lnTo>
                      <a:pt x="389293" y="521423"/>
                    </a:lnTo>
                    <a:lnTo>
                      <a:pt x="388886" y="520700"/>
                    </a:lnTo>
                    <a:lnTo>
                      <a:pt x="389013" y="519430"/>
                    </a:lnTo>
                    <a:lnTo>
                      <a:pt x="390715" y="519430"/>
                    </a:lnTo>
                    <a:lnTo>
                      <a:pt x="390702" y="518160"/>
                    </a:lnTo>
                    <a:lnTo>
                      <a:pt x="392417" y="516890"/>
                    </a:lnTo>
                    <a:lnTo>
                      <a:pt x="394093" y="519430"/>
                    </a:lnTo>
                    <a:lnTo>
                      <a:pt x="394093" y="517804"/>
                    </a:lnTo>
                    <a:lnTo>
                      <a:pt x="393458" y="516890"/>
                    </a:lnTo>
                    <a:lnTo>
                      <a:pt x="392582" y="515620"/>
                    </a:lnTo>
                    <a:lnTo>
                      <a:pt x="392252" y="515620"/>
                    </a:lnTo>
                    <a:lnTo>
                      <a:pt x="393573" y="514350"/>
                    </a:lnTo>
                    <a:lnTo>
                      <a:pt x="395630" y="515404"/>
                    </a:lnTo>
                    <a:lnTo>
                      <a:pt x="395376" y="514350"/>
                    </a:lnTo>
                    <a:lnTo>
                      <a:pt x="394068" y="514350"/>
                    </a:lnTo>
                    <a:lnTo>
                      <a:pt x="393865" y="513219"/>
                    </a:lnTo>
                    <a:lnTo>
                      <a:pt x="393852" y="513054"/>
                    </a:lnTo>
                    <a:lnTo>
                      <a:pt x="395122" y="510540"/>
                    </a:lnTo>
                    <a:lnTo>
                      <a:pt x="395884" y="511822"/>
                    </a:lnTo>
                    <a:lnTo>
                      <a:pt x="397916" y="513080"/>
                    </a:lnTo>
                    <a:lnTo>
                      <a:pt x="396976" y="511810"/>
                    </a:lnTo>
                    <a:lnTo>
                      <a:pt x="399554" y="511810"/>
                    </a:lnTo>
                    <a:lnTo>
                      <a:pt x="399554" y="509739"/>
                    </a:lnTo>
                    <a:lnTo>
                      <a:pt x="398843" y="509270"/>
                    </a:lnTo>
                    <a:lnTo>
                      <a:pt x="399059" y="508000"/>
                    </a:lnTo>
                    <a:lnTo>
                      <a:pt x="400037" y="506730"/>
                    </a:lnTo>
                    <a:lnTo>
                      <a:pt x="401142" y="508000"/>
                    </a:lnTo>
                    <a:lnTo>
                      <a:pt x="399694" y="505460"/>
                    </a:lnTo>
                    <a:lnTo>
                      <a:pt x="400126" y="504190"/>
                    </a:lnTo>
                    <a:lnTo>
                      <a:pt x="402234" y="504190"/>
                    </a:lnTo>
                    <a:lnTo>
                      <a:pt x="401612" y="502920"/>
                    </a:lnTo>
                    <a:lnTo>
                      <a:pt x="400481" y="501650"/>
                    </a:lnTo>
                    <a:lnTo>
                      <a:pt x="402348" y="499110"/>
                    </a:lnTo>
                    <a:lnTo>
                      <a:pt x="406069" y="502920"/>
                    </a:lnTo>
                    <a:lnTo>
                      <a:pt x="404952" y="504190"/>
                    </a:lnTo>
                    <a:lnTo>
                      <a:pt x="403364" y="502920"/>
                    </a:lnTo>
                    <a:lnTo>
                      <a:pt x="402158" y="502920"/>
                    </a:lnTo>
                    <a:lnTo>
                      <a:pt x="402437" y="504190"/>
                    </a:lnTo>
                    <a:lnTo>
                      <a:pt x="402640" y="504190"/>
                    </a:lnTo>
                    <a:lnTo>
                      <a:pt x="404495" y="505460"/>
                    </a:lnTo>
                    <a:lnTo>
                      <a:pt x="404876" y="506628"/>
                    </a:lnTo>
                    <a:lnTo>
                      <a:pt x="404901" y="506818"/>
                    </a:lnTo>
                    <a:lnTo>
                      <a:pt x="404698" y="508000"/>
                    </a:lnTo>
                    <a:lnTo>
                      <a:pt x="406971" y="506730"/>
                    </a:lnTo>
                    <a:lnTo>
                      <a:pt x="407847" y="508000"/>
                    </a:lnTo>
                    <a:lnTo>
                      <a:pt x="407682" y="509270"/>
                    </a:lnTo>
                    <a:lnTo>
                      <a:pt x="409130" y="509270"/>
                    </a:lnTo>
                    <a:lnTo>
                      <a:pt x="409435" y="510540"/>
                    </a:lnTo>
                    <a:lnTo>
                      <a:pt x="409435" y="508000"/>
                    </a:lnTo>
                    <a:lnTo>
                      <a:pt x="408089" y="508000"/>
                    </a:lnTo>
                    <a:lnTo>
                      <a:pt x="408292" y="506818"/>
                    </a:lnTo>
                    <a:lnTo>
                      <a:pt x="408292" y="506628"/>
                    </a:lnTo>
                    <a:lnTo>
                      <a:pt x="408114" y="505460"/>
                    </a:lnTo>
                    <a:lnTo>
                      <a:pt x="406082" y="506730"/>
                    </a:lnTo>
                    <a:lnTo>
                      <a:pt x="407187" y="502920"/>
                    </a:lnTo>
                    <a:lnTo>
                      <a:pt x="408266" y="504190"/>
                    </a:lnTo>
                    <a:lnTo>
                      <a:pt x="409587" y="504190"/>
                    </a:lnTo>
                    <a:lnTo>
                      <a:pt x="409117" y="505460"/>
                    </a:lnTo>
                    <a:lnTo>
                      <a:pt x="410806" y="505460"/>
                    </a:lnTo>
                    <a:lnTo>
                      <a:pt x="410311" y="504190"/>
                    </a:lnTo>
                    <a:lnTo>
                      <a:pt x="409219" y="502920"/>
                    </a:lnTo>
                    <a:lnTo>
                      <a:pt x="408622" y="502920"/>
                    </a:lnTo>
                    <a:lnTo>
                      <a:pt x="407949" y="501650"/>
                    </a:lnTo>
                    <a:lnTo>
                      <a:pt x="410464" y="500380"/>
                    </a:lnTo>
                    <a:lnTo>
                      <a:pt x="408838" y="499110"/>
                    </a:lnTo>
                    <a:lnTo>
                      <a:pt x="410819" y="499110"/>
                    </a:lnTo>
                    <a:lnTo>
                      <a:pt x="412673" y="500380"/>
                    </a:lnTo>
                    <a:lnTo>
                      <a:pt x="413943" y="501650"/>
                    </a:lnTo>
                    <a:lnTo>
                      <a:pt x="413943" y="499910"/>
                    </a:lnTo>
                    <a:lnTo>
                      <a:pt x="413321" y="499110"/>
                    </a:lnTo>
                    <a:lnTo>
                      <a:pt x="412419" y="499110"/>
                    </a:lnTo>
                    <a:lnTo>
                      <a:pt x="410845" y="497840"/>
                    </a:lnTo>
                    <a:lnTo>
                      <a:pt x="409486" y="497840"/>
                    </a:lnTo>
                    <a:lnTo>
                      <a:pt x="410235" y="496570"/>
                    </a:lnTo>
                    <a:lnTo>
                      <a:pt x="409803" y="496570"/>
                    </a:lnTo>
                    <a:lnTo>
                      <a:pt x="409181" y="495300"/>
                    </a:lnTo>
                    <a:lnTo>
                      <a:pt x="408190" y="496570"/>
                    </a:lnTo>
                    <a:lnTo>
                      <a:pt x="407530" y="497840"/>
                    </a:lnTo>
                    <a:lnTo>
                      <a:pt x="406742" y="497840"/>
                    </a:lnTo>
                    <a:lnTo>
                      <a:pt x="407047" y="499110"/>
                    </a:lnTo>
                    <a:lnTo>
                      <a:pt x="407606" y="499110"/>
                    </a:lnTo>
                    <a:lnTo>
                      <a:pt x="407377" y="500380"/>
                    </a:lnTo>
                    <a:lnTo>
                      <a:pt x="406933" y="500380"/>
                    </a:lnTo>
                    <a:lnTo>
                      <a:pt x="406603" y="501650"/>
                    </a:lnTo>
                    <a:lnTo>
                      <a:pt x="404393" y="500380"/>
                    </a:lnTo>
                    <a:lnTo>
                      <a:pt x="405752" y="499110"/>
                    </a:lnTo>
                    <a:lnTo>
                      <a:pt x="402564" y="499110"/>
                    </a:lnTo>
                    <a:lnTo>
                      <a:pt x="401624" y="497840"/>
                    </a:lnTo>
                    <a:lnTo>
                      <a:pt x="402640" y="496570"/>
                    </a:lnTo>
                    <a:lnTo>
                      <a:pt x="403694" y="495300"/>
                    </a:lnTo>
                    <a:lnTo>
                      <a:pt x="401878" y="495300"/>
                    </a:lnTo>
                    <a:lnTo>
                      <a:pt x="401993" y="494030"/>
                    </a:lnTo>
                    <a:lnTo>
                      <a:pt x="404202" y="494030"/>
                    </a:lnTo>
                    <a:lnTo>
                      <a:pt x="402805" y="492760"/>
                    </a:lnTo>
                    <a:lnTo>
                      <a:pt x="401408" y="491490"/>
                    </a:lnTo>
                    <a:lnTo>
                      <a:pt x="400926" y="491845"/>
                    </a:lnTo>
                    <a:lnTo>
                      <a:pt x="400926" y="499110"/>
                    </a:lnTo>
                    <a:lnTo>
                      <a:pt x="400837" y="500380"/>
                    </a:lnTo>
                    <a:lnTo>
                      <a:pt x="399567" y="500380"/>
                    </a:lnTo>
                    <a:lnTo>
                      <a:pt x="399567" y="502920"/>
                    </a:lnTo>
                    <a:lnTo>
                      <a:pt x="399288" y="504190"/>
                    </a:lnTo>
                    <a:lnTo>
                      <a:pt x="397281" y="504190"/>
                    </a:lnTo>
                    <a:lnTo>
                      <a:pt x="397979" y="505460"/>
                    </a:lnTo>
                    <a:lnTo>
                      <a:pt x="398589" y="505460"/>
                    </a:lnTo>
                    <a:lnTo>
                      <a:pt x="397941" y="506730"/>
                    </a:lnTo>
                    <a:lnTo>
                      <a:pt x="395008" y="506730"/>
                    </a:lnTo>
                    <a:lnTo>
                      <a:pt x="394716" y="504190"/>
                    </a:lnTo>
                    <a:lnTo>
                      <a:pt x="396240" y="504190"/>
                    </a:lnTo>
                    <a:lnTo>
                      <a:pt x="395884" y="502920"/>
                    </a:lnTo>
                    <a:lnTo>
                      <a:pt x="394385" y="501650"/>
                    </a:lnTo>
                    <a:lnTo>
                      <a:pt x="396138" y="500380"/>
                    </a:lnTo>
                    <a:lnTo>
                      <a:pt x="399567" y="502920"/>
                    </a:lnTo>
                    <a:lnTo>
                      <a:pt x="399567" y="500380"/>
                    </a:lnTo>
                    <a:lnTo>
                      <a:pt x="398576" y="500380"/>
                    </a:lnTo>
                    <a:lnTo>
                      <a:pt x="397611" y="499110"/>
                    </a:lnTo>
                    <a:lnTo>
                      <a:pt x="398767" y="499110"/>
                    </a:lnTo>
                    <a:lnTo>
                      <a:pt x="399605" y="497840"/>
                    </a:lnTo>
                    <a:lnTo>
                      <a:pt x="400926" y="499110"/>
                    </a:lnTo>
                    <a:lnTo>
                      <a:pt x="400926" y="491845"/>
                    </a:lnTo>
                    <a:lnTo>
                      <a:pt x="399669" y="492734"/>
                    </a:lnTo>
                    <a:lnTo>
                      <a:pt x="399669" y="494030"/>
                    </a:lnTo>
                    <a:lnTo>
                      <a:pt x="399008" y="495300"/>
                    </a:lnTo>
                    <a:lnTo>
                      <a:pt x="397611" y="495300"/>
                    </a:lnTo>
                    <a:lnTo>
                      <a:pt x="397611" y="496570"/>
                    </a:lnTo>
                    <a:lnTo>
                      <a:pt x="397522" y="499110"/>
                    </a:lnTo>
                    <a:lnTo>
                      <a:pt x="394411" y="499110"/>
                    </a:lnTo>
                    <a:lnTo>
                      <a:pt x="394347" y="497840"/>
                    </a:lnTo>
                    <a:lnTo>
                      <a:pt x="394296" y="496570"/>
                    </a:lnTo>
                    <a:lnTo>
                      <a:pt x="397611" y="496570"/>
                    </a:lnTo>
                    <a:lnTo>
                      <a:pt x="397611" y="495300"/>
                    </a:lnTo>
                    <a:lnTo>
                      <a:pt x="397167" y="495300"/>
                    </a:lnTo>
                    <a:lnTo>
                      <a:pt x="397484" y="494030"/>
                    </a:lnTo>
                    <a:lnTo>
                      <a:pt x="399669" y="494030"/>
                    </a:lnTo>
                    <a:lnTo>
                      <a:pt x="399669" y="492734"/>
                    </a:lnTo>
                    <a:lnTo>
                      <a:pt x="398995" y="492760"/>
                    </a:lnTo>
                    <a:lnTo>
                      <a:pt x="399415" y="490220"/>
                    </a:lnTo>
                    <a:lnTo>
                      <a:pt x="400367" y="487680"/>
                    </a:lnTo>
                    <a:lnTo>
                      <a:pt x="402221" y="487680"/>
                    </a:lnTo>
                    <a:lnTo>
                      <a:pt x="400253" y="486410"/>
                    </a:lnTo>
                    <a:lnTo>
                      <a:pt x="401548" y="485140"/>
                    </a:lnTo>
                    <a:lnTo>
                      <a:pt x="402005" y="482600"/>
                    </a:lnTo>
                    <a:lnTo>
                      <a:pt x="405231" y="484746"/>
                    </a:lnTo>
                    <a:lnTo>
                      <a:pt x="404749" y="483870"/>
                    </a:lnTo>
                    <a:lnTo>
                      <a:pt x="402285" y="482600"/>
                    </a:lnTo>
                    <a:lnTo>
                      <a:pt x="403898" y="480060"/>
                    </a:lnTo>
                    <a:lnTo>
                      <a:pt x="404025" y="480060"/>
                    </a:lnTo>
                    <a:lnTo>
                      <a:pt x="403479" y="478790"/>
                    </a:lnTo>
                    <a:lnTo>
                      <a:pt x="402907" y="478790"/>
                    </a:lnTo>
                    <a:lnTo>
                      <a:pt x="403301" y="477520"/>
                    </a:lnTo>
                    <a:lnTo>
                      <a:pt x="406158" y="477520"/>
                    </a:lnTo>
                    <a:lnTo>
                      <a:pt x="406133" y="478790"/>
                    </a:lnTo>
                    <a:lnTo>
                      <a:pt x="405460" y="480060"/>
                    </a:lnTo>
                    <a:lnTo>
                      <a:pt x="406603" y="480060"/>
                    </a:lnTo>
                    <a:lnTo>
                      <a:pt x="407390" y="478790"/>
                    </a:lnTo>
                    <a:lnTo>
                      <a:pt x="409409" y="481330"/>
                    </a:lnTo>
                    <a:lnTo>
                      <a:pt x="409079" y="481330"/>
                    </a:lnTo>
                    <a:lnTo>
                      <a:pt x="408165" y="482600"/>
                    </a:lnTo>
                    <a:lnTo>
                      <a:pt x="405447" y="480060"/>
                    </a:lnTo>
                    <a:lnTo>
                      <a:pt x="404710" y="480060"/>
                    </a:lnTo>
                    <a:lnTo>
                      <a:pt x="406615" y="482600"/>
                    </a:lnTo>
                    <a:lnTo>
                      <a:pt x="405549" y="484949"/>
                    </a:lnTo>
                    <a:lnTo>
                      <a:pt x="405841" y="485140"/>
                    </a:lnTo>
                    <a:lnTo>
                      <a:pt x="405752" y="486410"/>
                    </a:lnTo>
                    <a:lnTo>
                      <a:pt x="404964" y="488950"/>
                    </a:lnTo>
                    <a:lnTo>
                      <a:pt x="404190" y="490220"/>
                    </a:lnTo>
                    <a:lnTo>
                      <a:pt x="404977" y="491490"/>
                    </a:lnTo>
                    <a:lnTo>
                      <a:pt x="406133" y="490220"/>
                    </a:lnTo>
                    <a:lnTo>
                      <a:pt x="406387" y="488950"/>
                    </a:lnTo>
                    <a:lnTo>
                      <a:pt x="406247" y="488950"/>
                    </a:lnTo>
                    <a:lnTo>
                      <a:pt x="406463" y="486410"/>
                    </a:lnTo>
                    <a:lnTo>
                      <a:pt x="407301" y="486410"/>
                    </a:lnTo>
                    <a:lnTo>
                      <a:pt x="408470" y="487680"/>
                    </a:lnTo>
                    <a:lnTo>
                      <a:pt x="408127" y="488950"/>
                    </a:lnTo>
                    <a:lnTo>
                      <a:pt x="409028" y="488950"/>
                    </a:lnTo>
                    <a:lnTo>
                      <a:pt x="409892" y="491490"/>
                    </a:lnTo>
                    <a:lnTo>
                      <a:pt x="411302" y="490220"/>
                    </a:lnTo>
                    <a:lnTo>
                      <a:pt x="412724" y="490220"/>
                    </a:lnTo>
                    <a:lnTo>
                      <a:pt x="414083" y="491490"/>
                    </a:lnTo>
                    <a:lnTo>
                      <a:pt x="413905" y="490220"/>
                    </a:lnTo>
                    <a:lnTo>
                      <a:pt x="413727" y="488950"/>
                    </a:lnTo>
                    <a:lnTo>
                      <a:pt x="411378" y="488950"/>
                    </a:lnTo>
                    <a:lnTo>
                      <a:pt x="410489" y="487680"/>
                    </a:lnTo>
                    <a:lnTo>
                      <a:pt x="410616" y="486410"/>
                    </a:lnTo>
                    <a:lnTo>
                      <a:pt x="408863" y="487680"/>
                    </a:lnTo>
                    <a:lnTo>
                      <a:pt x="407898" y="486410"/>
                    </a:lnTo>
                    <a:lnTo>
                      <a:pt x="406488" y="485140"/>
                    </a:lnTo>
                    <a:lnTo>
                      <a:pt x="407238" y="483870"/>
                    </a:lnTo>
                    <a:lnTo>
                      <a:pt x="408178" y="483870"/>
                    </a:lnTo>
                    <a:lnTo>
                      <a:pt x="409803" y="485140"/>
                    </a:lnTo>
                    <a:lnTo>
                      <a:pt x="410997" y="486410"/>
                    </a:lnTo>
                    <a:lnTo>
                      <a:pt x="410692" y="486410"/>
                    </a:lnTo>
                    <a:lnTo>
                      <a:pt x="410565" y="487680"/>
                    </a:lnTo>
                    <a:lnTo>
                      <a:pt x="412102" y="486410"/>
                    </a:lnTo>
                    <a:lnTo>
                      <a:pt x="413283" y="487680"/>
                    </a:lnTo>
                    <a:lnTo>
                      <a:pt x="414655" y="488950"/>
                    </a:lnTo>
                    <a:lnTo>
                      <a:pt x="416293" y="490220"/>
                    </a:lnTo>
                    <a:lnTo>
                      <a:pt x="416293" y="480415"/>
                    </a:lnTo>
                    <a:lnTo>
                      <a:pt x="415417" y="479221"/>
                    </a:lnTo>
                    <a:lnTo>
                      <a:pt x="415417" y="486410"/>
                    </a:lnTo>
                    <a:lnTo>
                      <a:pt x="415023" y="487680"/>
                    </a:lnTo>
                    <a:lnTo>
                      <a:pt x="413613" y="487680"/>
                    </a:lnTo>
                    <a:lnTo>
                      <a:pt x="413461" y="486410"/>
                    </a:lnTo>
                    <a:lnTo>
                      <a:pt x="413626" y="485140"/>
                    </a:lnTo>
                    <a:lnTo>
                      <a:pt x="415391" y="485140"/>
                    </a:lnTo>
                    <a:lnTo>
                      <a:pt x="415417" y="486410"/>
                    </a:lnTo>
                    <a:lnTo>
                      <a:pt x="415417" y="479221"/>
                    </a:lnTo>
                    <a:lnTo>
                      <a:pt x="415099" y="478790"/>
                    </a:lnTo>
                    <a:lnTo>
                      <a:pt x="414896" y="477520"/>
                    </a:lnTo>
                    <a:lnTo>
                      <a:pt x="414896" y="482600"/>
                    </a:lnTo>
                    <a:lnTo>
                      <a:pt x="414108" y="483870"/>
                    </a:lnTo>
                    <a:lnTo>
                      <a:pt x="413562" y="482727"/>
                    </a:lnTo>
                    <a:lnTo>
                      <a:pt x="413562" y="485140"/>
                    </a:lnTo>
                    <a:lnTo>
                      <a:pt x="410133" y="485140"/>
                    </a:lnTo>
                    <a:lnTo>
                      <a:pt x="410311" y="483870"/>
                    </a:lnTo>
                    <a:lnTo>
                      <a:pt x="410489" y="482600"/>
                    </a:lnTo>
                    <a:lnTo>
                      <a:pt x="412432" y="482600"/>
                    </a:lnTo>
                    <a:lnTo>
                      <a:pt x="413321" y="483870"/>
                    </a:lnTo>
                    <a:lnTo>
                      <a:pt x="413562" y="485140"/>
                    </a:lnTo>
                    <a:lnTo>
                      <a:pt x="413562" y="482727"/>
                    </a:lnTo>
                    <a:lnTo>
                      <a:pt x="412902" y="481330"/>
                    </a:lnTo>
                    <a:lnTo>
                      <a:pt x="410654" y="481330"/>
                    </a:lnTo>
                    <a:lnTo>
                      <a:pt x="409892" y="478790"/>
                    </a:lnTo>
                    <a:lnTo>
                      <a:pt x="411607" y="480034"/>
                    </a:lnTo>
                    <a:lnTo>
                      <a:pt x="411518" y="478790"/>
                    </a:lnTo>
                    <a:lnTo>
                      <a:pt x="410260" y="477520"/>
                    </a:lnTo>
                    <a:lnTo>
                      <a:pt x="410578" y="477520"/>
                    </a:lnTo>
                    <a:lnTo>
                      <a:pt x="411467" y="476262"/>
                    </a:lnTo>
                    <a:lnTo>
                      <a:pt x="408787" y="477507"/>
                    </a:lnTo>
                    <a:lnTo>
                      <a:pt x="407822" y="476250"/>
                    </a:lnTo>
                    <a:lnTo>
                      <a:pt x="409321" y="474980"/>
                    </a:lnTo>
                    <a:lnTo>
                      <a:pt x="409028" y="473710"/>
                    </a:lnTo>
                    <a:lnTo>
                      <a:pt x="411480" y="473710"/>
                    </a:lnTo>
                    <a:lnTo>
                      <a:pt x="411467" y="476262"/>
                    </a:lnTo>
                    <a:lnTo>
                      <a:pt x="413893" y="478790"/>
                    </a:lnTo>
                    <a:lnTo>
                      <a:pt x="411632" y="480021"/>
                    </a:lnTo>
                    <a:lnTo>
                      <a:pt x="413169" y="480060"/>
                    </a:lnTo>
                    <a:lnTo>
                      <a:pt x="414185" y="481330"/>
                    </a:lnTo>
                    <a:lnTo>
                      <a:pt x="414896" y="482600"/>
                    </a:lnTo>
                    <a:lnTo>
                      <a:pt x="414896" y="477520"/>
                    </a:lnTo>
                    <a:lnTo>
                      <a:pt x="414693" y="476250"/>
                    </a:lnTo>
                    <a:lnTo>
                      <a:pt x="413715" y="472440"/>
                    </a:lnTo>
                    <a:lnTo>
                      <a:pt x="411937" y="472440"/>
                    </a:lnTo>
                    <a:lnTo>
                      <a:pt x="410184" y="469900"/>
                    </a:lnTo>
                    <a:lnTo>
                      <a:pt x="409397" y="468744"/>
                    </a:lnTo>
                    <a:lnTo>
                      <a:pt x="409308" y="468566"/>
                    </a:lnTo>
                    <a:lnTo>
                      <a:pt x="408724" y="464820"/>
                    </a:lnTo>
                    <a:lnTo>
                      <a:pt x="408724" y="471170"/>
                    </a:lnTo>
                    <a:lnTo>
                      <a:pt x="407911" y="472440"/>
                    </a:lnTo>
                    <a:lnTo>
                      <a:pt x="407225" y="473710"/>
                    </a:lnTo>
                    <a:lnTo>
                      <a:pt x="406831" y="474980"/>
                    </a:lnTo>
                    <a:lnTo>
                      <a:pt x="404952" y="474980"/>
                    </a:lnTo>
                    <a:lnTo>
                      <a:pt x="403961" y="473710"/>
                    </a:lnTo>
                    <a:lnTo>
                      <a:pt x="404787" y="472440"/>
                    </a:lnTo>
                    <a:lnTo>
                      <a:pt x="405333" y="472440"/>
                    </a:lnTo>
                    <a:lnTo>
                      <a:pt x="406171" y="473710"/>
                    </a:lnTo>
                    <a:lnTo>
                      <a:pt x="407225" y="473710"/>
                    </a:lnTo>
                    <a:lnTo>
                      <a:pt x="405917" y="472440"/>
                    </a:lnTo>
                    <a:lnTo>
                      <a:pt x="406971" y="469900"/>
                    </a:lnTo>
                    <a:lnTo>
                      <a:pt x="408724" y="471170"/>
                    </a:lnTo>
                    <a:lnTo>
                      <a:pt x="408724" y="464820"/>
                    </a:lnTo>
                    <a:lnTo>
                      <a:pt x="410095" y="464820"/>
                    </a:lnTo>
                    <a:lnTo>
                      <a:pt x="409054" y="463550"/>
                    </a:lnTo>
                    <a:lnTo>
                      <a:pt x="407682" y="463550"/>
                    </a:lnTo>
                    <a:lnTo>
                      <a:pt x="406514" y="461010"/>
                    </a:lnTo>
                    <a:lnTo>
                      <a:pt x="406514" y="469900"/>
                    </a:lnTo>
                    <a:lnTo>
                      <a:pt x="406095" y="471170"/>
                    </a:lnTo>
                    <a:lnTo>
                      <a:pt x="405282" y="471170"/>
                    </a:lnTo>
                    <a:lnTo>
                      <a:pt x="403847" y="472414"/>
                    </a:lnTo>
                    <a:lnTo>
                      <a:pt x="403326" y="472440"/>
                    </a:lnTo>
                    <a:lnTo>
                      <a:pt x="403326" y="476250"/>
                    </a:lnTo>
                    <a:lnTo>
                      <a:pt x="402132" y="477520"/>
                    </a:lnTo>
                    <a:lnTo>
                      <a:pt x="399376" y="477520"/>
                    </a:lnTo>
                    <a:lnTo>
                      <a:pt x="400786" y="478790"/>
                    </a:lnTo>
                    <a:lnTo>
                      <a:pt x="401904" y="478790"/>
                    </a:lnTo>
                    <a:lnTo>
                      <a:pt x="400837" y="481330"/>
                    </a:lnTo>
                    <a:lnTo>
                      <a:pt x="400646" y="481330"/>
                    </a:lnTo>
                    <a:lnTo>
                      <a:pt x="400812" y="482600"/>
                    </a:lnTo>
                    <a:lnTo>
                      <a:pt x="400913" y="483946"/>
                    </a:lnTo>
                    <a:lnTo>
                      <a:pt x="398830" y="486410"/>
                    </a:lnTo>
                    <a:lnTo>
                      <a:pt x="398259" y="488950"/>
                    </a:lnTo>
                    <a:lnTo>
                      <a:pt x="396913" y="487680"/>
                    </a:lnTo>
                    <a:lnTo>
                      <a:pt x="396100" y="487680"/>
                    </a:lnTo>
                    <a:lnTo>
                      <a:pt x="396709" y="483870"/>
                    </a:lnTo>
                    <a:lnTo>
                      <a:pt x="397141" y="482600"/>
                    </a:lnTo>
                    <a:lnTo>
                      <a:pt x="397637" y="480060"/>
                    </a:lnTo>
                    <a:lnTo>
                      <a:pt x="400050" y="481076"/>
                    </a:lnTo>
                    <a:lnTo>
                      <a:pt x="399605" y="480060"/>
                    </a:lnTo>
                    <a:lnTo>
                      <a:pt x="396862" y="478790"/>
                    </a:lnTo>
                    <a:lnTo>
                      <a:pt x="396786" y="477507"/>
                    </a:lnTo>
                    <a:lnTo>
                      <a:pt x="398653" y="476250"/>
                    </a:lnTo>
                    <a:lnTo>
                      <a:pt x="396316" y="474980"/>
                    </a:lnTo>
                    <a:lnTo>
                      <a:pt x="396214" y="476262"/>
                    </a:lnTo>
                    <a:lnTo>
                      <a:pt x="396074" y="477507"/>
                    </a:lnTo>
                    <a:lnTo>
                      <a:pt x="396049" y="480021"/>
                    </a:lnTo>
                    <a:lnTo>
                      <a:pt x="396163" y="481330"/>
                    </a:lnTo>
                    <a:lnTo>
                      <a:pt x="394741" y="482600"/>
                    </a:lnTo>
                    <a:lnTo>
                      <a:pt x="395757" y="483870"/>
                    </a:lnTo>
                    <a:lnTo>
                      <a:pt x="395630" y="485140"/>
                    </a:lnTo>
                    <a:lnTo>
                      <a:pt x="394030" y="487680"/>
                    </a:lnTo>
                    <a:lnTo>
                      <a:pt x="393890" y="491490"/>
                    </a:lnTo>
                    <a:lnTo>
                      <a:pt x="396481" y="491490"/>
                    </a:lnTo>
                    <a:lnTo>
                      <a:pt x="395986" y="490220"/>
                    </a:lnTo>
                    <a:lnTo>
                      <a:pt x="396405" y="488950"/>
                    </a:lnTo>
                    <a:lnTo>
                      <a:pt x="396938" y="490220"/>
                    </a:lnTo>
                    <a:lnTo>
                      <a:pt x="396481" y="491490"/>
                    </a:lnTo>
                    <a:lnTo>
                      <a:pt x="396671" y="491490"/>
                    </a:lnTo>
                    <a:lnTo>
                      <a:pt x="396760" y="492760"/>
                    </a:lnTo>
                    <a:lnTo>
                      <a:pt x="396176" y="494030"/>
                    </a:lnTo>
                    <a:lnTo>
                      <a:pt x="393585" y="494030"/>
                    </a:lnTo>
                    <a:lnTo>
                      <a:pt x="394093" y="495300"/>
                    </a:lnTo>
                    <a:lnTo>
                      <a:pt x="393852" y="495300"/>
                    </a:lnTo>
                    <a:lnTo>
                      <a:pt x="393750" y="500380"/>
                    </a:lnTo>
                    <a:lnTo>
                      <a:pt x="393725" y="502920"/>
                    </a:lnTo>
                    <a:lnTo>
                      <a:pt x="393509" y="504190"/>
                    </a:lnTo>
                    <a:lnTo>
                      <a:pt x="392163" y="504190"/>
                    </a:lnTo>
                    <a:lnTo>
                      <a:pt x="392899" y="505485"/>
                    </a:lnTo>
                    <a:lnTo>
                      <a:pt x="393230" y="506730"/>
                    </a:lnTo>
                    <a:lnTo>
                      <a:pt x="392404" y="506730"/>
                    </a:lnTo>
                    <a:lnTo>
                      <a:pt x="392404" y="513080"/>
                    </a:lnTo>
                    <a:lnTo>
                      <a:pt x="392036" y="514350"/>
                    </a:lnTo>
                    <a:lnTo>
                      <a:pt x="390855" y="514350"/>
                    </a:lnTo>
                    <a:lnTo>
                      <a:pt x="390855" y="516890"/>
                    </a:lnTo>
                    <a:lnTo>
                      <a:pt x="389864" y="518160"/>
                    </a:lnTo>
                    <a:lnTo>
                      <a:pt x="388874" y="518160"/>
                    </a:lnTo>
                    <a:lnTo>
                      <a:pt x="387845" y="519430"/>
                    </a:lnTo>
                    <a:lnTo>
                      <a:pt x="387045" y="519430"/>
                    </a:lnTo>
                    <a:lnTo>
                      <a:pt x="386778" y="518160"/>
                    </a:lnTo>
                    <a:lnTo>
                      <a:pt x="386930" y="518160"/>
                    </a:lnTo>
                    <a:lnTo>
                      <a:pt x="388124" y="516890"/>
                    </a:lnTo>
                    <a:lnTo>
                      <a:pt x="389153" y="515620"/>
                    </a:lnTo>
                    <a:lnTo>
                      <a:pt x="390372" y="515620"/>
                    </a:lnTo>
                    <a:lnTo>
                      <a:pt x="390855" y="516890"/>
                    </a:lnTo>
                    <a:lnTo>
                      <a:pt x="390855" y="514350"/>
                    </a:lnTo>
                    <a:lnTo>
                      <a:pt x="390702" y="514350"/>
                    </a:lnTo>
                    <a:lnTo>
                      <a:pt x="390893" y="513080"/>
                    </a:lnTo>
                    <a:lnTo>
                      <a:pt x="392404" y="513080"/>
                    </a:lnTo>
                    <a:lnTo>
                      <a:pt x="392404" y="506730"/>
                    </a:lnTo>
                    <a:lnTo>
                      <a:pt x="392188" y="506730"/>
                    </a:lnTo>
                    <a:lnTo>
                      <a:pt x="392188" y="509270"/>
                    </a:lnTo>
                    <a:lnTo>
                      <a:pt x="391617" y="510540"/>
                    </a:lnTo>
                    <a:lnTo>
                      <a:pt x="390626" y="510540"/>
                    </a:lnTo>
                    <a:lnTo>
                      <a:pt x="389623" y="509346"/>
                    </a:lnTo>
                    <a:lnTo>
                      <a:pt x="390791" y="511810"/>
                    </a:lnTo>
                    <a:lnTo>
                      <a:pt x="388962" y="513080"/>
                    </a:lnTo>
                    <a:lnTo>
                      <a:pt x="388404" y="513080"/>
                    </a:lnTo>
                    <a:lnTo>
                      <a:pt x="388378" y="514350"/>
                    </a:lnTo>
                    <a:lnTo>
                      <a:pt x="387197" y="514350"/>
                    </a:lnTo>
                    <a:lnTo>
                      <a:pt x="386549" y="515404"/>
                    </a:lnTo>
                    <a:lnTo>
                      <a:pt x="386461" y="515620"/>
                    </a:lnTo>
                    <a:lnTo>
                      <a:pt x="385991" y="515620"/>
                    </a:lnTo>
                    <a:lnTo>
                      <a:pt x="385889" y="521970"/>
                    </a:lnTo>
                    <a:lnTo>
                      <a:pt x="385546" y="523240"/>
                    </a:lnTo>
                    <a:lnTo>
                      <a:pt x="384898" y="523240"/>
                    </a:lnTo>
                    <a:lnTo>
                      <a:pt x="384568" y="521970"/>
                    </a:lnTo>
                    <a:lnTo>
                      <a:pt x="385889" y="521970"/>
                    </a:lnTo>
                    <a:lnTo>
                      <a:pt x="385889" y="515734"/>
                    </a:lnTo>
                    <a:lnTo>
                      <a:pt x="384848" y="516890"/>
                    </a:lnTo>
                    <a:lnTo>
                      <a:pt x="384492" y="515620"/>
                    </a:lnTo>
                    <a:lnTo>
                      <a:pt x="384454" y="515327"/>
                    </a:lnTo>
                    <a:lnTo>
                      <a:pt x="384454" y="529590"/>
                    </a:lnTo>
                    <a:lnTo>
                      <a:pt x="383222" y="532015"/>
                    </a:lnTo>
                    <a:lnTo>
                      <a:pt x="383222" y="543560"/>
                    </a:lnTo>
                    <a:lnTo>
                      <a:pt x="381990" y="544830"/>
                    </a:lnTo>
                    <a:lnTo>
                      <a:pt x="381279" y="543725"/>
                    </a:lnTo>
                    <a:lnTo>
                      <a:pt x="381279" y="546100"/>
                    </a:lnTo>
                    <a:lnTo>
                      <a:pt x="379996" y="547370"/>
                    </a:lnTo>
                    <a:lnTo>
                      <a:pt x="379831" y="547674"/>
                    </a:lnTo>
                    <a:lnTo>
                      <a:pt x="379831" y="552450"/>
                    </a:lnTo>
                    <a:lnTo>
                      <a:pt x="379539" y="553720"/>
                    </a:lnTo>
                    <a:lnTo>
                      <a:pt x="379183" y="553720"/>
                    </a:lnTo>
                    <a:lnTo>
                      <a:pt x="379133" y="552450"/>
                    </a:lnTo>
                    <a:lnTo>
                      <a:pt x="379831" y="552450"/>
                    </a:lnTo>
                    <a:lnTo>
                      <a:pt x="379831" y="547674"/>
                    </a:lnTo>
                    <a:lnTo>
                      <a:pt x="379298" y="548640"/>
                    </a:lnTo>
                    <a:lnTo>
                      <a:pt x="379006" y="548170"/>
                    </a:lnTo>
                    <a:lnTo>
                      <a:pt x="379006" y="551180"/>
                    </a:lnTo>
                    <a:lnTo>
                      <a:pt x="378637" y="552450"/>
                    </a:lnTo>
                    <a:lnTo>
                      <a:pt x="377228" y="551180"/>
                    </a:lnTo>
                    <a:lnTo>
                      <a:pt x="378218" y="549910"/>
                    </a:lnTo>
                    <a:lnTo>
                      <a:pt x="378688" y="549910"/>
                    </a:lnTo>
                    <a:lnTo>
                      <a:pt x="379006" y="551180"/>
                    </a:lnTo>
                    <a:lnTo>
                      <a:pt x="379006" y="548170"/>
                    </a:lnTo>
                    <a:lnTo>
                      <a:pt x="378142" y="546760"/>
                    </a:lnTo>
                    <a:lnTo>
                      <a:pt x="378142" y="549910"/>
                    </a:lnTo>
                    <a:lnTo>
                      <a:pt x="376110" y="551180"/>
                    </a:lnTo>
                    <a:lnTo>
                      <a:pt x="376237" y="548932"/>
                    </a:lnTo>
                    <a:lnTo>
                      <a:pt x="375666" y="548640"/>
                    </a:lnTo>
                    <a:lnTo>
                      <a:pt x="375221" y="548640"/>
                    </a:lnTo>
                    <a:lnTo>
                      <a:pt x="375221" y="551180"/>
                    </a:lnTo>
                    <a:lnTo>
                      <a:pt x="373824" y="552450"/>
                    </a:lnTo>
                    <a:lnTo>
                      <a:pt x="373570" y="552450"/>
                    </a:lnTo>
                    <a:lnTo>
                      <a:pt x="373570" y="553720"/>
                    </a:lnTo>
                    <a:lnTo>
                      <a:pt x="371068" y="554990"/>
                    </a:lnTo>
                    <a:lnTo>
                      <a:pt x="369570" y="552450"/>
                    </a:lnTo>
                    <a:lnTo>
                      <a:pt x="368833" y="551180"/>
                    </a:lnTo>
                    <a:lnTo>
                      <a:pt x="367588" y="551180"/>
                    </a:lnTo>
                    <a:lnTo>
                      <a:pt x="367042" y="549910"/>
                    </a:lnTo>
                    <a:lnTo>
                      <a:pt x="366534" y="548640"/>
                    </a:lnTo>
                    <a:lnTo>
                      <a:pt x="366890" y="547370"/>
                    </a:lnTo>
                    <a:lnTo>
                      <a:pt x="368566" y="547370"/>
                    </a:lnTo>
                    <a:lnTo>
                      <a:pt x="369963" y="549910"/>
                    </a:lnTo>
                    <a:lnTo>
                      <a:pt x="368820" y="549910"/>
                    </a:lnTo>
                    <a:lnTo>
                      <a:pt x="368757" y="551180"/>
                    </a:lnTo>
                    <a:lnTo>
                      <a:pt x="370268" y="549910"/>
                    </a:lnTo>
                    <a:lnTo>
                      <a:pt x="373329" y="553720"/>
                    </a:lnTo>
                    <a:lnTo>
                      <a:pt x="373570" y="553720"/>
                    </a:lnTo>
                    <a:lnTo>
                      <a:pt x="373570" y="552450"/>
                    </a:lnTo>
                    <a:lnTo>
                      <a:pt x="373265" y="552450"/>
                    </a:lnTo>
                    <a:lnTo>
                      <a:pt x="371246" y="549910"/>
                    </a:lnTo>
                    <a:lnTo>
                      <a:pt x="373126" y="548640"/>
                    </a:lnTo>
                    <a:lnTo>
                      <a:pt x="373392" y="548640"/>
                    </a:lnTo>
                    <a:lnTo>
                      <a:pt x="375221" y="551180"/>
                    </a:lnTo>
                    <a:lnTo>
                      <a:pt x="375221" y="548640"/>
                    </a:lnTo>
                    <a:lnTo>
                      <a:pt x="374738" y="548640"/>
                    </a:lnTo>
                    <a:lnTo>
                      <a:pt x="373659" y="547370"/>
                    </a:lnTo>
                    <a:lnTo>
                      <a:pt x="374319" y="546100"/>
                    </a:lnTo>
                    <a:lnTo>
                      <a:pt x="374738" y="545312"/>
                    </a:lnTo>
                    <a:lnTo>
                      <a:pt x="374053" y="546100"/>
                    </a:lnTo>
                    <a:lnTo>
                      <a:pt x="371348" y="546100"/>
                    </a:lnTo>
                    <a:lnTo>
                      <a:pt x="371348" y="547370"/>
                    </a:lnTo>
                    <a:lnTo>
                      <a:pt x="371030" y="548640"/>
                    </a:lnTo>
                    <a:lnTo>
                      <a:pt x="369900" y="548640"/>
                    </a:lnTo>
                    <a:lnTo>
                      <a:pt x="369912" y="547370"/>
                    </a:lnTo>
                    <a:lnTo>
                      <a:pt x="371348" y="547370"/>
                    </a:lnTo>
                    <a:lnTo>
                      <a:pt x="371348" y="546100"/>
                    </a:lnTo>
                    <a:lnTo>
                      <a:pt x="370967" y="546100"/>
                    </a:lnTo>
                    <a:lnTo>
                      <a:pt x="370776" y="544830"/>
                    </a:lnTo>
                    <a:lnTo>
                      <a:pt x="372135" y="544830"/>
                    </a:lnTo>
                    <a:lnTo>
                      <a:pt x="373126" y="543560"/>
                    </a:lnTo>
                    <a:lnTo>
                      <a:pt x="372605" y="543560"/>
                    </a:lnTo>
                    <a:lnTo>
                      <a:pt x="372643" y="542290"/>
                    </a:lnTo>
                    <a:lnTo>
                      <a:pt x="373849" y="542290"/>
                    </a:lnTo>
                    <a:lnTo>
                      <a:pt x="374091" y="543560"/>
                    </a:lnTo>
                    <a:lnTo>
                      <a:pt x="373126" y="543560"/>
                    </a:lnTo>
                    <a:lnTo>
                      <a:pt x="374408" y="544830"/>
                    </a:lnTo>
                    <a:lnTo>
                      <a:pt x="374637" y="544830"/>
                    </a:lnTo>
                    <a:lnTo>
                      <a:pt x="374713" y="545198"/>
                    </a:lnTo>
                    <a:lnTo>
                      <a:pt x="374992" y="544830"/>
                    </a:lnTo>
                    <a:lnTo>
                      <a:pt x="374738" y="545312"/>
                    </a:lnTo>
                    <a:lnTo>
                      <a:pt x="374916" y="546100"/>
                    </a:lnTo>
                    <a:lnTo>
                      <a:pt x="375640" y="546100"/>
                    </a:lnTo>
                    <a:lnTo>
                      <a:pt x="377075" y="547370"/>
                    </a:lnTo>
                    <a:lnTo>
                      <a:pt x="375666" y="548640"/>
                    </a:lnTo>
                    <a:lnTo>
                      <a:pt x="376262" y="548640"/>
                    </a:lnTo>
                    <a:lnTo>
                      <a:pt x="376237" y="548932"/>
                    </a:lnTo>
                    <a:lnTo>
                      <a:pt x="378142" y="549910"/>
                    </a:lnTo>
                    <a:lnTo>
                      <a:pt x="378142" y="546760"/>
                    </a:lnTo>
                    <a:lnTo>
                      <a:pt x="376961" y="544830"/>
                    </a:lnTo>
                    <a:lnTo>
                      <a:pt x="379641" y="544830"/>
                    </a:lnTo>
                    <a:lnTo>
                      <a:pt x="381279" y="546100"/>
                    </a:lnTo>
                    <a:lnTo>
                      <a:pt x="381279" y="543725"/>
                    </a:lnTo>
                    <a:lnTo>
                      <a:pt x="381177" y="543560"/>
                    </a:lnTo>
                    <a:lnTo>
                      <a:pt x="380428" y="543560"/>
                    </a:lnTo>
                    <a:lnTo>
                      <a:pt x="380593" y="542290"/>
                    </a:lnTo>
                    <a:lnTo>
                      <a:pt x="382511" y="542290"/>
                    </a:lnTo>
                    <a:lnTo>
                      <a:pt x="383222" y="543560"/>
                    </a:lnTo>
                    <a:lnTo>
                      <a:pt x="383222" y="532015"/>
                    </a:lnTo>
                    <a:lnTo>
                      <a:pt x="383146" y="535940"/>
                    </a:lnTo>
                    <a:lnTo>
                      <a:pt x="382993" y="537210"/>
                    </a:lnTo>
                    <a:lnTo>
                      <a:pt x="381368" y="537210"/>
                    </a:lnTo>
                    <a:lnTo>
                      <a:pt x="381368" y="539750"/>
                    </a:lnTo>
                    <a:lnTo>
                      <a:pt x="381114" y="539750"/>
                    </a:lnTo>
                    <a:lnTo>
                      <a:pt x="380492" y="541020"/>
                    </a:lnTo>
                    <a:lnTo>
                      <a:pt x="378968" y="541020"/>
                    </a:lnTo>
                    <a:lnTo>
                      <a:pt x="378968" y="539750"/>
                    </a:lnTo>
                    <a:lnTo>
                      <a:pt x="378828" y="539750"/>
                    </a:lnTo>
                    <a:lnTo>
                      <a:pt x="379133" y="538480"/>
                    </a:lnTo>
                    <a:lnTo>
                      <a:pt x="381038" y="538480"/>
                    </a:lnTo>
                    <a:lnTo>
                      <a:pt x="381368" y="539750"/>
                    </a:lnTo>
                    <a:lnTo>
                      <a:pt x="381368" y="537210"/>
                    </a:lnTo>
                    <a:lnTo>
                      <a:pt x="381101" y="537210"/>
                    </a:lnTo>
                    <a:lnTo>
                      <a:pt x="381152" y="535940"/>
                    </a:lnTo>
                    <a:lnTo>
                      <a:pt x="381431" y="534670"/>
                    </a:lnTo>
                    <a:lnTo>
                      <a:pt x="382612" y="534670"/>
                    </a:lnTo>
                    <a:lnTo>
                      <a:pt x="383146" y="535940"/>
                    </a:lnTo>
                    <a:lnTo>
                      <a:pt x="383146" y="532117"/>
                    </a:lnTo>
                    <a:lnTo>
                      <a:pt x="381482" y="529590"/>
                    </a:lnTo>
                    <a:lnTo>
                      <a:pt x="384454" y="529590"/>
                    </a:lnTo>
                    <a:lnTo>
                      <a:pt x="384454" y="515327"/>
                    </a:lnTo>
                    <a:lnTo>
                      <a:pt x="384327" y="514350"/>
                    </a:lnTo>
                    <a:lnTo>
                      <a:pt x="386422" y="515594"/>
                    </a:lnTo>
                    <a:lnTo>
                      <a:pt x="386372" y="515404"/>
                    </a:lnTo>
                    <a:lnTo>
                      <a:pt x="385470" y="513219"/>
                    </a:lnTo>
                    <a:lnTo>
                      <a:pt x="385457" y="513054"/>
                    </a:lnTo>
                    <a:lnTo>
                      <a:pt x="387350" y="511810"/>
                    </a:lnTo>
                    <a:lnTo>
                      <a:pt x="387692" y="511810"/>
                    </a:lnTo>
                    <a:lnTo>
                      <a:pt x="388200" y="510540"/>
                    </a:lnTo>
                    <a:lnTo>
                      <a:pt x="389077" y="510540"/>
                    </a:lnTo>
                    <a:lnTo>
                      <a:pt x="389610" y="509371"/>
                    </a:lnTo>
                    <a:lnTo>
                      <a:pt x="389267" y="508000"/>
                    </a:lnTo>
                    <a:lnTo>
                      <a:pt x="392188" y="509270"/>
                    </a:lnTo>
                    <a:lnTo>
                      <a:pt x="392188" y="506730"/>
                    </a:lnTo>
                    <a:lnTo>
                      <a:pt x="390715" y="506730"/>
                    </a:lnTo>
                    <a:lnTo>
                      <a:pt x="390918" y="505460"/>
                    </a:lnTo>
                    <a:lnTo>
                      <a:pt x="392163" y="504190"/>
                    </a:lnTo>
                    <a:lnTo>
                      <a:pt x="391795" y="504190"/>
                    </a:lnTo>
                    <a:lnTo>
                      <a:pt x="391629" y="502920"/>
                    </a:lnTo>
                    <a:lnTo>
                      <a:pt x="391820" y="501650"/>
                    </a:lnTo>
                    <a:lnTo>
                      <a:pt x="392252" y="500380"/>
                    </a:lnTo>
                    <a:lnTo>
                      <a:pt x="392645" y="500380"/>
                    </a:lnTo>
                    <a:lnTo>
                      <a:pt x="393077" y="499110"/>
                    </a:lnTo>
                    <a:lnTo>
                      <a:pt x="393407" y="499110"/>
                    </a:lnTo>
                    <a:lnTo>
                      <a:pt x="393750" y="500380"/>
                    </a:lnTo>
                    <a:lnTo>
                      <a:pt x="393750" y="495414"/>
                    </a:lnTo>
                    <a:lnTo>
                      <a:pt x="392722" y="496570"/>
                    </a:lnTo>
                    <a:lnTo>
                      <a:pt x="391947" y="497840"/>
                    </a:lnTo>
                    <a:lnTo>
                      <a:pt x="391325" y="497840"/>
                    </a:lnTo>
                    <a:lnTo>
                      <a:pt x="391325" y="501650"/>
                    </a:lnTo>
                    <a:lnTo>
                      <a:pt x="389661" y="502920"/>
                    </a:lnTo>
                    <a:lnTo>
                      <a:pt x="390118" y="502920"/>
                    </a:lnTo>
                    <a:lnTo>
                      <a:pt x="389420" y="505485"/>
                    </a:lnTo>
                    <a:lnTo>
                      <a:pt x="388696" y="506730"/>
                    </a:lnTo>
                    <a:lnTo>
                      <a:pt x="387997" y="506730"/>
                    </a:lnTo>
                    <a:lnTo>
                      <a:pt x="387489" y="508000"/>
                    </a:lnTo>
                    <a:lnTo>
                      <a:pt x="387248" y="508000"/>
                    </a:lnTo>
                    <a:lnTo>
                      <a:pt x="387070" y="509270"/>
                    </a:lnTo>
                    <a:lnTo>
                      <a:pt x="385876" y="509270"/>
                    </a:lnTo>
                    <a:lnTo>
                      <a:pt x="385876" y="510540"/>
                    </a:lnTo>
                    <a:lnTo>
                      <a:pt x="384657" y="511822"/>
                    </a:lnTo>
                    <a:lnTo>
                      <a:pt x="384149" y="512267"/>
                    </a:lnTo>
                    <a:lnTo>
                      <a:pt x="384149" y="519430"/>
                    </a:lnTo>
                    <a:lnTo>
                      <a:pt x="383578" y="520700"/>
                    </a:lnTo>
                    <a:lnTo>
                      <a:pt x="382676" y="520039"/>
                    </a:lnTo>
                    <a:lnTo>
                      <a:pt x="382676" y="528320"/>
                    </a:lnTo>
                    <a:lnTo>
                      <a:pt x="380492" y="528320"/>
                    </a:lnTo>
                    <a:lnTo>
                      <a:pt x="380492" y="529590"/>
                    </a:lnTo>
                    <a:lnTo>
                      <a:pt x="379488" y="531177"/>
                    </a:lnTo>
                    <a:lnTo>
                      <a:pt x="379488" y="535940"/>
                    </a:lnTo>
                    <a:lnTo>
                      <a:pt x="379044" y="535940"/>
                    </a:lnTo>
                    <a:lnTo>
                      <a:pt x="378282" y="537210"/>
                    </a:lnTo>
                    <a:lnTo>
                      <a:pt x="377875" y="537210"/>
                    </a:lnTo>
                    <a:lnTo>
                      <a:pt x="377875" y="538480"/>
                    </a:lnTo>
                    <a:lnTo>
                      <a:pt x="377698" y="539750"/>
                    </a:lnTo>
                    <a:lnTo>
                      <a:pt x="377698" y="541020"/>
                    </a:lnTo>
                    <a:lnTo>
                      <a:pt x="376859" y="542290"/>
                    </a:lnTo>
                    <a:lnTo>
                      <a:pt x="377558" y="542290"/>
                    </a:lnTo>
                    <a:lnTo>
                      <a:pt x="377240" y="543560"/>
                    </a:lnTo>
                    <a:lnTo>
                      <a:pt x="376262" y="543560"/>
                    </a:lnTo>
                    <a:lnTo>
                      <a:pt x="376428" y="542290"/>
                    </a:lnTo>
                    <a:lnTo>
                      <a:pt x="376059" y="542290"/>
                    </a:lnTo>
                    <a:lnTo>
                      <a:pt x="375323" y="541020"/>
                    </a:lnTo>
                    <a:lnTo>
                      <a:pt x="377278" y="538480"/>
                    </a:lnTo>
                    <a:lnTo>
                      <a:pt x="377875" y="538480"/>
                    </a:lnTo>
                    <a:lnTo>
                      <a:pt x="377875" y="537210"/>
                    </a:lnTo>
                    <a:lnTo>
                      <a:pt x="377278" y="537210"/>
                    </a:lnTo>
                    <a:lnTo>
                      <a:pt x="376529" y="535940"/>
                    </a:lnTo>
                    <a:lnTo>
                      <a:pt x="377456" y="534670"/>
                    </a:lnTo>
                    <a:lnTo>
                      <a:pt x="378079" y="534670"/>
                    </a:lnTo>
                    <a:lnTo>
                      <a:pt x="379488" y="535940"/>
                    </a:lnTo>
                    <a:lnTo>
                      <a:pt x="379488" y="531177"/>
                    </a:lnTo>
                    <a:lnTo>
                      <a:pt x="378879" y="532130"/>
                    </a:lnTo>
                    <a:lnTo>
                      <a:pt x="377456" y="532130"/>
                    </a:lnTo>
                    <a:lnTo>
                      <a:pt x="377418" y="531952"/>
                    </a:lnTo>
                    <a:lnTo>
                      <a:pt x="377329" y="529590"/>
                    </a:lnTo>
                    <a:lnTo>
                      <a:pt x="380492" y="529590"/>
                    </a:lnTo>
                    <a:lnTo>
                      <a:pt x="380492" y="528320"/>
                    </a:lnTo>
                    <a:lnTo>
                      <a:pt x="379984" y="527050"/>
                    </a:lnTo>
                    <a:lnTo>
                      <a:pt x="380669" y="525780"/>
                    </a:lnTo>
                    <a:lnTo>
                      <a:pt x="381508" y="525780"/>
                    </a:lnTo>
                    <a:lnTo>
                      <a:pt x="380593" y="524510"/>
                    </a:lnTo>
                    <a:lnTo>
                      <a:pt x="378764" y="524510"/>
                    </a:lnTo>
                    <a:lnTo>
                      <a:pt x="378764" y="527050"/>
                    </a:lnTo>
                    <a:lnTo>
                      <a:pt x="378269" y="528320"/>
                    </a:lnTo>
                    <a:lnTo>
                      <a:pt x="376186" y="528320"/>
                    </a:lnTo>
                    <a:lnTo>
                      <a:pt x="376186" y="532130"/>
                    </a:lnTo>
                    <a:lnTo>
                      <a:pt x="375691" y="532130"/>
                    </a:lnTo>
                    <a:lnTo>
                      <a:pt x="375983" y="530860"/>
                    </a:lnTo>
                    <a:lnTo>
                      <a:pt x="376186" y="532130"/>
                    </a:lnTo>
                    <a:lnTo>
                      <a:pt x="376186" y="528320"/>
                    </a:lnTo>
                    <a:lnTo>
                      <a:pt x="375754" y="528320"/>
                    </a:lnTo>
                    <a:lnTo>
                      <a:pt x="375754" y="530860"/>
                    </a:lnTo>
                    <a:lnTo>
                      <a:pt x="375564" y="530860"/>
                    </a:lnTo>
                    <a:lnTo>
                      <a:pt x="375564" y="538480"/>
                    </a:lnTo>
                    <a:lnTo>
                      <a:pt x="373888" y="541020"/>
                    </a:lnTo>
                    <a:lnTo>
                      <a:pt x="372795" y="539750"/>
                    </a:lnTo>
                    <a:lnTo>
                      <a:pt x="372389" y="539750"/>
                    </a:lnTo>
                    <a:lnTo>
                      <a:pt x="373976" y="537210"/>
                    </a:lnTo>
                    <a:lnTo>
                      <a:pt x="371792" y="537210"/>
                    </a:lnTo>
                    <a:lnTo>
                      <a:pt x="371792" y="542290"/>
                    </a:lnTo>
                    <a:lnTo>
                      <a:pt x="370687" y="543560"/>
                    </a:lnTo>
                    <a:lnTo>
                      <a:pt x="370357" y="543560"/>
                    </a:lnTo>
                    <a:lnTo>
                      <a:pt x="370700" y="542290"/>
                    </a:lnTo>
                    <a:lnTo>
                      <a:pt x="371792" y="542290"/>
                    </a:lnTo>
                    <a:lnTo>
                      <a:pt x="371792" y="537210"/>
                    </a:lnTo>
                    <a:lnTo>
                      <a:pt x="371322" y="537210"/>
                    </a:lnTo>
                    <a:lnTo>
                      <a:pt x="371322" y="539750"/>
                    </a:lnTo>
                    <a:lnTo>
                      <a:pt x="370166" y="541020"/>
                    </a:lnTo>
                    <a:lnTo>
                      <a:pt x="369468" y="541020"/>
                    </a:lnTo>
                    <a:lnTo>
                      <a:pt x="369468" y="544830"/>
                    </a:lnTo>
                    <a:lnTo>
                      <a:pt x="369290" y="546100"/>
                    </a:lnTo>
                    <a:lnTo>
                      <a:pt x="367195" y="544830"/>
                    </a:lnTo>
                    <a:lnTo>
                      <a:pt x="367995" y="543598"/>
                    </a:lnTo>
                    <a:lnTo>
                      <a:pt x="366115" y="543560"/>
                    </a:lnTo>
                    <a:lnTo>
                      <a:pt x="366115" y="544830"/>
                    </a:lnTo>
                    <a:lnTo>
                      <a:pt x="364896" y="547370"/>
                    </a:lnTo>
                    <a:lnTo>
                      <a:pt x="363753" y="544830"/>
                    </a:lnTo>
                    <a:lnTo>
                      <a:pt x="366115" y="544830"/>
                    </a:lnTo>
                    <a:lnTo>
                      <a:pt x="366115" y="543560"/>
                    </a:lnTo>
                    <a:lnTo>
                      <a:pt x="365912" y="543560"/>
                    </a:lnTo>
                    <a:lnTo>
                      <a:pt x="365861" y="542290"/>
                    </a:lnTo>
                    <a:lnTo>
                      <a:pt x="368147" y="542290"/>
                    </a:lnTo>
                    <a:lnTo>
                      <a:pt x="367944" y="543560"/>
                    </a:lnTo>
                    <a:lnTo>
                      <a:pt x="369468" y="544830"/>
                    </a:lnTo>
                    <a:lnTo>
                      <a:pt x="369468" y="541020"/>
                    </a:lnTo>
                    <a:lnTo>
                      <a:pt x="368439" y="541020"/>
                    </a:lnTo>
                    <a:lnTo>
                      <a:pt x="367347" y="539750"/>
                    </a:lnTo>
                    <a:lnTo>
                      <a:pt x="368782" y="537210"/>
                    </a:lnTo>
                    <a:lnTo>
                      <a:pt x="369049" y="537210"/>
                    </a:lnTo>
                    <a:lnTo>
                      <a:pt x="371322" y="539750"/>
                    </a:lnTo>
                    <a:lnTo>
                      <a:pt x="371322" y="537210"/>
                    </a:lnTo>
                    <a:lnTo>
                      <a:pt x="370484" y="537210"/>
                    </a:lnTo>
                    <a:lnTo>
                      <a:pt x="371284" y="535940"/>
                    </a:lnTo>
                    <a:lnTo>
                      <a:pt x="370230" y="535940"/>
                    </a:lnTo>
                    <a:lnTo>
                      <a:pt x="369074" y="535940"/>
                    </a:lnTo>
                    <a:lnTo>
                      <a:pt x="368769" y="537210"/>
                    </a:lnTo>
                    <a:lnTo>
                      <a:pt x="366306" y="537210"/>
                    </a:lnTo>
                    <a:lnTo>
                      <a:pt x="366306" y="539750"/>
                    </a:lnTo>
                    <a:lnTo>
                      <a:pt x="364451" y="540842"/>
                    </a:lnTo>
                    <a:lnTo>
                      <a:pt x="364451" y="543560"/>
                    </a:lnTo>
                    <a:lnTo>
                      <a:pt x="363855" y="543560"/>
                    </a:lnTo>
                    <a:lnTo>
                      <a:pt x="364223" y="542290"/>
                    </a:lnTo>
                    <a:lnTo>
                      <a:pt x="364451" y="543560"/>
                    </a:lnTo>
                    <a:lnTo>
                      <a:pt x="364451" y="540842"/>
                    </a:lnTo>
                    <a:lnTo>
                      <a:pt x="364147" y="541020"/>
                    </a:lnTo>
                    <a:lnTo>
                      <a:pt x="363626" y="539750"/>
                    </a:lnTo>
                    <a:lnTo>
                      <a:pt x="362331" y="539750"/>
                    </a:lnTo>
                    <a:lnTo>
                      <a:pt x="362331" y="541020"/>
                    </a:lnTo>
                    <a:lnTo>
                      <a:pt x="361213" y="541020"/>
                    </a:lnTo>
                    <a:lnTo>
                      <a:pt x="360540" y="542290"/>
                    </a:lnTo>
                    <a:lnTo>
                      <a:pt x="358432" y="538480"/>
                    </a:lnTo>
                    <a:lnTo>
                      <a:pt x="360807" y="538480"/>
                    </a:lnTo>
                    <a:lnTo>
                      <a:pt x="362331" y="541020"/>
                    </a:lnTo>
                    <a:lnTo>
                      <a:pt x="362331" y="539750"/>
                    </a:lnTo>
                    <a:lnTo>
                      <a:pt x="362013" y="539750"/>
                    </a:lnTo>
                    <a:lnTo>
                      <a:pt x="363321" y="537210"/>
                    </a:lnTo>
                    <a:lnTo>
                      <a:pt x="361022" y="537210"/>
                    </a:lnTo>
                    <a:lnTo>
                      <a:pt x="361035" y="535940"/>
                    </a:lnTo>
                    <a:lnTo>
                      <a:pt x="361492" y="535940"/>
                    </a:lnTo>
                    <a:lnTo>
                      <a:pt x="361784" y="534670"/>
                    </a:lnTo>
                    <a:lnTo>
                      <a:pt x="363550" y="537210"/>
                    </a:lnTo>
                    <a:lnTo>
                      <a:pt x="363321" y="537210"/>
                    </a:lnTo>
                    <a:lnTo>
                      <a:pt x="366306" y="539750"/>
                    </a:lnTo>
                    <a:lnTo>
                      <a:pt x="366306" y="537210"/>
                    </a:lnTo>
                    <a:lnTo>
                      <a:pt x="365048" y="535940"/>
                    </a:lnTo>
                    <a:lnTo>
                      <a:pt x="364236" y="534670"/>
                    </a:lnTo>
                    <a:lnTo>
                      <a:pt x="363435" y="533400"/>
                    </a:lnTo>
                    <a:lnTo>
                      <a:pt x="364617" y="533400"/>
                    </a:lnTo>
                    <a:lnTo>
                      <a:pt x="366052" y="532130"/>
                    </a:lnTo>
                    <a:lnTo>
                      <a:pt x="367449" y="534670"/>
                    </a:lnTo>
                    <a:lnTo>
                      <a:pt x="369125" y="534670"/>
                    </a:lnTo>
                    <a:lnTo>
                      <a:pt x="368033" y="533400"/>
                    </a:lnTo>
                    <a:lnTo>
                      <a:pt x="372427" y="533400"/>
                    </a:lnTo>
                    <a:lnTo>
                      <a:pt x="371119" y="534898"/>
                    </a:lnTo>
                    <a:lnTo>
                      <a:pt x="371627" y="534898"/>
                    </a:lnTo>
                    <a:lnTo>
                      <a:pt x="371703" y="534670"/>
                    </a:lnTo>
                    <a:lnTo>
                      <a:pt x="372656" y="534670"/>
                    </a:lnTo>
                    <a:lnTo>
                      <a:pt x="373380" y="533400"/>
                    </a:lnTo>
                    <a:lnTo>
                      <a:pt x="374345" y="534670"/>
                    </a:lnTo>
                    <a:lnTo>
                      <a:pt x="374637" y="535940"/>
                    </a:lnTo>
                    <a:lnTo>
                      <a:pt x="374408" y="537210"/>
                    </a:lnTo>
                    <a:lnTo>
                      <a:pt x="374954" y="537210"/>
                    </a:lnTo>
                    <a:lnTo>
                      <a:pt x="375564" y="538480"/>
                    </a:lnTo>
                    <a:lnTo>
                      <a:pt x="375564" y="530860"/>
                    </a:lnTo>
                    <a:lnTo>
                      <a:pt x="374421" y="530860"/>
                    </a:lnTo>
                    <a:lnTo>
                      <a:pt x="373430" y="532130"/>
                    </a:lnTo>
                    <a:lnTo>
                      <a:pt x="371906" y="529590"/>
                    </a:lnTo>
                    <a:lnTo>
                      <a:pt x="372745" y="528320"/>
                    </a:lnTo>
                    <a:lnTo>
                      <a:pt x="375437" y="528320"/>
                    </a:lnTo>
                    <a:lnTo>
                      <a:pt x="375754" y="530860"/>
                    </a:lnTo>
                    <a:lnTo>
                      <a:pt x="375754" y="528320"/>
                    </a:lnTo>
                    <a:lnTo>
                      <a:pt x="375297" y="525780"/>
                    </a:lnTo>
                    <a:lnTo>
                      <a:pt x="378256" y="525780"/>
                    </a:lnTo>
                    <a:lnTo>
                      <a:pt x="378764" y="527050"/>
                    </a:lnTo>
                    <a:lnTo>
                      <a:pt x="378764" y="524510"/>
                    </a:lnTo>
                    <a:lnTo>
                      <a:pt x="378167" y="524510"/>
                    </a:lnTo>
                    <a:lnTo>
                      <a:pt x="378472" y="523240"/>
                    </a:lnTo>
                    <a:lnTo>
                      <a:pt x="381800" y="523240"/>
                    </a:lnTo>
                    <a:lnTo>
                      <a:pt x="381508" y="525780"/>
                    </a:lnTo>
                    <a:lnTo>
                      <a:pt x="381927" y="525780"/>
                    </a:lnTo>
                    <a:lnTo>
                      <a:pt x="382549" y="527050"/>
                    </a:lnTo>
                    <a:lnTo>
                      <a:pt x="382676" y="528320"/>
                    </a:lnTo>
                    <a:lnTo>
                      <a:pt x="382676" y="520039"/>
                    </a:lnTo>
                    <a:lnTo>
                      <a:pt x="381876" y="519430"/>
                    </a:lnTo>
                    <a:lnTo>
                      <a:pt x="382181" y="518160"/>
                    </a:lnTo>
                    <a:lnTo>
                      <a:pt x="383616" y="518160"/>
                    </a:lnTo>
                    <a:lnTo>
                      <a:pt x="384149" y="519430"/>
                    </a:lnTo>
                    <a:lnTo>
                      <a:pt x="384149" y="512267"/>
                    </a:lnTo>
                    <a:lnTo>
                      <a:pt x="383197" y="513080"/>
                    </a:lnTo>
                    <a:lnTo>
                      <a:pt x="382473" y="513080"/>
                    </a:lnTo>
                    <a:lnTo>
                      <a:pt x="382473" y="514350"/>
                    </a:lnTo>
                    <a:lnTo>
                      <a:pt x="381939" y="515620"/>
                    </a:lnTo>
                    <a:lnTo>
                      <a:pt x="381000" y="515620"/>
                    </a:lnTo>
                    <a:lnTo>
                      <a:pt x="380746" y="514350"/>
                    </a:lnTo>
                    <a:lnTo>
                      <a:pt x="382473" y="514350"/>
                    </a:lnTo>
                    <a:lnTo>
                      <a:pt x="382473" y="513080"/>
                    </a:lnTo>
                    <a:lnTo>
                      <a:pt x="382143" y="513080"/>
                    </a:lnTo>
                    <a:lnTo>
                      <a:pt x="382244" y="511810"/>
                    </a:lnTo>
                    <a:lnTo>
                      <a:pt x="383273" y="511810"/>
                    </a:lnTo>
                    <a:lnTo>
                      <a:pt x="383362" y="510540"/>
                    </a:lnTo>
                    <a:lnTo>
                      <a:pt x="383463" y="509270"/>
                    </a:lnTo>
                    <a:lnTo>
                      <a:pt x="385114" y="509270"/>
                    </a:lnTo>
                    <a:lnTo>
                      <a:pt x="385876" y="510540"/>
                    </a:lnTo>
                    <a:lnTo>
                      <a:pt x="385876" y="509270"/>
                    </a:lnTo>
                    <a:lnTo>
                      <a:pt x="385191" y="509270"/>
                    </a:lnTo>
                    <a:lnTo>
                      <a:pt x="385305" y="508000"/>
                    </a:lnTo>
                    <a:lnTo>
                      <a:pt x="384898" y="508000"/>
                    </a:lnTo>
                    <a:lnTo>
                      <a:pt x="386257" y="506730"/>
                    </a:lnTo>
                    <a:lnTo>
                      <a:pt x="386842" y="505460"/>
                    </a:lnTo>
                    <a:lnTo>
                      <a:pt x="386245" y="504190"/>
                    </a:lnTo>
                    <a:lnTo>
                      <a:pt x="387553" y="504190"/>
                    </a:lnTo>
                    <a:lnTo>
                      <a:pt x="387235" y="502920"/>
                    </a:lnTo>
                    <a:lnTo>
                      <a:pt x="387527" y="501650"/>
                    </a:lnTo>
                    <a:lnTo>
                      <a:pt x="388620" y="500380"/>
                    </a:lnTo>
                    <a:lnTo>
                      <a:pt x="388340" y="500380"/>
                    </a:lnTo>
                    <a:lnTo>
                      <a:pt x="388315" y="499110"/>
                    </a:lnTo>
                    <a:lnTo>
                      <a:pt x="390486" y="499110"/>
                    </a:lnTo>
                    <a:lnTo>
                      <a:pt x="391325" y="501650"/>
                    </a:lnTo>
                    <a:lnTo>
                      <a:pt x="391325" y="497840"/>
                    </a:lnTo>
                    <a:lnTo>
                      <a:pt x="390398" y="497840"/>
                    </a:lnTo>
                    <a:lnTo>
                      <a:pt x="390436" y="496570"/>
                    </a:lnTo>
                    <a:lnTo>
                      <a:pt x="391414" y="494030"/>
                    </a:lnTo>
                    <a:lnTo>
                      <a:pt x="393585" y="494030"/>
                    </a:lnTo>
                    <a:lnTo>
                      <a:pt x="393509" y="492760"/>
                    </a:lnTo>
                    <a:lnTo>
                      <a:pt x="393890" y="491490"/>
                    </a:lnTo>
                    <a:lnTo>
                      <a:pt x="391617" y="492760"/>
                    </a:lnTo>
                    <a:lnTo>
                      <a:pt x="390702" y="491744"/>
                    </a:lnTo>
                    <a:lnTo>
                      <a:pt x="390702" y="494030"/>
                    </a:lnTo>
                    <a:lnTo>
                      <a:pt x="388835" y="495300"/>
                    </a:lnTo>
                    <a:lnTo>
                      <a:pt x="387629" y="497840"/>
                    </a:lnTo>
                    <a:lnTo>
                      <a:pt x="386842" y="500380"/>
                    </a:lnTo>
                    <a:lnTo>
                      <a:pt x="386257" y="501192"/>
                    </a:lnTo>
                    <a:lnTo>
                      <a:pt x="386257" y="502920"/>
                    </a:lnTo>
                    <a:lnTo>
                      <a:pt x="385572" y="504190"/>
                    </a:lnTo>
                    <a:lnTo>
                      <a:pt x="385000" y="505485"/>
                    </a:lnTo>
                    <a:lnTo>
                      <a:pt x="384111" y="506730"/>
                    </a:lnTo>
                    <a:lnTo>
                      <a:pt x="382816" y="506730"/>
                    </a:lnTo>
                    <a:lnTo>
                      <a:pt x="382587" y="505460"/>
                    </a:lnTo>
                    <a:lnTo>
                      <a:pt x="383717" y="505460"/>
                    </a:lnTo>
                    <a:lnTo>
                      <a:pt x="383451" y="504190"/>
                    </a:lnTo>
                    <a:lnTo>
                      <a:pt x="383552" y="501650"/>
                    </a:lnTo>
                    <a:lnTo>
                      <a:pt x="384263" y="501650"/>
                    </a:lnTo>
                    <a:lnTo>
                      <a:pt x="386257" y="502920"/>
                    </a:lnTo>
                    <a:lnTo>
                      <a:pt x="386257" y="501192"/>
                    </a:lnTo>
                    <a:lnTo>
                      <a:pt x="385914" y="501650"/>
                    </a:lnTo>
                    <a:lnTo>
                      <a:pt x="384987" y="501650"/>
                    </a:lnTo>
                    <a:lnTo>
                      <a:pt x="384657" y="499110"/>
                    </a:lnTo>
                    <a:lnTo>
                      <a:pt x="386156" y="495300"/>
                    </a:lnTo>
                    <a:lnTo>
                      <a:pt x="388315" y="492760"/>
                    </a:lnTo>
                    <a:lnTo>
                      <a:pt x="390588" y="492760"/>
                    </a:lnTo>
                    <a:lnTo>
                      <a:pt x="390613" y="494030"/>
                    </a:lnTo>
                    <a:lnTo>
                      <a:pt x="390702" y="491744"/>
                    </a:lnTo>
                    <a:lnTo>
                      <a:pt x="389343" y="490220"/>
                    </a:lnTo>
                    <a:lnTo>
                      <a:pt x="393141" y="483870"/>
                    </a:lnTo>
                    <a:lnTo>
                      <a:pt x="392823" y="483870"/>
                    </a:lnTo>
                    <a:lnTo>
                      <a:pt x="392480" y="477520"/>
                    </a:lnTo>
                    <a:lnTo>
                      <a:pt x="394601" y="477520"/>
                    </a:lnTo>
                    <a:lnTo>
                      <a:pt x="393547" y="476250"/>
                    </a:lnTo>
                    <a:lnTo>
                      <a:pt x="392836" y="476250"/>
                    </a:lnTo>
                    <a:lnTo>
                      <a:pt x="391896" y="474980"/>
                    </a:lnTo>
                    <a:lnTo>
                      <a:pt x="391668" y="474980"/>
                    </a:lnTo>
                    <a:lnTo>
                      <a:pt x="391007" y="473710"/>
                    </a:lnTo>
                    <a:lnTo>
                      <a:pt x="396417" y="474980"/>
                    </a:lnTo>
                    <a:lnTo>
                      <a:pt x="395643" y="473710"/>
                    </a:lnTo>
                    <a:lnTo>
                      <a:pt x="394868" y="472440"/>
                    </a:lnTo>
                    <a:lnTo>
                      <a:pt x="392950" y="471170"/>
                    </a:lnTo>
                    <a:lnTo>
                      <a:pt x="390283" y="471170"/>
                    </a:lnTo>
                    <a:lnTo>
                      <a:pt x="391020" y="468630"/>
                    </a:lnTo>
                    <a:lnTo>
                      <a:pt x="395808" y="469900"/>
                    </a:lnTo>
                    <a:lnTo>
                      <a:pt x="399427" y="473710"/>
                    </a:lnTo>
                    <a:lnTo>
                      <a:pt x="403326" y="476250"/>
                    </a:lnTo>
                    <a:lnTo>
                      <a:pt x="403326" y="472440"/>
                    </a:lnTo>
                    <a:lnTo>
                      <a:pt x="401713" y="472440"/>
                    </a:lnTo>
                    <a:lnTo>
                      <a:pt x="401510" y="471170"/>
                    </a:lnTo>
                    <a:lnTo>
                      <a:pt x="403821" y="472427"/>
                    </a:lnTo>
                    <a:lnTo>
                      <a:pt x="403212" y="471170"/>
                    </a:lnTo>
                    <a:lnTo>
                      <a:pt x="403136" y="469900"/>
                    </a:lnTo>
                    <a:lnTo>
                      <a:pt x="403758" y="468630"/>
                    </a:lnTo>
                    <a:lnTo>
                      <a:pt x="402526" y="469900"/>
                    </a:lnTo>
                    <a:lnTo>
                      <a:pt x="400939" y="468630"/>
                    </a:lnTo>
                    <a:lnTo>
                      <a:pt x="399072" y="471170"/>
                    </a:lnTo>
                    <a:lnTo>
                      <a:pt x="398322" y="469900"/>
                    </a:lnTo>
                    <a:lnTo>
                      <a:pt x="398348" y="468630"/>
                    </a:lnTo>
                    <a:lnTo>
                      <a:pt x="398830" y="468630"/>
                    </a:lnTo>
                    <a:lnTo>
                      <a:pt x="397433" y="467360"/>
                    </a:lnTo>
                    <a:lnTo>
                      <a:pt x="398119" y="466090"/>
                    </a:lnTo>
                    <a:lnTo>
                      <a:pt x="400888" y="466090"/>
                    </a:lnTo>
                    <a:lnTo>
                      <a:pt x="401370" y="464820"/>
                    </a:lnTo>
                    <a:lnTo>
                      <a:pt x="398106" y="464820"/>
                    </a:lnTo>
                    <a:lnTo>
                      <a:pt x="396811" y="466090"/>
                    </a:lnTo>
                    <a:lnTo>
                      <a:pt x="395681" y="467360"/>
                    </a:lnTo>
                    <a:lnTo>
                      <a:pt x="393306" y="467360"/>
                    </a:lnTo>
                    <a:lnTo>
                      <a:pt x="391795" y="466090"/>
                    </a:lnTo>
                    <a:lnTo>
                      <a:pt x="390334" y="464820"/>
                    </a:lnTo>
                    <a:lnTo>
                      <a:pt x="391795" y="463550"/>
                    </a:lnTo>
                    <a:lnTo>
                      <a:pt x="390017" y="462534"/>
                    </a:lnTo>
                    <a:lnTo>
                      <a:pt x="390017" y="477520"/>
                    </a:lnTo>
                    <a:lnTo>
                      <a:pt x="389585" y="480060"/>
                    </a:lnTo>
                    <a:lnTo>
                      <a:pt x="389686" y="481076"/>
                    </a:lnTo>
                    <a:lnTo>
                      <a:pt x="389788" y="482600"/>
                    </a:lnTo>
                    <a:lnTo>
                      <a:pt x="389851" y="483946"/>
                    </a:lnTo>
                    <a:lnTo>
                      <a:pt x="389267" y="485140"/>
                    </a:lnTo>
                    <a:lnTo>
                      <a:pt x="385978" y="491490"/>
                    </a:lnTo>
                    <a:lnTo>
                      <a:pt x="384352" y="494030"/>
                    </a:lnTo>
                    <a:lnTo>
                      <a:pt x="382460" y="497840"/>
                    </a:lnTo>
                    <a:lnTo>
                      <a:pt x="381863" y="497840"/>
                    </a:lnTo>
                    <a:lnTo>
                      <a:pt x="381685" y="499110"/>
                    </a:lnTo>
                    <a:lnTo>
                      <a:pt x="382447" y="500380"/>
                    </a:lnTo>
                    <a:lnTo>
                      <a:pt x="380860" y="501650"/>
                    </a:lnTo>
                    <a:lnTo>
                      <a:pt x="379691" y="500380"/>
                    </a:lnTo>
                    <a:lnTo>
                      <a:pt x="379945" y="499110"/>
                    </a:lnTo>
                    <a:lnTo>
                      <a:pt x="381723" y="497840"/>
                    </a:lnTo>
                    <a:lnTo>
                      <a:pt x="383374" y="491490"/>
                    </a:lnTo>
                    <a:lnTo>
                      <a:pt x="383844" y="490220"/>
                    </a:lnTo>
                    <a:lnTo>
                      <a:pt x="383832" y="487680"/>
                    </a:lnTo>
                    <a:lnTo>
                      <a:pt x="383641" y="485140"/>
                    </a:lnTo>
                    <a:lnTo>
                      <a:pt x="382803" y="480060"/>
                    </a:lnTo>
                    <a:lnTo>
                      <a:pt x="382612" y="480060"/>
                    </a:lnTo>
                    <a:lnTo>
                      <a:pt x="384048" y="476250"/>
                    </a:lnTo>
                    <a:lnTo>
                      <a:pt x="385000" y="474980"/>
                    </a:lnTo>
                    <a:lnTo>
                      <a:pt x="386435" y="472440"/>
                    </a:lnTo>
                    <a:lnTo>
                      <a:pt x="387362" y="472440"/>
                    </a:lnTo>
                    <a:lnTo>
                      <a:pt x="388797" y="474980"/>
                    </a:lnTo>
                    <a:lnTo>
                      <a:pt x="390017" y="477520"/>
                    </a:lnTo>
                    <a:lnTo>
                      <a:pt x="390017" y="462534"/>
                    </a:lnTo>
                    <a:lnTo>
                      <a:pt x="389585" y="462280"/>
                    </a:lnTo>
                    <a:lnTo>
                      <a:pt x="391134" y="461010"/>
                    </a:lnTo>
                    <a:lnTo>
                      <a:pt x="394093" y="461010"/>
                    </a:lnTo>
                    <a:lnTo>
                      <a:pt x="394779" y="462280"/>
                    </a:lnTo>
                    <a:lnTo>
                      <a:pt x="396354" y="463550"/>
                    </a:lnTo>
                    <a:lnTo>
                      <a:pt x="397598" y="463550"/>
                    </a:lnTo>
                    <a:lnTo>
                      <a:pt x="398233" y="462280"/>
                    </a:lnTo>
                    <a:lnTo>
                      <a:pt x="398805" y="461010"/>
                    </a:lnTo>
                    <a:lnTo>
                      <a:pt x="400316" y="461010"/>
                    </a:lnTo>
                    <a:lnTo>
                      <a:pt x="401256" y="462280"/>
                    </a:lnTo>
                    <a:lnTo>
                      <a:pt x="402107" y="462280"/>
                    </a:lnTo>
                    <a:lnTo>
                      <a:pt x="402120" y="464604"/>
                    </a:lnTo>
                    <a:lnTo>
                      <a:pt x="402551" y="463550"/>
                    </a:lnTo>
                    <a:lnTo>
                      <a:pt x="404850" y="464820"/>
                    </a:lnTo>
                    <a:lnTo>
                      <a:pt x="405790" y="464820"/>
                    </a:lnTo>
                    <a:lnTo>
                      <a:pt x="406057" y="466090"/>
                    </a:lnTo>
                    <a:lnTo>
                      <a:pt x="405523" y="467360"/>
                    </a:lnTo>
                    <a:lnTo>
                      <a:pt x="403974" y="467360"/>
                    </a:lnTo>
                    <a:lnTo>
                      <a:pt x="403860" y="468630"/>
                    </a:lnTo>
                    <a:lnTo>
                      <a:pt x="405853" y="468630"/>
                    </a:lnTo>
                    <a:lnTo>
                      <a:pt x="406514" y="469900"/>
                    </a:lnTo>
                    <a:lnTo>
                      <a:pt x="406514" y="461010"/>
                    </a:lnTo>
                    <a:lnTo>
                      <a:pt x="405307" y="459740"/>
                    </a:lnTo>
                    <a:lnTo>
                      <a:pt x="407301" y="457200"/>
                    </a:lnTo>
                    <a:lnTo>
                      <a:pt x="405511" y="457200"/>
                    </a:lnTo>
                    <a:lnTo>
                      <a:pt x="404964" y="455930"/>
                    </a:lnTo>
                    <a:lnTo>
                      <a:pt x="405714" y="453390"/>
                    </a:lnTo>
                    <a:lnTo>
                      <a:pt x="405574" y="452094"/>
                    </a:lnTo>
                    <a:lnTo>
                      <a:pt x="405879" y="450850"/>
                    </a:lnTo>
                    <a:lnTo>
                      <a:pt x="406196" y="449580"/>
                    </a:lnTo>
                    <a:lnTo>
                      <a:pt x="407695" y="447040"/>
                    </a:lnTo>
                    <a:lnTo>
                      <a:pt x="408889" y="445770"/>
                    </a:lnTo>
                    <a:lnTo>
                      <a:pt x="410273" y="443230"/>
                    </a:lnTo>
                    <a:lnTo>
                      <a:pt x="410552" y="443230"/>
                    </a:lnTo>
                    <a:lnTo>
                      <a:pt x="410565" y="441960"/>
                    </a:lnTo>
                    <a:lnTo>
                      <a:pt x="410578" y="434340"/>
                    </a:lnTo>
                    <a:lnTo>
                      <a:pt x="409829" y="435610"/>
                    </a:lnTo>
                    <a:lnTo>
                      <a:pt x="408127" y="433070"/>
                    </a:lnTo>
                    <a:lnTo>
                      <a:pt x="408025" y="432930"/>
                    </a:lnTo>
                    <a:lnTo>
                      <a:pt x="408025" y="440690"/>
                    </a:lnTo>
                    <a:lnTo>
                      <a:pt x="406831" y="441960"/>
                    </a:lnTo>
                    <a:lnTo>
                      <a:pt x="406501" y="440690"/>
                    </a:lnTo>
                    <a:lnTo>
                      <a:pt x="407441" y="439458"/>
                    </a:lnTo>
                    <a:lnTo>
                      <a:pt x="404647" y="440651"/>
                    </a:lnTo>
                    <a:lnTo>
                      <a:pt x="405955" y="440690"/>
                    </a:lnTo>
                    <a:lnTo>
                      <a:pt x="406527" y="441960"/>
                    </a:lnTo>
                    <a:lnTo>
                      <a:pt x="407492" y="443230"/>
                    </a:lnTo>
                    <a:lnTo>
                      <a:pt x="406768" y="444500"/>
                    </a:lnTo>
                    <a:lnTo>
                      <a:pt x="406095" y="445770"/>
                    </a:lnTo>
                    <a:lnTo>
                      <a:pt x="404672" y="445770"/>
                    </a:lnTo>
                    <a:lnTo>
                      <a:pt x="404482" y="447040"/>
                    </a:lnTo>
                    <a:lnTo>
                      <a:pt x="403936" y="446582"/>
                    </a:lnTo>
                    <a:lnTo>
                      <a:pt x="403936" y="457339"/>
                    </a:lnTo>
                    <a:lnTo>
                      <a:pt x="403466" y="457974"/>
                    </a:lnTo>
                    <a:lnTo>
                      <a:pt x="403466" y="461010"/>
                    </a:lnTo>
                    <a:lnTo>
                      <a:pt x="403377" y="463550"/>
                    </a:lnTo>
                    <a:lnTo>
                      <a:pt x="401015" y="461010"/>
                    </a:lnTo>
                    <a:lnTo>
                      <a:pt x="403466" y="461010"/>
                    </a:lnTo>
                    <a:lnTo>
                      <a:pt x="403466" y="457974"/>
                    </a:lnTo>
                    <a:lnTo>
                      <a:pt x="402132" y="459740"/>
                    </a:lnTo>
                    <a:lnTo>
                      <a:pt x="401510" y="459740"/>
                    </a:lnTo>
                    <a:lnTo>
                      <a:pt x="400265" y="458139"/>
                    </a:lnTo>
                    <a:lnTo>
                      <a:pt x="400265" y="459740"/>
                    </a:lnTo>
                    <a:lnTo>
                      <a:pt x="397383" y="461010"/>
                    </a:lnTo>
                    <a:lnTo>
                      <a:pt x="397611" y="458470"/>
                    </a:lnTo>
                    <a:lnTo>
                      <a:pt x="400265" y="459740"/>
                    </a:lnTo>
                    <a:lnTo>
                      <a:pt x="400265" y="458139"/>
                    </a:lnTo>
                    <a:lnTo>
                      <a:pt x="399542" y="457200"/>
                    </a:lnTo>
                    <a:lnTo>
                      <a:pt x="402513" y="454660"/>
                    </a:lnTo>
                    <a:lnTo>
                      <a:pt x="403898" y="455930"/>
                    </a:lnTo>
                    <a:lnTo>
                      <a:pt x="403936" y="457339"/>
                    </a:lnTo>
                    <a:lnTo>
                      <a:pt x="403936" y="446582"/>
                    </a:lnTo>
                    <a:lnTo>
                      <a:pt x="403263" y="446011"/>
                    </a:lnTo>
                    <a:lnTo>
                      <a:pt x="403263" y="447040"/>
                    </a:lnTo>
                    <a:lnTo>
                      <a:pt x="402983" y="450850"/>
                    </a:lnTo>
                    <a:lnTo>
                      <a:pt x="400227" y="448310"/>
                    </a:lnTo>
                    <a:lnTo>
                      <a:pt x="403263" y="447040"/>
                    </a:lnTo>
                    <a:lnTo>
                      <a:pt x="403263" y="446011"/>
                    </a:lnTo>
                    <a:lnTo>
                      <a:pt x="402983" y="445770"/>
                    </a:lnTo>
                    <a:lnTo>
                      <a:pt x="402539" y="447040"/>
                    </a:lnTo>
                    <a:lnTo>
                      <a:pt x="398653" y="445770"/>
                    </a:lnTo>
                    <a:lnTo>
                      <a:pt x="400748" y="447040"/>
                    </a:lnTo>
                    <a:lnTo>
                      <a:pt x="398945" y="448310"/>
                    </a:lnTo>
                    <a:lnTo>
                      <a:pt x="397484" y="448310"/>
                    </a:lnTo>
                    <a:lnTo>
                      <a:pt x="399503" y="449580"/>
                    </a:lnTo>
                    <a:lnTo>
                      <a:pt x="400126" y="449580"/>
                    </a:lnTo>
                    <a:lnTo>
                      <a:pt x="401078" y="450850"/>
                    </a:lnTo>
                    <a:lnTo>
                      <a:pt x="399300" y="452120"/>
                    </a:lnTo>
                    <a:lnTo>
                      <a:pt x="398945" y="452120"/>
                    </a:lnTo>
                    <a:lnTo>
                      <a:pt x="399872" y="453390"/>
                    </a:lnTo>
                    <a:lnTo>
                      <a:pt x="401180" y="454342"/>
                    </a:lnTo>
                    <a:lnTo>
                      <a:pt x="400710" y="453390"/>
                    </a:lnTo>
                    <a:lnTo>
                      <a:pt x="400456" y="453390"/>
                    </a:lnTo>
                    <a:lnTo>
                      <a:pt x="399973" y="452120"/>
                    </a:lnTo>
                    <a:lnTo>
                      <a:pt x="402907" y="452120"/>
                    </a:lnTo>
                    <a:lnTo>
                      <a:pt x="403644" y="453390"/>
                    </a:lnTo>
                    <a:lnTo>
                      <a:pt x="402082" y="454660"/>
                    </a:lnTo>
                    <a:lnTo>
                      <a:pt x="401624" y="454660"/>
                    </a:lnTo>
                    <a:lnTo>
                      <a:pt x="398475" y="457200"/>
                    </a:lnTo>
                    <a:lnTo>
                      <a:pt x="396963" y="455930"/>
                    </a:lnTo>
                    <a:lnTo>
                      <a:pt x="395871" y="455930"/>
                    </a:lnTo>
                    <a:lnTo>
                      <a:pt x="395617" y="455790"/>
                    </a:lnTo>
                    <a:lnTo>
                      <a:pt x="395617" y="461010"/>
                    </a:lnTo>
                    <a:lnTo>
                      <a:pt x="394182" y="461010"/>
                    </a:lnTo>
                    <a:lnTo>
                      <a:pt x="393420" y="459740"/>
                    </a:lnTo>
                    <a:lnTo>
                      <a:pt x="391363" y="459740"/>
                    </a:lnTo>
                    <a:lnTo>
                      <a:pt x="391299" y="459219"/>
                    </a:lnTo>
                    <a:lnTo>
                      <a:pt x="391299" y="459740"/>
                    </a:lnTo>
                    <a:lnTo>
                      <a:pt x="390956" y="461010"/>
                    </a:lnTo>
                    <a:lnTo>
                      <a:pt x="390563" y="461010"/>
                    </a:lnTo>
                    <a:lnTo>
                      <a:pt x="389750" y="459740"/>
                    </a:lnTo>
                    <a:lnTo>
                      <a:pt x="391299" y="459740"/>
                    </a:lnTo>
                    <a:lnTo>
                      <a:pt x="391299" y="459219"/>
                    </a:lnTo>
                    <a:lnTo>
                      <a:pt x="391210" y="458470"/>
                    </a:lnTo>
                    <a:lnTo>
                      <a:pt x="395528" y="458470"/>
                    </a:lnTo>
                    <a:lnTo>
                      <a:pt x="395617" y="461010"/>
                    </a:lnTo>
                    <a:lnTo>
                      <a:pt x="395617" y="455790"/>
                    </a:lnTo>
                    <a:lnTo>
                      <a:pt x="393573" y="454660"/>
                    </a:lnTo>
                    <a:lnTo>
                      <a:pt x="392366" y="454660"/>
                    </a:lnTo>
                    <a:lnTo>
                      <a:pt x="390601" y="453390"/>
                    </a:lnTo>
                    <a:lnTo>
                      <a:pt x="392315" y="453390"/>
                    </a:lnTo>
                    <a:lnTo>
                      <a:pt x="393395" y="452120"/>
                    </a:lnTo>
                    <a:lnTo>
                      <a:pt x="393001" y="452120"/>
                    </a:lnTo>
                    <a:lnTo>
                      <a:pt x="390766" y="450850"/>
                    </a:lnTo>
                    <a:lnTo>
                      <a:pt x="391134" y="450850"/>
                    </a:lnTo>
                    <a:lnTo>
                      <a:pt x="391426" y="449580"/>
                    </a:lnTo>
                    <a:lnTo>
                      <a:pt x="394423" y="450850"/>
                    </a:lnTo>
                    <a:lnTo>
                      <a:pt x="393890" y="449580"/>
                    </a:lnTo>
                    <a:lnTo>
                      <a:pt x="396113" y="448310"/>
                    </a:lnTo>
                    <a:lnTo>
                      <a:pt x="397459" y="448310"/>
                    </a:lnTo>
                    <a:lnTo>
                      <a:pt x="395033" y="447040"/>
                    </a:lnTo>
                    <a:lnTo>
                      <a:pt x="394804" y="446760"/>
                    </a:lnTo>
                    <a:lnTo>
                      <a:pt x="394804" y="447040"/>
                    </a:lnTo>
                    <a:lnTo>
                      <a:pt x="393458" y="448310"/>
                    </a:lnTo>
                    <a:lnTo>
                      <a:pt x="390817" y="448310"/>
                    </a:lnTo>
                    <a:lnTo>
                      <a:pt x="390817" y="445770"/>
                    </a:lnTo>
                    <a:lnTo>
                      <a:pt x="393039" y="445770"/>
                    </a:lnTo>
                    <a:lnTo>
                      <a:pt x="394804" y="447040"/>
                    </a:lnTo>
                    <a:lnTo>
                      <a:pt x="394804" y="446760"/>
                    </a:lnTo>
                    <a:lnTo>
                      <a:pt x="394004" y="445770"/>
                    </a:lnTo>
                    <a:lnTo>
                      <a:pt x="393115" y="445770"/>
                    </a:lnTo>
                    <a:lnTo>
                      <a:pt x="392239" y="444500"/>
                    </a:lnTo>
                    <a:lnTo>
                      <a:pt x="394779" y="443230"/>
                    </a:lnTo>
                    <a:lnTo>
                      <a:pt x="396773" y="444500"/>
                    </a:lnTo>
                    <a:lnTo>
                      <a:pt x="398703" y="445770"/>
                    </a:lnTo>
                    <a:lnTo>
                      <a:pt x="398462" y="443230"/>
                    </a:lnTo>
                    <a:lnTo>
                      <a:pt x="401015" y="443230"/>
                    </a:lnTo>
                    <a:lnTo>
                      <a:pt x="404672" y="445770"/>
                    </a:lnTo>
                    <a:lnTo>
                      <a:pt x="402577" y="443230"/>
                    </a:lnTo>
                    <a:lnTo>
                      <a:pt x="403479" y="441960"/>
                    </a:lnTo>
                    <a:lnTo>
                      <a:pt x="400227" y="441960"/>
                    </a:lnTo>
                    <a:lnTo>
                      <a:pt x="398208" y="440690"/>
                    </a:lnTo>
                    <a:lnTo>
                      <a:pt x="399973" y="439420"/>
                    </a:lnTo>
                    <a:lnTo>
                      <a:pt x="401840" y="439420"/>
                    </a:lnTo>
                    <a:lnTo>
                      <a:pt x="404596" y="440677"/>
                    </a:lnTo>
                    <a:lnTo>
                      <a:pt x="404698" y="439420"/>
                    </a:lnTo>
                    <a:lnTo>
                      <a:pt x="404253" y="439420"/>
                    </a:lnTo>
                    <a:lnTo>
                      <a:pt x="403720" y="438150"/>
                    </a:lnTo>
                    <a:lnTo>
                      <a:pt x="405739" y="436880"/>
                    </a:lnTo>
                    <a:lnTo>
                      <a:pt x="404939" y="436880"/>
                    </a:lnTo>
                    <a:lnTo>
                      <a:pt x="402793" y="438150"/>
                    </a:lnTo>
                    <a:lnTo>
                      <a:pt x="402107" y="438150"/>
                    </a:lnTo>
                    <a:lnTo>
                      <a:pt x="400304" y="436880"/>
                    </a:lnTo>
                    <a:lnTo>
                      <a:pt x="403567" y="434340"/>
                    </a:lnTo>
                    <a:lnTo>
                      <a:pt x="400494" y="434340"/>
                    </a:lnTo>
                    <a:lnTo>
                      <a:pt x="401231" y="435610"/>
                    </a:lnTo>
                    <a:lnTo>
                      <a:pt x="400215" y="435610"/>
                    </a:lnTo>
                    <a:lnTo>
                      <a:pt x="400215" y="438251"/>
                    </a:lnTo>
                    <a:lnTo>
                      <a:pt x="399529" y="439420"/>
                    </a:lnTo>
                    <a:lnTo>
                      <a:pt x="398894" y="439420"/>
                    </a:lnTo>
                    <a:lnTo>
                      <a:pt x="398335" y="438251"/>
                    </a:lnTo>
                    <a:lnTo>
                      <a:pt x="398310" y="438073"/>
                    </a:lnTo>
                    <a:lnTo>
                      <a:pt x="398526" y="436880"/>
                    </a:lnTo>
                    <a:lnTo>
                      <a:pt x="399034" y="436880"/>
                    </a:lnTo>
                    <a:lnTo>
                      <a:pt x="400202" y="438073"/>
                    </a:lnTo>
                    <a:lnTo>
                      <a:pt x="400215" y="438251"/>
                    </a:lnTo>
                    <a:lnTo>
                      <a:pt x="400215" y="435610"/>
                    </a:lnTo>
                    <a:lnTo>
                      <a:pt x="397802" y="435610"/>
                    </a:lnTo>
                    <a:lnTo>
                      <a:pt x="397700" y="434340"/>
                    </a:lnTo>
                    <a:lnTo>
                      <a:pt x="397611" y="433070"/>
                    </a:lnTo>
                    <a:lnTo>
                      <a:pt x="400494" y="434340"/>
                    </a:lnTo>
                    <a:lnTo>
                      <a:pt x="400316" y="431800"/>
                    </a:lnTo>
                    <a:lnTo>
                      <a:pt x="401027" y="430530"/>
                    </a:lnTo>
                    <a:lnTo>
                      <a:pt x="401637" y="430530"/>
                    </a:lnTo>
                    <a:lnTo>
                      <a:pt x="403682" y="433273"/>
                    </a:lnTo>
                    <a:lnTo>
                      <a:pt x="404406" y="434340"/>
                    </a:lnTo>
                    <a:lnTo>
                      <a:pt x="406565" y="434340"/>
                    </a:lnTo>
                    <a:lnTo>
                      <a:pt x="406819" y="435610"/>
                    </a:lnTo>
                    <a:lnTo>
                      <a:pt x="407123" y="435610"/>
                    </a:lnTo>
                    <a:lnTo>
                      <a:pt x="406146" y="436880"/>
                    </a:lnTo>
                    <a:lnTo>
                      <a:pt x="405739" y="436880"/>
                    </a:lnTo>
                    <a:lnTo>
                      <a:pt x="406577" y="438073"/>
                    </a:lnTo>
                    <a:lnTo>
                      <a:pt x="407276" y="439420"/>
                    </a:lnTo>
                    <a:lnTo>
                      <a:pt x="407428" y="439420"/>
                    </a:lnTo>
                    <a:lnTo>
                      <a:pt x="408025" y="440690"/>
                    </a:lnTo>
                    <a:lnTo>
                      <a:pt x="408025" y="432930"/>
                    </a:lnTo>
                    <a:lnTo>
                      <a:pt x="407250" y="431800"/>
                    </a:lnTo>
                    <a:lnTo>
                      <a:pt x="407466" y="431800"/>
                    </a:lnTo>
                    <a:lnTo>
                      <a:pt x="407555" y="430530"/>
                    </a:lnTo>
                    <a:lnTo>
                      <a:pt x="409257" y="431800"/>
                    </a:lnTo>
                    <a:lnTo>
                      <a:pt x="409562" y="431800"/>
                    </a:lnTo>
                    <a:lnTo>
                      <a:pt x="408673" y="430530"/>
                    </a:lnTo>
                    <a:lnTo>
                      <a:pt x="407847" y="429260"/>
                    </a:lnTo>
                    <a:lnTo>
                      <a:pt x="405841" y="429260"/>
                    </a:lnTo>
                    <a:lnTo>
                      <a:pt x="405574" y="427990"/>
                    </a:lnTo>
                    <a:lnTo>
                      <a:pt x="406387" y="425450"/>
                    </a:lnTo>
                    <a:lnTo>
                      <a:pt x="406819" y="422910"/>
                    </a:lnTo>
                    <a:lnTo>
                      <a:pt x="408647" y="417817"/>
                    </a:lnTo>
                    <a:lnTo>
                      <a:pt x="408813" y="416483"/>
                    </a:lnTo>
                    <a:lnTo>
                      <a:pt x="409181" y="414020"/>
                    </a:lnTo>
                    <a:lnTo>
                      <a:pt x="408889" y="412750"/>
                    </a:lnTo>
                    <a:lnTo>
                      <a:pt x="407289" y="410210"/>
                    </a:lnTo>
                    <a:lnTo>
                      <a:pt x="407149" y="409841"/>
                    </a:lnTo>
                    <a:lnTo>
                      <a:pt x="407149" y="414020"/>
                    </a:lnTo>
                    <a:lnTo>
                      <a:pt x="406450" y="415290"/>
                    </a:lnTo>
                    <a:lnTo>
                      <a:pt x="405892" y="416560"/>
                    </a:lnTo>
                    <a:lnTo>
                      <a:pt x="406933" y="416560"/>
                    </a:lnTo>
                    <a:lnTo>
                      <a:pt x="405320" y="419100"/>
                    </a:lnTo>
                    <a:lnTo>
                      <a:pt x="404596" y="416560"/>
                    </a:lnTo>
                    <a:lnTo>
                      <a:pt x="405892" y="416560"/>
                    </a:lnTo>
                    <a:lnTo>
                      <a:pt x="404393" y="415391"/>
                    </a:lnTo>
                    <a:lnTo>
                      <a:pt x="404393" y="422910"/>
                    </a:lnTo>
                    <a:lnTo>
                      <a:pt x="404291" y="423760"/>
                    </a:lnTo>
                    <a:lnTo>
                      <a:pt x="404291" y="431800"/>
                    </a:lnTo>
                    <a:lnTo>
                      <a:pt x="402996" y="431800"/>
                    </a:lnTo>
                    <a:lnTo>
                      <a:pt x="403212" y="430530"/>
                    </a:lnTo>
                    <a:lnTo>
                      <a:pt x="404291" y="431800"/>
                    </a:lnTo>
                    <a:lnTo>
                      <a:pt x="404291" y="423760"/>
                    </a:lnTo>
                    <a:lnTo>
                      <a:pt x="404241" y="424180"/>
                    </a:lnTo>
                    <a:lnTo>
                      <a:pt x="403098" y="424180"/>
                    </a:lnTo>
                    <a:lnTo>
                      <a:pt x="403098" y="427990"/>
                    </a:lnTo>
                    <a:lnTo>
                      <a:pt x="402755" y="429260"/>
                    </a:lnTo>
                    <a:lnTo>
                      <a:pt x="401815" y="429260"/>
                    </a:lnTo>
                    <a:lnTo>
                      <a:pt x="402018" y="427990"/>
                    </a:lnTo>
                    <a:lnTo>
                      <a:pt x="402513" y="427990"/>
                    </a:lnTo>
                    <a:lnTo>
                      <a:pt x="402183" y="426720"/>
                    </a:lnTo>
                    <a:lnTo>
                      <a:pt x="402526" y="425450"/>
                    </a:lnTo>
                    <a:lnTo>
                      <a:pt x="402742" y="426720"/>
                    </a:lnTo>
                    <a:lnTo>
                      <a:pt x="402513" y="427990"/>
                    </a:lnTo>
                    <a:lnTo>
                      <a:pt x="403098" y="427990"/>
                    </a:lnTo>
                    <a:lnTo>
                      <a:pt x="403098" y="424180"/>
                    </a:lnTo>
                    <a:lnTo>
                      <a:pt x="402132" y="424180"/>
                    </a:lnTo>
                    <a:lnTo>
                      <a:pt x="402158" y="422910"/>
                    </a:lnTo>
                    <a:lnTo>
                      <a:pt x="404393" y="422910"/>
                    </a:lnTo>
                    <a:lnTo>
                      <a:pt x="404393" y="415391"/>
                    </a:lnTo>
                    <a:lnTo>
                      <a:pt x="404266" y="415290"/>
                    </a:lnTo>
                    <a:lnTo>
                      <a:pt x="405384" y="414020"/>
                    </a:lnTo>
                    <a:lnTo>
                      <a:pt x="403758" y="414020"/>
                    </a:lnTo>
                    <a:lnTo>
                      <a:pt x="403453" y="413423"/>
                    </a:lnTo>
                    <a:lnTo>
                      <a:pt x="403453" y="419100"/>
                    </a:lnTo>
                    <a:lnTo>
                      <a:pt x="403415" y="421640"/>
                    </a:lnTo>
                    <a:lnTo>
                      <a:pt x="401510" y="421640"/>
                    </a:lnTo>
                    <a:lnTo>
                      <a:pt x="401510" y="424180"/>
                    </a:lnTo>
                    <a:lnTo>
                      <a:pt x="400812" y="425564"/>
                    </a:lnTo>
                    <a:lnTo>
                      <a:pt x="400812" y="429260"/>
                    </a:lnTo>
                    <a:lnTo>
                      <a:pt x="398157" y="429260"/>
                    </a:lnTo>
                    <a:lnTo>
                      <a:pt x="400227" y="431800"/>
                    </a:lnTo>
                    <a:lnTo>
                      <a:pt x="397852" y="431787"/>
                    </a:lnTo>
                    <a:lnTo>
                      <a:pt x="397433" y="431101"/>
                    </a:lnTo>
                    <a:lnTo>
                      <a:pt x="397433" y="441960"/>
                    </a:lnTo>
                    <a:lnTo>
                      <a:pt x="394169" y="443230"/>
                    </a:lnTo>
                    <a:lnTo>
                      <a:pt x="393496" y="443230"/>
                    </a:lnTo>
                    <a:lnTo>
                      <a:pt x="393623" y="441960"/>
                    </a:lnTo>
                    <a:lnTo>
                      <a:pt x="393890" y="439420"/>
                    </a:lnTo>
                    <a:lnTo>
                      <a:pt x="394220" y="439420"/>
                    </a:lnTo>
                    <a:lnTo>
                      <a:pt x="393763" y="438251"/>
                    </a:lnTo>
                    <a:lnTo>
                      <a:pt x="393725" y="436880"/>
                    </a:lnTo>
                    <a:lnTo>
                      <a:pt x="393725" y="435610"/>
                    </a:lnTo>
                    <a:lnTo>
                      <a:pt x="396405" y="435610"/>
                    </a:lnTo>
                    <a:lnTo>
                      <a:pt x="396976" y="438251"/>
                    </a:lnTo>
                    <a:lnTo>
                      <a:pt x="397281" y="439420"/>
                    </a:lnTo>
                    <a:lnTo>
                      <a:pt x="395947" y="440690"/>
                    </a:lnTo>
                    <a:lnTo>
                      <a:pt x="397433" y="441960"/>
                    </a:lnTo>
                    <a:lnTo>
                      <a:pt x="397433" y="431101"/>
                    </a:lnTo>
                    <a:lnTo>
                      <a:pt x="397090" y="430530"/>
                    </a:lnTo>
                    <a:lnTo>
                      <a:pt x="396836" y="430530"/>
                    </a:lnTo>
                    <a:lnTo>
                      <a:pt x="397040" y="429260"/>
                    </a:lnTo>
                    <a:lnTo>
                      <a:pt x="397865" y="427990"/>
                    </a:lnTo>
                    <a:lnTo>
                      <a:pt x="400291" y="427990"/>
                    </a:lnTo>
                    <a:lnTo>
                      <a:pt x="400812" y="429260"/>
                    </a:lnTo>
                    <a:lnTo>
                      <a:pt x="400812" y="425564"/>
                    </a:lnTo>
                    <a:lnTo>
                      <a:pt x="400227" y="426720"/>
                    </a:lnTo>
                    <a:lnTo>
                      <a:pt x="399554" y="425450"/>
                    </a:lnTo>
                    <a:lnTo>
                      <a:pt x="399008" y="424180"/>
                    </a:lnTo>
                    <a:lnTo>
                      <a:pt x="401510" y="424180"/>
                    </a:lnTo>
                    <a:lnTo>
                      <a:pt x="401510" y="421640"/>
                    </a:lnTo>
                    <a:lnTo>
                      <a:pt x="401015" y="420370"/>
                    </a:lnTo>
                    <a:lnTo>
                      <a:pt x="401967" y="419100"/>
                    </a:lnTo>
                    <a:lnTo>
                      <a:pt x="403453" y="419100"/>
                    </a:lnTo>
                    <a:lnTo>
                      <a:pt x="403453" y="413423"/>
                    </a:lnTo>
                    <a:lnTo>
                      <a:pt x="403110" y="412750"/>
                    </a:lnTo>
                    <a:lnTo>
                      <a:pt x="403123" y="411480"/>
                    </a:lnTo>
                    <a:lnTo>
                      <a:pt x="406196" y="411480"/>
                    </a:lnTo>
                    <a:lnTo>
                      <a:pt x="406184" y="412750"/>
                    </a:lnTo>
                    <a:lnTo>
                      <a:pt x="405587" y="414020"/>
                    </a:lnTo>
                    <a:lnTo>
                      <a:pt x="407149" y="414020"/>
                    </a:lnTo>
                    <a:lnTo>
                      <a:pt x="407149" y="409841"/>
                    </a:lnTo>
                    <a:lnTo>
                      <a:pt x="406349" y="407670"/>
                    </a:lnTo>
                    <a:lnTo>
                      <a:pt x="405257" y="405130"/>
                    </a:lnTo>
                    <a:lnTo>
                      <a:pt x="406463" y="402590"/>
                    </a:lnTo>
                    <a:lnTo>
                      <a:pt x="416229" y="389890"/>
                    </a:lnTo>
                    <a:lnTo>
                      <a:pt x="419404" y="387350"/>
                    </a:lnTo>
                    <a:lnTo>
                      <a:pt x="420522" y="386080"/>
                    </a:lnTo>
                    <a:lnTo>
                      <a:pt x="422186" y="387350"/>
                    </a:lnTo>
                    <a:lnTo>
                      <a:pt x="422656" y="393700"/>
                    </a:lnTo>
                    <a:lnTo>
                      <a:pt x="424865" y="397510"/>
                    </a:lnTo>
                    <a:lnTo>
                      <a:pt x="426986" y="400050"/>
                    </a:lnTo>
                    <a:lnTo>
                      <a:pt x="431025" y="400050"/>
                    </a:lnTo>
                    <a:lnTo>
                      <a:pt x="431279" y="398780"/>
                    </a:lnTo>
                    <a:lnTo>
                      <a:pt x="432803" y="397510"/>
                    </a:lnTo>
                    <a:lnTo>
                      <a:pt x="433171" y="397510"/>
                    </a:lnTo>
                    <a:lnTo>
                      <a:pt x="435571" y="398818"/>
                    </a:lnTo>
                    <a:lnTo>
                      <a:pt x="437032" y="400050"/>
                    </a:lnTo>
                    <a:lnTo>
                      <a:pt x="438480" y="398780"/>
                    </a:lnTo>
                    <a:lnTo>
                      <a:pt x="439508" y="397510"/>
                    </a:lnTo>
                    <a:lnTo>
                      <a:pt x="440778" y="393700"/>
                    </a:lnTo>
                    <a:lnTo>
                      <a:pt x="444271" y="393700"/>
                    </a:lnTo>
                    <a:lnTo>
                      <a:pt x="445325" y="394970"/>
                    </a:lnTo>
                    <a:lnTo>
                      <a:pt x="447509" y="396240"/>
                    </a:lnTo>
                    <a:lnTo>
                      <a:pt x="448589" y="396240"/>
                    </a:lnTo>
                    <a:lnTo>
                      <a:pt x="449338" y="394970"/>
                    </a:lnTo>
                    <a:lnTo>
                      <a:pt x="447624" y="394970"/>
                    </a:lnTo>
                    <a:lnTo>
                      <a:pt x="445604" y="393700"/>
                    </a:lnTo>
                    <a:lnTo>
                      <a:pt x="445376" y="393700"/>
                    </a:lnTo>
                    <a:lnTo>
                      <a:pt x="442569" y="391160"/>
                    </a:lnTo>
                    <a:lnTo>
                      <a:pt x="440804" y="391160"/>
                    </a:lnTo>
                    <a:lnTo>
                      <a:pt x="439394" y="394970"/>
                    </a:lnTo>
                    <a:lnTo>
                      <a:pt x="438581" y="396240"/>
                    </a:lnTo>
                    <a:lnTo>
                      <a:pt x="437819" y="398780"/>
                    </a:lnTo>
                    <a:lnTo>
                      <a:pt x="436981" y="397510"/>
                    </a:lnTo>
                    <a:lnTo>
                      <a:pt x="436105" y="397510"/>
                    </a:lnTo>
                    <a:lnTo>
                      <a:pt x="433235" y="396240"/>
                    </a:lnTo>
                    <a:lnTo>
                      <a:pt x="432981" y="396240"/>
                    </a:lnTo>
                    <a:lnTo>
                      <a:pt x="429488" y="398780"/>
                    </a:lnTo>
                    <a:lnTo>
                      <a:pt x="427316" y="397510"/>
                    </a:lnTo>
                    <a:lnTo>
                      <a:pt x="427888" y="397510"/>
                    </a:lnTo>
                    <a:lnTo>
                      <a:pt x="428371" y="396240"/>
                    </a:lnTo>
                    <a:lnTo>
                      <a:pt x="428548" y="396240"/>
                    </a:lnTo>
                    <a:lnTo>
                      <a:pt x="428879" y="394970"/>
                    </a:lnTo>
                    <a:lnTo>
                      <a:pt x="426466" y="396240"/>
                    </a:lnTo>
                    <a:lnTo>
                      <a:pt x="425208" y="393700"/>
                    </a:lnTo>
                    <a:lnTo>
                      <a:pt x="423468" y="393700"/>
                    </a:lnTo>
                    <a:lnTo>
                      <a:pt x="424865" y="389890"/>
                    </a:lnTo>
                    <a:lnTo>
                      <a:pt x="423303" y="389890"/>
                    </a:lnTo>
                    <a:lnTo>
                      <a:pt x="424167" y="388620"/>
                    </a:lnTo>
                    <a:lnTo>
                      <a:pt x="422617" y="387350"/>
                    </a:lnTo>
                    <a:lnTo>
                      <a:pt x="423697" y="386080"/>
                    </a:lnTo>
                    <a:lnTo>
                      <a:pt x="423189" y="384810"/>
                    </a:lnTo>
                    <a:lnTo>
                      <a:pt x="424002" y="384810"/>
                    </a:lnTo>
                    <a:lnTo>
                      <a:pt x="424764" y="383540"/>
                    </a:lnTo>
                    <a:lnTo>
                      <a:pt x="428117" y="383540"/>
                    </a:lnTo>
                    <a:lnTo>
                      <a:pt x="428409" y="384810"/>
                    </a:lnTo>
                    <a:lnTo>
                      <a:pt x="431317" y="384810"/>
                    </a:lnTo>
                    <a:lnTo>
                      <a:pt x="432206" y="387350"/>
                    </a:lnTo>
                    <a:lnTo>
                      <a:pt x="433692" y="388620"/>
                    </a:lnTo>
                    <a:lnTo>
                      <a:pt x="433374" y="391160"/>
                    </a:lnTo>
                    <a:lnTo>
                      <a:pt x="435660" y="391160"/>
                    </a:lnTo>
                    <a:lnTo>
                      <a:pt x="436295" y="388620"/>
                    </a:lnTo>
                    <a:lnTo>
                      <a:pt x="435444" y="388620"/>
                    </a:lnTo>
                    <a:lnTo>
                      <a:pt x="434340" y="387350"/>
                    </a:lnTo>
                    <a:lnTo>
                      <a:pt x="434073" y="386080"/>
                    </a:lnTo>
                    <a:lnTo>
                      <a:pt x="433082" y="386080"/>
                    </a:lnTo>
                    <a:lnTo>
                      <a:pt x="432371" y="384810"/>
                    </a:lnTo>
                    <a:lnTo>
                      <a:pt x="433285" y="382270"/>
                    </a:lnTo>
                    <a:lnTo>
                      <a:pt x="432523" y="382270"/>
                    </a:lnTo>
                    <a:lnTo>
                      <a:pt x="431927" y="383540"/>
                    </a:lnTo>
                    <a:lnTo>
                      <a:pt x="429514" y="383540"/>
                    </a:lnTo>
                    <a:lnTo>
                      <a:pt x="428536" y="382270"/>
                    </a:lnTo>
                    <a:lnTo>
                      <a:pt x="427659" y="381000"/>
                    </a:lnTo>
                    <a:lnTo>
                      <a:pt x="429044" y="379730"/>
                    </a:lnTo>
                    <a:lnTo>
                      <a:pt x="429729" y="378460"/>
                    </a:lnTo>
                    <a:lnTo>
                      <a:pt x="430428" y="377190"/>
                    </a:lnTo>
                    <a:lnTo>
                      <a:pt x="433400" y="375920"/>
                    </a:lnTo>
                    <a:lnTo>
                      <a:pt x="434124" y="374650"/>
                    </a:lnTo>
                    <a:lnTo>
                      <a:pt x="434682" y="374650"/>
                    </a:lnTo>
                    <a:lnTo>
                      <a:pt x="437502" y="375920"/>
                    </a:lnTo>
                    <a:lnTo>
                      <a:pt x="441515" y="377190"/>
                    </a:lnTo>
                    <a:lnTo>
                      <a:pt x="443471" y="378460"/>
                    </a:lnTo>
                    <a:lnTo>
                      <a:pt x="444741" y="381000"/>
                    </a:lnTo>
                    <a:lnTo>
                      <a:pt x="445554" y="381000"/>
                    </a:lnTo>
                    <a:lnTo>
                      <a:pt x="446443" y="382270"/>
                    </a:lnTo>
                    <a:lnTo>
                      <a:pt x="445985" y="379730"/>
                    </a:lnTo>
                    <a:lnTo>
                      <a:pt x="443776" y="378460"/>
                    </a:lnTo>
                    <a:lnTo>
                      <a:pt x="444474" y="375920"/>
                    </a:lnTo>
                    <a:lnTo>
                      <a:pt x="440067" y="374650"/>
                    </a:lnTo>
                    <a:lnTo>
                      <a:pt x="439953" y="372110"/>
                    </a:lnTo>
                    <a:lnTo>
                      <a:pt x="441579" y="370840"/>
                    </a:lnTo>
                    <a:lnTo>
                      <a:pt x="446316" y="370840"/>
                    </a:lnTo>
                    <a:lnTo>
                      <a:pt x="447916" y="369570"/>
                    </a:lnTo>
                    <a:lnTo>
                      <a:pt x="449643" y="370840"/>
                    </a:lnTo>
                    <a:lnTo>
                      <a:pt x="450100" y="369570"/>
                    </a:lnTo>
                    <a:lnTo>
                      <a:pt x="448894" y="368300"/>
                    </a:lnTo>
                    <a:lnTo>
                      <a:pt x="445960" y="368300"/>
                    </a:lnTo>
                    <a:lnTo>
                      <a:pt x="445325" y="369570"/>
                    </a:lnTo>
                    <a:lnTo>
                      <a:pt x="443547" y="368300"/>
                    </a:lnTo>
                    <a:lnTo>
                      <a:pt x="442518" y="368300"/>
                    </a:lnTo>
                    <a:lnTo>
                      <a:pt x="441159" y="369570"/>
                    </a:lnTo>
                    <a:lnTo>
                      <a:pt x="439343" y="369570"/>
                    </a:lnTo>
                    <a:lnTo>
                      <a:pt x="439013" y="370713"/>
                    </a:lnTo>
                    <a:lnTo>
                      <a:pt x="439013" y="373380"/>
                    </a:lnTo>
                    <a:lnTo>
                      <a:pt x="438594" y="374650"/>
                    </a:lnTo>
                    <a:lnTo>
                      <a:pt x="438048" y="373380"/>
                    </a:lnTo>
                    <a:lnTo>
                      <a:pt x="438277" y="372110"/>
                    </a:lnTo>
                    <a:lnTo>
                      <a:pt x="438886" y="373380"/>
                    </a:lnTo>
                    <a:lnTo>
                      <a:pt x="439013" y="373380"/>
                    </a:lnTo>
                    <a:lnTo>
                      <a:pt x="439013" y="370713"/>
                    </a:lnTo>
                    <a:lnTo>
                      <a:pt x="438975" y="370840"/>
                    </a:lnTo>
                    <a:lnTo>
                      <a:pt x="438378" y="370840"/>
                    </a:lnTo>
                    <a:lnTo>
                      <a:pt x="437248" y="372110"/>
                    </a:lnTo>
                    <a:lnTo>
                      <a:pt x="435749" y="372110"/>
                    </a:lnTo>
                    <a:lnTo>
                      <a:pt x="435495" y="371043"/>
                    </a:lnTo>
                    <a:lnTo>
                      <a:pt x="434124" y="373380"/>
                    </a:lnTo>
                    <a:lnTo>
                      <a:pt x="431228" y="375920"/>
                    </a:lnTo>
                    <a:lnTo>
                      <a:pt x="430022" y="374650"/>
                    </a:lnTo>
                    <a:lnTo>
                      <a:pt x="429831" y="373380"/>
                    </a:lnTo>
                    <a:lnTo>
                      <a:pt x="428409" y="373380"/>
                    </a:lnTo>
                    <a:lnTo>
                      <a:pt x="428802" y="374650"/>
                    </a:lnTo>
                    <a:lnTo>
                      <a:pt x="429234" y="375920"/>
                    </a:lnTo>
                    <a:lnTo>
                      <a:pt x="429437" y="377190"/>
                    </a:lnTo>
                    <a:lnTo>
                      <a:pt x="428853" y="378460"/>
                    </a:lnTo>
                    <a:lnTo>
                      <a:pt x="426732" y="378460"/>
                    </a:lnTo>
                    <a:lnTo>
                      <a:pt x="426377" y="375920"/>
                    </a:lnTo>
                    <a:lnTo>
                      <a:pt x="427748" y="374650"/>
                    </a:lnTo>
                    <a:lnTo>
                      <a:pt x="427850" y="373380"/>
                    </a:lnTo>
                    <a:lnTo>
                      <a:pt x="428091" y="373380"/>
                    </a:lnTo>
                    <a:lnTo>
                      <a:pt x="429145" y="372110"/>
                    </a:lnTo>
                    <a:lnTo>
                      <a:pt x="428879" y="370840"/>
                    </a:lnTo>
                    <a:lnTo>
                      <a:pt x="428625" y="369570"/>
                    </a:lnTo>
                    <a:lnTo>
                      <a:pt x="430555" y="368300"/>
                    </a:lnTo>
                    <a:lnTo>
                      <a:pt x="430237" y="367030"/>
                    </a:lnTo>
                    <a:lnTo>
                      <a:pt x="430110" y="365760"/>
                    </a:lnTo>
                    <a:lnTo>
                      <a:pt x="429336" y="367030"/>
                    </a:lnTo>
                    <a:lnTo>
                      <a:pt x="428828" y="368300"/>
                    </a:lnTo>
                    <a:lnTo>
                      <a:pt x="428180" y="369570"/>
                    </a:lnTo>
                    <a:lnTo>
                      <a:pt x="428028" y="369570"/>
                    </a:lnTo>
                    <a:lnTo>
                      <a:pt x="427723" y="370840"/>
                    </a:lnTo>
                    <a:lnTo>
                      <a:pt x="426199" y="369570"/>
                    </a:lnTo>
                    <a:lnTo>
                      <a:pt x="426313" y="368300"/>
                    </a:lnTo>
                    <a:lnTo>
                      <a:pt x="426770" y="367030"/>
                    </a:lnTo>
                    <a:lnTo>
                      <a:pt x="426732" y="365760"/>
                    </a:lnTo>
                    <a:lnTo>
                      <a:pt x="425996" y="364490"/>
                    </a:lnTo>
                    <a:lnTo>
                      <a:pt x="426186" y="363410"/>
                    </a:lnTo>
                    <a:lnTo>
                      <a:pt x="426148" y="361950"/>
                    </a:lnTo>
                    <a:lnTo>
                      <a:pt x="424713" y="360680"/>
                    </a:lnTo>
                    <a:lnTo>
                      <a:pt x="424116" y="361950"/>
                    </a:lnTo>
                    <a:lnTo>
                      <a:pt x="423799" y="363220"/>
                    </a:lnTo>
                    <a:lnTo>
                      <a:pt x="425183" y="365760"/>
                    </a:lnTo>
                    <a:lnTo>
                      <a:pt x="424967" y="367030"/>
                    </a:lnTo>
                    <a:lnTo>
                      <a:pt x="425475" y="370674"/>
                    </a:lnTo>
                    <a:lnTo>
                      <a:pt x="425551" y="371043"/>
                    </a:lnTo>
                    <a:lnTo>
                      <a:pt x="426212" y="373380"/>
                    </a:lnTo>
                    <a:lnTo>
                      <a:pt x="426123" y="374650"/>
                    </a:lnTo>
                    <a:lnTo>
                      <a:pt x="425513" y="375920"/>
                    </a:lnTo>
                    <a:lnTo>
                      <a:pt x="425234" y="377190"/>
                    </a:lnTo>
                    <a:lnTo>
                      <a:pt x="425856" y="379730"/>
                    </a:lnTo>
                    <a:lnTo>
                      <a:pt x="424649" y="381000"/>
                    </a:lnTo>
                    <a:lnTo>
                      <a:pt x="423722" y="383540"/>
                    </a:lnTo>
                    <a:lnTo>
                      <a:pt x="421894" y="382270"/>
                    </a:lnTo>
                    <a:lnTo>
                      <a:pt x="421855" y="381000"/>
                    </a:lnTo>
                    <a:lnTo>
                      <a:pt x="422452" y="379730"/>
                    </a:lnTo>
                    <a:lnTo>
                      <a:pt x="423049" y="378460"/>
                    </a:lnTo>
                    <a:lnTo>
                      <a:pt x="422998" y="376872"/>
                    </a:lnTo>
                    <a:lnTo>
                      <a:pt x="422617" y="375983"/>
                    </a:lnTo>
                    <a:lnTo>
                      <a:pt x="421690" y="377190"/>
                    </a:lnTo>
                    <a:lnTo>
                      <a:pt x="422033" y="378460"/>
                    </a:lnTo>
                    <a:lnTo>
                      <a:pt x="421157" y="379730"/>
                    </a:lnTo>
                    <a:lnTo>
                      <a:pt x="420344" y="378460"/>
                    </a:lnTo>
                    <a:lnTo>
                      <a:pt x="418477" y="379730"/>
                    </a:lnTo>
                    <a:lnTo>
                      <a:pt x="418553" y="377190"/>
                    </a:lnTo>
                    <a:lnTo>
                      <a:pt x="420446" y="377190"/>
                    </a:lnTo>
                    <a:lnTo>
                      <a:pt x="420116" y="375920"/>
                    </a:lnTo>
                    <a:lnTo>
                      <a:pt x="419481" y="374650"/>
                    </a:lnTo>
                    <a:lnTo>
                      <a:pt x="418134" y="374650"/>
                    </a:lnTo>
                    <a:lnTo>
                      <a:pt x="417245" y="372529"/>
                    </a:lnTo>
                    <a:lnTo>
                      <a:pt x="416648" y="374650"/>
                    </a:lnTo>
                    <a:lnTo>
                      <a:pt x="418045" y="374650"/>
                    </a:lnTo>
                    <a:lnTo>
                      <a:pt x="418934" y="375920"/>
                    </a:lnTo>
                    <a:lnTo>
                      <a:pt x="418515" y="377190"/>
                    </a:lnTo>
                    <a:lnTo>
                      <a:pt x="417131" y="378460"/>
                    </a:lnTo>
                    <a:lnTo>
                      <a:pt x="417499" y="378460"/>
                    </a:lnTo>
                    <a:lnTo>
                      <a:pt x="418274" y="379730"/>
                    </a:lnTo>
                    <a:lnTo>
                      <a:pt x="418376" y="381000"/>
                    </a:lnTo>
                    <a:lnTo>
                      <a:pt x="417588" y="382270"/>
                    </a:lnTo>
                    <a:lnTo>
                      <a:pt x="416394" y="382270"/>
                    </a:lnTo>
                    <a:lnTo>
                      <a:pt x="416013" y="378460"/>
                    </a:lnTo>
                    <a:lnTo>
                      <a:pt x="417131" y="378460"/>
                    </a:lnTo>
                    <a:lnTo>
                      <a:pt x="415721" y="377190"/>
                    </a:lnTo>
                    <a:lnTo>
                      <a:pt x="414401" y="375920"/>
                    </a:lnTo>
                    <a:lnTo>
                      <a:pt x="416204" y="373380"/>
                    </a:lnTo>
                    <a:lnTo>
                      <a:pt x="417156" y="372325"/>
                    </a:lnTo>
                    <a:lnTo>
                      <a:pt x="417068" y="372110"/>
                    </a:lnTo>
                    <a:lnTo>
                      <a:pt x="418998" y="370840"/>
                    </a:lnTo>
                    <a:lnTo>
                      <a:pt x="419277" y="370840"/>
                    </a:lnTo>
                    <a:lnTo>
                      <a:pt x="418719" y="369570"/>
                    </a:lnTo>
                    <a:lnTo>
                      <a:pt x="417207" y="370840"/>
                    </a:lnTo>
                    <a:lnTo>
                      <a:pt x="416902" y="372110"/>
                    </a:lnTo>
                    <a:lnTo>
                      <a:pt x="415429" y="372110"/>
                    </a:lnTo>
                    <a:lnTo>
                      <a:pt x="414997" y="371043"/>
                    </a:lnTo>
                    <a:lnTo>
                      <a:pt x="414947" y="370674"/>
                    </a:lnTo>
                    <a:lnTo>
                      <a:pt x="415480" y="367030"/>
                    </a:lnTo>
                    <a:lnTo>
                      <a:pt x="416179" y="363220"/>
                    </a:lnTo>
                    <a:lnTo>
                      <a:pt x="417741" y="360680"/>
                    </a:lnTo>
                    <a:lnTo>
                      <a:pt x="418985" y="360680"/>
                    </a:lnTo>
                    <a:lnTo>
                      <a:pt x="419214" y="359410"/>
                    </a:lnTo>
                    <a:lnTo>
                      <a:pt x="420522" y="359410"/>
                    </a:lnTo>
                    <a:lnTo>
                      <a:pt x="421195" y="358140"/>
                    </a:lnTo>
                    <a:lnTo>
                      <a:pt x="421982" y="356870"/>
                    </a:lnTo>
                    <a:lnTo>
                      <a:pt x="423113" y="354330"/>
                    </a:lnTo>
                    <a:lnTo>
                      <a:pt x="424091" y="351790"/>
                    </a:lnTo>
                    <a:lnTo>
                      <a:pt x="424205" y="349250"/>
                    </a:lnTo>
                    <a:lnTo>
                      <a:pt x="428205" y="354330"/>
                    </a:lnTo>
                    <a:lnTo>
                      <a:pt x="428409" y="353060"/>
                    </a:lnTo>
                    <a:lnTo>
                      <a:pt x="427799" y="351790"/>
                    </a:lnTo>
                    <a:lnTo>
                      <a:pt x="428472" y="350520"/>
                    </a:lnTo>
                    <a:lnTo>
                      <a:pt x="426681" y="350520"/>
                    </a:lnTo>
                    <a:lnTo>
                      <a:pt x="425792" y="349250"/>
                    </a:lnTo>
                    <a:lnTo>
                      <a:pt x="424014" y="346710"/>
                    </a:lnTo>
                    <a:lnTo>
                      <a:pt x="423583" y="347980"/>
                    </a:lnTo>
                    <a:lnTo>
                      <a:pt x="423176" y="347980"/>
                    </a:lnTo>
                    <a:lnTo>
                      <a:pt x="423341" y="350520"/>
                    </a:lnTo>
                    <a:lnTo>
                      <a:pt x="422249" y="351790"/>
                    </a:lnTo>
                    <a:lnTo>
                      <a:pt x="421322" y="355600"/>
                    </a:lnTo>
                    <a:lnTo>
                      <a:pt x="420293" y="356870"/>
                    </a:lnTo>
                    <a:lnTo>
                      <a:pt x="417893" y="359410"/>
                    </a:lnTo>
                    <a:lnTo>
                      <a:pt x="416267" y="361950"/>
                    </a:lnTo>
                    <a:lnTo>
                      <a:pt x="415112" y="363220"/>
                    </a:lnTo>
                    <a:lnTo>
                      <a:pt x="413753" y="368300"/>
                    </a:lnTo>
                    <a:lnTo>
                      <a:pt x="413473" y="369570"/>
                    </a:lnTo>
                    <a:lnTo>
                      <a:pt x="414921" y="372110"/>
                    </a:lnTo>
                    <a:lnTo>
                      <a:pt x="414807" y="373380"/>
                    </a:lnTo>
                    <a:lnTo>
                      <a:pt x="413346" y="374650"/>
                    </a:lnTo>
                    <a:lnTo>
                      <a:pt x="413080" y="374650"/>
                    </a:lnTo>
                    <a:lnTo>
                      <a:pt x="414731" y="378460"/>
                    </a:lnTo>
                    <a:lnTo>
                      <a:pt x="415353" y="381000"/>
                    </a:lnTo>
                    <a:lnTo>
                      <a:pt x="415480" y="384810"/>
                    </a:lnTo>
                    <a:lnTo>
                      <a:pt x="416547" y="383540"/>
                    </a:lnTo>
                    <a:lnTo>
                      <a:pt x="417360" y="383540"/>
                    </a:lnTo>
                    <a:lnTo>
                      <a:pt x="418731" y="382270"/>
                    </a:lnTo>
                    <a:lnTo>
                      <a:pt x="419442" y="381000"/>
                    </a:lnTo>
                    <a:lnTo>
                      <a:pt x="420611" y="382270"/>
                    </a:lnTo>
                    <a:lnTo>
                      <a:pt x="420979" y="382270"/>
                    </a:lnTo>
                    <a:lnTo>
                      <a:pt x="421055" y="383540"/>
                    </a:lnTo>
                    <a:lnTo>
                      <a:pt x="420763" y="383540"/>
                    </a:lnTo>
                    <a:lnTo>
                      <a:pt x="417779" y="384810"/>
                    </a:lnTo>
                    <a:lnTo>
                      <a:pt x="415937" y="387350"/>
                    </a:lnTo>
                    <a:lnTo>
                      <a:pt x="412280" y="391160"/>
                    </a:lnTo>
                    <a:lnTo>
                      <a:pt x="410718" y="392430"/>
                    </a:lnTo>
                    <a:lnTo>
                      <a:pt x="407695" y="396240"/>
                    </a:lnTo>
                    <a:lnTo>
                      <a:pt x="406323" y="397510"/>
                    </a:lnTo>
                    <a:lnTo>
                      <a:pt x="404863" y="399973"/>
                    </a:lnTo>
                    <a:lnTo>
                      <a:pt x="404863" y="408940"/>
                    </a:lnTo>
                    <a:lnTo>
                      <a:pt x="403745" y="410210"/>
                    </a:lnTo>
                    <a:lnTo>
                      <a:pt x="403034" y="411480"/>
                    </a:lnTo>
                    <a:lnTo>
                      <a:pt x="402882" y="411175"/>
                    </a:lnTo>
                    <a:lnTo>
                      <a:pt x="402882" y="415290"/>
                    </a:lnTo>
                    <a:lnTo>
                      <a:pt x="402526" y="415290"/>
                    </a:lnTo>
                    <a:lnTo>
                      <a:pt x="402526" y="417830"/>
                    </a:lnTo>
                    <a:lnTo>
                      <a:pt x="400519" y="418896"/>
                    </a:lnTo>
                    <a:lnTo>
                      <a:pt x="400519" y="422910"/>
                    </a:lnTo>
                    <a:lnTo>
                      <a:pt x="399948" y="422910"/>
                    </a:lnTo>
                    <a:lnTo>
                      <a:pt x="398678" y="424014"/>
                    </a:lnTo>
                    <a:lnTo>
                      <a:pt x="398678" y="426720"/>
                    </a:lnTo>
                    <a:lnTo>
                      <a:pt x="396798" y="426720"/>
                    </a:lnTo>
                    <a:lnTo>
                      <a:pt x="396875" y="425450"/>
                    </a:lnTo>
                    <a:lnTo>
                      <a:pt x="398081" y="425450"/>
                    </a:lnTo>
                    <a:lnTo>
                      <a:pt x="398678" y="426720"/>
                    </a:lnTo>
                    <a:lnTo>
                      <a:pt x="398678" y="424014"/>
                    </a:lnTo>
                    <a:lnTo>
                      <a:pt x="398475" y="424180"/>
                    </a:lnTo>
                    <a:lnTo>
                      <a:pt x="397357" y="424180"/>
                    </a:lnTo>
                    <a:lnTo>
                      <a:pt x="396278" y="422960"/>
                    </a:lnTo>
                    <a:lnTo>
                      <a:pt x="396278" y="433070"/>
                    </a:lnTo>
                    <a:lnTo>
                      <a:pt x="396138" y="434340"/>
                    </a:lnTo>
                    <a:lnTo>
                      <a:pt x="394690" y="433070"/>
                    </a:lnTo>
                    <a:lnTo>
                      <a:pt x="396278" y="433070"/>
                    </a:lnTo>
                    <a:lnTo>
                      <a:pt x="396278" y="422960"/>
                    </a:lnTo>
                    <a:lnTo>
                      <a:pt x="397319" y="421640"/>
                    </a:lnTo>
                    <a:lnTo>
                      <a:pt x="398462" y="420370"/>
                    </a:lnTo>
                    <a:lnTo>
                      <a:pt x="399910" y="421640"/>
                    </a:lnTo>
                    <a:lnTo>
                      <a:pt x="400342" y="421640"/>
                    </a:lnTo>
                    <a:lnTo>
                      <a:pt x="400519" y="422910"/>
                    </a:lnTo>
                    <a:lnTo>
                      <a:pt x="400519" y="418896"/>
                    </a:lnTo>
                    <a:lnTo>
                      <a:pt x="400113" y="419100"/>
                    </a:lnTo>
                    <a:lnTo>
                      <a:pt x="399580" y="417830"/>
                    </a:lnTo>
                    <a:lnTo>
                      <a:pt x="399999" y="417830"/>
                    </a:lnTo>
                    <a:lnTo>
                      <a:pt x="401777" y="416560"/>
                    </a:lnTo>
                    <a:lnTo>
                      <a:pt x="402336" y="417830"/>
                    </a:lnTo>
                    <a:lnTo>
                      <a:pt x="402526" y="417830"/>
                    </a:lnTo>
                    <a:lnTo>
                      <a:pt x="402526" y="415290"/>
                    </a:lnTo>
                    <a:lnTo>
                      <a:pt x="399961" y="415290"/>
                    </a:lnTo>
                    <a:lnTo>
                      <a:pt x="399630" y="414020"/>
                    </a:lnTo>
                    <a:lnTo>
                      <a:pt x="400812" y="412750"/>
                    </a:lnTo>
                    <a:lnTo>
                      <a:pt x="402082" y="412750"/>
                    </a:lnTo>
                    <a:lnTo>
                      <a:pt x="402539" y="414020"/>
                    </a:lnTo>
                    <a:lnTo>
                      <a:pt x="402882" y="415290"/>
                    </a:lnTo>
                    <a:lnTo>
                      <a:pt x="402882" y="411175"/>
                    </a:lnTo>
                    <a:lnTo>
                      <a:pt x="402412" y="410210"/>
                    </a:lnTo>
                    <a:lnTo>
                      <a:pt x="401789" y="408940"/>
                    </a:lnTo>
                    <a:lnTo>
                      <a:pt x="402539" y="408940"/>
                    </a:lnTo>
                    <a:lnTo>
                      <a:pt x="403313" y="407670"/>
                    </a:lnTo>
                    <a:lnTo>
                      <a:pt x="404215" y="408940"/>
                    </a:lnTo>
                    <a:lnTo>
                      <a:pt x="404863" y="408940"/>
                    </a:lnTo>
                    <a:lnTo>
                      <a:pt x="404863" y="399973"/>
                    </a:lnTo>
                    <a:lnTo>
                      <a:pt x="404063" y="401320"/>
                    </a:lnTo>
                    <a:lnTo>
                      <a:pt x="403491" y="401320"/>
                    </a:lnTo>
                    <a:lnTo>
                      <a:pt x="403491" y="406400"/>
                    </a:lnTo>
                    <a:lnTo>
                      <a:pt x="402069" y="407670"/>
                    </a:lnTo>
                    <a:lnTo>
                      <a:pt x="401599" y="407670"/>
                    </a:lnTo>
                    <a:lnTo>
                      <a:pt x="401561" y="407517"/>
                    </a:lnTo>
                    <a:lnTo>
                      <a:pt x="401561" y="408940"/>
                    </a:lnTo>
                    <a:lnTo>
                      <a:pt x="400202" y="409841"/>
                    </a:lnTo>
                    <a:lnTo>
                      <a:pt x="400202" y="412750"/>
                    </a:lnTo>
                    <a:lnTo>
                      <a:pt x="399046" y="412750"/>
                    </a:lnTo>
                    <a:lnTo>
                      <a:pt x="399491" y="411480"/>
                    </a:lnTo>
                    <a:lnTo>
                      <a:pt x="399999" y="411480"/>
                    </a:lnTo>
                    <a:lnTo>
                      <a:pt x="400202" y="412750"/>
                    </a:lnTo>
                    <a:lnTo>
                      <a:pt x="400202" y="409841"/>
                    </a:lnTo>
                    <a:lnTo>
                      <a:pt x="399630" y="410210"/>
                    </a:lnTo>
                    <a:lnTo>
                      <a:pt x="398843" y="409867"/>
                    </a:lnTo>
                    <a:lnTo>
                      <a:pt x="398843" y="419100"/>
                    </a:lnTo>
                    <a:lnTo>
                      <a:pt x="397967" y="419100"/>
                    </a:lnTo>
                    <a:lnTo>
                      <a:pt x="398106" y="417830"/>
                    </a:lnTo>
                    <a:lnTo>
                      <a:pt x="398627" y="417830"/>
                    </a:lnTo>
                    <a:lnTo>
                      <a:pt x="398843" y="419100"/>
                    </a:lnTo>
                    <a:lnTo>
                      <a:pt x="398843" y="409867"/>
                    </a:lnTo>
                    <a:lnTo>
                      <a:pt x="398094" y="409536"/>
                    </a:lnTo>
                    <a:lnTo>
                      <a:pt x="398094" y="416560"/>
                    </a:lnTo>
                    <a:lnTo>
                      <a:pt x="397802" y="416725"/>
                    </a:lnTo>
                    <a:lnTo>
                      <a:pt x="397802" y="420370"/>
                    </a:lnTo>
                    <a:lnTo>
                      <a:pt x="395795" y="420370"/>
                    </a:lnTo>
                    <a:lnTo>
                      <a:pt x="395998" y="419100"/>
                    </a:lnTo>
                    <a:lnTo>
                      <a:pt x="396557" y="419100"/>
                    </a:lnTo>
                    <a:lnTo>
                      <a:pt x="397802" y="420370"/>
                    </a:lnTo>
                    <a:lnTo>
                      <a:pt x="397802" y="416725"/>
                    </a:lnTo>
                    <a:lnTo>
                      <a:pt x="395706" y="417830"/>
                    </a:lnTo>
                    <a:lnTo>
                      <a:pt x="395630" y="429260"/>
                    </a:lnTo>
                    <a:lnTo>
                      <a:pt x="395503" y="431800"/>
                    </a:lnTo>
                    <a:lnTo>
                      <a:pt x="393890" y="433070"/>
                    </a:lnTo>
                    <a:lnTo>
                      <a:pt x="393674" y="431800"/>
                    </a:lnTo>
                    <a:lnTo>
                      <a:pt x="393395" y="430530"/>
                    </a:lnTo>
                    <a:lnTo>
                      <a:pt x="394944" y="430530"/>
                    </a:lnTo>
                    <a:lnTo>
                      <a:pt x="395109" y="429260"/>
                    </a:lnTo>
                    <a:lnTo>
                      <a:pt x="395630" y="429260"/>
                    </a:lnTo>
                    <a:lnTo>
                      <a:pt x="395630" y="417830"/>
                    </a:lnTo>
                    <a:lnTo>
                      <a:pt x="395579" y="424180"/>
                    </a:lnTo>
                    <a:lnTo>
                      <a:pt x="395452" y="424180"/>
                    </a:lnTo>
                    <a:lnTo>
                      <a:pt x="395452" y="425450"/>
                    </a:lnTo>
                    <a:lnTo>
                      <a:pt x="394728" y="426720"/>
                    </a:lnTo>
                    <a:lnTo>
                      <a:pt x="394042" y="426720"/>
                    </a:lnTo>
                    <a:lnTo>
                      <a:pt x="393890" y="429260"/>
                    </a:lnTo>
                    <a:lnTo>
                      <a:pt x="392582" y="429260"/>
                    </a:lnTo>
                    <a:lnTo>
                      <a:pt x="392582" y="438251"/>
                    </a:lnTo>
                    <a:lnTo>
                      <a:pt x="392277" y="439420"/>
                    </a:lnTo>
                    <a:lnTo>
                      <a:pt x="392188" y="443230"/>
                    </a:lnTo>
                    <a:lnTo>
                      <a:pt x="390575" y="443230"/>
                    </a:lnTo>
                    <a:lnTo>
                      <a:pt x="390956" y="441960"/>
                    </a:lnTo>
                    <a:lnTo>
                      <a:pt x="391782" y="441960"/>
                    </a:lnTo>
                    <a:lnTo>
                      <a:pt x="392188" y="443230"/>
                    </a:lnTo>
                    <a:lnTo>
                      <a:pt x="392188" y="439420"/>
                    </a:lnTo>
                    <a:lnTo>
                      <a:pt x="390118" y="439420"/>
                    </a:lnTo>
                    <a:lnTo>
                      <a:pt x="390194" y="438150"/>
                    </a:lnTo>
                    <a:lnTo>
                      <a:pt x="391071" y="438150"/>
                    </a:lnTo>
                    <a:lnTo>
                      <a:pt x="391541" y="436880"/>
                    </a:lnTo>
                    <a:lnTo>
                      <a:pt x="392557" y="436880"/>
                    </a:lnTo>
                    <a:lnTo>
                      <a:pt x="392582" y="438251"/>
                    </a:lnTo>
                    <a:lnTo>
                      <a:pt x="392582" y="429260"/>
                    </a:lnTo>
                    <a:lnTo>
                      <a:pt x="392544" y="435610"/>
                    </a:lnTo>
                    <a:lnTo>
                      <a:pt x="390448" y="435610"/>
                    </a:lnTo>
                    <a:lnTo>
                      <a:pt x="389458" y="433070"/>
                    </a:lnTo>
                    <a:lnTo>
                      <a:pt x="392125" y="433070"/>
                    </a:lnTo>
                    <a:lnTo>
                      <a:pt x="392544" y="435610"/>
                    </a:lnTo>
                    <a:lnTo>
                      <a:pt x="392544" y="429260"/>
                    </a:lnTo>
                    <a:lnTo>
                      <a:pt x="391337" y="429260"/>
                    </a:lnTo>
                    <a:lnTo>
                      <a:pt x="391439" y="427888"/>
                    </a:lnTo>
                    <a:lnTo>
                      <a:pt x="391693" y="425450"/>
                    </a:lnTo>
                    <a:lnTo>
                      <a:pt x="391337" y="424180"/>
                    </a:lnTo>
                    <a:lnTo>
                      <a:pt x="393115" y="422910"/>
                    </a:lnTo>
                    <a:lnTo>
                      <a:pt x="393280" y="422910"/>
                    </a:lnTo>
                    <a:lnTo>
                      <a:pt x="395579" y="424180"/>
                    </a:lnTo>
                    <a:lnTo>
                      <a:pt x="395579" y="417830"/>
                    </a:lnTo>
                    <a:lnTo>
                      <a:pt x="395439" y="417830"/>
                    </a:lnTo>
                    <a:lnTo>
                      <a:pt x="394970" y="416737"/>
                    </a:lnTo>
                    <a:lnTo>
                      <a:pt x="394970" y="419100"/>
                    </a:lnTo>
                    <a:lnTo>
                      <a:pt x="394423" y="420370"/>
                    </a:lnTo>
                    <a:lnTo>
                      <a:pt x="392734" y="421640"/>
                    </a:lnTo>
                    <a:lnTo>
                      <a:pt x="392023" y="421640"/>
                    </a:lnTo>
                    <a:lnTo>
                      <a:pt x="391033" y="422910"/>
                    </a:lnTo>
                    <a:lnTo>
                      <a:pt x="390766" y="420776"/>
                    </a:lnTo>
                    <a:lnTo>
                      <a:pt x="390766" y="430530"/>
                    </a:lnTo>
                    <a:lnTo>
                      <a:pt x="390563" y="430530"/>
                    </a:lnTo>
                    <a:lnTo>
                      <a:pt x="389890" y="431800"/>
                    </a:lnTo>
                    <a:lnTo>
                      <a:pt x="389356" y="431787"/>
                    </a:lnTo>
                    <a:lnTo>
                      <a:pt x="388277" y="430530"/>
                    </a:lnTo>
                    <a:lnTo>
                      <a:pt x="389204" y="429260"/>
                    </a:lnTo>
                    <a:lnTo>
                      <a:pt x="390029" y="429260"/>
                    </a:lnTo>
                    <a:lnTo>
                      <a:pt x="390766" y="430530"/>
                    </a:lnTo>
                    <a:lnTo>
                      <a:pt x="390766" y="420776"/>
                    </a:lnTo>
                    <a:lnTo>
                      <a:pt x="390715" y="420370"/>
                    </a:lnTo>
                    <a:lnTo>
                      <a:pt x="390486" y="420370"/>
                    </a:lnTo>
                    <a:lnTo>
                      <a:pt x="390347" y="419100"/>
                    </a:lnTo>
                    <a:lnTo>
                      <a:pt x="390220" y="417855"/>
                    </a:lnTo>
                    <a:lnTo>
                      <a:pt x="390956" y="416560"/>
                    </a:lnTo>
                    <a:lnTo>
                      <a:pt x="392569" y="417830"/>
                    </a:lnTo>
                    <a:lnTo>
                      <a:pt x="393623" y="417830"/>
                    </a:lnTo>
                    <a:lnTo>
                      <a:pt x="394970" y="419100"/>
                    </a:lnTo>
                    <a:lnTo>
                      <a:pt x="394970" y="416737"/>
                    </a:lnTo>
                    <a:lnTo>
                      <a:pt x="394893" y="416560"/>
                    </a:lnTo>
                    <a:lnTo>
                      <a:pt x="396963" y="415290"/>
                    </a:lnTo>
                    <a:lnTo>
                      <a:pt x="398094" y="416560"/>
                    </a:lnTo>
                    <a:lnTo>
                      <a:pt x="398094" y="409536"/>
                    </a:lnTo>
                    <a:lnTo>
                      <a:pt x="396748" y="408940"/>
                    </a:lnTo>
                    <a:lnTo>
                      <a:pt x="399237" y="406400"/>
                    </a:lnTo>
                    <a:lnTo>
                      <a:pt x="401523" y="408940"/>
                    </a:lnTo>
                    <a:lnTo>
                      <a:pt x="401561" y="407517"/>
                    </a:lnTo>
                    <a:lnTo>
                      <a:pt x="401294" y="406400"/>
                    </a:lnTo>
                    <a:lnTo>
                      <a:pt x="403491" y="406400"/>
                    </a:lnTo>
                    <a:lnTo>
                      <a:pt x="403491" y="401320"/>
                    </a:lnTo>
                    <a:lnTo>
                      <a:pt x="403174" y="401320"/>
                    </a:lnTo>
                    <a:lnTo>
                      <a:pt x="401586" y="399199"/>
                    </a:lnTo>
                    <a:lnTo>
                      <a:pt x="401586" y="403860"/>
                    </a:lnTo>
                    <a:lnTo>
                      <a:pt x="400583" y="405130"/>
                    </a:lnTo>
                    <a:lnTo>
                      <a:pt x="400088" y="405130"/>
                    </a:lnTo>
                    <a:lnTo>
                      <a:pt x="399770" y="403860"/>
                    </a:lnTo>
                    <a:lnTo>
                      <a:pt x="400799" y="402590"/>
                    </a:lnTo>
                    <a:lnTo>
                      <a:pt x="401320" y="402590"/>
                    </a:lnTo>
                    <a:lnTo>
                      <a:pt x="401586" y="403860"/>
                    </a:lnTo>
                    <a:lnTo>
                      <a:pt x="401586" y="399199"/>
                    </a:lnTo>
                    <a:lnTo>
                      <a:pt x="401281" y="398780"/>
                    </a:lnTo>
                    <a:lnTo>
                      <a:pt x="400151" y="398780"/>
                    </a:lnTo>
                    <a:lnTo>
                      <a:pt x="399935" y="398195"/>
                    </a:lnTo>
                    <a:lnTo>
                      <a:pt x="399935" y="402590"/>
                    </a:lnTo>
                    <a:lnTo>
                      <a:pt x="398589" y="402590"/>
                    </a:lnTo>
                    <a:lnTo>
                      <a:pt x="397548" y="401396"/>
                    </a:lnTo>
                    <a:lnTo>
                      <a:pt x="397548" y="406400"/>
                    </a:lnTo>
                    <a:lnTo>
                      <a:pt x="397205" y="407670"/>
                    </a:lnTo>
                    <a:lnTo>
                      <a:pt x="395871" y="407670"/>
                    </a:lnTo>
                    <a:lnTo>
                      <a:pt x="395706" y="407403"/>
                    </a:lnTo>
                    <a:lnTo>
                      <a:pt x="395706" y="411480"/>
                    </a:lnTo>
                    <a:lnTo>
                      <a:pt x="395312" y="412750"/>
                    </a:lnTo>
                    <a:lnTo>
                      <a:pt x="393471" y="412750"/>
                    </a:lnTo>
                    <a:lnTo>
                      <a:pt x="392671" y="411835"/>
                    </a:lnTo>
                    <a:lnTo>
                      <a:pt x="392671" y="412750"/>
                    </a:lnTo>
                    <a:lnTo>
                      <a:pt x="391756" y="415290"/>
                    </a:lnTo>
                    <a:lnTo>
                      <a:pt x="390194" y="415290"/>
                    </a:lnTo>
                    <a:lnTo>
                      <a:pt x="390194" y="421640"/>
                    </a:lnTo>
                    <a:lnTo>
                      <a:pt x="390194" y="424180"/>
                    </a:lnTo>
                    <a:lnTo>
                      <a:pt x="388226" y="422910"/>
                    </a:lnTo>
                    <a:lnTo>
                      <a:pt x="388531" y="421640"/>
                    </a:lnTo>
                    <a:lnTo>
                      <a:pt x="390194" y="421640"/>
                    </a:lnTo>
                    <a:lnTo>
                      <a:pt x="390194" y="415290"/>
                    </a:lnTo>
                    <a:lnTo>
                      <a:pt x="389496" y="415290"/>
                    </a:lnTo>
                    <a:lnTo>
                      <a:pt x="389496" y="417817"/>
                    </a:lnTo>
                    <a:lnTo>
                      <a:pt x="388581" y="419100"/>
                    </a:lnTo>
                    <a:lnTo>
                      <a:pt x="386359" y="416560"/>
                    </a:lnTo>
                    <a:lnTo>
                      <a:pt x="386727" y="416560"/>
                    </a:lnTo>
                    <a:lnTo>
                      <a:pt x="387184" y="415290"/>
                    </a:lnTo>
                    <a:lnTo>
                      <a:pt x="387845" y="415290"/>
                    </a:lnTo>
                    <a:lnTo>
                      <a:pt x="389496" y="417817"/>
                    </a:lnTo>
                    <a:lnTo>
                      <a:pt x="389496" y="415290"/>
                    </a:lnTo>
                    <a:lnTo>
                      <a:pt x="389026" y="415290"/>
                    </a:lnTo>
                    <a:lnTo>
                      <a:pt x="389178" y="414020"/>
                    </a:lnTo>
                    <a:lnTo>
                      <a:pt x="388670" y="412750"/>
                    </a:lnTo>
                    <a:lnTo>
                      <a:pt x="390715" y="411480"/>
                    </a:lnTo>
                    <a:lnTo>
                      <a:pt x="391375" y="412750"/>
                    </a:lnTo>
                    <a:lnTo>
                      <a:pt x="392671" y="412750"/>
                    </a:lnTo>
                    <a:lnTo>
                      <a:pt x="392671" y="411835"/>
                    </a:lnTo>
                    <a:lnTo>
                      <a:pt x="392366" y="411480"/>
                    </a:lnTo>
                    <a:lnTo>
                      <a:pt x="391960" y="410210"/>
                    </a:lnTo>
                    <a:lnTo>
                      <a:pt x="393280" y="408940"/>
                    </a:lnTo>
                    <a:lnTo>
                      <a:pt x="394119" y="408940"/>
                    </a:lnTo>
                    <a:lnTo>
                      <a:pt x="394970" y="410210"/>
                    </a:lnTo>
                    <a:lnTo>
                      <a:pt x="395706" y="411480"/>
                    </a:lnTo>
                    <a:lnTo>
                      <a:pt x="395706" y="407403"/>
                    </a:lnTo>
                    <a:lnTo>
                      <a:pt x="395097" y="406400"/>
                    </a:lnTo>
                    <a:lnTo>
                      <a:pt x="395376" y="406400"/>
                    </a:lnTo>
                    <a:lnTo>
                      <a:pt x="395833" y="405130"/>
                    </a:lnTo>
                    <a:lnTo>
                      <a:pt x="396646" y="406400"/>
                    </a:lnTo>
                    <a:lnTo>
                      <a:pt x="397548" y="406400"/>
                    </a:lnTo>
                    <a:lnTo>
                      <a:pt x="397548" y="401396"/>
                    </a:lnTo>
                    <a:lnTo>
                      <a:pt x="397446" y="401269"/>
                    </a:lnTo>
                    <a:lnTo>
                      <a:pt x="396252" y="400050"/>
                    </a:lnTo>
                    <a:lnTo>
                      <a:pt x="396557" y="398780"/>
                    </a:lnTo>
                    <a:lnTo>
                      <a:pt x="397941" y="398780"/>
                    </a:lnTo>
                    <a:lnTo>
                      <a:pt x="399859" y="400050"/>
                    </a:lnTo>
                    <a:lnTo>
                      <a:pt x="399935" y="402590"/>
                    </a:lnTo>
                    <a:lnTo>
                      <a:pt x="399935" y="398195"/>
                    </a:lnTo>
                    <a:lnTo>
                      <a:pt x="398310" y="393700"/>
                    </a:lnTo>
                    <a:lnTo>
                      <a:pt x="397852" y="392430"/>
                    </a:lnTo>
                    <a:lnTo>
                      <a:pt x="395897" y="388620"/>
                    </a:lnTo>
                    <a:lnTo>
                      <a:pt x="395605" y="387921"/>
                    </a:lnTo>
                    <a:lnTo>
                      <a:pt x="395605" y="403860"/>
                    </a:lnTo>
                    <a:lnTo>
                      <a:pt x="393382" y="405130"/>
                    </a:lnTo>
                    <a:lnTo>
                      <a:pt x="392417" y="402666"/>
                    </a:lnTo>
                    <a:lnTo>
                      <a:pt x="392417" y="406400"/>
                    </a:lnTo>
                    <a:lnTo>
                      <a:pt x="389890" y="406400"/>
                    </a:lnTo>
                    <a:lnTo>
                      <a:pt x="389890" y="410210"/>
                    </a:lnTo>
                    <a:lnTo>
                      <a:pt x="387794" y="411480"/>
                    </a:lnTo>
                    <a:lnTo>
                      <a:pt x="387642" y="410210"/>
                    </a:lnTo>
                    <a:lnTo>
                      <a:pt x="387591" y="410019"/>
                    </a:lnTo>
                    <a:lnTo>
                      <a:pt x="387591" y="412750"/>
                    </a:lnTo>
                    <a:lnTo>
                      <a:pt x="385991" y="415290"/>
                    </a:lnTo>
                    <a:lnTo>
                      <a:pt x="384543" y="414020"/>
                    </a:lnTo>
                    <a:lnTo>
                      <a:pt x="384581" y="412750"/>
                    </a:lnTo>
                    <a:lnTo>
                      <a:pt x="386067" y="411480"/>
                    </a:lnTo>
                    <a:lnTo>
                      <a:pt x="387591" y="412750"/>
                    </a:lnTo>
                    <a:lnTo>
                      <a:pt x="387591" y="410019"/>
                    </a:lnTo>
                    <a:lnTo>
                      <a:pt x="387311" y="408940"/>
                    </a:lnTo>
                    <a:lnTo>
                      <a:pt x="387438" y="407670"/>
                    </a:lnTo>
                    <a:lnTo>
                      <a:pt x="389356" y="407670"/>
                    </a:lnTo>
                    <a:lnTo>
                      <a:pt x="389788" y="410210"/>
                    </a:lnTo>
                    <a:lnTo>
                      <a:pt x="389890" y="406400"/>
                    </a:lnTo>
                    <a:lnTo>
                      <a:pt x="390359" y="405130"/>
                    </a:lnTo>
                    <a:lnTo>
                      <a:pt x="391871" y="405130"/>
                    </a:lnTo>
                    <a:lnTo>
                      <a:pt x="392417" y="406400"/>
                    </a:lnTo>
                    <a:lnTo>
                      <a:pt x="392417" y="402666"/>
                    </a:lnTo>
                    <a:lnTo>
                      <a:pt x="390766" y="400050"/>
                    </a:lnTo>
                    <a:lnTo>
                      <a:pt x="390982" y="398780"/>
                    </a:lnTo>
                    <a:lnTo>
                      <a:pt x="392950" y="397510"/>
                    </a:lnTo>
                    <a:lnTo>
                      <a:pt x="393915" y="398818"/>
                    </a:lnTo>
                    <a:lnTo>
                      <a:pt x="394893" y="400050"/>
                    </a:lnTo>
                    <a:lnTo>
                      <a:pt x="394766" y="400050"/>
                    </a:lnTo>
                    <a:lnTo>
                      <a:pt x="393928" y="401332"/>
                    </a:lnTo>
                    <a:lnTo>
                      <a:pt x="395478" y="402590"/>
                    </a:lnTo>
                    <a:lnTo>
                      <a:pt x="395605" y="403860"/>
                    </a:lnTo>
                    <a:lnTo>
                      <a:pt x="395605" y="387921"/>
                    </a:lnTo>
                    <a:lnTo>
                      <a:pt x="395465" y="387591"/>
                    </a:lnTo>
                    <a:lnTo>
                      <a:pt x="395465" y="393700"/>
                    </a:lnTo>
                    <a:lnTo>
                      <a:pt x="394970" y="394970"/>
                    </a:lnTo>
                    <a:lnTo>
                      <a:pt x="393839" y="394970"/>
                    </a:lnTo>
                    <a:lnTo>
                      <a:pt x="394093" y="393700"/>
                    </a:lnTo>
                    <a:lnTo>
                      <a:pt x="395465" y="393700"/>
                    </a:lnTo>
                    <a:lnTo>
                      <a:pt x="395465" y="387591"/>
                    </a:lnTo>
                    <a:lnTo>
                      <a:pt x="393776" y="383540"/>
                    </a:lnTo>
                    <a:lnTo>
                      <a:pt x="393763" y="388620"/>
                    </a:lnTo>
                    <a:lnTo>
                      <a:pt x="392988" y="389890"/>
                    </a:lnTo>
                    <a:lnTo>
                      <a:pt x="392404" y="389890"/>
                    </a:lnTo>
                    <a:lnTo>
                      <a:pt x="392404" y="396240"/>
                    </a:lnTo>
                    <a:lnTo>
                      <a:pt x="391807" y="397510"/>
                    </a:lnTo>
                    <a:lnTo>
                      <a:pt x="390029" y="397510"/>
                    </a:lnTo>
                    <a:lnTo>
                      <a:pt x="390004" y="396240"/>
                    </a:lnTo>
                    <a:lnTo>
                      <a:pt x="391248" y="394970"/>
                    </a:lnTo>
                    <a:lnTo>
                      <a:pt x="391629" y="396240"/>
                    </a:lnTo>
                    <a:lnTo>
                      <a:pt x="392404" y="396240"/>
                    </a:lnTo>
                    <a:lnTo>
                      <a:pt x="392404" y="389890"/>
                    </a:lnTo>
                    <a:lnTo>
                      <a:pt x="391833" y="388620"/>
                    </a:lnTo>
                    <a:lnTo>
                      <a:pt x="392036" y="388620"/>
                    </a:lnTo>
                    <a:lnTo>
                      <a:pt x="393077" y="387350"/>
                    </a:lnTo>
                    <a:lnTo>
                      <a:pt x="393496" y="388620"/>
                    </a:lnTo>
                    <a:lnTo>
                      <a:pt x="393763" y="388620"/>
                    </a:lnTo>
                    <a:lnTo>
                      <a:pt x="393763" y="383540"/>
                    </a:lnTo>
                    <a:lnTo>
                      <a:pt x="393611" y="383540"/>
                    </a:lnTo>
                    <a:lnTo>
                      <a:pt x="394246" y="379730"/>
                    </a:lnTo>
                    <a:lnTo>
                      <a:pt x="395046" y="378460"/>
                    </a:lnTo>
                    <a:lnTo>
                      <a:pt x="396354" y="373380"/>
                    </a:lnTo>
                    <a:lnTo>
                      <a:pt x="396176" y="369570"/>
                    </a:lnTo>
                    <a:lnTo>
                      <a:pt x="396519" y="368300"/>
                    </a:lnTo>
                    <a:lnTo>
                      <a:pt x="397852" y="365760"/>
                    </a:lnTo>
                    <a:lnTo>
                      <a:pt x="398818" y="363410"/>
                    </a:lnTo>
                    <a:lnTo>
                      <a:pt x="398729" y="360680"/>
                    </a:lnTo>
                    <a:lnTo>
                      <a:pt x="399072" y="359410"/>
                    </a:lnTo>
                    <a:lnTo>
                      <a:pt x="400532" y="356870"/>
                    </a:lnTo>
                    <a:lnTo>
                      <a:pt x="401929" y="353060"/>
                    </a:lnTo>
                    <a:lnTo>
                      <a:pt x="402221" y="349250"/>
                    </a:lnTo>
                    <a:lnTo>
                      <a:pt x="402590" y="349250"/>
                    </a:lnTo>
                    <a:lnTo>
                      <a:pt x="403961" y="345440"/>
                    </a:lnTo>
                    <a:lnTo>
                      <a:pt x="404215" y="342874"/>
                    </a:lnTo>
                    <a:lnTo>
                      <a:pt x="403720" y="339090"/>
                    </a:lnTo>
                    <a:lnTo>
                      <a:pt x="403809" y="331470"/>
                    </a:lnTo>
                    <a:lnTo>
                      <a:pt x="403885" y="330200"/>
                    </a:lnTo>
                    <a:lnTo>
                      <a:pt x="404025" y="328930"/>
                    </a:lnTo>
                    <a:lnTo>
                      <a:pt x="404380" y="327634"/>
                    </a:lnTo>
                    <a:lnTo>
                      <a:pt x="404876" y="325120"/>
                    </a:lnTo>
                    <a:lnTo>
                      <a:pt x="405168" y="323126"/>
                    </a:lnTo>
                    <a:lnTo>
                      <a:pt x="405193" y="321310"/>
                    </a:lnTo>
                    <a:lnTo>
                      <a:pt x="404075" y="317500"/>
                    </a:lnTo>
                    <a:lnTo>
                      <a:pt x="403072" y="313690"/>
                    </a:lnTo>
                    <a:lnTo>
                      <a:pt x="399834" y="309880"/>
                    </a:lnTo>
                    <a:lnTo>
                      <a:pt x="398868" y="308610"/>
                    </a:lnTo>
                    <a:lnTo>
                      <a:pt x="399999" y="303530"/>
                    </a:lnTo>
                    <a:lnTo>
                      <a:pt x="400151" y="294640"/>
                    </a:lnTo>
                    <a:lnTo>
                      <a:pt x="400824" y="294640"/>
                    </a:lnTo>
                    <a:lnTo>
                      <a:pt x="408787" y="293370"/>
                    </a:lnTo>
                    <a:lnTo>
                      <a:pt x="410603" y="290830"/>
                    </a:lnTo>
                    <a:lnTo>
                      <a:pt x="410019" y="287020"/>
                    </a:lnTo>
                    <a:lnTo>
                      <a:pt x="409702" y="285750"/>
                    </a:lnTo>
                    <a:lnTo>
                      <a:pt x="409536" y="284187"/>
                    </a:lnTo>
                    <a:lnTo>
                      <a:pt x="409536" y="288290"/>
                    </a:lnTo>
                    <a:lnTo>
                      <a:pt x="409346" y="289560"/>
                    </a:lnTo>
                    <a:lnTo>
                      <a:pt x="408609" y="290830"/>
                    </a:lnTo>
                    <a:lnTo>
                      <a:pt x="407530" y="292100"/>
                    </a:lnTo>
                    <a:lnTo>
                      <a:pt x="404672" y="292100"/>
                    </a:lnTo>
                    <a:lnTo>
                      <a:pt x="402818" y="293370"/>
                    </a:lnTo>
                    <a:lnTo>
                      <a:pt x="401713" y="290830"/>
                    </a:lnTo>
                    <a:lnTo>
                      <a:pt x="402386" y="290830"/>
                    </a:lnTo>
                    <a:lnTo>
                      <a:pt x="403098" y="289560"/>
                    </a:lnTo>
                    <a:lnTo>
                      <a:pt x="404825" y="290830"/>
                    </a:lnTo>
                    <a:lnTo>
                      <a:pt x="405460" y="289560"/>
                    </a:lnTo>
                    <a:lnTo>
                      <a:pt x="406704" y="288290"/>
                    </a:lnTo>
                    <a:lnTo>
                      <a:pt x="407301" y="288290"/>
                    </a:lnTo>
                    <a:lnTo>
                      <a:pt x="407797" y="287020"/>
                    </a:lnTo>
                    <a:lnTo>
                      <a:pt x="409536" y="288290"/>
                    </a:lnTo>
                    <a:lnTo>
                      <a:pt x="409536" y="284187"/>
                    </a:lnTo>
                    <a:lnTo>
                      <a:pt x="409435" y="283210"/>
                    </a:lnTo>
                    <a:lnTo>
                      <a:pt x="409473" y="281940"/>
                    </a:lnTo>
                    <a:lnTo>
                      <a:pt x="412877" y="281940"/>
                    </a:lnTo>
                    <a:lnTo>
                      <a:pt x="412978" y="280657"/>
                    </a:lnTo>
                    <a:lnTo>
                      <a:pt x="413105" y="278028"/>
                    </a:lnTo>
                    <a:lnTo>
                      <a:pt x="413143" y="275590"/>
                    </a:lnTo>
                    <a:lnTo>
                      <a:pt x="415391" y="273050"/>
                    </a:lnTo>
                    <a:lnTo>
                      <a:pt x="415480" y="271716"/>
                    </a:lnTo>
                    <a:lnTo>
                      <a:pt x="414426" y="267970"/>
                    </a:lnTo>
                    <a:lnTo>
                      <a:pt x="414134" y="266700"/>
                    </a:lnTo>
                    <a:lnTo>
                      <a:pt x="416648" y="264160"/>
                    </a:lnTo>
                    <a:lnTo>
                      <a:pt x="417220" y="262890"/>
                    </a:lnTo>
                    <a:lnTo>
                      <a:pt x="416560" y="260350"/>
                    </a:lnTo>
                    <a:lnTo>
                      <a:pt x="416775" y="260350"/>
                    </a:lnTo>
                    <a:lnTo>
                      <a:pt x="416674" y="257721"/>
                    </a:lnTo>
                    <a:lnTo>
                      <a:pt x="415544" y="255651"/>
                    </a:lnTo>
                    <a:lnTo>
                      <a:pt x="415544" y="256540"/>
                    </a:lnTo>
                    <a:lnTo>
                      <a:pt x="415086" y="260350"/>
                    </a:lnTo>
                    <a:lnTo>
                      <a:pt x="415480" y="261620"/>
                    </a:lnTo>
                    <a:lnTo>
                      <a:pt x="415442" y="264160"/>
                    </a:lnTo>
                    <a:lnTo>
                      <a:pt x="413969" y="264160"/>
                    </a:lnTo>
                    <a:lnTo>
                      <a:pt x="413969" y="266700"/>
                    </a:lnTo>
                    <a:lnTo>
                      <a:pt x="413143" y="270510"/>
                    </a:lnTo>
                    <a:lnTo>
                      <a:pt x="412496" y="272288"/>
                    </a:lnTo>
                    <a:lnTo>
                      <a:pt x="412496" y="279400"/>
                    </a:lnTo>
                    <a:lnTo>
                      <a:pt x="411429" y="280670"/>
                    </a:lnTo>
                    <a:lnTo>
                      <a:pt x="410718" y="280670"/>
                    </a:lnTo>
                    <a:lnTo>
                      <a:pt x="409651" y="279400"/>
                    </a:lnTo>
                    <a:lnTo>
                      <a:pt x="408889" y="276860"/>
                    </a:lnTo>
                    <a:lnTo>
                      <a:pt x="409028" y="276860"/>
                    </a:lnTo>
                    <a:lnTo>
                      <a:pt x="409028" y="275590"/>
                    </a:lnTo>
                    <a:lnTo>
                      <a:pt x="408673" y="275590"/>
                    </a:lnTo>
                    <a:lnTo>
                      <a:pt x="408457" y="276860"/>
                    </a:lnTo>
                    <a:lnTo>
                      <a:pt x="408432" y="278130"/>
                    </a:lnTo>
                    <a:lnTo>
                      <a:pt x="407517" y="280670"/>
                    </a:lnTo>
                    <a:lnTo>
                      <a:pt x="407149" y="280670"/>
                    </a:lnTo>
                    <a:lnTo>
                      <a:pt x="407149" y="284480"/>
                    </a:lnTo>
                    <a:lnTo>
                      <a:pt x="406628" y="287020"/>
                    </a:lnTo>
                    <a:lnTo>
                      <a:pt x="405028" y="288290"/>
                    </a:lnTo>
                    <a:lnTo>
                      <a:pt x="403771" y="288290"/>
                    </a:lnTo>
                    <a:lnTo>
                      <a:pt x="403542" y="287020"/>
                    </a:lnTo>
                    <a:lnTo>
                      <a:pt x="403936" y="285750"/>
                    </a:lnTo>
                    <a:lnTo>
                      <a:pt x="404418" y="285750"/>
                    </a:lnTo>
                    <a:lnTo>
                      <a:pt x="404812" y="284480"/>
                    </a:lnTo>
                    <a:lnTo>
                      <a:pt x="402640" y="285750"/>
                    </a:lnTo>
                    <a:lnTo>
                      <a:pt x="401955" y="284480"/>
                    </a:lnTo>
                    <a:lnTo>
                      <a:pt x="402475" y="283210"/>
                    </a:lnTo>
                    <a:lnTo>
                      <a:pt x="403377" y="281940"/>
                    </a:lnTo>
                    <a:lnTo>
                      <a:pt x="404368" y="280670"/>
                    </a:lnTo>
                    <a:lnTo>
                      <a:pt x="405218" y="281940"/>
                    </a:lnTo>
                    <a:lnTo>
                      <a:pt x="405574" y="281940"/>
                    </a:lnTo>
                    <a:lnTo>
                      <a:pt x="405638" y="283210"/>
                    </a:lnTo>
                    <a:lnTo>
                      <a:pt x="405320" y="284238"/>
                    </a:lnTo>
                    <a:lnTo>
                      <a:pt x="406514" y="283210"/>
                    </a:lnTo>
                    <a:lnTo>
                      <a:pt x="407149" y="284480"/>
                    </a:lnTo>
                    <a:lnTo>
                      <a:pt x="407149" y="280670"/>
                    </a:lnTo>
                    <a:lnTo>
                      <a:pt x="406323" y="280670"/>
                    </a:lnTo>
                    <a:lnTo>
                      <a:pt x="405130" y="279400"/>
                    </a:lnTo>
                    <a:lnTo>
                      <a:pt x="404825" y="278130"/>
                    </a:lnTo>
                    <a:lnTo>
                      <a:pt x="405447" y="276860"/>
                    </a:lnTo>
                    <a:lnTo>
                      <a:pt x="406031" y="275590"/>
                    </a:lnTo>
                    <a:lnTo>
                      <a:pt x="406996" y="274320"/>
                    </a:lnTo>
                    <a:lnTo>
                      <a:pt x="407962" y="273050"/>
                    </a:lnTo>
                    <a:lnTo>
                      <a:pt x="409422" y="274320"/>
                    </a:lnTo>
                    <a:lnTo>
                      <a:pt x="410375" y="274320"/>
                    </a:lnTo>
                    <a:lnTo>
                      <a:pt x="412191" y="276860"/>
                    </a:lnTo>
                    <a:lnTo>
                      <a:pt x="412496" y="279400"/>
                    </a:lnTo>
                    <a:lnTo>
                      <a:pt x="412496" y="272288"/>
                    </a:lnTo>
                    <a:lnTo>
                      <a:pt x="412216" y="273050"/>
                    </a:lnTo>
                    <a:lnTo>
                      <a:pt x="409257" y="273050"/>
                    </a:lnTo>
                    <a:lnTo>
                      <a:pt x="408635" y="271780"/>
                    </a:lnTo>
                    <a:lnTo>
                      <a:pt x="409384" y="269240"/>
                    </a:lnTo>
                    <a:lnTo>
                      <a:pt x="410133" y="266700"/>
                    </a:lnTo>
                    <a:lnTo>
                      <a:pt x="412915" y="265430"/>
                    </a:lnTo>
                    <a:lnTo>
                      <a:pt x="413969" y="266700"/>
                    </a:lnTo>
                    <a:lnTo>
                      <a:pt x="413969" y="264160"/>
                    </a:lnTo>
                    <a:lnTo>
                      <a:pt x="409536" y="264160"/>
                    </a:lnTo>
                    <a:lnTo>
                      <a:pt x="409346" y="263664"/>
                    </a:lnTo>
                    <a:lnTo>
                      <a:pt x="409346" y="266700"/>
                    </a:lnTo>
                    <a:lnTo>
                      <a:pt x="407835" y="269240"/>
                    </a:lnTo>
                    <a:lnTo>
                      <a:pt x="407111" y="269240"/>
                    </a:lnTo>
                    <a:lnTo>
                      <a:pt x="406082" y="267970"/>
                    </a:lnTo>
                    <a:lnTo>
                      <a:pt x="408101" y="265430"/>
                    </a:lnTo>
                    <a:lnTo>
                      <a:pt x="409092" y="266700"/>
                    </a:lnTo>
                    <a:lnTo>
                      <a:pt x="409346" y="266700"/>
                    </a:lnTo>
                    <a:lnTo>
                      <a:pt x="409346" y="263664"/>
                    </a:lnTo>
                    <a:lnTo>
                      <a:pt x="409054" y="262890"/>
                    </a:lnTo>
                    <a:lnTo>
                      <a:pt x="409105" y="261620"/>
                    </a:lnTo>
                    <a:lnTo>
                      <a:pt x="409168" y="260350"/>
                    </a:lnTo>
                    <a:lnTo>
                      <a:pt x="411162" y="259080"/>
                    </a:lnTo>
                    <a:lnTo>
                      <a:pt x="411861" y="256540"/>
                    </a:lnTo>
                    <a:lnTo>
                      <a:pt x="412203" y="254000"/>
                    </a:lnTo>
                    <a:lnTo>
                      <a:pt x="415175" y="255270"/>
                    </a:lnTo>
                    <a:lnTo>
                      <a:pt x="415544" y="256540"/>
                    </a:lnTo>
                    <a:lnTo>
                      <a:pt x="415544" y="255651"/>
                    </a:lnTo>
                    <a:lnTo>
                      <a:pt x="415340" y="255270"/>
                    </a:lnTo>
                    <a:lnTo>
                      <a:pt x="414121" y="252730"/>
                    </a:lnTo>
                    <a:lnTo>
                      <a:pt x="412864" y="251460"/>
                    </a:lnTo>
                    <a:lnTo>
                      <a:pt x="413270" y="250190"/>
                    </a:lnTo>
                    <a:lnTo>
                      <a:pt x="414108" y="247650"/>
                    </a:lnTo>
                    <a:lnTo>
                      <a:pt x="415874" y="246380"/>
                    </a:lnTo>
                    <a:lnTo>
                      <a:pt x="419506" y="247650"/>
                    </a:lnTo>
                    <a:lnTo>
                      <a:pt x="419506" y="250190"/>
                    </a:lnTo>
                    <a:lnTo>
                      <a:pt x="421881" y="251460"/>
                    </a:lnTo>
                    <a:lnTo>
                      <a:pt x="422376" y="251460"/>
                    </a:lnTo>
                    <a:lnTo>
                      <a:pt x="424599" y="250190"/>
                    </a:lnTo>
                    <a:lnTo>
                      <a:pt x="424751" y="250190"/>
                    </a:lnTo>
                    <a:lnTo>
                      <a:pt x="427418" y="254000"/>
                    </a:lnTo>
                    <a:lnTo>
                      <a:pt x="429133" y="254000"/>
                    </a:lnTo>
                    <a:lnTo>
                      <a:pt x="431431" y="252730"/>
                    </a:lnTo>
                    <a:lnTo>
                      <a:pt x="431279" y="251460"/>
                    </a:lnTo>
                    <a:lnTo>
                      <a:pt x="430872" y="248920"/>
                    </a:lnTo>
                    <a:lnTo>
                      <a:pt x="430504" y="247650"/>
                    </a:lnTo>
                    <a:lnTo>
                      <a:pt x="430237" y="246380"/>
                    </a:lnTo>
                    <a:lnTo>
                      <a:pt x="431038" y="245110"/>
                    </a:lnTo>
                    <a:lnTo>
                      <a:pt x="430618" y="245110"/>
                    </a:lnTo>
                    <a:lnTo>
                      <a:pt x="429272" y="243840"/>
                    </a:lnTo>
                    <a:lnTo>
                      <a:pt x="427494" y="243840"/>
                    </a:lnTo>
                    <a:lnTo>
                      <a:pt x="428294" y="246380"/>
                    </a:lnTo>
                    <a:lnTo>
                      <a:pt x="427583" y="247650"/>
                    </a:lnTo>
                    <a:lnTo>
                      <a:pt x="429107" y="247650"/>
                    </a:lnTo>
                    <a:lnTo>
                      <a:pt x="429463" y="248920"/>
                    </a:lnTo>
                    <a:lnTo>
                      <a:pt x="429920" y="250190"/>
                    </a:lnTo>
                    <a:lnTo>
                      <a:pt x="430187" y="251460"/>
                    </a:lnTo>
                    <a:lnTo>
                      <a:pt x="428498" y="252730"/>
                    </a:lnTo>
                    <a:lnTo>
                      <a:pt x="427532" y="251460"/>
                    </a:lnTo>
                    <a:lnTo>
                      <a:pt x="426059" y="250190"/>
                    </a:lnTo>
                    <a:lnTo>
                      <a:pt x="425386" y="248920"/>
                    </a:lnTo>
                    <a:lnTo>
                      <a:pt x="423672" y="247650"/>
                    </a:lnTo>
                    <a:lnTo>
                      <a:pt x="423354" y="247650"/>
                    </a:lnTo>
                    <a:lnTo>
                      <a:pt x="423468" y="246621"/>
                    </a:lnTo>
                    <a:lnTo>
                      <a:pt x="422605" y="248920"/>
                    </a:lnTo>
                    <a:lnTo>
                      <a:pt x="420878" y="248920"/>
                    </a:lnTo>
                    <a:lnTo>
                      <a:pt x="420776" y="247650"/>
                    </a:lnTo>
                    <a:lnTo>
                      <a:pt x="420458" y="246380"/>
                    </a:lnTo>
                    <a:lnTo>
                      <a:pt x="415556" y="243840"/>
                    </a:lnTo>
                    <a:lnTo>
                      <a:pt x="416013" y="240080"/>
                    </a:lnTo>
                    <a:lnTo>
                      <a:pt x="414426" y="241236"/>
                    </a:lnTo>
                    <a:lnTo>
                      <a:pt x="414426" y="243840"/>
                    </a:lnTo>
                    <a:lnTo>
                      <a:pt x="413740" y="246380"/>
                    </a:lnTo>
                    <a:lnTo>
                      <a:pt x="412546" y="245922"/>
                    </a:lnTo>
                    <a:lnTo>
                      <a:pt x="412546" y="248920"/>
                    </a:lnTo>
                    <a:lnTo>
                      <a:pt x="411924" y="250190"/>
                    </a:lnTo>
                    <a:lnTo>
                      <a:pt x="410972" y="250190"/>
                    </a:lnTo>
                    <a:lnTo>
                      <a:pt x="410603" y="249910"/>
                    </a:lnTo>
                    <a:lnTo>
                      <a:pt x="410603" y="255270"/>
                    </a:lnTo>
                    <a:lnTo>
                      <a:pt x="409422" y="256540"/>
                    </a:lnTo>
                    <a:lnTo>
                      <a:pt x="409422" y="255270"/>
                    </a:lnTo>
                    <a:lnTo>
                      <a:pt x="409422" y="254000"/>
                    </a:lnTo>
                    <a:lnTo>
                      <a:pt x="410603" y="255270"/>
                    </a:lnTo>
                    <a:lnTo>
                      <a:pt x="410603" y="249910"/>
                    </a:lnTo>
                    <a:lnTo>
                      <a:pt x="409321" y="248920"/>
                    </a:lnTo>
                    <a:lnTo>
                      <a:pt x="409028" y="248704"/>
                    </a:lnTo>
                    <a:lnTo>
                      <a:pt x="409028" y="251460"/>
                    </a:lnTo>
                    <a:lnTo>
                      <a:pt x="407682" y="253377"/>
                    </a:lnTo>
                    <a:lnTo>
                      <a:pt x="407682" y="264160"/>
                    </a:lnTo>
                    <a:lnTo>
                      <a:pt x="407339" y="265430"/>
                    </a:lnTo>
                    <a:lnTo>
                      <a:pt x="405701" y="265430"/>
                    </a:lnTo>
                    <a:lnTo>
                      <a:pt x="405663" y="264160"/>
                    </a:lnTo>
                    <a:lnTo>
                      <a:pt x="405993" y="262890"/>
                    </a:lnTo>
                    <a:lnTo>
                      <a:pt x="407365" y="262890"/>
                    </a:lnTo>
                    <a:lnTo>
                      <a:pt x="407682" y="264160"/>
                    </a:lnTo>
                    <a:lnTo>
                      <a:pt x="407682" y="253377"/>
                    </a:lnTo>
                    <a:lnTo>
                      <a:pt x="407238" y="254000"/>
                    </a:lnTo>
                    <a:lnTo>
                      <a:pt x="406920" y="254000"/>
                    </a:lnTo>
                    <a:lnTo>
                      <a:pt x="406920" y="259080"/>
                    </a:lnTo>
                    <a:lnTo>
                      <a:pt x="406374" y="260350"/>
                    </a:lnTo>
                    <a:lnTo>
                      <a:pt x="405701" y="261620"/>
                    </a:lnTo>
                    <a:lnTo>
                      <a:pt x="405549" y="261620"/>
                    </a:lnTo>
                    <a:lnTo>
                      <a:pt x="405549" y="275590"/>
                    </a:lnTo>
                    <a:lnTo>
                      <a:pt x="403618" y="275590"/>
                    </a:lnTo>
                    <a:lnTo>
                      <a:pt x="403745" y="274320"/>
                    </a:lnTo>
                    <a:lnTo>
                      <a:pt x="405422" y="274320"/>
                    </a:lnTo>
                    <a:lnTo>
                      <a:pt x="405549" y="275590"/>
                    </a:lnTo>
                    <a:lnTo>
                      <a:pt x="405549" y="261620"/>
                    </a:lnTo>
                    <a:lnTo>
                      <a:pt x="405371" y="261620"/>
                    </a:lnTo>
                    <a:lnTo>
                      <a:pt x="405371" y="269201"/>
                    </a:lnTo>
                    <a:lnTo>
                      <a:pt x="405320" y="269354"/>
                    </a:lnTo>
                    <a:lnTo>
                      <a:pt x="404025" y="271780"/>
                    </a:lnTo>
                    <a:lnTo>
                      <a:pt x="402399" y="271780"/>
                    </a:lnTo>
                    <a:lnTo>
                      <a:pt x="401574" y="270510"/>
                    </a:lnTo>
                    <a:lnTo>
                      <a:pt x="401802" y="267970"/>
                    </a:lnTo>
                    <a:lnTo>
                      <a:pt x="403847" y="266700"/>
                    </a:lnTo>
                    <a:lnTo>
                      <a:pt x="404736" y="266700"/>
                    </a:lnTo>
                    <a:lnTo>
                      <a:pt x="405371" y="269201"/>
                    </a:lnTo>
                    <a:lnTo>
                      <a:pt x="405371" y="261620"/>
                    </a:lnTo>
                    <a:lnTo>
                      <a:pt x="403542" y="261620"/>
                    </a:lnTo>
                    <a:lnTo>
                      <a:pt x="403542" y="264160"/>
                    </a:lnTo>
                    <a:lnTo>
                      <a:pt x="403440" y="266700"/>
                    </a:lnTo>
                    <a:lnTo>
                      <a:pt x="402005" y="266700"/>
                    </a:lnTo>
                    <a:lnTo>
                      <a:pt x="401726" y="265430"/>
                    </a:lnTo>
                    <a:lnTo>
                      <a:pt x="401459" y="264160"/>
                    </a:lnTo>
                    <a:lnTo>
                      <a:pt x="403542" y="264160"/>
                    </a:lnTo>
                    <a:lnTo>
                      <a:pt x="403542" y="261620"/>
                    </a:lnTo>
                    <a:lnTo>
                      <a:pt x="403364" y="261620"/>
                    </a:lnTo>
                    <a:lnTo>
                      <a:pt x="403085" y="260350"/>
                    </a:lnTo>
                    <a:lnTo>
                      <a:pt x="403618" y="260350"/>
                    </a:lnTo>
                    <a:lnTo>
                      <a:pt x="403631" y="259143"/>
                    </a:lnTo>
                    <a:lnTo>
                      <a:pt x="401040" y="261620"/>
                    </a:lnTo>
                    <a:lnTo>
                      <a:pt x="400507" y="260350"/>
                    </a:lnTo>
                    <a:lnTo>
                      <a:pt x="400951" y="259080"/>
                    </a:lnTo>
                    <a:lnTo>
                      <a:pt x="401358" y="257810"/>
                    </a:lnTo>
                    <a:lnTo>
                      <a:pt x="402209" y="256540"/>
                    </a:lnTo>
                    <a:lnTo>
                      <a:pt x="405028" y="256540"/>
                    </a:lnTo>
                    <a:lnTo>
                      <a:pt x="404609" y="257810"/>
                    </a:lnTo>
                    <a:lnTo>
                      <a:pt x="406171" y="257810"/>
                    </a:lnTo>
                    <a:lnTo>
                      <a:pt x="406920" y="259080"/>
                    </a:lnTo>
                    <a:lnTo>
                      <a:pt x="406920" y="254000"/>
                    </a:lnTo>
                    <a:lnTo>
                      <a:pt x="406679" y="254000"/>
                    </a:lnTo>
                    <a:lnTo>
                      <a:pt x="406044" y="255270"/>
                    </a:lnTo>
                    <a:lnTo>
                      <a:pt x="405028" y="254000"/>
                    </a:lnTo>
                    <a:lnTo>
                      <a:pt x="404329" y="254000"/>
                    </a:lnTo>
                    <a:lnTo>
                      <a:pt x="404901" y="251460"/>
                    </a:lnTo>
                    <a:lnTo>
                      <a:pt x="405434" y="250190"/>
                    </a:lnTo>
                    <a:lnTo>
                      <a:pt x="405917" y="248920"/>
                    </a:lnTo>
                    <a:lnTo>
                      <a:pt x="408470" y="250190"/>
                    </a:lnTo>
                    <a:lnTo>
                      <a:pt x="409028" y="251460"/>
                    </a:lnTo>
                    <a:lnTo>
                      <a:pt x="409028" y="248704"/>
                    </a:lnTo>
                    <a:lnTo>
                      <a:pt x="407682" y="247650"/>
                    </a:lnTo>
                    <a:lnTo>
                      <a:pt x="408025" y="246380"/>
                    </a:lnTo>
                    <a:lnTo>
                      <a:pt x="411988" y="246380"/>
                    </a:lnTo>
                    <a:lnTo>
                      <a:pt x="412546" y="248920"/>
                    </a:lnTo>
                    <a:lnTo>
                      <a:pt x="412546" y="245922"/>
                    </a:lnTo>
                    <a:lnTo>
                      <a:pt x="410476" y="245110"/>
                    </a:lnTo>
                    <a:lnTo>
                      <a:pt x="410260" y="243840"/>
                    </a:lnTo>
                    <a:lnTo>
                      <a:pt x="411365" y="241300"/>
                    </a:lnTo>
                    <a:lnTo>
                      <a:pt x="413829" y="242570"/>
                    </a:lnTo>
                    <a:lnTo>
                      <a:pt x="414426" y="243840"/>
                    </a:lnTo>
                    <a:lnTo>
                      <a:pt x="414426" y="241236"/>
                    </a:lnTo>
                    <a:lnTo>
                      <a:pt x="414324" y="238760"/>
                    </a:lnTo>
                    <a:lnTo>
                      <a:pt x="411086" y="238760"/>
                    </a:lnTo>
                    <a:lnTo>
                      <a:pt x="412127" y="236220"/>
                    </a:lnTo>
                    <a:lnTo>
                      <a:pt x="410464" y="236220"/>
                    </a:lnTo>
                    <a:lnTo>
                      <a:pt x="411251" y="232410"/>
                    </a:lnTo>
                    <a:lnTo>
                      <a:pt x="413296" y="228600"/>
                    </a:lnTo>
                    <a:lnTo>
                      <a:pt x="415010" y="224790"/>
                    </a:lnTo>
                    <a:lnTo>
                      <a:pt x="412750" y="226060"/>
                    </a:lnTo>
                    <a:lnTo>
                      <a:pt x="412750" y="223520"/>
                    </a:lnTo>
                    <a:lnTo>
                      <a:pt x="411048" y="225107"/>
                    </a:lnTo>
                    <a:lnTo>
                      <a:pt x="411048" y="231140"/>
                    </a:lnTo>
                    <a:lnTo>
                      <a:pt x="410108" y="233210"/>
                    </a:lnTo>
                    <a:lnTo>
                      <a:pt x="410108" y="243840"/>
                    </a:lnTo>
                    <a:lnTo>
                      <a:pt x="408343" y="245110"/>
                    </a:lnTo>
                    <a:lnTo>
                      <a:pt x="405320" y="245110"/>
                    </a:lnTo>
                    <a:lnTo>
                      <a:pt x="406184" y="243840"/>
                    </a:lnTo>
                    <a:lnTo>
                      <a:pt x="406920" y="241300"/>
                    </a:lnTo>
                    <a:lnTo>
                      <a:pt x="408330" y="240030"/>
                    </a:lnTo>
                    <a:lnTo>
                      <a:pt x="409422" y="240030"/>
                    </a:lnTo>
                    <a:lnTo>
                      <a:pt x="410108" y="243840"/>
                    </a:lnTo>
                    <a:lnTo>
                      <a:pt x="410108" y="233210"/>
                    </a:lnTo>
                    <a:lnTo>
                      <a:pt x="409892" y="233680"/>
                    </a:lnTo>
                    <a:lnTo>
                      <a:pt x="409244" y="233680"/>
                    </a:lnTo>
                    <a:lnTo>
                      <a:pt x="409244" y="237490"/>
                    </a:lnTo>
                    <a:lnTo>
                      <a:pt x="407847" y="238760"/>
                    </a:lnTo>
                    <a:lnTo>
                      <a:pt x="407085" y="237490"/>
                    </a:lnTo>
                    <a:lnTo>
                      <a:pt x="407809" y="236220"/>
                    </a:lnTo>
                    <a:lnTo>
                      <a:pt x="408876" y="236220"/>
                    </a:lnTo>
                    <a:lnTo>
                      <a:pt x="409244" y="237490"/>
                    </a:lnTo>
                    <a:lnTo>
                      <a:pt x="409244" y="233680"/>
                    </a:lnTo>
                    <a:lnTo>
                      <a:pt x="407733" y="233680"/>
                    </a:lnTo>
                    <a:lnTo>
                      <a:pt x="409181" y="229870"/>
                    </a:lnTo>
                    <a:lnTo>
                      <a:pt x="411048" y="231140"/>
                    </a:lnTo>
                    <a:lnTo>
                      <a:pt x="411048" y="225107"/>
                    </a:lnTo>
                    <a:lnTo>
                      <a:pt x="410006" y="226060"/>
                    </a:lnTo>
                    <a:lnTo>
                      <a:pt x="408343" y="224790"/>
                    </a:lnTo>
                    <a:lnTo>
                      <a:pt x="408228" y="228600"/>
                    </a:lnTo>
                    <a:lnTo>
                      <a:pt x="407403" y="229870"/>
                    </a:lnTo>
                    <a:lnTo>
                      <a:pt x="405612" y="229870"/>
                    </a:lnTo>
                    <a:lnTo>
                      <a:pt x="405282" y="229095"/>
                    </a:lnTo>
                    <a:lnTo>
                      <a:pt x="405282" y="232410"/>
                    </a:lnTo>
                    <a:lnTo>
                      <a:pt x="405282" y="241300"/>
                    </a:lnTo>
                    <a:lnTo>
                      <a:pt x="405117" y="241300"/>
                    </a:lnTo>
                    <a:lnTo>
                      <a:pt x="405117" y="248920"/>
                    </a:lnTo>
                    <a:lnTo>
                      <a:pt x="404622" y="250190"/>
                    </a:lnTo>
                    <a:lnTo>
                      <a:pt x="404787" y="251460"/>
                    </a:lnTo>
                    <a:lnTo>
                      <a:pt x="402043" y="251460"/>
                    </a:lnTo>
                    <a:lnTo>
                      <a:pt x="403263" y="250190"/>
                    </a:lnTo>
                    <a:lnTo>
                      <a:pt x="402564" y="248920"/>
                    </a:lnTo>
                    <a:lnTo>
                      <a:pt x="405117" y="248920"/>
                    </a:lnTo>
                    <a:lnTo>
                      <a:pt x="405117" y="241300"/>
                    </a:lnTo>
                    <a:lnTo>
                      <a:pt x="403821" y="241300"/>
                    </a:lnTo>
                    <a:lnTo>
                      <a:pt x="404037" y="240030"/>
                    </a:lnTo>
                    <a:lnTo>
                      <a:pt x="404888" y="240030"/>
                    </a:lnTo>
                    <a:lnTo>
                      <a:pt x="405282" y="241300"/>
                    </a:lnTo>
                    <a:lnTo>
                      <a:pt x="405282" y="232410"/>
                    </a:lnTo>
                    <a:lnTo>
                      <a:pt x="405053" y="233680"/>
                    </a:lnTo>
                    <a:lnTo>
                      <a:pt x="404749" y="233680"/>
                    </a:lnTo>
                    <a:lnTo>
                      <a:pt x="404749" y="237490"/>
                    </a:lnTo>
                    <a:lnTo>
                      <a:pt x="404393" y="238760"/>
                    </a:lnTo>
                    <a:lnTo>
                      <a:pt x="402742" y="240030"/>
                    </a:lnTo>
                    <a:lnTo>
                      <a:pt x="402374" y="238760"/>
                    </a:lnTo>
                    <a:lnTo>
                      <a:pt x="401815" y="238760"/>
                    </a:lnTo>
                    <a:lnTo>
                      <a:pt x="401815" y="242570"/>
                    </a:lnTo>
                    <a:lnTo>
                      <a:pt x="401675" y="242773"/>
                    </a:lnTo>
                    <a:lnTo>
                      <a:pt x="401675" y="251460"/>
                    </a:lnTo>
                    <a:lnTo>
                      <a:pt x="401637" y="254000"/>
                    </a:lnTo>
                    <a:lnTo>
                      <a:pt x="400151" y="254000"/>
                    </a:lnTo>
                    <a:lnTo>
                      <a:pt x="400189" y="252730"/>
                    </a:lnTo>
                    <a:lnTo>
                      <a:pt x="399973" y="252082"/>
                    </a:lnTo>
                    <a:lnTo>
                      <a:pt x="399973" y="267970"/>
                    </a:lnTo>
                    <a:lnTo>
                      <a:pt x="399910" y="269354"/>
                    </a:lnTo>
                    <a:lnTo>
                      <a:pt x="399884" y="275590"/>
                    </a:lnTo>
                    <a:lnTo>
                      <a:pt x="399478" y="276860"/>
                    </a:lnTo>
                    <a:lnTo>
                      <a:pt x="398056" y="276034"/>
                    </a:lnTo>
                    <a:lnTo>
                      <a:pt x="398056" y="276860"/>
                    </a:lnTo>
                    <a:lnTo>
                      <a:pt x="397294" y="278130"/>
                    </a:lnTo>
                    <a:lnTo>
                      <a:pt x="395732" y="278130"/>
                    </a:lnTo>
                    <a:lnTo>
                      <a:pt x="395401" y="276860"/>
                    </a:lnTo>
                    <a:lnTo>
                      <a:pt x="395820" y="276860"/>
                    </a:lnTo>
                    <a:lnTo>
                      <a:pt x="396621" y="275590"/>
                    </a:lnTo>
                    <a:lnTo>
                      <a:pt x="397433" y="276860"/>
                    </a:lnTo>
                    <a:lnTo>
                      <a:pt x="398056" y="276860"/>
                    </a:lnTo>
                    <a:lnTo>
                      <a:pt x="398056" y="276034"/>
                    </a:lnTo>
                    <a:lnTo>
                      <a:pt x="397294" y="275590"/>
                    </a:lnTo>
                    <a:lnTo>
                      <a:pt x="397700" y="274320"/>
                    </a:lnTo>
                    <a:lnTo>
                      <a:pt x="398106" y="273050"/>
                    </a:lnTo>
                    <a:lnTo>
                      <a:pt x="399173" y="274320"/>
                    </a:lnTo>
                    <a:lnTo>
                      <a:pt x="399884" y="275590"/>
                    </a:lnTo>
                    <a:lnTo>
                      <a:pt x="399884" y="269392"/>
                    </a:lnTo>
                    <a:lnTo>
                      <a:pt x="398881" y="270446"/>
                    </a:lnTo>
                    <a:lnTo>
                      <a:pt x="397840" y="270510"/>
                    </a:lnTo>
                    <a:lnTo>
                      <a:pt x="397675" y="270217"/>
                    </a:lnTo>
                    <a:lnTo>
                      <a:pt x="397675" y="271780"/>
                    </a:lnTo>
                    <a:lnTo>
                      <a:pt x="395770" y="274320"/>
                    </a:lnTo>
                    <a:lnTo>
                      <a:pt x="394830" y="270510"/>
                    </a:lnTo>
                    <a:lnTo>
                      <a:pt x="394512" y="269240"/>
                    </a:lnTo>
                    <a:lnTo>
                      <a:pt x="397357" y="270510"/>
                    </a:lnTo>
                    <a:lnTo>
                      <a:pt x="397675" y="271780"/>
                    </a:lnTo>
                    <a:lnTo>
                      <a:pt x="397675" y="270217"/>
                    </a:lnTo>
                    <a:lnTo>
                      <a:pt x="397141" y="269240"/>
                    </a:lnTo>
                    <a:lnTo>
                      <a:pt x="397522" y="269240"/>
                    </a:lnTo>
                    <a:lnTo>
                      <a:pt x="398843" y="270484"/>
                    </a:lnTo>
                    <a:lnTo>
                      <a:pt x="398348" y="267970"/>
                    </a:lnTo>
                    <a:lnTo>
                      <a:pt x="399973" y="267970"/>
                    </a:lnTo>
                    <a:lnTo>
                      <a:pt x="399973" y="252082"/>
                    </a:lnTo>
                    <a:lnTo>
                      <a:pt x="399770" y="251460"/>
                    </a:lnTo>
                    <a:lnTo>
                      <a:pt x="401675" y="251460"/>
                    </a:lnTo>
                    <a:lnTo>
                      <a:pt x="401675" y="242773"/>
                    </a:lnTo>
                    <a:lnTo>
                      <a:pt x="399986" y="245110"/>
                    </a:lnTo>
                    <a:lnTo>
                      <a:pt x="398970" y="246380"/>
                    </a:lnTo>
                    <a:lnTo>
                      <a:pt x="397383" y="246380"/>
                    </a:lnTo>
                    <a:lnTo>
                      <a:pt x="397052" y="245110"/>
                    </a:lnTo>
                    <a:lnTo>
                      <a:pt x="397903" y="243840"/>
                    </a:lnTo>
                    <a:lnTo>
                      <a:pt x="398805" y="242570"/>
                    </a:lnTo>
                    <a:lnTo>
                      <a:pt x="399669" y="241300"/>
                    </a:lnTo>
                    <a:lnTo>
                      <a:pt x="401307" y="241300"/>
                    </a:lnTo>
                    <a:lnTo>
                      <a:pt x="401815" y="242570"/>
                    </a:lnTo>
                    <a:lnTo>
                      <a:pt x="401815" y="238760"/>
                    </a:lnTo>
                    <a:lnTo>
                      <a:pt x="401942" y="237490"/>
                    </a:lnTo>
                    <a:lnTo>
                      <a:pt x="403110" y="236220"/>
                    </a:lnTo>
                    <a:lnTo>
                      <a:pt x="404609" y="236220"/>
                    </a:lnTo>
                    <a:lnTo>
                      <a:pt x="404749" y="237490"/>
                    </a:lnTo>
                    <a:lnTo>
                      <a:pt x="404749" y="233680"/>
                    </a:lnTo>
                    <a:lnTo>
                      <a:pt x="402742" y="233680"/>
                    </a:lnTo>
                    <a:lnTo>
                      <a:pt x="402069" y="232410"/>
                    </a:lnTo>
                    <a:lnTo>
                      <a:pt x="402564" y="231140"/>
                    </a:lnTo>
                    <a:lnTo>
                      <a:pt x="403377" y="231140"/>
                    </a:lnTo>
                    <a:lnTo>
                      <a:pt x="405282" y="232410"/>
                    </a:lnTo>
                    <a:lnTo>
                      <a:pt x="405282" y="229095"/>
                    </a:lnTo>
                    <a:lnTo>
                      <a:pt x="405079" y="228600"/>
                    </a:lnTo>
                    <a:lnTo>
                      <a:pt x="405079" y="227330"/>
                    </a:lnTo>
                    <a:lnTo>
                      <a:pt x="405917" y="226060"/>
                    </a:lnTo>
                    <a:lnTo>
                      <a:pt x="407314" y="226060"/>
                    </a:lnTo>
                    <a:lnTo>
                      <a:pt x="407809" y="227330"/>
                    </a:lnTo>
                    <a:lnTo>
                      <a:pt x="408139" y="227330"/>
                    </a:lnTo>
                    <a:lnTo>
                      <a:pt x="408228" y="228600"/>
                    </a:lnTo>
                    <a:lnTo>
                      <a:pt x="408228" y="224790"/>
                    </a:lnTo>
                    <a:lnTo>
                      <a:pt x="406742" y="224790"/>
                    </a:lnTo>
                    <a:lnTo>
                      <a:pt x="404926" y="222250"/>
                    </a:lnTo>
                    <a:lnTo>
                      <a:pt x="409879" y="212090"/>
                    </a:lnTo>
                    <a:lnTo>
                      <a:pt x="411543" y="210820"/>
                    </a:lnTo>
                    <a:lnTo>
                      <a:pt x="413219" y="209550"/>
                    </a:lnTo>
                    <a:lnTo>
                      <a:pt x="416915" y="209550"/>
                    </a:lnTo>
                    <a:lnTo>
                      <a:pt x="418045" y="207010"/>
                    </a:lnTo>
                    <a:lnTo>
                      <a:pt x="419112" y="204470"/>
                    </a:lnTo>
                    <a:lnTo>
                      <a:pt x="418122" y="204470"/>
                    </a:lnTo>
                    <a:lnTo>
                      <a:pt x="416966" y="207010"/>
                    </a:lnTo>
                    <a:lnTo>
                      <a:pt x="415683" y="208280"/>
                    </a:lnTo>
                    <a:lnTo>
                      <a:pt x="412800" y="208280"/>
                    </a:lnTo>
                    <a:lnTo>
                      <a:pt x="412102" y="209550"/>
                    </a:lnTo>
                    <a:lnTo>
                      <a:pt x="410425" y="210820"/>
                    </a:lnTo>
                    <a:lnTo>
                      <a:pt x="408889" y="210820"/>
                    </a:lnTo>
                    <a:lnTo>
                      <a:pt x="409117" y="208280"/>
                    </a:lnTo>
                    <a:lnTo>
                      <a:pt x="409295" y="205740"/>
                    </a:lnTo>
                    <a:lnTo>
                      <a:pt x="409740" y="201930"/>
                    </a:lnTo>
                    <a:lnTo>
                      <a:pt x="415391" y="201930"/>
                    </a:lnTo>
                    <a:lnTo>
                      <a:pt x="416102" y="200660"/>
                    </a:lnTo>
                    <a:lnTo>
                      <a:pt x="417131" y="199390"/>
                    </a:lnTo>
                    <a:lnTo>
                      <a:pt x="417499" y="198120"/>
                    </a:lnTo>
                    <a:lnTo>
                      <a:pt x="418719" y="199390"/>
                    </a:lnTo>
                    <a:lnTo>
                      <a:pt x="419811" y="199390"/>
                    </a:lnTo>
                    <a:lnTo>
                      <a:pt x="422160" y="200660"/>
                    </a:lnTo>
                    <a:lnTo>
                      <a:pt x="423430" y="199390"/>
                    </a:lnTo>
                    <a:lnTo>
                      <a:pt x="424827" y="199390"/>
                    </a:lnTo>
                    <a:lnTo>
                      <a:pt x="424751" y="200660"/>
                    </a:lnTo>
                    <a:lnTo>
                      <a:pt x="424459" y="201930"/>
                    </a:lnTo>
                    <a:lnTo>
                      <a:pt x="424865" y="204470"/>
                    </a:lnTo>
                    <a:lnTo>
                      <a:pt x="425665" y="204470"/>
                    </a:lnTo>
                    <a:lnTo>
                      <a:pt x="426466" y="205740"/>
                    </a:lnTo>
                    <a:lnTo>
                      <a:pt x="426199" y="207010"/>
                    </a:lnTo>
                    <a:lnTo>
                      <a:pt x="423291" y="208280"/>
                    </a:lnTo>
                    <a:lnTo>
                      <a:pt x="422783" y="209550"/>
                    </a:lnTo>
                    <a:lnTo>
                      <a:pt x="422529" y="212090"/>
                    </a:lnTo>
                    <a:lnTo>
                      <a:pt x="418084" y="212090"/>
                    </a:lnTo>
                    <a:lnTo>
                      <a:pt x="416915" y="213360"/>
                    </a:lnTo>
                    <a:lnTo>
                      <a:pt x="416356" y="215569"/>
                    </a:lnTo>
                    <a:lnTo>
                      <a:pt x="416318" y="216039"/>
                    </a:lnTo>
                    <a:lnTo>
                      <a:pt x="416737" y="217170"/>
                    </a:lnTo>
                    <a:lnTo>
                      <a:pt x="420395" y="218440"/>
                    </a:lnTo>
                    <a:lnTo>
                      <a:pt x="420560" y="218440"/>
                    </a:lnTo>
                    <a:lnTo>
                      <a:pt x="421335" y="220980"/>
                    </a:lnTo>
                    <a:lnTo>
                      <a:pt x="418592" y="223520"/>
                    </a:lnTo>
                    <a:lnTo>
                      <a:pt x="418312" y="223520"/>
                    </a:lnTo>
                    <a:lnTo>
                      <a:pt x="417080" y="222250"/>
                    </a:lnTo>
                    <a:lnTo>
                      <a:pt x="414642" y="219710"/>
                    </a:lnTo>
                    <a:lnTo>
                      <a:pt x="413994" y="220980"/>
                    </a:lnTo>
                    <a:lnTo>
                      <a:pt x="412102" y="222250"/>
                    </a:lnTo>
                    <a:lnTo>
                      <a:pt x="412673" y="223520"/>
                    </a:lnTo>
                    <a:lnTo>
                      <a:pt x="414426" y="222250"/>
                    </a:lnTo>
                    <a:lnTo>
                      <a:pt x="415239" y="223520"/>
                    </a:lnTo>
                    <a:lnTo>
                      <a:pt x="417131" y="223520"/>
                    </a:lnTo>
                    <a:lnTo>
                      <a:pt x="417601" y="224790"/>
                    </a:lnTo>
                    <a:lnTo>
                      <a:pt x="417969" y="224790"/>
                    </a:lnTo>
                    <a:lnTo>
                      <a:pt x="419328" y="226199"/>
                    </a:lnTo>
                    <a:lnTo>
                      <a:pt x="419785" y="227330"/>
                    </a:lnTo>
                    <a:lnTo>
                      <a:pt x="420319" y="226060"/>
                    </a:lnTo>
                    <a:lnTo>
                      <a:pt x="421144" y="224790"/>
                    </a:lnTo>
                    <a:lnTo>
                      <a:pt x="420547" y="222250"/>
                    </a:lnTo>
                    <a:lnTo>
                      <a:pt x="421906" y="220980"/>
                    </a:lnTo>
                    <a:lnTo>
                      <a:pt x="423291" y="220980"/>
                    </a:lnTo>
                    <a:lnTo>
                      <a:pt x="423824" y="223520"/>
                    </a:lnTo>
                    <a:lnTo>
                      <a:pt x="424548" y="224790"/>
                    </a:lnTo>
                    <a:lnTo>
                      <a:pt x="422948" y="226060"/>
                    </a:lnTo>
                    <a:lnTo>
                      <a:pt x="425983" y="226060"/>
                    </a:lnTo>
                    <a:lnTo>
                      <a:pt x="426097" y="227330"/>
                    </a:lnTo>
                    <a:lnTo>
                      <a:pt x="426491" y="228600"/>
                    </a:lnTo>
                    <a:lnTo>
                      <a:pt x="428028" y="224790"/>
                    </a:lnTo>
                    <a:lnTo>
                      <a:pt x="430530" y="224790"/>
                    </a:lnTo>
                    <a:lnTo>
                      <a:pt x="431215" y="226199"/>
                    </a:lnTo>
                    <a:lnTo>
                      <a:pt x="431215" y="226060"/>
                    </a:lnTo>
                    <a:lnTo>
                      <a:pt x="434644" y="223520"/>
                    </a:lnTo>
                    <a:lnTo>
                      <a:pt x="434936" y="220980"/>
                    </a:lnTo>
                    <a:lnTo>
                      <a:pt x="437121" y="219710"/>
                    </a:lnTo>
                    <a:lnTo>
                      <a:pt x="435660" y="218440"/>
                    </a:lnTo>
                    <a:lnTo>
                      <a:pt x="434136" y="218452"/>
                    </a:lnTo>
                    <a:lnTo>
                      <a:pt x="433755" y="218630"/>
                    </a:lnTo>
                    <a:lnTo>
                      <a:pt x="433755" y="220980"/>
                    </a:lnTo>
                    <a:lnTo>
                      <a:pt x="433565" y="222250"/>
                    </a:lnTo>
                    <a:lnTo>
                      <a:pt x="433146" y="222250"/>
                    </a:lnTo>
                    <a:lnTo>
                      <a:pt x="432777" y="223520"/>
                    </a:lnTo>
                    <a:lnTo>
                      <a:pt x="428993" y="223520"/>
                    </a:lnTo>
                    <a:lnTo>
                      <a:pt x="425792" y="224790"/>
                    </a:lnTo>
                    <a:lnTo>
                      <a:pt x="424624" y="223520"/>
                    </a:lnTo>
                    <a:lnTo>
                      <a:pt x="424713" y="221716"/>
                    </a:lnTo>
                    <a:lnTo>
                      <a:pt x="424840" y="220980"/>
                    </a:lnTo>
                    <a:lnTo>
                      <a:pt x="424980" y="220980"/>
                    </a:lnTo>
                    <a:lnTo>
                      <a:pt x="425005" y="219710"/>
                    </a:lnTo>
                    <a:lnTo>
                      <a:pt x="425843" y="219710"/>
                    </a:lnTo>
                    <a:lnTo>
                      <a:pt x="426808" y="218452"/>
                    </a:lnTo>
                    <a:lnTo>
                      <a:pt x="429006" y="220980"/>
                    </a:lnTo>
                    <a:lnTo>
                      <a:pt x="433755" y="220980"/>
                    </a:lnTo>
                    <a:lnTo>
                      <a:pt x="433755" y="218630"/>
                    </a:lnTo>
                    <a:lnTo>
                      <a:pt x="431253" y="219710"/>
                    </a:lnTo>
                    <a:lnTo>
                      <a:pt x="430009" y="219710"/>
                    </a:lnTo>
                    <a:lnTo>
                      <a:pt x="426745" y="217170"/>
                    </a:lnTo>
                    <a:lnTo>
                      <a:pt x="424942" y="215900"/>
                    </a:lnTo>
                    <a:lnTo>
                      <a:pt x="422211" y="218440"/>
                    </a:lnTo>
                    <a:lnTo>
                      <a:pt x="421144" y="217170"/>
                    </a:lnTo>
                    <a:lnTo>
                      <a:pt x="419785" y="217170"/>
                    </a:lnTo>
                    <a:lnTo>
                      <a:pt x="419252" y="215900"/>
                    </a:lnTo>
                    <a:lnTo>
                      <a:pt x="417664" y="214630"/>
                    </a:lnTo>
                    <a:lnTo>
                      <a:pt x="420192" y="213360"/>
                    </a:lnTo>
                    <a:lnTo>
                      <a:pt x="423545" y="213360"/>
                    </a:lnTo>
                    <a:lnTo>
                      <a:pt x="424370" y="212090"/>
                    </a:lnTo>
                    <a:lnTo>
                      <a:pt x="424332" y="209550"/>
                    </a:lnTo>
                    <a:lnTo>
                      <a:pt x="424891" y="209550"/>
                    </a:lnTo>
                    <a:lnTo>
                      <a:pt x="427380" y="208280"/>
                    </a:lnTo>
                    <a:lnTo>
                      <a:pt x="428777" y="207010"/>
                    </a:lnTo>
                    <a:lnTo>
                      <a:pt x="430441" y="205740"/>
                    </a:lnTo>
                    <a:lnTo>
                      <a:pt x="429679" y="205740"/>
                    </a:lnTo>
                    <a:lnTo>
                      <a:pt x="428891" y="204470"/>
                    </a:lnTo>
                    <a:lnTo>
                      <a:pt x="428358" y="204470"/>
                    </a:lnTo>
                    <a:lnTo>
                      <a:pt x="425665" y="203200"/>
                    </a:lnTo>
                    <a:lnTo>
                      <a:pt x="425577" y="201930"/>
                    </a:lnTo>
                    <a:lnTo>
                      <a:pt x="428028" y="199390"/>
                    </a:lnTo>
                    <a:lnTo>
                      <a:pt x="429450" y="198120"/>
                    </a:lnTo>
                    <a:lnTo>
                      <a:pt x="428028" y="196850"/>
                    </a:lnTo>
                    <a:lnTo>
                      <a:pt x="426974" y="196850"/>
                    </a:lnTo>
                    <a:lnTo>
                      <a:pt x="424700" y="198120"/>
                    </a:lnTo>
                    <a:lnTo>
                      <a:pt x="420497" y="198120"/>
                    </a:lnTo>
                    <a:lnTo>
                      <a:pt x="419696" y="195580"/>
                    </a:lnTo>
                    <a:lnTo>
                      <a:pt x="419366" y="195580"/>
                    </a:lnTo>
                    <a:lnTo>
                      <a:pt x="418807" y="194310"/>
                    </a:lnTo>
                    <a:lnTo>
                      <a:pt x="417677" y="195630"/>
                    </a:lnTo>
                    <a:lnTo>
                      <a:pt x="416852" y="196850"/>
                    </a:lnTo>
                    <a:lnTo>
                      <a:pt x="416090" y="199390"/>
                    </a:lnTo>
                    <a:lnTo>
                      <a:pt x="415010" y="200660"/>
                    </a:lnTo>
                    <a:lnTo>
                      <a:pt x="413156" y="200660"/>
                    </a:lnTo>
                    <a:lnTo>
                      <a:pt x="411784" y="199390"/>
                    </a:lnTo>
                    <a:lnTo>
                      <a:pt x="410984" y="198120"/>
                    </a:lnTo>
                    <a:lnTo>
                      <a:pt x="410070" y="199390"/>
                    </a:lnTo>
                    <a:lnTo>
                      <a:pt x="409270" y="200660"/>
                    </a:lnTo>
                    <a:lnTo>
                      <a:pt x="408876" y="200660"/>
                    </a:lnTo>
                    <a:lnTo>
                      <a:pt x="408393" y="201930"/>
                    </a:lnTo>
                    <a:lnTo>
                      <a:pt x="407708" y="200660"/>
                    </a:lnTo>
                    <a:lnTo>
                      <a:pt x="407098" y="200660"/>
                    </a:lnTo>
                    <a:lnTo>
                      <a:pt x="406869" y="200393"/>
                    </a:lnTo>
                    <a:lnTo>
                      <a:pt x="406869" y="204470"/>
                    </a:lnTo>
                    <a:lnTo>
                      <a:pt x="403555" y="207010"/>
                    </a:lnTo>
                    <a:lnTo>
                      <a:pt x="404317" y="208280"/>
                    </a:lnTo>
                    <a:lnTo>
                      <a:pt x="405790" y="205740"/>
                    </a:lnTo>
                    <a:lnTo>
                      <a:pt x="406107" y="207010"/>
                    </a:lnTo>
                    <a:lnTo>
                      <a:pt x="406514" y="207010"/>
                    </a:lnTo>
                    <a:lnTo>
                      <a:pt x="406349" y="209550"/>
                    </a:lnTo>
                    <a:lnTo>
                      <a:pt x="406222" y="210553"/>
                    </a:lnTo>
                    <a:lnTo>
                      <a:pt x="406133" y="210896"/>
                    </a:lnTo>
                    <a:lnTo>
                      <a:pt x="404558" y="213398"/>
                    </a:lnTo>
                    <a:lnTo>
                      <a:pt x="404114" y="215569"/>
                    </a:lnTo>
                    <a:lnTo>
                      <a:pt x="403987" y="216039"/>
                    </a:lnTo>
                    <a:lnTo>
                      <a:pt x="403072" y="218452"/>
                    </a:lnTo>
                    <a:lnTo>
                      <a:pt x="402856" y="219710"/>
                    </a:lnTo>
                    <a:lnTo>
                      <a:pt x="399948" y="218440"/>
                    </a:lnTo>
                    <a:lnTo>
                      <a:pt x="399707" y="219710"/>
                    </a:lnTo>
                    <a:lnTo>
                      <a:pt x="400215" y="220980"/>
                    </a:lnTo>
                    <a:lnTo>
                      <a:pt x="401053" y="222250"/>
                    </a:lnTo>
                    <a:lnTo>
                      <a:pt x="401916" y="222250"/>
                    </a:lnTo>
                    <a:lnTo>
                      <a:pt x="402958" y="223520"/>
                    </a:lnTo>
                    <a:lnTo>
                      <a:pt x="401421" y="224790"/>
                    </a:lnTo>
                    <a:lnTo>
                      <a:pt x="401408" y="234950"/>
                    </a:lnTo>
                    <a:lnTo>
                      <a:pt x="400075" y="236220"/>
                    </a:lnTo>
                    <a:lnTo>
                      <a:pt x="399491" y="234950"/>
                    </a:lnTo>
                    <a:lnTo>
                      <a:pt x="400748" y="233680"/>
                    </a:lnTo>
                    <a:lnTo>
                      <a:pt x="401091" y="234950"/>
                    </a:lnTo>
                    <a:lnTo>
                      <a:pt x="401408" y="234950"/>
                    </a:lnTo>
                    <a:lnTo>
                      <a:pt x="401408" y="224790"/>
                    </a:lnTo>
                    <a:lnTo>
                      <a:pt x="401358" y="229870"/>
                    </a:lnTo>
                    <a:lnTo>
                      <a:pt x="401027" y="231140"/>
                    </a:lnTo>
                    <a:lnTo>
                      <a:pt x="400380" y="231140"/>
                    </a:lnTo>
                    <a:lnTo>
                      <a:pt x="400113" y="229870"/>
                    </a:lnTo>
                    <a:lnTo>
                      <a:pt x="401358" y="229870"/>
                    </a:lnTo>
                    <a:lnTo>
                      <a:pt x="401358" y="224790"/>
                    </a:lnTo>
                    <a:lnTo>
                      <a:pt x="400532" y="224790"/>
                    </a:lnTo>
                    <a:lnTo>
                      <a:pt x="399643" y="226060"/>
                    </a:lnTo>
                    <a:lnTo>
                      <a:pt x="398919" y="225615"/>
                    </a:lnTo>
                    <a:lnTo>
                      <a:pt x="398919" y="241300"/>
                    </a:lnTo>
                    <a:lnTo>
                      <a:pt x="397598" y="242570"/>
                    </a:lnTo>
                    <a:lnTo>
                      <a:pt x="396582" y="243840"/>
                    </a:lnTo>
                    <a:lnTo>
                      <a:pt x="396087" y="241300"/>
                    </a:lnTo>
                    <a:lnTo>
                      <a:pt x="396290" y="241300"/>
                    </a:lnTo>
                    <a:lnTo>
                      <a:pt x="398526" y="240030"/>
                    </a:lnTo>
                    <a:lnTo>
                      <a:pt x="398919" y="241300"/>
                    </a:lnTo>
                    <a:lnTo>
                      <a:pt x="398919" y="225615"/>
                    </a:lnTo>
                    <a:lnTo>
                      <a:pt x="397586" y="224790"/>
                    </a:lnTo>
                    <a:lnTo>
                      <a:pt x="395922" y="226060"/>
                    </a:lnTo>
                    <a:lnTo>
                      <a:pt x="395592" y="227571"/>
                    </a:lnTo>
                    <a:lnTo>
                      <a:pt x="395592" y="233680"/>
                    </a:lnTo>
                    <a:lnTo>
                      <a:pt x="394665" y="234950"/>
                    </a:lnTo>
                    <a:lnTo>
                      <a:pt x="394081" y="236220"/>
                    </a:lnTo>
                    <a:lnTo>
                      <a:pt x="392239" y="233680"/>
                    </a:lnTo>
                    <a:lnTo>
                      <a:pt x="394728" y="232410"/>
                    </a:lnTo>
                    <a:lnTo>
                      <a:pt x="395592" y="233680"/>
                    </a:lnTo>
                    <a:lnTo>
                      <a:pt x="395592" y="227571"/>
                    </a:lnTo>
                    <a:lnTo>
                      <a:pt x="395363" y="228600"/>
                    </a:lnTo>
                    <a:lnTo>
                      <a:pt x="395211" y="229971"/>
                    </a:lnTo>
                    <a:lnTo>
                      <a:pt x="395020" y="231140"/>
                    </a:lnTo>
                    <a:lnTo>
                      <a:pt x="393204" y="231140"/>
                    </a:lnTo>
                    <a:lnTo>
                      <a:pt x="393217" y="228600"/>
                    </a:lnTo>
                    <a:lnTo>
                      <a:pt x="393877" y="226060"/>
                    </a:lnTo>
                    <a:lnTo>
                      <a:pt x="394220" y="224790"/>
                    </a:lnTo>
                    <a:lnTo>
                      <a:pt x="394030" y="223520"/>
                    </a:lnTo>
                    <a:lnTo>
                      <a:pt x="392188" y="223520"/>
                    </a:lnTo>
                    <a:lnTo>
                      <a:pt x="393280" y="224790"/>
                    </a:lnTo>
                    <a:lnTo>
                      <a:pt x="392010" y="226060"/>
                    </a:lnTo>
                    <a:lnTo>
                      <a:pt x="391007" y="223520"/>
                    </a:lnTo>
                    <a:lnTo>
                      <a:pt x="391782" y="220980"/>
                    </a:lnTo>
                    <a:lnTo>
                      <a:pt x="394398" y="219710"/>
                    </a:lnTo>
                    <a:lnTo>
                      <a:pt x="396379" y="220980"/>
                    </a:lnTo>
                    <a:lnTo>
                      <a:pt x="396621" y="219710"/>
                    </a:lnTo>
                    <a:lnTo>
                      <a:pt x="396989" y="219710"/>
                    </a:lnTo>
                    <a:lnTo>
                      <a:pt x="397014" y="217170"/>
                    </a:lnTo>
                    <a:lnTo>
                      <a:pt x="397751" y="215900"/>
                    </a:lnTo>
                    <a:lnTo>
                      <a:pt x="399999" y="214630"/>
                    </a:lnTo>
                    <a:lnTo>
                      <a:pt x="400443" y="214630"/>
                    </a:lnTo>
                    <a:lnTo>
                      <a:pt x="399783" y="212090"/>
                    </a:lnTo>
                    <a:lnTo>
                      <a:pt x="399084" y="210553"/>
                    </a:lnTo>
                    <a:lnTo>
                      <a:pt x="398678" y="209550"/>
                    </a:lnTo>
                    <a:lnTo>
                      <a:pt x="401548" y="204470"/>
                    </a:lnTo>
                    <a:lnTo>
                      <a:pt x="403618" y="201930"/>
                    </a:lnTo>
                    <a:lnTo>
                      <a:pt x="404418" y="201930"/>
                    </a:lnTo>
                    <a:lnTo>
                      <a:pt x="405815" y="203200"/>
                    </a:lnTo>
                    <a:lnTo>
                      <a:pt x="406260" y="204470"/>
                    </a:lnTo>
                    <a:lnTo>
                      <a:pt x="406869" y="204470"/>
                    </a:lnTo>
                    <a:lnTo>
                      <a:pt x="406869" y="200393"/>
                    </a:lnTo>
                    <a:lnTo>
                      <a:pt x="404990" y="198120"/>
                    </a:lnTo>
                    <a:lnTo>
                      <a:pt x="404266" y="195580"/>
                    </a:lnTo>
                    <a:lnTo>
                      <a:pt x="406247" y="191770"/>
                    </a:lnTo>
                    <a:lnTo>
                      <a:pt x="406908" y="190500"/>
                    </a:lnTo>
                    <a:lnTo>
                      <a:pt x="408736" y="187960"/>
                    </a:lnTo>
                    <a:lnTo>
                      <a:pt x="410768" y="185420"/>
                    </a:lnTo>
                    <a:lnTo>
                      <a:pt x="410895" y="184150"/>
                    </a:lnTo>
                    <a:lnTo>
                      <a:pt x="411276" y="182880"/>
                    </a:lnTo>
                    <a:lnTo>
                      <a:pt x="411657" y="181610"/>
                    </a:lnTo>
                    <a:lnTo>
                      <a:pt x="411784" y="180340"/>
                    </a:lnTo>
                    <a:lnTo>
                      <a:pt x="411924" y="179070"/>
                    </a:lnTo>
                    <a:lnTo>
                      <a:pt x="412559" y="177800"/>
                    </a:lnTo>
                    <a:lnTo>
                      <a:pt x="414477" y="173990"/>
                    </a:lnTo>
                    <a:lnTo>
                      <a:pt x="414197" y="172720"/>
                    </a:lnTo>
                    <a:lnTo>
                      <a:pt x="413918" y="171450"/>
                    </a:lnTo>
                    <a:lnTo>
                      <a:pt x="414413" y="168910"/>
                    </a:lnTo>
                    <a:lnTo>
                      <a:pt x="414921" y="166370"/>
                    </a:lnTo>
                    <a:lnTo>
                      <a:pt x="414921" y="165061"/>
                    </a:lnTo>
                    <a:lnTo>
                      <a:pt x="415290" y="162560"/>
                    </a:lnTo>
                    <a:lnTo>
                      <a:pt x="415810" y="160020"/>
                    </a:lnTo>
                    <a:lnTo>
                      <a:pt x="416915" y="161290"/>
                    </a:lnTo>
                    <a:lnTo>
                      <a:pt x="420128" y="161290"/>
                    </a:lnTo>
                    <a:lnTo>
                      <a:pt x="420751" y="162560"/>
                    </a:lnTo>
                    <a:lnTo>
                      <a:pt x="422592" y="161290"/>
                    </a:lnTo>
                    <a:lnTo>
                      <a:pt x="423443" y="156210"/>
                    </a:lnTo>
                    <a:lnTo>
                      <a:pt x="423659" y="154940"/>
                    </a:lnTo>
                    <a:lnTo>
                      <a:pt x="427329" y="156210"/>
                    </a:lnTo>
                    <a:lnTo>
                      <a:pt x="427380" y="154940"/>
                    </a:lnTo>
                    <a:lnTo>
                      <a:pt x="427672" y="147320"/>
                    </a:lnTo>
                    <a:lnTo>
                      <a:pt x="432536" y="146050"/>
                    </a:lnTo>
                    <a:lnTo>
                      <a:pt x="435749" y="147320"/>
                    </a:lnTo>
                    <a:lnTo>
                      <a:pt x="440486" y="148590"/>
                    </a:lnTo>
                    <a:lnTo>
                      <a:pt x="441363" y="148590"/>
                    </a:lnTo>
                    <a:lnTo>
                      <a:pt x="441172" y="146050"/>
                    </a:lnTo>
                    <a:lnTo>
                      <a:pt x="441210" y="142240"/>
                    </a:lnTo>
                    <a:lnTo>
                      <a:pt x="440347" y="140970"/>
                    </a:lnTo>
                    <a:lnTo>
                      <a:pt x="440118" y="140639"/>
                    </a:lnTo>
                    <a:lnTo>
                      <a:pt x="440118" y="143510"/>
                    </a:lnTo>
                    <a:lnTo>
                      <a:pt x="439839" y="144780"/>
                    </a:lnTo>
                    <a:lnTo>
                      <a:pt x="439762" y="146050"/>
                    </a:lnTo>
                    <a:lnTo>
                      <a:pt x="437819" y="146050"/>
                    </a:lnTo>
                    <a:lnTo>
                      <a:pt x="437451" y="144780"/>
                    </a:lnTo>
                    <a:lnTo>
                      <a:pt x="437832" y="143510"/>
                    </a:lnTo>
                    <a:lnTo>
                      <a:pt x="438010" y="142240"/>
                    </a:lnTo>
                    <a:lnTo>
                      <a:pt x="440118" y="143510"/>
                    </a:lnTo>
                    <a:lnTo>
                      <a:pt x="440118" y="140639"/>
                    </a:lnTo>
                    <a:lnTo>
                      <a:pt x="438645" y="138430"/>
                    </a:lnTo>
                    <a:lnTo>
                      <a:pt x="438200" y="137160"/>
                    </a:lnTo>
                    <a:lnTo>
                      <a:pt x="438556" y="135890"/>
                    </a:lnTo>
                    <a:lnTo>
                      <a:pt x="440042" y="134620"/>
                    </a:lnTo>
                    <a:lnTo>
                      <a:pt x="441591" y="135890"/>
                    </a:lnTo>
                    <a:lnTo>
                      <a:pt x="442963" y="134620"/>
                    </a:lnTo>
                    <a:lnTo>
                      <a:pt x="441794" y="133350"/>
                    </a:lnTo>
                    <a:lnTo>
                      <a:pt x="440766" y="130810"/>
                    </a:lnTo>
                    <a:lnTo>
                      <a:pt x="439623" y="129641"/>
                    </a:lnTo>
                    <a:lnTo>
                      <a:pt x="439623" y="132778"/>
                    </a:lnTo>
                    <a:lnTo>
                      <a:pt x="439534" y="133350"/>
                    </a:lnTo>
                    <a:lnTo>
                      <a:pt x="435597" y="133350"/>
                    </a:lnTo>
                    <a:lnTo>
                      <a:pt x="434289" y="134620"/>
                    </a:lnTo>
                    <a:lnTo>
                      <a:pt x="433908" y="137160"/>
                    </a:lnTo>
                    <a:lnTo>
                      <a:pt x="436168" y="135890"/>
                    </a:lnTo>
                    <a:lnTo>
                      <a:pt x="436232" y="137160"/>
                    </a:lnTo>
                    <a:lnTo>
                      <a:pt x="436460" y="137160"/>
                    </a:lnTo>
                    <a:lnTo>
                      <a:pt x="435203" y="139738"/>
                    </a:lnTo>
                    <a:lnTo>
                      <a:pt x="434187" y="141947"/>
                    </a:lnTo>
                    <a:lnTo>
                      <a:pt x="435127" y="140970"/>
                    </a:lnTo>
                    <a:lnTo>
                      <a:pt x="436854" y="140970"/>
                    </a:lnTo>
                    <a:lnTo>
                      <a:pt x="436956" y="141947"/>
                    </a:lnTo>
                    <a:lnTo>
                      <a:pt x="437032" y="144780"/>
                    </a:lnTo>
                    <a:lnTo>
                      <a:pt x="433946" y="144780"/>
                    </a:lnTo>
                    <a:lnTo>
                      <a:pt x="433895" y="142481"/>
                    </a:lnTo>
                    <a:lnTo>
                      <a:pt x="432498" y="144780"/>
                    </a:lnTo>
                    <a:lnTo>
                      <a:pt x="431977" y="146050"/>
                    </a:lnTo>
                    <a:lnTo>
                      <a:pt x="429971" y="144780"/>
                    </a:lnTo>
                    <a:lnTo>
                      <a:pt x="429399" y="144780"/>
                    </a:lnTo>
                    <a:lnTo>
                      <a:pt x="429704" y="143510"/>
                    </a:lnTo>
                    <a:lnTo>
                      <a:pt x="428904" y="143510"/>
                    </a:lnTo>
                    <a:lnTo>
                      <a:pt x="428104" y="144780"/>
                    </a:lnTo>
                    <a:lnTo>
                      <a:pt x="427164" y="143510"/>
                    </a:lnTo>
                    <a:lnTo>
                      <a:pt x="424891" y="146050"/>
                    </a:lnTo>
                    <a:lnTo>
                      <a:pt x="426834" y="148590"/>
                    </a:lnTo>
                    <a:lnTo>
                      <a:pt x="425691" y="149860"/>
                    </a:lnTo>
                    <a:lnTo>
                      <a:pt x="425945" y="152400"/>
                    </a:lnTo>
                    <a:lnTo>
                      <a:pt x="424878" y="151130"/>
                    </a:lnTo>
                    <a:lnTo>
                      <a:pt x="422592" y="151130"/>
                    </a:lnTo>
                    <a:lnTo>
                      <a:pt x="422084" y="150418"/>
                    </a:lnTo>
                    <a:lnTo>
                      <a:pt x="422084" y="158889"/>
                    </a:lnTo>
                    <a:lnTo>
                      <a:pt x="421957" y="160020"/>
                    </a:lnTo>
                    <a:lnTo>
                      <a:pt x="419569" y="160020"/>
                    </a:lnTo>
                    <a:lnTo>
                      <a:pt x="419265" y="158750"/>
                    </a:lnTo>
                    <a:lnTo>
                      <a:pt x="419989" y="157480"/>
                    </a:lnTo>
                    <a:lnTo>
                      <a:pt x="420585" y="157480"/>
                    </a:lnTo>
                    <a:lnTo>
                      <a:pt x="421106" y="156210"/>
                    </a:lnTo>
                    <a:lnTo>
                      <a:pt x="421767" y="156210"/>
                    </a:lnTo>
                    <a:lnTo>
                      <a:pt x="421868" y="157480"/>
                    </a:lnTo>
                    <a:lnTo>
                      <a:pt x="422021" y="158356"/>
                    </a:lnTo>
                    <a:lnTo>
                      <a:pt x="422084" y="158889"/>
                    </a:lnTo>
                    <a:lnTo>
                      <a:pt x="422084" y="150418"/>
                    </a:lnTo>
                    <a:lnTo>
                      <a:pt x="421690" y="149860"/>
                    </a:lnTo>
                    <a:lnTo>
                      <a:pt x="421932" y="148590"/>
                    </a:lnTo>
                    <a:lnTo>
                      <a:pt x="422008" y="147320"/>
                    </a:lnTo>
                    <a:lnTo>
                      <a:pt x="422186" y="147320"/>
                    </a:lnTo>
                    <a:lnTo>
                      <a:pt x="422389" y="146050"/>
                    </a:lnTo>
                    <a:lnTo>
                      <a:pt x="419989" y="147320"/>
                    </a:lnTo>
                    <a:lnTo>
                      <a:pt x="419849" y="147078"/>
                    </a:lnTo>
                    <a:lnTo>
                      <a:pt x="419849" y="156210"/>
                    </a:lnTo>
                    <a:lnTo>
                      <a:pt x="419265" y="157480"/>
                    </a:lnTo>
                    <a:lnTo>
                      <a:pt x="416928" y="157480"/>
                    </a:lnTo>
                    <a:lnTo>
                      <a:pt x="416496" y="156210"/>
                    </a:lnTo>
                    <a:lnTo>
                      <a:pt x="416064" y="154940"/>
                    </a:lnTo>
                    <a:lnTo>
                      <a:pt x="416814" y="153670"/>
                    </a:lnTo>
                    <a:lnTo>
                      <a:pt x="419290" y="152400"/>
                    </a:lnTo>
                    <a:lnTo>
                      <a:pt x="419849" y="156210"/>
                    </a:lnTo>
                    <a:lnTo>
                      <a:pt x="419849" y="147078"/>
                    </a:lnTo>
                    <a:lnTo>
                      <a:pt x="419265" y="146050"/>
                    </a:lnTo>
                    <a:lnTo>
                      <a:pt x="421119" y="146050"/>
                    </a:lnTo>
                    <a:lnTo>
                      <a:pt x="421322" y="144780"/>
                    </a:lnTo>
                    <a:lnTo>
                      <a:pt x="420700" y="144780"/>
                    </a:lnTo>
                    <a:lnTo>
                      <a:pt x="419747" y="143510"/>
                    </a:lnTo>
                    <a:lnTo>
                      <a:pt x="419392" y="142240"/>
                    </a:lnTo>
                    <a:lnTo>
                      <a:pt x="419989" y="142240"/>
                    </a:lnTo>
                    <a:lnTo>
                      <a:pt x="420293" y="140970"/>
                    </a:lnTo>
                    <a:lnTo>
                      <a:pt x="418769" y="140970"/>
                    </a:lnTo>
                    <a:lnTo>
                      <a:pt x="419442" y="143510"/>
                    </a:lnTo>
                    <a:lnTo>
                      <a:pt x="418922" y="143510"/>
                    </a:lnTo>
                    <a:lnTo>
                      <a:pt x="418922" y="147320"/>
                    </a:lnTo>
                    <a:lnTo>
                      <a:pt x="417017" y="147320"/>
                    </a:lnTo>
                    <a:lnTo>
                      <a:pt x="417080" y="146050"/>
                    </a:lnTo>
                    <a:lnTo>
                      <a:pt x="417322" y="144780"/>
                    </a:lnTo>
                    <a:lnTo>
                      <a:pt x="418896" y="144780"/>
                    </a:lnTo>
                    <a:lnTo>
                      <a:pt x="418528" y="146050"/>
                    </a:lnTo>
                    <a:lnTo>
                      <a:pt x="418922" y="147320"/>
                    </a:lnTo>
                    <a:lnTo>
                      <a:pt x="418922" y="143510"/>
                    </a:lnTo>
                    <a:lnTo>
                      <a:pt x="417360" y="143510"/>
                    </a:lnTo>
                    <a:lnTo>
                      <a:pt x="416229" y="140970"/>
                    </a:lnTo>
                    <a:lnTo>
                      <a:pt x="417499" y="138430"/>
                    </a:lnTo>
                    <a:lnTo>
                      <a:pt x="418858" y="137160"/>
                    </a:lnTo>
                    <a:lnTo>
                      <a:pt x="416267" y="137160"/>
                    </a:lnTo>
                    <a:lnTo>
                      <a:pt x="415747" y="135890"/>
                    </a:lnTo>
                    <a:lnTo>
                      <a:pt x="416521" y="133350"/>
                    </a:lnTo>
                    <a:lnTo>
                      <a:pt x="416915" y="132080"/>
                    </a:lnTo>
                    <a:lnTo>
                      <a:pt x="415404" y="130810"/>
                    </a:lnTo>
                    <a:lnTo>
                      <a:pt x="415848" y="129540"/>
                    </a:lnTo>
                    <a:lnTo>
                      <a:pt x="416356" y="128270"/>
                    </a:lnTo>
                    <a:lnTo>
                      <a:pt x="415823" y="128270"/>
                    </a:lnTo>
                    <a:lnTo>
                      <a:pt x="414997" y="127000"/>
                    </a:lnTo>
                    <a:lnTo>
                      <a:pt x="414794" y="127000"/>
                    </a:lnTo>
                    <a:lnTo>
                      <a:pt x="414794" y="152400"/>
                    </a:lnTo>
                    <a:lnTo>
                      <a:pt x="414528" y="153670"/>
                    </a:lnTo>
                    <a:lnTo>
                      <a:pt x="414350" y="154940"/>
                    </a:lnTo>
                    <a:lnTo>
                      <a:pt x="413804" y="154940"/>
                    </a:lnTo>
                    <a:lnTo>
                      <a:pt x="413804" y="157480"/>
                    </a:lnTo>
                    <a:lnTo>
                      <a:pt x="412762" y="158750"/>
                    </a:lnTo>
                    <a:lnTo>
                      <a:pt x="413562" y="160020"/>
                    </a:lnTo>
                    <a:lnTo>
                      <a:pt x="413054" y="160020"/>
                    </a:lnTo>
                    <a:lnTo>
                      <a:pt x="412737" y="161290"/>
                    </a:lnTo>
                    <a:lnTo>
                      <a:pt x="412318" y="160020"/>
                    </a:lnTo>
                    <a:lnTo>
                      <a:pt x="412534" y="160020"/>
                    </a:lnTo>
                    <a:lnTo>
                      <a:pt x="412737" y="158889"/>
                    </a:lnTo>
                    <a:lnTo>
                      <a:pt x="412661" y="157480"/>
                    </a:lnTo>
                    <a:lnTo>
                      <a:pt x="412572" y="156210"/>
                    </a:lnTo>
                    <a:lnTo>
                      <a:pt x="413804" y="157480"/>
                    </a:lnTo>
                    <a:lnTo>
                      <a:pt x="413804" y="154940"/>
                    </a:lnTo>
                    <a:lnTo>
                      <a:pt x="412978" y="154940"/>
                    </a:lnTo>
                    <a:lnTo>
                      <a:pt x="412940" y="152400"/>
                    </a:lnTo>
                    <a:lnTo>
                      <a:pt x="412965" y="151130"/>
                    </a:lnTo>
                    <a:lnTo>
                      <a:pt x="414794" y="152400"/>
                    </a:lnTo>
                    <a:lnTo>
                      <a:pt x="414794" y="127000"/>
                    </a:lnTo>
                    <a:lnTo>
                      <a:pt x="416128" y="123253"/>
                    </a:lnTo>
                    <a:lnTo>
                      <a:pt x="416966" y="121920"/>
                    </a:lnTo>
                    <a:lnTo>
                      <a:pt x="417880" y="120650"/>
                    </a:lnTo>
                    <a:lnTo>
                      <a:pt x="418566" y="119380"/>
                    </a:lnTo>
                    <a:lnTo>
                      <a:pt x="419239" y="119380"/>
                    </a:lnTo>
                    <a:lnTo>
                      <a:pt x="421157" y="120650"/>
                    </a:lnTo>
                    <a:lnTo>
                      <a:pt x="421881" y="119380"/>
                    </a:lnTo>
                    <a:lnTo>
                      <a:pt x="422605" y="118110"/>
                    </a:lnTo>
                    <a:lnTo>
                      <a:pt x="424738" y="119380"/>
                    </a:lnTo>
                    <a:lnTo>
                      <a:pt x="425056" y="120650"/>
                    </a:lnTo>
                    <a:lnTo>
                      <a:pt x="425627" y="120650"/>
                    </a:lnTo>
                    <a:lnTo>
                      <a:pt x="424116" y="124460"/>
                    </a:lnTo>
                    <a:lnTo>
                      <a:pt x="425602" y="123190"/>
                    </a:lnTo>
                    <a:lnTo>
                      <a:pt x="426097" y="123190"/>
                    </a:lnTo>
                    <a:lnTo>
                      <a:pt x="427139" y="125730"/>
                    </a:lnTo>
                    <a:lnTo>
                      <a:pt x="429361" y="124460"/>
                    </a:lnTo>
                    <a:lnTo>
                      <a:pt x="427342" y="129540"/>
                    </a:lnTo>
                    <a:lnTo>
                      <a:pt x="427951" y="129540"/>
                    </a:lnTo>
                    <a:lnTo>
                      <a:pt x="430326" y="125730"/>
                    </a:lnTo>
                    <a:lnTo>
                      <a:pt x="431888" y="127000"/>
                    </a:lnTo>
                    <a:lnTo>
                      <a:pt x="431660" y="127000"/>
                    </a:lnTo>
                    <a:lnTo>
                      <a:pt x="430949" y="129540"/>
                    </a:lnTo>
                    <a:lnTo>
                      <a:pt x="430339" y="130810"/>
                    </a:lnTo>
                    <a:lnTo>
                      <a:pt x="429844" y="130810"/>
                    </a:lnTo>
                    <a:lnTo>
                      <a:pt x="430390" y="132080"/>
                    </a:lnTo>
                    <a:lnTo>
                      <a:pt x="432866" y="127000"/>
                    </a:lnTo>
                    <a:lnTo>
                      <a:pt x="434149" y="127000"/>
                    </a:lnTo>
                    <a:lnTo>
                      <a:pt x="435749" y="129540"/>
                    </a:lnTo>
                    <a:lnTo>
                      <a:pt x="438327" y="130810"/>
                    </a:lnTo>
                    <a:lnTo>
                      <a:pt x="439559" y="131940"/>
                    </a:lnTo>
                    <a:lnTo>
                      <a:pt x="439623" y="132778"/>
                    </a:lnTo>
                    <a:lnTo>
                      <a:pt x="439623" y="129641"/>
                    </a:lnTo>
                    <a:lnTo>
                      <a:pt x="437070" y="127000"/>
                    </a:lnTo>
                    <a:lnTo>
                      <a:pt x="433755" y="125730"/>
                    </a:lnTo>
                    <a:lnTo>
                      <a:pt x="431152" y="124460"/>
                    </a:lnTo>
                    <a:lnTo>
                      <a:pt x="428561" y="123190"/>
                    </a:lnTo>
                    <a:lnTo>
                      <a:pt x="428218" y="123190"/>
                    </a:lnTo>
                    <a:lnTo>
                      <a:pt x="429234" y="120650"/>
                    </a:lnTo>
                    <a:lnTo>
                      <a:pt x="429577" y="120650"/>
                    </a:lnTo>
                    <a:lnTo>
                      <a:pt x="430149" y="119380"/>
                    </a:lnTo>
                    <a:lnTo>
                      <a:pt x="430733" y="118110"/>
                    </a:lnTo>
                    <a:lnTo>
                      <a:pt x="430034" y="116840"/>
                    </a:lnTo>
                    <a:lnTo>
                      <a:pt x="427101" y="116840"/>
                    </a:lnTo>
                    <a:lnTo>
                      <a:pt x="427101" y="119380"/>
                    </a:lnTo>
                    <a:lnTo>
                      <a:pt x="425792" y="119380"/>
                    </a:lnTo>
                    <a:lnTo>
                      <a:pt x="425919" y="118110"/>
                    </a:lnTo>
                    <a:lnTo>
                      <a:pt x="426847" y="118110"/>
                    </a:lnTo>
                    <a:lnTo>
                      <a:pt x="427101" y="119380"/>
                    </a:lnTo>
                    <a:lnTo>
                      <a:pt x="427101" y="116840"/>
                    </a:lnTo>
                    <a:lnTo>
                      <a:pt x="419252" y="116840"/>
                    </a:lnTo>
                    <a:lnTo>
                      <a:pt x="418503" y="114300"/>
                    </a:lnTo>
                    <a:lnTo>
                      <a:pt x="417766" y="111760"/>
                    </a:lnTo>
                    <a:lnTo>
                      <a:pt x="417410" y="111760"/>
                    </a:lnTo>
                    <a:lnTo>
                      <a:pt x="417410" y="116840"/>
                    </a:lnTo>
                    <a:lnTo>
                      <a:pt x="415467" y="119380"/>
                    </a:lnTo>
                    <a:lnTo>
                      <a:pt x="415328" y="120650"/>
                    </a:lnTo>
                    <a:lnTo>
                      <a:pt x="414680" y="120650"/>
                    </a:lnTo>
                    <a:lnTo>
                      <a:pt x="414680" y="142240"/>
                    </a:lnTo>
                    <a:lnTo>
                      <a:pt x="414642" y="146431"/>
                    </a:lnTo>
                    <a:lnTo>
                      <a:pt x="414528" y="148590"/>
                    </a:lnTo>
                    <a:lnTo>
                      <a:pt x="412470" y="147561"/>
                    </a:lnTo>
                    <a:lnTo>
                      <a:pt x="411353" y="148564"/>
                    </a:lnTo>
                    <a:lnTo>
                      <a:pt x="412000" y="149860"/>
                    </a:lnTo>
                    <a:lnTo>
                      <a:pt x="412470" y="151130"/>
                    </a:lnTo>
                    <a:lnTo>
                      <a:pt x="412203" y="151434"/>
                    </a:lnTo>
                    <a:lnTo>
                      <a:pt x="412203" y="170180"/>
                    </a:lnTo>
                    <a:lnTo>
                      <a:pt x="411441" y="171996"/>
                    </a:lnTo>
                    <a:lnTo>
                      <a:pt x="411441" y="175260"/>
                    </a:lnTo>
                    <a:lnTo>
                      <a:pt x="410362" y="177800"/>
                    </a:lnTo>
                    <a:lnTo>
                      <a:pt x="409727" y="177190"/>
                    </a:lnTo>
                    <a:lnTo>
                      <a:pt x="409727" y="179070"/>
                    </a:lnTo>
                    <a:lnTo>
                      <a:pt x="409130" y="180340"/>
                    </a:lnTo>
                    <a:lnTo>
                      <a:pt x="408533" y="180340"/>
                    </a:lnTo>
                    <a:lnTo>
                      <a:pt x="408508" y="184150"/>
                    </a:lnTo>
                    <a:lnTo>
                      <a:pt x="406768" y="185420"/>
                    </a:lnTo>
                    <a:lnTo>
                      <a:pt x="405714" y="184150"/>
                    </a:lnTo>
                    <a:lnTo>
                      <a:pt x="406463" y="184150"/>
                    </a:lnTo>
                    <a:lnTo>
                      <a:pt x="407200" y="182880"/>
                    </a:lnTo>
                    <a:lnTo>
                      <a:pt x="408508" y="184150"/>
                    </a:lnTo>
                    <a:lnTo>
                      <a:pt x="408508" y="180289"/>
                    </a:lnTo>
                    <a:lnTo>
                      <a:pt x="407924" y="179070"/>
                    </a:lnTo>
                    <a:lnTo>
                      <a:pt x="409727" y="179070"/>
                    </a:lnTo>
                    <a:lnTo>
                      <a:pt x="409727" y="177190"/>
                    </a:lnTo>
                    <a:lnTo>
                      <a:pt x="409054" y="176530"/>
                    </a:lnTo>
                    <a:lnTo>
                      <a:pt x="408838" y="175260"/>
                    </a:lnTo>
                    <a:lnTo>
                      <a:pt x="409206" y="173990"/>
                    </a:lnTo>
                    <a:lnTo>
                      <a:pt x="411276" y="173990"/>
                    </a:lnTo>
                    <a:lnTo>
                      <a:pt x="411441" y="175260"/>
                    </a:lnTo>
                    <a:lnTo>
                      <a:pt x="411441" y="171996"/>
                    </a:lnTo>
                    <a:lnTo>
                      <a:pt x="411137" y="172720"/>
                    </a:lnTo>
                    <a:lnTo>
                      <a:pt x="410311" y="171450"/>
                    </a:lnTo>
                    <a:lnTo>
                      <a:pt x="409067" y="171450"/>
                    </a:lnTo>
                    <a:lnTo>
                      <a:pt x="410540" y="168910"/>
                    </a:lnTo>
                    <a:lnTo>
                      <a:pt x="411594" y="170180"/>
                    </a:lnTo>
                    <a:lnTo>
                      <a:pt x="412203" y="170180"/>
                    </a:lnTo>
                    <a:lnTo>
                      <a:pt x="412203" y="151434"/>
                    </a:lnTo>
                    <a:lnTo>
                      <a:pt x="411670" y="152019"/>
                    </a:lnTo>
                    <a:lnTo>
                      <a:pt x="411670" y="154940"/>
                    </a:lnTo>
                    <a:lnTo>
                      <a:pt x="411467" y="156210"/>
                    </a:lnTo>
                    <a:lnTo>
                      <a:pt x="411200" y="157480"/>
                    </a:lnTo>
                    <a:lnTo>
                      <a:pt x="410870" y="158750"/>
                    </a:lnTo>
                    <a:lnTo>
                      <a:pt x="410578" y="158115"/>
                    </a:lnTo>
                    <a:lnTo>
                      <a:pt x="410578" y="158750"/>
                    </a:lnTo>
                    <a:lnTo>
                      <a:pt x="409994" y="161290"/>
                    </a:lnTo>
                    <a:lnTo>
                      <a:pt x="410540" y="161290"/>
                    </a:lnTo>
                    <a:lnTo>
                      <a:pt x="410451" y="163855"/>
                    </a:lnTo>
                    <a:lnTo>
                      <a:pt x="408508" y="165100"/>
                    </a:lnTo>
                    <a:lnTo>
                      <a:pt x="407771" y="165100"/>
                    </a:lnTo>
                    <a:lnTo>
                      <a:pt x="406552" y="166370"/>
                    </a:lnTo>
                    <a:lnTo>
                      <a:pt x="409295" y="166370"/>
                    </a:lnTo>
                    <a:lnTo>
                      <a:pt x="409575" y="168910"/>
                    </a:lnTo>
                    <a:lnTo>
                      <a:pt x="408825" y="170180"/>
                    </a:lnTo>
                    <a:lnTo>
                      <a:pt x="408101" y="170180"/>
                    </a:lnTo>
                    <a:lnTo>
                      <a:pt x="408101" y="172720"/>
                    </a:lnTo>
                    <a:lnTo>
                      <a:pt x="407250" y="173990"/>
                    </a:lnTo>
                    <a:lnTo>
                      <a:pt x="406730" y="172720"/>
                    </a:lnTo>
                    <a:lnTo>
                      <a:pt x="406527" y="171450"/>
                    </a:lnTo>
                    <a:lnTo>
                      <a:pt x="407581" y="171450"/>
                    </a:lnTo>
                    <a:lnTo>
                      <a:pt x="408101" y="172720"/>
                    </a:lnTo>
                    <a:lnTo>
                      <a:pt x="408101" y="170180"/>
                    </a:lnTo>
                    <a:lnTo>
                      <a:pt x="406654" y="170180"/>
                    </a:lnTo>
                    <a:lnTo>
                      <a:pt x="405917" y="171450"/>
                    </a:lnTo>
                    <a:lnTo>
                      <a:pt x="405155" y="171450"/>
                    </a:lnTo>
                    <a:lnTo>
                      <a:pt x="406425" y="173990"/>
                    </a:lnTo>
                    <a:lnTo>
                      <a:pt x="407860" y="176530"/>
                    </a:lnTo>
                    <a:lnTo>
                      <a:pt x="406450" y="179070"/>
                    </a:lnTo>
                    <a:lnTo>
                      <a:pt x="407200" y="181610"/>
                    </a:lnTo>
                    <a:lnTo>
                      <a:pt x="405676" y="180340"/>
                    </a:lnTo>
                    <a:lnTo>
                      <a:pt x="404444" y="180340"/>
                    </a:lnTo>
                    <a:lnTo>
                      <a:pt x="405206" y="182880"/>
                    </a:lnTo>
                    <a:lnTo>
                      <a:pt x="405511" y="185420"/>
                    </a:lnTo>
                    <a:lnTo>
                      <a:pt x="403250" y="189230"/>
                    </a:lnTo>
                    <a:lnTo>
                      <a:pt x="401637" y="190500"/>
                    </a:lnTo>
                    <a:lnTo>
                      <a:pt x="399262" y="190500"/>
                    </a:lnTo>
                    <a:lnTo>
                      <a:pt x="399338" y="193040"/>
                    </a:lnTo>
                    <a:lnTo>
                      <a:pt x="403009" y="191846"/>
                    </a:lnTo>
                    <a:lnTo>
                      <a:pt x="403225" y="191770"/>
                    </a:lnTo>
                    <a:lnTo>
                      <a:pt x="403009" y="191846"/>
                    </a:lnTo>
                    <a:lnTo>
                      <a:pt x="402971" y="193040"/>
                    </a:lnTo>
                    <a:lnTo>
                      <a:pt x="401129" y="194310"/>
                    </a:lnTo>
                    <a:lnTo>
                      <a:pt x="400075" y="197027"/>
                    </a:lnTo>
                    <a:lnTo>
                      <a:pt x="398843" y="200660"/>
                    </a:lnTo>
                    <a:lnTo>
                      <a:pt x="397078" y="201930"/>
                    </a:lnTo>
                    <a:lnTo>
                      <a:pt x="394614" y="205740"/>
                    </a:lnTo>
                    <a:lnTo>
                      <a:pt x="392861" y="211112"/>
                    </a:lnTo>
                    <a:lnTo>
                      <a:pt x="391833" y="214769"/>
                    </a:lnTo>
                    <a:lnTo>
                      <a:pt x="390232" y="222250"/>
                    </a:lnTo>
                    <a:lnTo>
                      <a:pt x="388937" y="226060"/>
                    </a:lnTo>
                    <a:lnTo>
                      <a:pt x="388962" y="226199"/>
                    </a:lnTo>
                    <a:lnTo>
                      <a:pt x="389089" y="229870"/>
                    </a:lnTo>
                    <a:lnTo>
                      <a:pt x="388962" y="232410"/>
                    </a:lnTo>
                    <a:lnTo>
                      <a:pt x="389458" y="233680"/>
                    </a:lnTo>
                    <a:lnTo>
                      <a:pt x="390740" y="236220"/>
                    </a:lnTo>
                    <a:lnTo>
                      <a:pt x="390944" y="236220"/>
                    </a:lnTo>
                    <a:lnTo>
                      <a:pt x="392074" y="241300"/>
                    </a:lnTo>
                    <a:lnTo>
                      <a:pt x="394512" y="246380"/>
                    </a:lnTo>
                    <a:lnTo>
                      <a:pt x="395884" y="251460"/>
                    </a:lnTo>
                    <a:lnTo>
                      <a:pt x="395833" y="251853"/>
                    </a:lnTo>
                    <a:lnTo>
                      <a:pt x="395833" y="255270"/>
                    </a:lnTo>
                    <a:lnTo>
                      <a:pt x="395744" y="256540"/>
                    </a:lnTo>
                    <a:lnTo>
                      <a:pt x="394792" y="256540"/>
                    </a:lnTo>
                    <a:lnTo>
                      <a:pt x="394271" y="255270"/>
                    </a:lnTo>
                    <a:lnTo>
                      <a:pt x="394233" y="254000"/>
                    </a:lnTo>
                    <a:lnTo>
                      <a:pt x="395833" y="255270"/>
                    </a:lnTo>
                    <a:lnTo>
                      <a:pt x="395833" y="251853"/>
                    </a:lnTo>
                    <a:lnTo>
                      <a:pt x="395719" y="252730"/>
                    </a:lnTo>
                    <a:lnTo>
                      <a:pt x="393839" y="252730"/>
                    </a:lnTo>
                    <a:lnTo>
                      <a:pt x="392950" y="251460"/>
                    </a:lnTo>
                    <a:lnTo>
                      <a:pt x="392557" y="250190"/>
                    </a:lnTo>
                    <a:lnTo>
                      <a:pt x="392404" y="249707"/>
                    </a:lnTo>
                    <a:lnTo>
                      <a:pt x="392404" y="254000"/>
                    </a:lnTo>
                    <a:lnTo>
                      <a:pt x="390144" y="254000"/>
                    </a:lnTo>
                    <a:lnTo>
                      <a:pt x="390232" y="251460"/>
                    </a:lnTo>
                    <a:lnTo>
                      <a:pt x="389674" y="250190"/>
                    </a:lnTo>
                    <a:lnTo>
                      <a:pt x="391680" y="250190"/>
                    </a:lnTo>
                    <a:lnTo>
                      <a:pt x="392277" y="251460"/>
                    </a:lnTo>
                    <a:lnTo>
                      <a:pt x="392404" y="254000"/>
                    </a:lnTo>
                    <a:lnTo>
                      <a:pt x="392404" y="249707"/>
                    </a:lnTo>
                    <a:lnTo>
                      <a:pt x="392163" y="248920"/>
                    </a:lnTo>
                    <a:lnTo>
                      <a:pt x="391693" y="247650"/>
                    </a:lnTo>
                    <a:lnTo>
                      <a:pt x="391083" y="246151"/>
                    </a:lnTo>
                    <a:lnTo>
                      <a:pt x="391083" y="247650"/>
                    </a:lnTo>
                    <a:lnTo>
                      <a:pt x="390309" y="248920"/>
                    </a:lnTo>
                    <a:lnTo>
                      <a:pt x="389661" y="248920"/>
                    </a:lnTo>
                    <a:lnTo>
                      <a:pt x="388658" y="246380"/>
                    </a:lnTo>
                    <a:lnTo>
                      <a:pt x="389686" y="246380"/>
                    </a:lnTo>
                    <a:lnTo>
                      <a:pt x="390220" y="247650"/>
                    </a:lnTo>
                    <a:lnTo>
                      <a:pt x="391083" y="247650"/>
                    </a:lnTo>
                    <a:lnTo>
                      <a:pt x="391083" y="246151"/>
                    </a:lnTo>
                    <a:lnTo>
                      <a:pt x="390664" y="245110"/>
                    </a:lnTo>
                    <a:lnTo>
                      <a:pt x="389877" y="243840"/>
                    </a:lnTo>
                    <a:lnTo>
                      <a:pt x="388708" y="241300"/>
                    </a:lnTo>
                    <a:lnTo>
                      <a:pt x="389534" y="238760"/>
                    </a:lnTo>
                    <a:lnTo>
                      <a:pt x="388670" y="237490"/>
                    </a:lnTo>
                    <a:lnTo>
                      <a:pt x="387654" y="233680"/>
                    </a:lnTo>
                    <a:lnTo>
                      <a:pt x="387527" y="232410"/>
                    </a:lnTo>
                    <a:lnTo>
                      <a:pt x="387197" y="229870"/>
                    </a:lnTo>
                    <a:lnTo>
                      <a:pt x="385800" y="232410"/>
                    </a:lnTo>
                    <a:lnTo>
                      <a:pt x="386257" y="233680"/>
                    </a:lnTo>
                    <a:lnTo>
                      <a:pt x="387807" y="236220"/>
                    </a:lnTo>
                    <a:lnTo>
                      <a:pt x="388010" y="237490"/>
                    </a:lnTo>
                    <a:lnTo>
                      <a:pt x="388099" y="241300"/>
                    </a:lnTo>
                    <a:lnTo>
                      <a:pt x="389166" y="243840"/>
                    </a:lnTo>
                    <a:lnTo>
                      <a:pt x="387769" y="246380"/>
                    </a:lnTo>
                    <a:lnTo>
                      <a:pt x="386130" y="245110"/>
                    </a:lnTo>
                    <a:lnTo>
                      <a:pt x="385406" y="245110"/>
                    </a:lnTo>
                    <a:lnTo>
                      <a:pt x="387172" y="247650"/>
                    </a:lnTo>
                    <a:lnTo>
                      <a:pt x="388150" y="248920"/>
                    </a:lnTo>
                    <a:lnTo>
                      <a:pt x="388353" y="250190"/>
                    </a:lnTo>
                    <a:lnTo>
                      <a:pt x="387502" y="251460"/>
                    </a:lnTo>
                    <a:lnTo>
                      <a:pt x="388289" y="251460"/>
                    </a:lnTo>
                    <a:lnTo>
                      <a:pt x="389140" y="252730"/>
                    </a:lnTo>
                    <a:lnTo>
                      <a:pt x="389394" y="254000"/>
                    </a:lnTo>
                    <a:lnTo>
                      <a:pt x="389801" y="254000"/>
                    </a:lnTo>
                    <a:lnTo>
                      <a:pt x="388670" y="254863"/>
                    </a:lnTo>
                    <a:lnTo>
                      <a:pt x="388886" y="255270"/>
                    </a:lnTo>
                    <a:lnTo>
                      <a:pt x="390766" y="256540"/>
                    </a:lnTo>
                    <a:lnTo>
                      <a:pt x="390690" y="257810"/>
                    </a:lnTo>
                    <a:lnTo>
                      <a:pt x="391083" y="257810"/>
                    </a:lnTo>
                    <a:lnTo>
                      <a:pt x="391477" y="259080"/>
                    </a:lnTo>
                    <a:lnTo>
                      <a:pt x="391096" y="255270"/>
                    </a:lnTo>
                    <a:lnTo>
                      <a:pt x="392684" y="255270"/>
                    </a:lnTo>
                    <a:lnTo>
                      <a:pt x="393814" y="256540"/>
                    </a:lnTo>
                    <a:lnTo>
                      <a:pt x="394893" y="257810"/>
                    </a:lnTo>
                    <a:lnTo>
                      <a:pt x="395325" y="257810"/>
                    </a:lnTo>
                    <a:lnTo>
                      <a:pt x="395643" y="259080"/>
                    </a:lnTo>
                    <a:lnTo>
                      <a:pt x="395732" y="258191"/>
                    </a:lnTo>
                    <a:lnTo>
                      <a:pt x="395566" y="257810"/>
                    </a:lnTo>
                    <a:lnTo>
                      <a:pt x="395770" y="257810"/>
                    </a:lnTo>
                    <a:lnTo>
                      <a:pt x="395909" y="256540"/>
                    </a:lnTo>
                    <a:lnTo>
                      <a:pt x="397281" y="257810"/>
                    </a:lnTo>
                    <a:lnTo>
                      <a:pt x="395770" y="257810"/>
                    </a:lnTo>
                    <a:lnTo>
                      <a:pt x="395732" y="258191"/>
                    </a:lnTo>
                    <a:lnTo>
                      <a:pt x="396684" y="260350"/>
                    </a:lnTo>
                    <a:lnTo>
                      <a:pt x="398373" y="261620"/>
                    </a:lnTo>
                    <a:lnTo>
                      <a:pt x="398678" y="265430"/>
                    </a:lnTo>
                    <a:lnTo>
                      <a:pt x="398157" y="265430"/>
                    </a:lnTo>
                    <a:lnTo>
                      <a:pt x="397154" y="264363"/>
                    </a:lnTo>
                    <a:lnTo>
                      <a:pt x="397154" y="267970"/>
                    </a:lnTo>
                    <a:lnTo>
                      <a:pt x="396240" y="269240"/>
                    </a:lnTo>
                    <a:lnTo>
                      <a:pt x="393636" y="267970"/>
                    </a:lnTo>
                    <a:lnTo>
                      <a:pt x="393280" y="266700"/>
                    </a:lnTo>
                    <a:lnTo>
                      <a:pt x="392887" y="264160"/>
                    </a:lnTo>
                    <a:lnTo>
                      <a:pt x="392696" y="262890"/>
                    </a:lnTo>
                    <a:lnTo>
                      <a:pt x="397027" y="266700"/>
                    </a:lnTo>
                    <a:lnTo>
                      <a:pt x="397154" y="267970"/>
                    </a:lnTo>
                    <a:lnTo>
                      <a:pt x="397154" y="264363"/>
                    </a:lnTo>
                    <a:lnTo>
                      <a:pt x="396976" y="264160"/>
                    </a:lnTo>
                    <a:lnTo>
                      <a:pt x="395808" y="262890"/>
                    </a:lnTo>
                    <a:lnTo>
                      <a:pt x="394970" y="264160"/>
                    </a:lnTo>
                    <a:lnTo>
                      <a:pt x="393623" y="262890"/>
                    </a:lnTo>
                    <a:lnTo>
                      <a:pt x="392290" y="261620"/>
                    </a:lnTo>
                    <a:lnTo>
                      <a:pt x="391160" y="261620"/>
                    </a:lnTo>
                    <a:lnTo>
                      <a:pt x="391617" y="264160"/>
                    </a:lnTo>
                    <a:lnTo>
                      <a:pt x="390220" y="262928"/>
                    </a:lnTo>
                    <a:lnTo>
                      <a:pt x="392620" y="266700"/>
                    </a:lnTo>
                    <a:lnTo>
                      <a:pt x="393941" y="269201"/>
                    </a:lnTo>
                    <a:lnTo>
                      <a:pt x="394030" y="270510"/>
                    </a:lnTo>
                    <a:lnTo>
                      <a:pt x="392417" y="269201"/>
                    </a:lnTo>
                    <a:lnTo>
                      <a:pt x="391109" y="267970"/>
                    </a:lnTo>
                    <a:lnTo>
                      <a:pt x="389051" y="266700"/>
                    </a:lnTo>
                    <a:lnTo>
                      <a:pt x="389356" y="264160"/>
                    </a:lnTo>
                    <a:lnTo>
                      <a:pt x="390220" y="262953"/>
                    </a:lnTo>
                    <a:lnTo>
                      <a:pt x="389128" y="262890"/>
                    </a:lnTo>
                    <a:lnTo>
                      <a:pt x="389013" y="261620"/>
                    </a:lnTo>
                    <a:lnTo>
                      <a:pt x="389382" y="260350"/>
                    </a:lnTo>
                    <a:lnTo>
                      <a:pt x="390690" y="260350"/>
                    </a:lnTo>
                    <a:lnTo>
                      <a:pt x="387502" y="257810"/>
                    </a:lnTo>
                    <a:lnTo>
                      <a:pt x="386740" y="256540"/>
                    </a:lnTo>
                    <a:lnTo>
                      <a:pt x="385191" y="259080"/>
                    </a:lnTo>
                    <a:lnTo>
                      <a:pt x="386524" y="260350"/>
                    </a:lnTo>
                    <a:lnTo>
                      <a:pt x="387718" y="260350"/>
                    </a:lnTo>
                    <a:lnTo>
                      <a:pt x="388162" y="261620"/>
                    </a:lnTo>
                    <a:lnTo>
                      <a:pt x="388289" y="262953"/>
                    </a:lnTo>
                    <a:lnTo>
                      <a:pt x="388505" y="264160"/>
                    </a:lnTo>
                    <a:lnTo>
                      <a:pt x="386867" y="264160"/>
                    </a:lnTo>
                    <a:lnTo>
                      <a:pt x="386905" y="265430"/>
                    </a:lnTo>
                    <a:lnTo>
                      <a:pt x="388150" y="265430"/>
                    </a:lnTo>
                    <a:lnTo>
                      <a:pt x="388493" y="266700"/>
                    </a:lnTo>
                    <a:lnTo>
                      <a:pt x="388188" y="269240"/>
                    </a:lnTo>
                    <a:lnTo>
                      <a:pt x="387946" y="269240"/>
                    </a:lnTo>
                    <a:lnTo>
                      <a:pt x="387946" y="271780"/>
                    </a:lnTo>
                    <a:lnTo>
                      <a:pt x="388213" y="271780"/>
                    </a:lnTo>
                    <a:lnTo>
                      <a:pt x="388327" y="273050"/>
                    </a:lnTo>
                    <a:lnTo>
                      <a:pt x="391820" y="274320"/>
                    </a:lnTo>
                    <a:lnTo>
                      <a:pt x="389280" y="271780"/>
                    </a:lnTo>
                    <a:lnTo>
                      <a:pt x="389534" y="267970"/>
                    </a:lnTo>
                    <a:lnTo>
                      <a:pt x="394131" y="272986"/>
                    </a:lnTo>
                    <a:lnTo>
                      <a:pt x="394093" y="274320"/>
                    </a:lnTo>
                    <a:lnTo>
                      <a:pt x="394004" y="275590"/>
                    </a:lnTo>
                    <a:lnTo>
                      <a:pt x="392087" y="274320"/>
                    </a:lnTo>
                    <a:lnTo>
                      <a:pt x="392976" y="276860"/>
                    </a:lnTo>
                    <a:lnTo>
                      <a:pt x="394157" y="278130"/>
                    </a:lnTo>
                    <a:lnTo>
                      <a:pt x="395681" y="278130"/>
                    </a:lnTo>
                    <a:lnTo>
                      <a:pt x="396151" y="280657"/>
                    </a:lnTo>
                    <a:lnTo>
                      <a:pt x="398348" y="281940"/>
                    </a:lnTo>
                    <a:lnTo>
                      <a:pt x="397967" y="280670"/>
                    </a:lnTo>
                    <a:lnTo>
                      <a:pt x="397586" y="279400"/>
                    </a:lnTo>
                    <a:lnTo>
                      <a:pt x="399072" y="278130"/>
                    </a:lnTo>
                    <a:lnTo>
                      <a:pt x="400646" y="279400"/>
                    </a:lnTo>
                    <a:lnTo>
                      <a:pt x="400481" y="280657"/>
                    </a:lnTo>
                    <a:lnTo>
                      <a:pt x="400443" y="283210"/>
                    </a:lnTo>
                    <a:lnTo>
                      <a:pt x="398297" y="281940"/>
                    </a:lnTo>
                    <a:lnTo>
                      <a:pt x="397700" y="284480"/>
                    </a:lnTo>
                    <a:lnTo>
                      <a:pt x="395071" y="283210"/>
                    </a:lnTo>
                    <a:lnTo>
                      <a:pt x="394944" y="283210"/>
                    </a:lnTo>
                    <a:lnTo>
                      <a:pt x="395566" y="281940"/>
                    </a:lnTo>
                    <a:lnTo>
                      <a:pt x="396163" y="280708"/>
                    </a:lnTo>
                    <a:lnTo>
                      <a:pt x="394093" y="281940"/>
                    </a:lnTo>
                    <a:lnTo>
                      <a:pt x="393103" y="280695"/>
                    </a:lnTo>
                    <a:lnTo>
                      <a:pt x="393877" y="283210"/>
                    </a:lnTo>
                    <a:lnTo>
                      <a:pt x="394169" y="284480"/>
                    </a:lnTo>
                    <a:lnTo>
                      <a:pt x="396113" y="284480"/>
                    </a:lnTo>
                    <a:lnTo>
                      <a:pt x="396265" y="287020"/>
                    </a:lnTo>
                    <a:lnTo>
                      <a:pt x="394182" y="287020"/>
                    </a:lnTo>
                    <a:lnTo>
                      <a:pt x="393636" y="289560"/>
                    </a:lnTo>
                    <a:lnTo>
                      <a:pt x="391668" y="289560"/>
                    </a:lnTo>
                    <a:lnTo>
                      <a:pt x="392976" y="290830"/>
                    </a:lnTo>
                    <a:lnTo>
                      <a:pt x="393750" y="289560"/>
                    </a:lnTo>
                    <a:lnTo>
                      <a:pt x="394665" y="288290"/>
                    </a:lnTo>
                    <a:lnTo>
                      <a:pt x="395909" y="289560"/>
                    </a:lnTo>
                    <a:lnTo>
                      <a:pt x="396494" y="290830"/>
                    </a:lnTo>
                    <a:lnTo>
                      <a:pt x="398056" y="290830"/>
                    </a:lnTo>
                    <a:lnTo>
                      <a:pt x="395592" y="288290"/>
                    </a:lnTo>
                    <a:lnTo>
                      <a:pt x="396354" y="287020"/>
                    </a:lnTo>
                    <a:lnTo>
                      <a:pt x="398653" y="283210"/>
                    </a:lnTo>
                    <a:lnTo>
                      <a:pt x="399770" y="284480"/>
                    </a:lnTo>
                    <a:lnTo>
                      <a:pt x="400189" y="285750"/>
                    </a:lnTo>
                    <a:lnTo>
                      <a:pt x="400075" y="289560"/>
                    </a:lnTo>
                    <a:lnTo>
                      <a:pt x="399707" y="292100"/>
                    </a:lnTo>
                    <a:lnTo>
                      <a:pt x="397789" y="295351"/>
                    </a:lnTo>
                    <a:lnTo>
                      <a:pt x="397789" y="298450"/>
                    </a:lnTo>
                    <a:lnTo>
                      <a:pt x="397497" y="299720"/>
                    </a:lnTo>
                    <a:lnTo>
                      <a:pt x="396138" y="299720"/>
                    </a:lnTo>
                    <a:lnTo>
                      <a:pt x="396290" y="298450"/>
                    </a:lnTo>
                    <a:lnTo>
                      <a:pt x="397789" y="298450"/>
                    </a:lnTo>
                    <a:lnTo>
                      <a:pt x="397789" y="295351"/>
                    </a:lnTo>
                    <a:lnTo>
                      <a:pt x="397459" y="295910"/>
                    </a:lnTo>
                    <a:lnTo>
                      <a:pt x="396354" y="297180"/>
                    </a:lnTo>
                    <a:lnTo>
                      <a:pt x="394423" y="298450"/>
                    </a:lnTo>
                    <a:lnTo>
                      <a:pt x="395008" y="298450"/>
                    </a:lnTo>
                    <a:lnTo>
                      <a:pt x="394182" y="299720"/>
                    </a:lnTo>
                    <a:lnTo>
                      <a:pt x="392506" y="299720"/>
                    </a:lnTo>
                    <a:lnTo>
                      <a:pt x="392696" y="300990"/>
                    </a:lnTo>
                    <a:lnTo>
                      <a:pt x="392036" y="302260"/>
                    </a:lnTo>
                    <a:lnTo>
                      <a:pt x="390867" y="300990"/>
                    </a:lnTo>
                    <a:lnTo>
                      <a:pt x="390779" y="303530"/>
                    </a:lnTo>
                    <a:lnTo>
                      <a:pt x="393458" y="303530"/>
                    </a:lnTo>
                    <a:lnTo>
                      <a:pt x="392722" y="302260"/>
                    </a:lnTo>
                    <a:lnTo>
                      <a:pt x="394766" y="302260"/>
                    </a:lnTo>
                    <a:lnTo>
                      <a:pt x="394081" y="300990"/>
                    </a:lnTo>
                    <a:lnTo>
                      <a:pt x="394208" y="299720"/>
                    </a:lnTo>
                    <a:lnTo>
                      <a:pt x="395465" y="299720"/>
                    </a:lnTo>
                    <a:lnTo>
                      <a:pt x="397167" y="300990"/>
                    </a:lnTo>
                    <a:lnTo>
                      <a:pt x="396138" y="302260"/>
                    </a:lnTo>
                    <a:lnTo>
                      <a:pt x="395541" y="303530"/>
                    </a:lnTo>
                    <a:lnTo>
                      <a:pt x="393712" y="304800"/>
                    </a:lnTo>
                    <a:lnTo>
                      <a:pt x="392772" y="306070"/>
                    </a:lnTo>
                    <a:lnTo>
                      <a:pt x="391071" y="306070"/>
                    </a:lnTo>
                    <a:lnTo>
                      <a:pt x="391591" y="307340"/>
                    </a:lnTo>
                    <a:lnTo>
                      <a:pt x="392518" y="307340"/>
                    </a:lnTo>
                    <a:lnTo>
                      <a:pt x="393750" y="308610"/>
                    </a:lnTo>
                    <a:lnTo>
                      <a:pt x="393382" y="307340"/>
                    </a:lnTo>
                    <a:lnTo>
                      <a:pt x="393115" y="307340"/>
                    </a:lnTo>
                    <a:lnTo>
                      <a:pt x="394576" y="304800"/>
                    </a:lnTo>
                    <a:lnTo>
                      <a:pt x="395287" y="304800"/>
                    </a:lnTo>
                    <a:lnTo>
                      <a:pt x="396328" y="303530"/>
                    </a:lnTo>
                    <a:lnTo>
                      <a:pt x="397649" y="303530"/>
                    </a:lnTo>
                    <a:lnTo>
                      <a:pt x="397510" y="306070"/>
                    </a:lnTo>
                    <a:lnTo>
                      <a:pt x="396811" y="307352"/>
                    </a:lnTo>
                    <a:lnTo>
                      <a:pt x="395706" y="308533"/>
                    </a:lnTo>
                    <a:lnTo>
                      <a:pt x="395732" y="308025"/>
                    </a:lnTo>
                    <a:lnTo>
                      <a:pt x="394347" y="307695"/>
                    </a:lnTo>
                    <a:lnTo>
                      <a:pt x="393649" y="307517"/>
                    </a:lnTo>
                    <a:lnTo>
                      <a:pt x="394614" y="308533"/>
                    </a:lnTo>
                    <a:lnTo>
                      <a:pt x="394195" y="309549"/>
                    </a:lnTo>
                    <a:lnTo>
                      <a:pt x="393700" y="310515"/>
                    </a:lnTo>
                    <a:lnTo>
                      <a:pt x="392201" y="310908"/>
                    </a:lnTo>
                    <a:lnTo>
                      <a:pt x="392061" y="312458"/>
                    </a:lnTo>
                    <a:lnTo>
                      <a:pt x="391375" y="313359"/>
                    </a:lnTo>
                    <a:lnTo>
                      <a:pt x="393217" y="314426"/>
                    </a:lnTo>
                    <a:lnTo>
                      <a:pt x="392239" y="312229"/>
                    </a:lnTo>
                    <a:lnTo>
                      <a:pt x="393103" y="312216"/>
                    </a:lnTo>
                    <a:lnTo>
                      <a:pt x="394322" y="313156"/>
                    </a:lnTo>
                    <a:lnTo>
                      <a:pt x="394436" y="313601"/>
                    </a:lnTo>
                    <a:lnTo>
                      <a:pt x="393077" y="314693"/>
                    </a:lnTo>
                    <a:lnTo>
                      <a:pt x="392518" y="314947"/>
                    </a:lnTo>
                    <a:lnTo>
                      <a:pt x="391998" y="315252"/>
                    </a:lnTo>
                    <a:lnTo>
                      <a:pt x="391541" y="316166"/>
                    </a:lnTo>
                    <a:lnTo>
                      <a:pt x="392328" y="316522"/>
                    </a:lnTo>
                    <a:lnTo>
                      <a:pt x="393687" y="317423"/>
                    </a:lnTo>
                    <a:lnTo>
                      <a:pt x="394246" y="317842"/>
                    </a:lnTo>
                    <a:lnTo>
                      <a:pt x="394360" y="319062"/>
                    </a:lnTo>
                    <a:lnTo>
                      <a:pt x="394576" y="319100"/>
                    </a:lnTo>
                    <a:lnTo>
                      <a:pt x="394906" y="319239"/>
                    </a:lnTo>
                    <a:lnTo>
                      <a:pt x="396100" y="317842"/>
                    </a:lnTo>
                    <a:lnTo>
                      <a:pt x="393522" y="316382"/>
                    </a:lnTo>
                    <a:lnTo>
                      <a:pt x="395846" y="312458"/>
                    </a:lnTo>
                    <a:lnTo>
                      <a:pt x="396722" y="310984"/>
                    </a:lnTo>
                    <a:lnTo>
                      <a:pt x="394868" y="312458"/>
                    </a:lnTo>
                    <a:lnTo>
                      <a:pt x="394652" y="312216"/>
                    </a:lnTo>
                    <a:lnTo>
                      <a:pt x="394309" y="311886"/>
                    </a:lnTo>
                    <a:lnTo>
                      <a:pt x="393979" y="311264"/>
                    </a:lnTo>
                    <a:lnTo>
                      <a:pt x="393865" y="310870"/>
                    </a:lnTo>
                    <a:lnTo>
                      <a:pt x="393738" y="310553"/>
                    </a:lnTo>
                    <a:lnTo>
                      <a:pt x="394779" y="310057"/>
                    </a:lnTo>
                    <a:lnTo>
                      <a:pt x="395681" y="309397"/>
                    </a:lnTo>
                    <a:lnTo>
                      <a:pt x="395706" y="308610"/>
                    </a:lnTo>
                    <a:lnTo>
                      <a:pt x="396862" y="308610"/>
                    </a:lnTo>
                    <a:lnTo>
                      <a:pt x="397687" y="309880"/>
                    </a:lnTo>
                    <a:lnTo>
                      <a:pt x="396951" y="311150"/>
                    </a:lnTo>
                    <a:lnTo>
                      <a:pt x="396633" y="311150"/>
                    </a:lnTo>
                    <a:lnTo>
                      <a:pt x="398945" y="312420"/>
                    </a:lnTo>
                    <a:lnTo>
                      <a:pt x="398932" y="313690"/>
                    </a:lnTo>
                    <a:lnTo>
                      <a:pt x="398868" y="314960"/>
                    </a:lnTo>
                    <a:lnTo>
                      <a:pt x="400799" y="314960"/>
                    </a:lnTo>
                    <a:lnTo>
                      <a:pt x="400418" y="317500"/>
                    </a:lnTo>
                    <a:lnTo>
                      <a:pt x="402551" y="318770"/>
                    </a:lnTo>
                    <a:lnTo>
                      <a:pt x="402704" y="320040"/>
                    </a:lnTo>
                    <a:lnTo>
                      <a:pt x="401307" y="322580"/>
                    </a:lnTo>
                    <a:lnTo>
                      <a:pt x="403275" y="322580"/>
                    </a:lnTo>
                    <a:lnTo>
                      <a:pt x="402717" y="325120"/>
                    </a:lnTo>
                    <a:lnTo>
                      <a:pt x="403021" y="326390"/>
                    </a:lnTo>
                    <a:lnTo>
                      <a:pt x="401447" y="327634"/>
                    </a:lnTo>
                    <a:lnTo>
                      <a:pt x="402158" y="332740"/>
                    </a:lnTo>
                    <a:lnTo>
                      <a:pt x="401789" y="334010"/>
                    </a:lnTo>
                    <a:lnTo>
                      <a:pt x="400291" y="335280"/>
                    </a:lnTo>
                    <a:lnTo>
                      <a:pt x="400037" y="336550"/>
                    </a:lnTo>
                    <a:lnTo>
                      <a:pt x="401218" y="336550"/>
                    </a:lnTo>
                    <a:lnTo>
                      <a:pt x="403288" y="339090"/>
                    </a:lnTo>
                    <a:lnTo>
                      <a:pt x="401320" y="341630"/>
                    </a:lnTo>
                    <a:lnTo>
                      <a:pt x="402145" y="346710"/>
                    </a:lnTo>
                    <a:lnTo>
                      <a:pt x="399249" y="347980"/>
                    </a:lnTo>
                    <a:lnTo>
                      <a:pt x="398411" y="350520"/>
                    </a:lnTo>
                    <a:lnTo>
                      <a:pt x="400113" y="350520"/>
                    </a:lnTo>
                    <a:lnTo>
                      <a:pt x="400202" y="353060"/>
                    </a:lnTo>
                    <a:lnTo>
                      <a:pt x="399173" y="355600"/>
                    </a:lnTo>
                    <a:lnTo>
                      <a:pt x="398145" y="356870"/>
                    </a:lnTo>
                    <a:lnTo>
                      <a:pt x="397459" y="359410"/>
                    </a:lnTo>
                    <a:lnTo>
                      <a:pt x="397370" y="360680"/>
                    </a:lnTo>
                    <a:lnTo>
                      <a:pt x="396621" y="364490"/>
                    </a:lnTo>
                    <a:lnTo>
                      <a:pt x="395795" y="365760"/>
                    </a:lnTo>
                    <a:lnTo>
                      <a:pt x="394957" y="368300"/>
                    </a:lnTo>
                    <a:lnTo>
                      <a:pt x="394004" y="368300"/>
                    </a:lnTo>
                    <a:lnTo>
                      <a:pt x="394081" y="369570"/>
                    </a:lnTo>
                    <a:lnTo>
                      <a:pt x="394195" y="371043"/>
                    </a:lnTo>
                    <a:lnTo>
                      <a:pt x="393979" y="372110"/>
                    </a:lnTo>
                    <a:lnTo>
                      <a:pt x="395592" y="373380"/>
                    </a:lnTo>
                    <a:lnTo>
                      <a:pt x="394042" y="375983"/>
                    </a:lnTo>
                    <a:lnTo>
                      <a:pt x="392684" y="378460"/>
                    </a:lnTo>
                    <a:lnTo>
                      <a:pt x="392010" y="379730"/>
                    </a:lnTo>
                    <a:lnTo>
                      <a:pt x="391160" y="381000"/>
                    </a:lnTo>
                    <a:lnTo>
                      <a:pt x="387350" y="382270"/>
                    </a:lnTo>
                    <a:lnTo>
                      <a:pt x="391541" y="382270"/>
                    </a:lnTo>
                    <a:lnTo>
                      <a:pt x="390575" y="386080"/>
                    </a:lnTo>
                    <a:lnTo>
                      <a:pt x="387819" y="386080"/>
                    </a:lnTo>
                    <a:lnTo>
                      <a:pt x="390588" y="387350"/>
                    </a:lnTo>
                    <a:lnTo>
                      <a:pt x="390829" y="387350"/>
                    </a:lnTo>
                    <a:lnTo>
                      <a:pt x="389877" y="388620"/>
                    </a:lnTo>
                    <a:lnTo>
                      <a:pt x="389585" y="388620"/>
                    </a:lnTo>
                    <a:lnTo>
                      <a:pt x="389585" y="403860"/>
                    </a:lnTo>
                    <a:lnTo>
                      <a:pt x="388543" y="403860"/>
                    </a:lnTo>
                    <a:lnTo>
                      <a:pt x="388810" y="402590"/>
                    </a:lnTo>
                    <a:lnTo>
                      <a:pt x="389305" y="402590"/>
                    </a:lnTo>
                    <a:lnTo>
                      <a:pt x="389585" y="403860"/>
                    </a:lnTo>
                    <a:lnTo>
                      <a:pt x="389585" y="388620"/>
                    </a:lnTo>
                    <a:lnTo>
                      <a:pt x="389102" y="388620"/>
                    </a:lnTo>
                    <a:lnTo>
                      <a:pt x="389102" y="398780"/>
                    </a:lnTo>
                    <a:lnTo>
                      <a:pt x="389001" y="400050"/>
                    </a:lnTo>
                    <a:lnTo>
                      <a:pt x="388454" y="401320"/>
                    </a:lnTo>
                    <a:lnTo>
                      <a:pt x="387210" y="401320"/>
                    </a:lnTo>
                    <a:lnTo>
                      <a:pt x="386003" y="398843"/>
                    </a:lnTo>
                    <a:lnTo>
                      <a:pt x="386003" y="403860"/>
                    </a:lnTo>
                    <a:lnTo>
                      <a:pt x="384644" y="403860"/>
                    </a:lnTo>
                    <a:lnTo>
                      <a:pt x="384048" y="402590"/>
                    </a:lnTo>
                    <a:lnTo>
                      <a:pt x="384213" y="402590"/>
                    </a:lnTo>
                    <a:lnTo>
                      <a:pt x="384213" y="401320"/>
                    </a:lnTo>
                    <a:lnTo>
                      <a:pt x="384708" y="402590"/>
                    </a:lnTo>
                    <a:lnTo>
                      <a:pt x="385953" y="402590"/>
                    </a:lnTo>
                    <a:lnTo>
                      <a:pt x="386003" y="403860"/>
                    </a:lnTo>
                    <a:lnTo>
                      <a:pt x="386003" y="398843"/>
                    </a:lnTo>
                    <a:lnTo>
                      <a:pt x="389102" y="398780"/>
                    </a:lnTo>
                    <a:lnTo>
                      <a:pt x="389102" y="388620"/>
                    </a:lnTo>
                    <a:lnTo>
                      <a:pt x="388543" y="388620"/>
                    </a:lnTo>
                    <a:lnTo>
                      <a:pt x="387896" y="389890"/>
                    </a:lnTo>
                    <a:lnTo>
                      <a:pt x="386676" y="389890"/>
                    </a:lnTo>
                    <a:lnTo>
                      <a:pt x="386118" y="391160"/>
                    </a:lnTo>
                    <a:lnTo>
                      <a:pt x="385140" y="391160"/>
                    </a:lnTo>
                    <a:lnTo>
                      <a:pt x="384479" y="394970"/>
                    </a:lnTo>
                    <a:lnTo>
                      <a:pt x="383971" y="395706"/>
                    </a:lnTo>
                    <a:lnTo>
                      <a:pt x="383971" y="406400"/>
                    </a:lnTo>
                    <a:lnTo>
                      <a:pt x="382739" y="407670"/>
                    </a:lnTo>
                    <a:lnTo>
                      <a:pt x="382574" y="407670"/>
                    </a:lnTo>
                    <a:lnTo>
                      <a:pt x="382257" y="406400"/>
                    </a:lnTo>
                    <a:lnTo>
                      <a:pt x="382638" y="406400"/>
                    </a:lnTo>
                    <a:lnTo>
                      <a:pt x="382841" y="405130"/>
                    </a:lnTo>
                    <a:lnTo>
                      <a:pt x="383971" y="406400"/>
                    </a:lnTo>
                    <a:lnTo>
                      <a:pt x="383971" y="395706"/>
                    </a:lnTo>
                    <a:lnTo>
                      <a:pt x="383590" y="396240"/>
                    </a:lnTo>
                    <a:lnTo>
                      <a:pt x="383108" y="396240"/>
                    </a:lnTo>
                    <a:lnTo>
                      <a:pt x="383108" y="398780"/>
                    </a:lnTo>
                    <a:lnTo>
                      <a:pt x="380047" y="398780"/>
                    </a:lnTo>
                    <a:lnTo>
                      <a:pt x="379298" y="400050"/>
                    </a:lnTo>
                    <a:lnTo>
                      <a:pt x="377291" y="400050"/>
                    </a:lnTo>
                    <a:lnTo>
                      <a:pt x="378193" y="398780"/>
                    </a:lnTo>
                    <a:lnTo>
                      <a:pt x="380022" y="398780"/>
                    </a:lnTo>
                    <a:lnTo>
                      <a:pt x="379387" y="397510"/>
                    </a:lnTo>
                    <a:lnTo>
                      <a:pt x="382968" y="397510"/>
                    </a:lnTo>
                    <a:lnTo>
                      <a:pt x="383108" y="398780"/>
                    </a:lnTo>
                    <a:lnTo>
                      <a:pt x="383108" y="396240"/>
                    </a:lnTo>
                    <a:lnTo>
                      <a:pt x="380187" y="396240"/>
                    </a:lnTo>
                    <a:lnTo>
                      <a:pt x="380631" y="394970"/>
                    </a:lnTo>
                    <a:lnTo>
                      <a:pt x="375831" y="394970"/>
                    </a:lnTo>
                    <a:lnTo>
                      <a:pt x="378574" y="392430"/>
                    </a:lnTo>
                    <a:lnTo>
                      <a:pt x="381800" y="392430"/>
                    </a:lnTo>
                    <a:lnTo>
                      <a:pt x="385140" y="391160"/>
                    </a:lnTo>
                    <a:lnTo>
                      <a:pt x="380758" y="391160"/>
                    </a:lnTo>
                    <a:lnTo>
                      <a:pt x="376326" y="392430"/>
                    </a:lnTo>
                    <a:lnTo>
                      <a:pt x="371297" y="394970"/>
                    </a:lnTo>
                    <a:lnTo>
                      <a:pt x="374345" y="394970"/>
                    </a:lnTo>
                    <a:lnTo>
                      <a:pt x="377012" y="396240"/>
                    </a:lnTo>
                    <a:lnTo>
                      <a:pt x="379844" y="396240"/>
                    </a:lnTo>
                    <a:lnTo>
                      <a:pt x="377964" y="397510"/>
                    </a:lnTo>
                    <a:lnTo>
                      <a:pt x="374662" y="398780"/>
                    </a:lnTo>
                    <a:lnTo>
                      <a:pt x="372313" y="398780"/>
                    </a:lnTo>
                    <a:lnTo>
                      <a:pt x="369684" y="400050"/>
                    </a:lnTo>
                    <a:lnTo>
                      <a:pt x="375831" y="400050"/>
                    </a:lnTo>
                    <a:lnTo>
                      <a:pt x="369671" y="402590"/>
                    </a:lnTo>
                    <a:lnTo>
                      <a:pt x="369836" y="402590"/>
                    </a:lnTo>
                    <a:lnTo>
                      <a:pt x="380885" y="400050"/>
                    </a:lnTo>
                    <a:lnTo>
                      <a:pt x="380834" y="403860"/>
                    </a:lnTo>
                    <a:lnTo>
                      <a:pt x="374713" y="403860"/>
                    </a:lnTo>
                    <a:lnTo>
                      <a:pt x="371513" y="405130"/>
                    </a:lnTo>
                    <a:lnTo>
                      <a:pt x="370789" y="405130"/>
                    </a:lnTo>
                    <a:lnTo>
                      <a:pt x="371856" y="406400"/>
                    </a:lnTo>
                    <a:lnTo>
                      <a:pt x="371386" y="406400"/>
                    </a:lnTo>
                    <a:lnTo>
                      <a:pt x="368363" y="407670"/>
                    </a:lnTo>
                    <a:lnTo>
                      <a:pt x="365620" y="408940"/>
                    </a:lnTo>
                    <a:lnTo>
                      <a:pt x="362229" y="410210"/>
                    </a:lnTo>
                    <a:lnTo>
                      <a:pt x="363601" y="410210"/>
                    </a:lnTo>
                    <a:lnTo>
                      <a:pt x="366522" y="408940"/>
                    </a:lnTo>
                    <a:lnTo>
                      <a:pt x="368274" y="408940"/>
                    </a:lnTo>
                    <a:lnTo>
                      <a:pt x="370116" y="410210"/>
                    </a:lnTo>
                    <a:lnTo>
                      <a:pt x="369290" y="408940"/>
                    </a:lnTo>
                    <a:lnTo>
                      <a:pt x="372973" y="407670"/>
                    </a:lnTo>
                    <a:lnTo>
                      <a:pt x="376288" y="405130"/>
                    </a:lnTo>
                    <a:lnTo>
                      <a:pt x="380136" y="405130"/>
                    </a:lnTo>
                    <a:lnTo>
                      <a:pt x="380136" y="407670"/>
                    </a:lnTo>
                    <a:lnTo>
                      <a:pt x="376783" y="408940"/>
                    </a:lnTo>
                    <a:lnTo>
                      <a:pt x="373545" y="410210"/>
                    </a:lnTo>
                    <a:lnTo>
                      <a:pt x="371906" y="410210"/>
                    </a:lnTo>
                    <a:lnTo>
                      <a:pt x="374865" y="411480"/>
                    </a:lnTo>
                    <a:lnTo>
                      <a:pt x="375678" y="410210"/>
                    </a:lnTo>
                    <a:lnTo>
                      <a:pt x="376974" y="408940"/>
                    </a:lnTo>
                    <a:lnTo>
                      <a:pt x="380441" y="408940"/>
                    </a:lnTo>
                    <a:lnTo>
                      <a:pt x="380644" y="410210"/>
                    </a:lnTo>
                    <a:lnTo>
                      <a:pt x="368261" y="414020"/>
                    </a:lnTo>
                    <a:lnTo>
                      <a:pt x="370497" y="416560"/>
                    </a:lnTo>
                    <a:lnTo>
                      <a:pt x="368846" y="417830"/>
                    </a:lnTo>
                    <a:lnTo>
                      <a:pt x="371132" y="417830"/>
                    </a:lnTo>
                    <a:lnTo>
                      <a:pt x="372770" y="416560"/>
                    </a:lnTo>
                    <a:lnTo>
                      <a:pt x="370420" y="414020"/>
                    </a:lnTo>
                    <a:lnTo>
                      <a:pt x="372300" y="414020"/>
                    </a:lnTo>
                    <a:lnTo>
                      <a:pt x="373710" y="412750"/>
                    </a:lnTo>
                    <a:lnTo>
                      <a:pt x="378015" y="412750"/>
                    </a:lnTo>
                    <a:lnTo>
                      <a:pt x="379679" y="411480"/>
                    </a:lnTo>
                    <a:lnTo>
                      <a:pt x="379882" y="414020"/>
                    </a:lnTo>
                    <a:lnTo>
                      <a:pt x="378904" y="414020"/>
                    </a:lnTo>
                    <a:lnTo>
                      <a:pt x="377964" y="415290"/>
                    </a:lnTo>
                    <a:lnTo>
                      <a:pt x="380682" y="415290"/>
                    </a:lnTo>
                    <a:lnTo>
                      <a:pt x="381698" y="417830"/>
                    </a:lnTo>
                    <a:lnTo>
                      <a:pt x="381215" y="417830"/>
                    </a:lnTo>
                    <a:lnTo>
                      <a:pt x="379539" y="420370"/>
                    </a:lnTo>
                    <a:lnTo>
                      <a:pt x="377990" y="420370"/>
                    </a:lnTo>
                    <a:lnTo>
                      <a:pt x="376186" y="419100"/>
                    </a:lnTo>
                    <a:lnTo>
                      <a:pt x="373494" y="419100"/>
                    </a:lnTo>
                    <a:lnTo>
                      <a:pt x="373024" y="419303"/>
                    </a:lnTo>
                    <a:lnTo>
                      <a:pt x="374294" y="420370"/>
                    </a:lnTo>
                    <a:lnTo>
                      <a:pt x="373011" y="421640"/>
                    </a:lnTo>
                    <a:lnTo>
                      <a:pt x="371792" y="421640"/>
                    </a:lnTo>
                    <a:lnTo>
                      <a:pt x="372630" y="419481"/>
                    </a:lnTo>
                    <a:lnTo>
                      <a:pt x="370636" y="420370"/>
                    </a:lnTo>
                    <a:lnTo>
                      <a:pt x="370319" y="421640"/>
                    </a:lnTo>
                    <a:lnTo>
                      <a:pt x="370547" y="421640"/>
                    </a:lnTo>
                    <a:lnTo>
                      <a:pt x="368973" y="422910"/>
                    </a:lnTo>
                    <a:lnTo>
                      <a:pt x="380695" y="420370"/>
                    </a:lnTo>
                    <a:lnTo>
                      <a:pt x="381508" y="421640"/>
                    </a:lnTo>
                    <a:lnTo>
                      <a:pt x="379958" y="422910"/>
                    </a:lnTo>
                    <a:lnTo>
                      <a:pt x="382346" y="422910"/>
                    </a:lnTo>
                    <a:lnTo>
                      <a:pt x="382549" y="424180"/>
                    </a:lnTo>
                    <a:lnTo>
                      <a:pt x="383247" y="425450"/>
                    </a:lnTo>
                    <a:lnTo>
                      <a:pt x="381673" y="426720"/>
                    </a:lnTo>
                    <a:lnTo>
                      <a:pt x="379717" y="425450"/>
                    </a:lnTo>
                    <a:lnTo>
                      <a:pt x="378117" y="425450"/>
                    </a:lnTo>
                    <a:lnTo>
                      <a:pt x="376339" y="427990"/>
                    </a:lnTo>
                    <a:lnTo>
                      <a:pt x="378015" y="429260"/>
                    </a:lnTo>
                    <a:lnTo>
                      <a:pt x="379514" y="427990"/>
                    </a:lnTo>
                    <a:lnTo>
                      <a:pt x="381825" y="426720"/>
                    </a:lnTo>
                    <a:lnTo>
                      <a:pt x="383984" y="426720"/>
                    </a:lnTo>
                    <a:lnTo>
                      <a:pt x="384390" y="427990"/>
                    </a:lnTo>
                    <a:lnTo>
                      <a:pt x="384213" y="429260"/>
                    </a:lnTo>
                    <a:lnTo>
                      <a:pt x="379056" y="429260"/>
                    </a:lnTo>
                    <a:lnTo>
                      <a:pt x="377977" y="431787"/>
                    </a:lnTo>
                    <a:lnTo>
                      <a:pt x="385800" y="430530"/>
                    </a:lnTo>
                    <a:lnTo>
                      <a:pt x="386524" y="433070"/>
                    </a:lnTo>
                    <a:lnTo>
                      <a:pt x="384022" y="433070"/>
                    </a:lnTo>
                    <a:lnTo>
                      <a:pt x="382231" y="434340"/>
                    </a:lnTo>
                    <a:lnTo>
                      <a:pt x="380492" y="433070"/>
                    </a:lnTo>
                    <a:lnTo>
                      <a:pt x="379539" y="435610"/>
                    </a:lnTo>
                    <a:lnTo>
                      <a:pt x="377304" y="435610"/>
                    </a:lnTo>
                    <a:lnTo>
                      <a:pt x="377444" y="436067"/>
                    </a:lnTo>
                    <a:lnTo>
                      <a:pt x="377037" y="436016"/>
                    </a:lnTo>
                    <a:lnTo>
                      <a:pt x="376339" y="435724"/>
                    </a:lnTo>
                    <a:lnTo>
                      <a:pt x="373037" y="436714"/>
                    </a:lnTo>
                    <a:lnTo>
                      <a:pt x="370332" y="437667"/>
                    </a:lnTo>
                    <a:lnTo>
                      <a:pt x="367538" y="438619"/>
                    </a:lnTo>
                    <a:lnTo>
                      <a:pt x="367423" y="439229"/>
                    </a:lnTo>
                    <a:lnTo>
                      <a:pt x="377469" y="436156"/>
                    </a:lnTo>
                    <a:lnTo>
                      <a:pt x="377698" y="436880"/>
                    </a:lnTo>
                    <a:lnTo>
                      <a:pt x="379857" y="435610"/>
                    </a:lnTo>
                    <a:lnTo>
                      <a:pt x="382041" y="435610"/>
                    </a:lnTo>
                    <a:lnTo>
                      <a:pt x="385762" y="434340"/>
                    </a:lnTo>
                    <a:lnTo>
                      <a:pt x="387007" y="434340"/>
                    </a:lnTo>
                    <a:lnTo>
                      <a:pt x="388302" y="435610"/>
                    </a:lnTo>
                    <a:lnTo>
                      <a:pt x="387781" y="435610"/>
                    </a:lnTo>
                    <a:lnTo>
                      <a:pt x="387324" y="436880"/>
                    </a:lnTo>
                    <a:lnTo>
                      <a:pt x="385648" y="438150"/>
                    </a:lnTo>
                    <a:lnTo>
                      <a:pt x="384467" y="438150"/>
                    </a:lnTo>
                    <a:lnTo>
                      <a:pt x="378383" y="439458"/>
                    </a:lnTo>
                    <a:lnTo>
                      <a:pt x="374827" y="440690"/>
                    </a:lnTo>
                    <a:lnTo>
                      <a:pt x="373634" y="440690"/>
                    </a:lnTo>
                    <a:lnTo>
                      <a:pt x="372554" y="441960"/>
                    </a:lnTo>
                    <a:lnTo>
                      <a:pt x="374370" y="441960"/>
                    </a:lnTo>
                    <a:lnTo>
                      <a:pt x="380352" y="439420"/>
                    </a:lnTo>
                    <a:lnTo>
                      <a:pt x="385508" y="439420"/>
                    </a:lnTo>
                    <a:lnTo>
                      <a:pt x="387896" y="438150"/>
                    </a:lnTo>
                    <a:lnTo>
                      <a:pt x="388581" y="438150"/>
                    </a:lnTo>
                    <a:lnTo>
                      <a:pt x="388747" y="440690"/>
                    </a:lnTo>
                    <a:lnTo>
                      <a:pt x="378904" y="443230"/>
                    </a:lnTo>
                    <a:lnTo>
                      <a:pt x="382384" y="443230"/>
                    </a:lnTo>
                    <a:lnTo>
                      <a:pt x="385267" y="441960"/>
                    </a:lnTo>
                    <a:lnTo>
                      <a:pt x="389039" y="441960"/>
                    </a:lnTo>
                    <a:lnTo>
                      <a:pt x="386791" y="444500"/>
                    </a:lnTo>
                    <a:lnTo>
                      <a:pt x="380771" y="444500"/>
                    </a:lnTo>
                    <a:lnTo>
                      <a:pt x="381571" y="446938"/>
                    </a:lnTo>
                    <a:lnTo>
                      <a:pt x="388112" y="444500"/>
                    </a:lnTo>
                    <a:lnTo>
                      <a:pt x="389343" y="447040"/>
                    </a:lnTo>
                    <a:lnTo>
                      <a:pt x="386676" y="448310"/>
                    </a:lnTo>
                    <a:lnTo>
                      <a:pt x="385610" y="448310"/>
                    </a:lnTo>
                    <a:lnTo>
                      <a:pt x="383349" y="449580"/>
                    </a:lnTo>
                    <a:lnTo>
                      <a:pt x="381889" y="449580"/>
                    </a:lnTo>
                    <a:lnTo>
                      <a:pt x="381203" y="452120"/>
                    </a:lnTo>
                    <a:lnTo>
                      <a:pt x="380187" y="452120"/>
                    </a:lnTo>
                    <a:lnTo>
                      <a:pt x="378015" y="453390"/>
                    </a:lnTo>
                    <a:lnTo>
                      <a:pt x="374904" y="454660"/>
                    </a:lnTo>
                    <a:lnTo>
                      <a:pt x="375094" y="455930"/>
                    </a:lnTo>
                    <a:lnTo>
                      <a:pt x="375691" y="455930"/>
                    </a:lnTo>
                    <a:lnTo>
                      <a:pt x="379387" y="453390"/>
                    </a:lnTo>
                    <a:lnTo>
                      <a:pt x="383032" y="452094"/>
                    </a:lnTo>
                    <a:lnTo>
                      <a:pt x="387743" y="450850"/>
                    </a:lnTo>
                    <a:lnTo>
                      <a:pt x="388721" y="449580"/>
                    </a:lnTo>
                    <a:lnTo>
                      <a:pt x="389750" y="452120"/>
                    </a:lnTo>
                    <a:lnTo>
                      <a:pt x="389572" y="453390"/>
                    </a:lnTo>
                    <a:lnTo>
                      <a:pt x="386867" y="454660"/>
                    </a:lnTo>
                    <a:lnTo>
                      <a:pt x="380923" y="454660"/>
                    </a:lnTo>
                    <a:lnTo>
                      <a:pt x="379907" y="457200"/>
                    </a:lnTo>
                    <a:lnTo>
                      <a:pt x="376631" y="458470"/>
                    </a:lnTo>
                    <a:lnTo>
                      <a:pt x="380746" y="458470"/>
                    </a:lnTo>
                    <a:lnTo>
                      <a:pt x="384314" y="455930"/>
                    </a:lnTo>
                    <a:lnTo>
                      <a:pt x="389001" y="454660"/>
                    </a:lnTo>
                    <a:lnTo>
                      <a:pt x="388632" y="455930"/>
                    </a:lnTo>
                    <a:lnTo>
                      <a:pt x="388543" y="457200"/>
                    </a:lnTo>
                    <a:lnTo>
                      <a:pt x="386994" y="457200"/>
                    </a:lnTo>
                    <a:lnTo>
                      <a:pt x="385711" y="458470"/>
                    </a:lnTo>
                    <a:lnTo>
                      <a:pt x="383603" y="458470"/>
                    </a:lnTo>
                    <a:lnTo>
                      <a:pt x="382981" y="459740"/>
                    </a:lnTo>
                    <a:lnTo>
                      <a:pt x="387477" y="459740"/>
                    </a:lnTo>
                    <a:lnTo>
                      <a:pt x="386003" y="462280"/>
                    </a:lnTo>
                    <a:lnTo>
                      <a:pt x="384276" y="463550"/>
                    </a:lnTo>
                    <a:lnTo>
                      <a:pt x="385584" y="463550"/>
                    </a:lnTo>
                    <a:lnTo>
                      <a:pt x="386664" y="464820"/>
                    </a:lnTo>
                    <a:lnTo>
                      <a:pt x="386549" y="467360"/>
                    </a:lnTo>
                    <a:lnTo>
                      <a:pt x="385965" y="468630"/>
                    </a:lnTo>
                    <a:lnTo>
                      <a:pt x="383108" y="468630"/>
                    </a:lnTo>
                    <a:lnTo>
                      <a:pt x="381965" y="469392"/>
                    </a:lnTo>
                    <a:lnTo>
                      <a:pt x="381965" y="469900"/>
                    </a:lnTo>
                    <a:lnTo>
                      <a:pt x="381698" y="471170"/>
                    </a:lnTo>
                    <a:lnTo>
                      <a:pt x="380555" y="471170"/>
                    </a:lnTo>
                    <a:lnTo>
                      <a:pt x="381965" y="469900"/>
                    </a:lnTo>
                    <a:lnTo>
                      <a:pt x="381965" y="469392"/>
                    </a:lnTo>
                    <a:lnTo>
                      <a:pt x="381190" y="469900"/>
                    </a:lnTo>
                    <a:lnTo>
                      <a:pt x="379044" y="468630"/>
                    </a:lnTo>
                    <a:lnTo>
                      <a:pt x="381355" y="468630"/>
                    </a:lnTo>
                    <a:lnTo>
                      <a:pt x="383730" y="467360"/>
                    </a:lnTo>
                    <a:lnTo>
                      <a:pt x="384886" y="466090"/>
                    </a:lnTo>
                    <a:lnTo>
                      <a:pt x="386549" y="467360"/>
                    </a:lnTo>
                    <a:lnTo>
                      <a:pt x="386549" y="464820"/>
                    </a:lnTo>
                    <a:lnTo>
                      <a:pt x="382485" y="464820"/>
                    </a:lnTo>
                    <a:lnTo>
                      <a:pt x="383463" y="463550"/>
                    </a:lnTo>
                    <a:lnTo>
                      <a:pt x="380669" y="463550"/>
                    </a:lnTo>
                    <a:lnTo>
                      <a:pt x="378396" y="464820"/>
                    </a:lnTo>
                    <a:lnTo>
                      <a:pt x="375894" y="466090"/>
                    </a:lnTo>
                    <a:lnTo>
                      <a:pt x="376034" y="467360"/>
                    </a:lnTo>
                    <a:lnTo>
                      <a:pt x="380555" y="464820"/>
                    </a:lnTo>
                    <a:lnTo>
                      <a:pt x="383501" y="466090"/>
                    </a:lnTo>
                    <a:lnTo>
                      <a:pt x="376148" y="468630"/>
                    </a:lnTo>
                    <a:lnTo>
                      <a:pt x="379412" y="471170"/>
                    </a:lnTo>
                    <a:lnTo>
                      <a:pt x="374700" y="473710"/>
                    </a:lnTo>
                    <a:lnTo>
                      <a:pt x="383832" y="471170"/>
                    </a:lnTo>
                    <a:lnTo>
                      <a:pt x="383870" y="473710"/>
                    </a:lnTo>
                    <a:lnTo>
                      <a:pt x="383273" y="474980"/>
                    </a:lnTo>
                    <a:lnTo>
                      <a:pt x="377571" y="474980"/>
                    </a:lnTo>
                    <a:lnTo>
                      <a:pt x="377558" y="476262"/>
                    </a:lnTo>
                    <a:lnTo>
                      <a:pt x="376364" y="477520"/>
                    </a:lnTo>
                    <a:lnTo>
                      <a:pt x="375094" y="477520"/>
                    </a:lnTo>
                    <a:lnTo>
                      <a:pt x="373316" y="478790"/>
                    </a:lnTo>
                    <a:lnTo>
                      <a:pt x="372872" y="478790"/>
                    </a:lnTo>
                    <a:lnTo>
                      <a:pt x="372376" y="480047"/>
                    </a:lnTo>
                    <a:lnTo>
                      <a:pt x="381914" y="476250"/>
                    </a:lnTo>
                    <a:lnTo>
                      <a:pt x="380758" y="480060"/>
                    </a:lnTo>
                    <a:lnTo>
                      <a:pt x="375043" y="480060"/>
                    </a:lnTo>
                    <a:lnTo>
                      <a:pt x="375259" y="481330"/>
                    </a:lnTo>
                    <a:lnTo>
                      <a:pt x="378739" y="481330"/>
                    </a:lnTo>
                    <a:lnTo>
                      <a:pt x="377558" y="482600"/>
                    </a:lnTo>
                    <a:lnTo>
                      <a:pt x="375742" y="482600"/>
                    </a:lnTo>
                    <a:lnTo>
                      <a:pt x="372643" y="485140"/>
                    </a:lnTo>
                    <a:lnTo>
                      <a:pt x="370954" y="485140"/>
                    </a:lnTo>
                    <a:lnTo>
                      <a:pt x="369900" y="486410"/>
                    </a:lnTo>
                    <a:lnTo>
                      <a:pt x="372275" y="486410"/>
                    </a:lnTo>
                    <a:lnTo>
                      <a:pt x="373519" y="487680"/>
                    </a:lnTo>
                    <a:lnTo>
                      <a:pt x="374675" y="486410"/>
                    </a:lnTo>
                    <a:lnTo>
                      <a:pt x="376008" y="486410"/>
                    </a:lnTo>
                    <a:lnTo>
                      <a:pt x="373329" y="485140"/>
                    </a:lnTo>
                    <a:lnTo>
                      <a:pt x="376123" y="483870"/>
                    </a:lnTo>
                    <a:lnTo>
                      <a:pt x="378345" y="482600"/>
                    </a:lnTo>
                    <a:lnTo>
                      <a:pt x="380898" y="482600"/>
                    </a:lnTo>
                    <a:lnTo>
                      <a:pt x="381495" y="483870"/>
                    </a:lnTo>
                    <a:lnTo>
                      <a:pt x="380974" y="485140"/>
                    </a:lnTo>
                    <a:lnTo>
                      <a:pt x="380441" y="485140"/>
                    </a:lnTo>
                    <a:lnTo>
                      <a:pt x="380860" y="486410"/>
                    </a:lnTo>
                    <a:lnTo>
                      <a:pt x="377888" y="487680"/>
                    </a:lnTo>
                    <a:lnTo>
                      <a:pt x="375208" y="488950"/>
                    </a:lnTo>
                    <a:lnTo>
                      <a:pt x="373303" y="491490"/>
                    </a:lnTo>
                    <a:lnTo>
                      <a:pt x="376059" y="492760"/>
                    </a:lnTo>
                    <a:lnTo>
                      <a:pt x="378498" y="490220"/>
                    </a:lnTo>
                    <a:lnTo>
                      <a:pt x="376440" y="490220"/>
                    </a:lnTo>
                    <a:lnTo>
                      <a:pt x="377786" y="488950"/>
                    </a:lnTo>
                    <a:lnTo>
                      <a:pt x="379793" y="488950"/>
                    </a:lnTo>
                    <a:lnTo>
                      <a:pt x="381482" y="487680"/>
                    </a:lnTo>
                    <a:lnTo>
                      <a:pt x="382193" y="488950"/>
                    </a:lnTo>
                    <a:lnTo>
                      <a:pt x="381825" y="490220"/>
                    </a:lnTo>
                    <a:lnTo>
                      <a:pt x="381228" y="490220"/>
                    </a:lnTo>
                    <a:lnTo>
                      <a:pt x="380085" y="494030"/>
                    </a:lnTo>
                    <a:lnTo>
                      <a:pt x="373278" y="496570"/>
                    </a:lnTo>
                    <a:lnTo>
                      <a:pt x="378447" y="496570"/>
                    </a:lnTo>
                    <a:lnTo>
                      <a:pt x="379095" y="497840"/>
                    </a:lnTo>
                    <a:lnTo>
                      <a:pt x="378841" y="498309"/>
                    </a:lnTo>
                    <a:lnTo>
                      <a:pt x="378841" y="518160"/>
                    </a:lnTo>
                    <a:lnTo>
                      <a:pt x="378599" y="518160"/>
                    </a:lnTo>
                    <a:lnTo>
                      <a:pt x="378599" y="520700"/>
                    </a:lnTo>
                    <a:lnTo>
                      <a:pt x="378574" y="521970"/>
                    </a:lnTo>
                    <a:lnTo>
                      <a:pt x="377050" y="521970"/>
                    </a:lnTo>
                    <a:lnTo>
                      <a:pt x="376593" y="521576"/>
                    </a:lnTo>
                    <a:lnTo>
                      <a:pt x="376593" y="523240"/>
                    </a:lnTo>
                    <a:lnTo>
                      <a:pt x="375577" y="524510"/>
                    </a:lnTo>
                    <a:lnTo>
                      <a:pt x="373697" y="524510"/>
                    </a:lnTo>
                    <a:lnTo>
                      <a:pt x="373697" y="527050"/>
                    </a:lnTo>
                    <a:lnTo>
                      <a:pt x="369900" y="528320"/>
                    </a:lnTo>
                    <a:lnTo>
                      <a:pt x="370484" y="528320"/>
                    </a:lnTo>
                    <a:lnTo>
                      <a:pt x="370547" y="530860"/>
                    </a:lnTo>
                    <a:lnTo>
                      <a:pt x="371373" y="530860"/>
                    </a:lnTo>
                    <a:lnTo>
                      <a:pt x="371119" y="532130"/>
                    </a:lnTo>
                    <a:lnTo>
                      <a:pt x="366877" y="532130"/>
                    </a:lnTo>
                    <a:lnTo>
                      <a:pt x="366877" y="530860"/>
                    </a:lnTo>
                    <a:lnTo>
                      <a:pt x="367030" y="530860"/>
                    </a:lnTo>
                    <a:lnTo>
                      <a:pt x="366217" y="529590"/>
                    </a:lnTo>
                    <a:lnTo>
                      <a:pt x="366014" y="529590"/>
                    </a:lnTo>
                    <a:lnTo>
                      <a:pt x="367068" y="528320"/>
                    </a:lnTo>
                    <a:lnTo>
                      <a:pt x="369900" y="528320"/>
                    </a:lnTo>
                    <a:lnTo>
                      <a:pt x="370179" y="527050"/>
                    </a:lnTo>
                    <a:lnTo>
                      <a:pt x="370459" y="525780"/>
                    </a:lnTo>
                    <a:lnTo>
                      <a:pt x="368960" y="527050"/>
                    </a:lnTo>
                    <a:lnTo>
                      <a:pt x="368376" y="524510"/>
                    </a:lnTo>
                    <a:lnTo>
                      <a:pt x="369036" y="524510"/>
                    </a:lnTo>
                    <a:lnTo>
                      <a:pt x="367639" y="523240"/>
                    </a:lnTo>
                    <a:lnTo>
                      <a:pt x="367322" y="523240"/>
                    </a:lnTo>
                    <a:lnTo>
                      <a:pt x="367538" y="521970"/>
                    </a:lnTo>
                    <a:lnTo>
                      <a:pt x="369544" y="521970"/>
                    </a:lnTo>
                    <a:lnTo>
                      <a:pt x="369163" y="523240"/>
                    </a:lnTo>
                    <a:lnTo>
                      <a:pt x="369036" y="524510"/>
                    </a:lnTo>
                    <a:lnTo>
                      <a:pt x="370179" y="524510"/>
                    </a:lnTo>
                    <a:lnTo>
                      <a:pt x="370408" y="525780"/>
                    </a:lnTo>
                    <a:lnTo>
                      <a:pt x="372478" y="525780"/>
                    </a:lnTo>
                    <a:lnTo>
                      <a:pt x="373697" y="527050"/>
                    </a:lnTo>
                    <a:lnTo>
                      <a:pt x="373697" y="524510"/>
                    </a:lnTo>
                    <a:lnTo>
                      <a:pt x="373240" y="524510"/>
                    </a:lnTo>
                    <a:lnTo>
                      <a:pt x="374103" y="521970"/>
                    </a:lnTo>
                    <a:lnTo>
                      <a:pt x="374713" y="521970"/>
                    </a:lnTo>
                    <a:lnTo>
                      <a:pt x="376593" y="523240"/>
                    </a:lnTo>
                    <a:lnTo>
                      <a:pt x="376593" y="521576"/>
                    </a:lnTo>
                    <a:lnTo>
                      <a:pt x="375615" y="520700"/>
                    </a:lnTo>
                    <a:lnTo>
                      <a:pt x="375462" y="520700"/>
                    </a:lnTo>
                    <a:lnTo>
                      <a:pt x="376364" y="519430"/>
                    </a:lnTo>
                    <a:lnTo>
                      <a:pt x="377761" y="519430"/>
                    </a:lnTo>
                    <a:lnTo>
                      <a:pt x="378599" y="520700"/>
                    </a:lnTo>
                    <a:lnTo>
                      <a:pt x="378599" y="518160"/>
                    </a:lnTo>
                    <a:lnTo>
                      <a:pt x="374904" y="518160"/>
                    </a:lnTo>
                    <a:lnTo>
                      <a:pt x="375488" y="515620"/>
                    </a:lnTo>
                    <a:lnTo>
                      <a:pt x="375081" y="515620"/>
                    </a:lnTo>
                    <a:lnTo>
                      <a:pt x="374180" y="514616"/>
                    </a:lnTo>
                    <a:lnTo>
                      <a:pt x="374180" y="520700"/>
                    </a:lnTo>
                    <a:lnTo>
                      <a:pt x="372592" y="520700"/>
                    </a:lnTo>
                    <a:lnTo>
                      <a:pt x="373062" y="519430"/>
                    </a:lnTo>
                    <a:lnTo>
                      <a:pt x="373849" y="519430"/>
                    </a:lnTo>
                    <a:lnTo>
                      <a:pt x="374180" y="520700"/>
                    </a:lnTo>
                    <a:lnTo>
                      <a:pt x="374180" y="514616"/>
                    </a:lnTo>
                    <a:lnTo>
                      <a:pt x="373951" y="514350"/>
                    </a:lnTo>
                    <a:lnTo>
                      <a:pt x="376034" y="514350"/>
                    </a:lnTo>
                    <a:lnTo>
                      <a:pt x="376034" y="515620"/>
                    </a:lnTo>
                    <a:lnTo>
                      <a:pt x="375907" y="515620"/>
                    </a:lnTo>
                    <a:lnTo>
                      <a:pt x="377736" y="516890"/>
                    </a:lnTo>
                    <a:lnTo>
                      <a:pt x="378333" y="516890"/>
                    </a:lnTo>
                    <a:lnTo>
                      <a:pt x="378841" y="518160"/>
                    </a:lnTo>
                    <a:lnTo>
                      <a:pt x="378841" y="498309"/>
                    </a:lnTo>
                    <a:lnTo>
                      <a:pt x="378396" y="499110"/>
                    </a:lnTo>
                    <a:lnTo>
                      <a:pt x="371170" y="499110"/>
                    </a:lnTo>
                    <a:lnTo>
                      <a:pt x="373062" y="501650"/>
                    </a:lnTo>
                    <a:lnTo>
                      <a:pt x="375297" y="500380"/>
                    </a:lnTo>
                    <a:lnTo>
                      <a:pt x="377291" y="500380"/>
                    </a:lnTo>
                    <a:lnTo>
                      <a:pt x="376682" y="502348"/>
                    </a:lnTo>
                    <a:lnTo>
                      <a:pt x="376682" y="511810"/>
                    </a:lnTo>
                    <a:lnTo>
                      <a:pt x="374446" y="511810"/>
                    </a:lnTo>
                    <a:lnTo>
                      <a:pt x="374459" y="510540"/>
                    </a:lnTo>
                    <a:lnTo>
                      <a:pt x="376402" y="510540"/>
                    </a:lnTo>
                    <a:lnTo>
                      <a:pt x="376682" y="511810"/>
                    </a:lnTo>
                    <a:lnTo>
                      <a:pt x="376682" y="502348"/>
                    </a:lnTo>
                    <a:lnTo>
                      <a:pt x="376504" y="502920"/>
                    </a:lnTo>
                    <a:lnTo>
                      <a:pt x="368414" y="502920"/>
                    </a:lnTo>
                    <a:lnTo>
                      <a:pt x="369811" y="505460"/>
                    </a:lnTo>
                    <a:lnTo>
                      <a:pt x="372287" y="504190"/>
                    </a:lnTo>
                    <a:lnTo>
                      <a:pt x="373964" y="505460"/>
                    </a:lnTo>
                    <a:lnTo>
                      <a:pt x="373316" y="505968"/>
                    </a:lnTo>
                    <a:lnTo>
                      <a:pt x="373316" y="516890"/>
                    </a:lnTo>
                    <a:lnTo>
                      <a:pt x="373214" y="518160"/>
                    </a:lnTo>
                    <a:lnTo>
                      <a:pt x="372110" y="518160"/>
                    </a:lnTo>
                    <a:lnTo>
                      <a:pt x="371094" y="519430"/>
                    </a:lnTo>
                    <a:lnTo>
                      <a:pt x="371525" y="519430"/>
                    </a:lnTo>
                    <a:lnTo>
                      <a:pt x="371690" y="520700"/>
                    </a:lnTo>
                    <a:lnTo>
                      <a:pt x="370801" y="520700"/>
                    </a:lnTo>
                    <a:lnTo>
                      <a:pt x="370979" y="519430"/>
                    </a:lnTo>
                    <a:lnTo>
                      <a:pt x="370141" y="518160"/>
                    </a:lnTo>
                    <a:lnTo>
                      <a:pt x="370827" y="515620"/>
                    </a:lnTo>
                    <a:lnTo>
                      <a:pt x="373316" y="516890"/>
                    </a:lnTo>
                    <a:lnTo>
                      <a:pt x="373316" y="505968"/>
                    </a:lnTo>
                    <a:lnTo>
                      <a:pt x="371182" y="507619"/>
                    </a:lnTo>
                    <a:lnTo>
                      <a:pt x="371182" y="514350"/>
                    </a:lnTo>
                    <a:lnTo>
                      <a:pt x="370700" y="515620"/>
                    </a:lnTo>
                    <a:lnTo>
                      <a:pt x="369785" y="515620"/>
                    </a:lnTo>
                    <a:lnTo>
                      <a:pt x="369570" y="515010"/>
                    </a:lnTo>
                    <a:lnTo>
                      <a:pt x="369570" y="520700"/>
                    </a:lnTo>
                    <a:lnTo>
                      <a:pt x="367030" y="520700"/>
                    </a:lnTo>
                    <a:lnTo>
                      <a:pt x="367030" y="525780"/>
                    </a:lnTo>
                    <a:lnTo>
                      <a:pt x="366776" y="527050"/>
                    </a:lnTo>
                    <a:lnTo>
                      <a:pt x="366204" y="527050"/>
                    </a:lnTo>
                    <a:lnTo>
                      <a:pt x="365887" y="525780"/>
                    </a:lnTo>
                    <a:lnTo>
                      <a:pt x="367030" y="525780"/>
                    </a:lnTo>
                    <a:lnTo>
                      <a:pt x="367030" y="520700"/>
                    </a:lnTo>
                    <a:lnTo>
                      <a:pt x="366725" y="520700"/>
                    </a:lnTo>
                    <a:lnTo>
                      <a:pt x="366966" y="519430"/>
                    </a:lnTo>
                    <a:lnTo>
                      <a:pt x="369570" y="520700"/>
                    </a:lnTo>
                    <a:lnTo>
                      <a:pt x="369570" y="515010"/>
                    </a:lnTo>
                    <a:lnTo>
                      <a:pt x="369341" y="514350"/>
                    </a:lnTo>
                    <a:lnTo>
                      <a:pt x="369849" y="513080"/>
                    </a:lnTo>
                    <a:lnTo>
                      <a:pt x="370497" y="513080"/>
                    </a:lnTo>
                    <a:lnTo>
                      <a:pt x="371182" y="514350"/>
                    </a:lnTo>
                    <a:lnTo>
                      <a:pt x="371182" y="507619"/>
                    </a:lnTo>
                    <a:lnTo>
                      <a:pt x="370687" y="508000"/>
                    </a:lnTo>
                    <a:lnTo>
                      <a:pt x="368795" y="508000"/>
                    </a:lnTo>
                    <a:lnTo>
                      <a:pt x="365836" y="513080"/>
                    </a:lnTo>
                    <a:lnTo>
                      <a:pt x="364096" y="513080"/>
                    </a:lnTo>
                    <a:lnTo>
                      <a:pt x="365620" y="514350"/>
                    </a:lnTo>
                    <a:lnTo>
                      <a:pt x="365950" y="515620"/>
                    </a:lnTo>
                    <a:lnTo>
                      <a:pt x="362458" y="515620"/>
                    </a:lnTo>
                    <a:lnTo>
                      <a:pt x="357670" y="516890"/>
                    </a:lnTo>
                    <a:lnTo>
                      <a:pt x="357162" y="516890"/>
                    </a:lnTo>
                    <a:lnTo>
                      <a:pt x="359054" y="518160"/>
                    </a:lnTo>
                    <a:lnTo>
                      <a:pt x="361048" y="518160"/>
                    </a:lnTo>
                    <a:lnTo>
                      <a:pt x="363829" y="516890"/>
                    </a:lnTo>
                    <a:lnTo>
                      <a:pt x="365125" y="516890"/>
                    </a:lnTo>
                    <a:lnTo>
                      <a:pt x="365125" y="519430"/>
                    </a:lnTo>
                    <a:lnTo>
                      <a:pt x="364959" y="520700"/>
                    </a:lnTo>
                    <a:lnTo>
                      <a:pt x="355422" y="520700"/>
                    </a:lnTo>
                    <a:lnTo>
                      <a:pt x="357073" y="521970"/>
                    </a:lnTo>
                    <a:lnTo>
                      <a:pt x="363639" y="521970"/>
                    </a:lnTo>
                    <a:lnTo>
                      <a:pt x="363728" y="523240"/>
                    </a:lnTo>
                    <a:lnTo>
                      <a:pt x="363194" y="523240"/>
                    </a:lnTo>
                    <a:lnTo>
                      <a:pt x="361861" y="524510"/>
                    </a:lnTo>
                    <a:lnTo>
                      <a:pt x="359702" y="524510"/>
                    </a:lnTo>
                    <a:lnTo>
                      <a:pt x="360184" y="525780"/>
                    </a:lnTo>
                    <a:lnTo>
                      <a:pt x="354799" y="525780"/>
                    </a:lnTo>
                    <a:lnTo>
                      <a:pt x="357162" y="527050"/>
                    </a:lnTo>
                    <a:lnTo>
                      <a:pt x="359752" y="527050"/>
                    </a:lnTo>
                    <a:lnTo>
                      <a:pt x="362572" y="525780"/>
                    </a:lnTo>
                    <a:lnTo>
                      <a:pt x="363613" y="525780"/>
                    </a:lnTo>
                    <a:lnTo>
                      <a:pt x="363715" y="527050"/>
                    </a:lnTo>
                    <a:lnTo>
                      <a:pt x="362458" y="529590"/>
                    </a:lnTo>
                    <a:lnTo>
                      <a:pt x="357492" y="529590"/>
                    </a:lnTo>
                    <a:lnTo>
                      <a:pt x="356323" y="530860"/>
                    </a:lnTo>
                    <a:lnTo>
                      <a:pt x="361581" y="530860"/>
                    </a:lnTo>
                    <a:lnTo>
                      <a:pt x="361315" y="532130"/>
                    </a:lnTo>
                    <a:lnTo>
                      <a:pt x="360286" y="532130"/>
                    </a:lnTo>
                    <a:lnTo>
                      <a:pt x="359575" y="533400"/>
                    </a:lnTo>
                    <a:lnTo>
                      <a:pt x="359003" y="533400"/>
                    </a:lnTo>
                    <a:lnTo>
                      <a:pt x="359194" y="534670"/>
                    </a:lnTo>
                    <a:lnTo>
                      <a:pt x="357987" y="536003"/>
                    </a:lnTo>
                    <a:lnTo>
                      <a:pt x="357225" y="537210"/>
                    </a:lnTo>
                    <a:lnTo>
                      <a:pt x="352323" y="537210"/>
                    </a:lnTo>
                    <a:lnTo>
                      <a:pt x="352323" y="549910"/>
                    </a:lnTo>
                    <a:lnTo>
                      <a:pt x="350139" y="551180"/>
                    </a:lnTo>
                    <a:lnTo>
                      <a:pt x="349897" y="549910"/>
                    </a:lnTo>
                    <a:lnTo>
                      <a:pt x="352323" y="549910"/>
                    </a:lnTo>
                    <a:lnTo>
                      <a:pt x="352323" y="537210"/>
                    </a:lnTo>
                    <a:lnTo>
                      <a:pt x="351282" y="537210"/>
                    </a:lnTo>
                    <a:lnTo>
                      <a:pt x="351282" y="548640"/>
                    </a:lnTo>
                    <a:lnTo>
                      <a:pt x="348792" y="548640"/>
                    </a:lnTo>
                    <a:lnTo>
                      <a:pt x="348792" y="549910"/>
                    </a:lnTo>
                    <a:lnTo>
                      <a:pt x="348729" y="551180"/>
                    </a:lnTo>
                    <a:lnTo>
                      <a:pt x="348119" y="552450"/>
                    </a:lnTo>
                    <a:lnTo>
                      <a:pt x="347040" y="552450"/>
                    </a:lnTo>
                    <a:lnTo>
                      <a:pt x="347167" y="551180"/>
                    </a:lnTo>
                    <a:lnTo>
                      <a:pt x="347586" y="549910"/>
                    </a:lnTo>
                    <a:lnTo>
                      <a:pt x="348792" y="549910"/>
                    </a:lnTo>
                    <a:lnTo>
                      <a:pt x="348792" y="548640"/>
                    </a:lnTo>
                    <a:lnTo>
                      <a:pt x="348576" y="548640"/>
                    </a:lnTo>
                    <a:lnTo>
                      <a:pt x="348526" y="547370"/>
                    </a:lnTo>
                    <a:lnTo>
                      <a:pt x="348767" y="546100"/>
                    </a:lnTo>
                    <a:lnTo>
                      <a:pt x="350901" y="546100"/>
                    </a:lnTo>
                    <a:lnTo>
                      <a:pt x="351205" y="547065"/>
                    </a:lnTo>
                    <a:lnTo>
                      <a:pt x="351282" y="548640"/>
                    </a:lnTo>
                    <a:lnTo>
                      <a:pt x="351282" y="537210"/>
                    </a:lnTo>
                    <a:lnTo>
                      <a:pt x="350723" y="537210"/>
                    </a:lnTo>
                    <a:lnTo>
                      <a:pt x="348564" y="536003"/>
                    </a:lnTo>
                    <a:lnTo>
                      <a:pt x="350735" y="538480"/>
                    </a:lnTo>
                    <a:lnTo>
                      <a:pt x="350151" y="538480"/>
                    </a:lnTo>
                    <a:lnTo>
                      <a:pt x="350151" y="543560"/>
                    </a:lnTo>
                    <a:lnTo>
                      <a:pt x="349427" y="544830"/>
                    </a:lnTo>
                    <a:lnTo>
                      <a:pt x="348132" y="544830"/>
                    </a:lnTo>
                    <a:lnTo>
                      <a:pt x="348132" y="548640"/>
                    </a:lnTo>
                    <a:lnTo>
                      <a:pt x="347332" y="548640"/>
                    </a:lnTo>
                    <a:lnTo>
                      <a:pt x="346913" y="549211"/>
                    </a:lnTo>
                    <a:lnTo>
                      <a:pt x="346913" y="552450"/>
                    </a:lnTo>
                    <a:lnTo>
                      <a:pt x="346710" y="553720"/>
                    </a:lnTo>
                    <a:lnTo>
                      <a:pt x="344855" y="553720"/>
                    </a:lnTo>
                    <a:lnTo>
                      <a:pt x="344627" y="552450"/>
                    </a:lnTo>
                    <a:lnTo>
                      <a:pt x="345186" y="551180"/>
                    </a:lnTo>
                    <a:lnTo>
                      <a:pt x="345897" y="551180"/>
                    </a:lnTo>
                    <a:lnTo>
                      <a:pt x="346748" y="552450"/>
                    </a:lnTo>
                    <a:lnTo>
                      <a:pt x="346913" y="552450"/>
                    </a:lnTo>
                    <a:lnTo>
                      <a:pt x="346913" y="549211"/>
                    </a:lnTo>
                    <a:lnTo>
                      <a:pt x="346392" y="549910"/>
                    </a:lnTo>
                    <a:lnTo>
                      <a:pt x="345668" y="548894"/>
                    </a:lnTo>
                    <a:lnTo>
                      <a:pt x="345668" y="549910"/>
                    </a:lnTo>
                    <a:lnTo>
                      <a:pt x="344639" y="549910"/>
                    </a:lnTo>
                    <a:lnTo>
                      <a:pt x="344081" y="551180"/>
                    </a:lnTo>
                    <a:lnTo>
                      <a:pt x="341871" y="551180"/>
                    </a:lnTo>
                    <a:lnTo>
                      <a:pt x="342125" y="549910"/>
                    </a:lnTo>
                    <a:lnTo>
                      <a:pt x="342379" y="548640"/>
                    </a:lnTo>
                    <a:lnTo>
                      <a:pt x="344716" y="548640"/>
                    </a:lnTo>
                    <a:lnTo>
                      <a:pt x="345668" y="549910"/>
                    </a:lnTo>
                    <a:lnTo>
                      <a:pt x="345668" y="548894"/>
                    </a:lnTo>
                    <a:lnTo>
                      <a:pt x="345490" y="548640"/>
                    </a:lnTo>
                    <a:lnTo>
                      <a:pt x="345490" y="547370"/>
                    </a:lnTo>
                    <a:lnTo>
                      <a:pt x="347484" y="547370"/>
                    </a:lnTo>
                    <a:lnTo>
                      <a:pt x="348132" y="548640"/>
                    </a:lnTo>
                    <a:lnTo>
                      <a:pt x="348132" y="544830"/>
                    </a:lnTo>
                    <a:lnTo>
                      <a:pt x="346976" y="544830"/>
                    </a:lnTo>
                    <a:lnTo>
                      <a:pt x="346964" y="543560"/>
                    </a:lnTo>
                    <a:lnTo>
                      <a:pt x="350151" y="543560"/>
                    </a:lnTo>
                    <a:lnTo>
                      <a:pt x="350151" y="538480"/>
                    </a:lnTo>
                    <a:lnTo>
                      <a:pt x="349707" y="538480"/>
                    </a:lnTo>
                    <a:lnTo>
                      <a:pt x="348284" y="539750"/>
                    </a:lnTo>
                    <a:lnTo>
                      <a:pt x="346227" y="538772"/>
                    </a:lnTo>
                    <a:lnTo>
                      <a:pt x="346227" y="544830"/>
                    </a:lnTo>
                    <a:lnTo>
                      <a:pt x="345262" y="546100"/>
                    </a:lnTo>
                    <a:lnTo>
                      <a:pt x="344525" y="546100"/>
                    </a:lnTo>
                    <a:lnTo>
                      <a:pt x="343573" y="544830"/>
                    </a:lnTo>
                    <a:lnTo>
                      <a:pt x="344322" y="544830"/>
                    </a:lnTo>
                    <a:lnTo>
                      <a:pt x="344970" y="543560"/>
                    </a:lnTo>
                    <a:lnTo>
                      <a:pt x="346227" y="544830"/>
                    </a:lnTo>
                    <a:lnTo>
                      <a:pt x="346227" y="538772"/>
                    </a:lnTo>
                    <a:lnTo>
                      <a:pt x="345643" y="538480"/>
                    </a:lnTo>
                    <a:lnTo>
                      <a:pt x="344538" y="539750"/>
                    </a:lnTo>
                    <a:lnTo>
                      <a:pt x="343281" y="539750"/>
                    </a:lnTo>
                    <a:lnTo>
                      <a:pt x="343281" y="547370"/>
                    </a:lnTo>
                    <a:lnTo>
                      <a:pt x="342569" y="547370"/>
                    </a:lnTo>
                    <a:lnTo>
                      <a:pt x="342074" y="548640"/>
                    </a:lnTo>
                    <a:lnTo>
                      <a:pt x="341566" y="548640"/>
                    </a:lnTo>
                    <a:lnTo>
                      <a:pt x="341566" y="551180"/>
                    </a:lnTo>
                    <a:lnTo>
                      <a:pt x="341337" y="552450"/>
                    </a:lnTo>
                    <a:lnTo>
                      <a:pt x="338607" y="552450"/>
                    </a:lnTo>
                    <a:lnTo>
                      <a:pt x="338264" y="551180"/>
                    </a:lnTo>
                    <a:lnTo>
                      <a:pt x="341566" y="551180"/>
                    </a:lnTo>
                    <a:lnTo>
                      <a:pt x="341566" y="548640"/>
                    </a:lnTo>
                    <a:lnTo>
                      <a:pt x="340398" y="548640"/>
                    </a:lnTo>
                    <a:lnTo>
                      <a:pt x="340029" y="547370"/>
                    </a:lnTo>
                    <a:lnTo>
                      <a:pt x="340944" y="546100"/>
                    </a:lnTo>
                    <a:lnTo>
                      <a:pt x="341998" y="546100"/>
                    </a:lnTo>
                    <a:lnTo>
                      <a:pt x="343281" y="547370"/>
                    </a:lnTo>
                    <a:lnTo>
                      <a:pt x="343281" y="539750"/>
                    </a:lnTo>
                    <a:lnTo>
                      <a:pt x="342074" y="539750"/>
                    </a:lnTo>
                    <a:lnTo>
                      <a:pt x="340741" y="541020"/>
                    </a:lnTo>
                    <a:lnTo>
                      <a:pt x="339039" y="539750"/>
                    </a:lnTo>
                    <a:lnTo>
                      <a:pt x="338632" y="539750"/>
                    </a:lnTo>
                    <a:lnTo>
                      <a:pt x="337654" y="540207"/>
                    </a:lnTo>
                    <a:lnTo>
                      <a:pt x="337654" y="547370"/>
                    </a:lnTo>
                    <a:lnTo>
                      <a:pt x="336169" y="548640"/>
                    </a:lnTo>
                    <a:lnTo>
                      <a:pt x="334860" y="548640"/>
                    </a:lnTo>
                    <a:lnTo>
                      <a:pt x="332994" y="549910"/>
                    </a:lnTo>
                    <a:lnTo>
                      <a:pt x="331711" y="549910"/>
                    </a:lnTo>
                    <a:lnTo>
                      <a:pt x="331571" y="548640"/>
                    </a:lnTo>
                    <a:lnTo>
                      <a:pt x="333565" y="548640"/>
                    </a:lnTo>
                    <a:lnTo>
                      <a:pt x="334708" y="546100"/>
                    </a:lnTo>
                    <a:lnTo>
                      <a:pt x="337566" y="546100"/>
                    </a:lnTo>
                    <a:lnTo>
                      <a:pt x="337527" y="547370"/>
                    </a:lnTo>
                    <a:lnTo>
                      <a:pt x="337654" y="547370"/>
                    </a:lnTo>
                    <a:lnTo>
                      <a:pt x="337654" y="540207"/>
                    </a:lnTo>
                    <a:lnTo>
                      <a:pt x="335889" y="541020"/>
                    </a:lnTo>
                    <a:lnTo>
                      <a:pt x="333159" y="541020"/>
                    </a:lnTo>
                    <a:lnTo>
                      <a:pt x="330771" y="542290"/>
                    </a:lnTo>
                    <a:lnTo>
                      <a:pt x="331139" y="543560"/>
                    </a:lnTo>
                    <a:lnTo>
                      <a:pt x="331584" y="543560"/>
                    </a:lnTo>
                    <a:lnTo>
                      <a:pt x="333413" y="542290"/>
                    </a:lnTo>
                    <a:lnTo>
                      <a:pt x="334340" y="542290"/>
                    </a:lnTo>
                    <a:lnTo>
                      <a:pt x="335534" y="543560"/>
                    </a:lnTo>
                    <a:lnTo>
                      <a:pt x="334352" y="543560"/>
                    </a:lnTo>
                    <a:lnTo>
                      <a:pt x="333527" y="544830"/>
                    </a:lnTo>
                    <a:lnTo>
                      <a:pt x="331076" y="544830"/>
                    </a:lnTo>
                    <a:lnTo>
                      <a:pt x="329857" y="547370"/>
                    </a:lnTo>
                    <a:lnTo>
                      <a:pt x="328168" y="549910"/>
                    </a:lnTo>
                    <a:lnTo>
                      <a:pt x="328168" y="553720"/>
                    </a:lnTo>
                    <a:lnTo>
                      <a:pt x="327964" y="553720"/>
                    </a:lnTo>
                    <a:lnTo>
                      <a:pt x="327964" y="561340"/>
                    </a:lnTo>
                    <a:lnTo>
                      <a:pt x="327444" y="562610"/>
                    </a:lnTo>
                    <a:lnTo>
                      <a:pt x="326110" y="562610"/>
                    </a:lnTo>
                    <a:lnTo>
                      <a:pt x="326110" y="566420"/>
                    </a:lnTo>
                    <a:lnTo>
                      <a:pt x="322389" y="566420"/>
                    </a:lnTo>
                    <a:lnTo>
                      <a:pt x="322033" y="563880"/>
                    </a:lnTo>
                    <a:lnTo>
                      <a:pt x="325729" y="563880"/>
                    </a:lnTo>
                    <a:lnTo>
                      <a:pt x="326110" y="566420"/>
                    </a:lnTo>
                    <a:lnTo>
                      <a:pt x="326110" y="562610"/>
                    </a:lnTo>
                    <a:lnTo>
                      <a:pt x="325691" y="562610"/>
                    </a:lnTo>
                    <a:lnTo>
                      <a:pt x="324599" y="561340"/>
                    </a:lnTo>
                    <a:lnTo>
                      <a:pt x="324853" y="560070"/>
                    </a:lnTo>
                    <a:lnTo>
                      <a:pt x="325335" y="558800"/>
                    </a:lnTo>
                    <a:lnTo>
                      <a:pt x="326694" y="558800"/>
                    </a:lnTo>
                    <a:lnTo>
                      <a:pt x="327507" y="560070"/>
                    </a:lnTo>
                    <a:lnTo>
                      <a:pt x="327964" y="561340"/>
                    </a:lnTo>
                    <a:lnTo>
                      <a:pt x="327964" y="553720"/>
                    </a:lnTo>
                    <a:lnTo>
                      <a:pt x="327418" y="553720"/>
                    </a:lnTo>
                    <a:lnTo>
                      <a:pt x="327418" y="556260"/>
                    </a:lnTo>
                    <a:lnTo>
                      <a:pt x="326961" y="557530"/>
                    </a:lnTo>
                    <a:lnTo>
                      <a:pt x="324294" y="557530"/>
                    </a:lnTo>
                    <a:lnTo>
                      <a:pt x="323926" y="556780"/>
                    </a:lnTo>
                    <a:lnTo>
                      <a:pt x="323926" y="562610"/>
                    </a:lnTo>
                    <a:lnTo>
                      <a:pt x="321627" y="562610"/>
                    </a:lnTo>
                    <a:lnTo>
                      <a:pt x="320040" y="561340"/>
                    </a:lnTo>
                    <a:lnTo>
                      <a:pt x="320205" y="558800"/>
                    </a:lnTo>
                    <a:lnTo>
                      <a:pt x="322694" y="558800"/>
                    </a:lnTo>
                    <a:lnTo>
                      <a:pt x="323850" y="560070"/>
                    </a:lnTo>
                    <a:lnTo>
                      <a:pt x="323926" y="562610"/>
                    </a:lnTo>
                    <a:lnTo>
                      <a:pt x="323926" y="556780"/>
                    </a:lnTo>
                    <a:lnTo>
                      <a:pt x="323672" y="556260"/>
                    </a:lnTo>
                    <a:lnTo>
                      <a:pt x="327418" y="556260"/>
                    </a:lnTo>
                    <a:lnTo>
                      <a:pt x="327418" y="553720"/>
                    </a:lnTo>
                    <a:lnTo>
                      <a:pt x="327177" y="553720"/>
                    </a:lnTo>
                    <a:lnTo>
                      <a:pt x="325297" y="554990"/>
                    </a:lnTo>
                    <a:lnTo>
                      <a:pt x="323405" y="554990"/>
                    </a:lnTo>
                    <a:lnTo>
                      <a:pt x="323164" y="552450"/>
                    </a:lnTo>
                    <a:lnTo>
                      <a:pt x="325628" y="552450"/>
                    </a:lnTo>
                    <a:lnTo>
                      <a:pt x="323951" y="549910"/>
                    </a:lnTo>
                    <a:lnTo>
                      <a:pt x="326415" y="548640"/>
                    </a:lnTo>
                    <a:lnTo>
                      <a:pt x="325882" y="547370"/>
                    </a:lnTo>
                    <a:lnTo>
                      <a:pt x="326605" y="546100"/>
                    </a:lnTo>
                    <a:lnTo>
                      <a:pt x="328955" y="544830"/>
                    </a:lnTo>
                    <a:lnTo>
                      <a:pt x="328536" y="542290"/>
                    </a:lnTo>
                    <a:lnTo>
                      <a:pt x="327037" y="544830"/>
                    </a:lnTo>
                    <a:lnTo>
                      <a:pt x="325602" y="543560"/>
                    </a:lnTo>
                    <a:lnTo>
                      <a:pt x="325323" y="543458"/>
                    </a:lnTo>
                    <a:lnTo>
                      <a:pt x="325323" y="544830"/>
                    </a:lnTo>
                    <a:lnTo>
                      <a:pt x="325285" y="547370"/>
                    </a:lnTo>
                    <a:lnTo>
                      <a:pt x="322275" y="547370"/>
                    </a:lnTo>
                    <a:lnTo>
                      <a:pt x="322338" y="548640"/>
                    </a:lnTo>
                    <a:lnTo>
                      <a:pt x="323888" y="548640"/>
                    </a:lnTo>
                    <a:lnTo>
                      <a:pt x="323405" y="551180"/>
                    </a:lnTo>
                    <a:lnTo>
                      <a:pt x="322681" y="551180"/>
                    </a:lnTo>
                    <a:lnTo>
                      <a:pt x="322224" y="550837"/>
                    </a:lnTo>
                    <a:lnTo>
                      <a:pt x="322224" y="553720"/>
                    </a:lnTo>
                    <a:lnTo>
                      <a:pt x="321208" y="554990"/>
                    </a:lnTo>
                    <a:lnTo>
                      <a:pt x="321779" y="554990"/>
                    </a:lnTo>
                    <a:lnTo>
                      <a:pt x="322097" y="556260"/>
                    </a:lnTo>
                    <a:lnTo>
                      <a:pt x="321970" y="557530"/>
                    </a:lnTo>
                    <a:lnTo>
                      <a:pt x="319303" y="557530"/>
                    </a:lnTo>
                    <a:lnTo>
                      <a:pt x="319227" y="556260"/>
                    </a:lnTo>
                    <a:lnTo>
                      <a:pt x="319709" y="554990"/>
                    </a:lnTo>
                    <a:lnTo>
                      <a:pt x="319252" y="554990"/>
                    </a:lnTo>
                    <a:lnTo>
                      <a:pt x="319024" y="553720"/>
                    </a:lnTo>
                    <a:lnTo>
                      <a:pt x="319303" y="551180"/>
                    </a:lnTo>
                    <a:lnTo>
                      <a:pt x="322173" y="551180"/>
                    </a:lnTo>
                    <a:lnTo>
                      <a:pt x="322224" y="553720"/>
                    </a:lnTo>
                    <a:lnTo>
                      <a:pt x="322224" y="550837"/>
                    </a:lnTo>
                    <a:lnTo>
                      <a:pt x="321005" y="549910"/>
                    </a:lnTo>
                    <a:lnTo>
                      <a:pt x="318922" y="549910"/>
                    </a:lnTo>
                    <a:lnTo>
                      <a:pt x="319773" y="548640"/>
                    </a:lnTo>
                    <a:lnTo>
                      <a:pt x="320573" y="548640"/>
                    </a:lnTo>
                    <a:lnTo>
                      <a:pt x="321411" y="547370"/>
                    </a:lnTo>
                    <a:lnTo>
                      <a:pt x="321437" y="546100"/>
                    </a:lnTo>
                    <a:lnTo>
                      <a:pt x="321665" y="544830"/>
                    </a:lnTo>
                    <a:lnTo>
                      <a:pt x="325323" y="544830"/>
                    </a:lnTo>
                    <a:lnTo>
                      <a:pt x="325323" y="543458"/>
                    </a:lnTo>
                    <a:lnTo>
                      <a:pt x="322313" y="542290"/>
                    </a:lnTo>
                    <a:lnTo>
                      <a:pt x="318731" y="543560"/>
                    </a:lnTo>
                    <a:lnTo>
                      <a:pt x="321183" y="543560"/>
                    </a:lnTo>
                    <a:lnTo>
                      <a:pt x="319963" y="544830"/>
                    </a:lnTo>
                    <a:lnTo>
                      <a:pt x="319735" y="547370"/>
                    </a:lnTo>
                    <a:lnTo>
                      <a:pt x="316788" y="546100"/>
                    </a:lnTo>
                    <a:lnTo>
                      <a:pt x="318350" y="547370"/>
                    </a:lnTo>
                    <a:lnTo>
                      <a:pt x="318211" y="548640"/>
                    </a:lnTo>
                    <a:lnTo>
                      <a:pt x="317398" y="549910"/>
                    </a:lnTo>
                    <a:lnTo>
                      <a:pt x="312953" y="549910"/>
                    </a:lnTo>
                    <a:lnTo>
                      <a:pt x="311048" y="551180"/>
                    </a:lnTo>
                    <a:lnTo>
                      <a:pt x="316801" y="551180"/>
                    </a:lnTo>
                    <a:lnTo>
                      <a:pt x="317792" y="552450"/>
                    </a:lnTo>
                    <a:lnTo>
                      <a:pt x="318122" y="553720"/>
                    </a:lnTo>
                    <a:lnTo>
                      <a:pt x="316814" y="553720"/>
                    </a:lnTo>
                    <a:lnTo>
                      <a:pt x="318541" y="556260"/>
                    </a:lnTo>
                    <a:lnTo>
                      <a:pt x="318490" y="556552"/>
                    </a:lnTo>
                    <a:lnTo>
                      <a:pt x="317512" y="558800"/>
                    </a:lnTo>
                    <a:lnTo>
                      <a:pt x="318135" y="560070"/>
                    </a:lnTo>
                    <a:lnTo>
                      <a:pt x="318770" y="560070"/>
                    </a:lnTo>
                    <a:lnTo>
                      <a:pt x="320230" y="562610"/>
                    </a:lnTo>
                    <a:lnTo>
                      <a:pt x="318312" y="563880"/>
                    </a:lnTo>
                    <a:lnTo>
                      <a:pt x="320535" y="563880"/>
                    </a:lnTo>
                    <a:lnTo>
                      <a:pt x="320713" y="566420"/>
                    </a:lnTo>
                    <a:lnTo>
                      <a:pt x="317817" y="567690"/>
                    </a:lnTo>
                    <a:lnTo>
                      <a:pt x="320979" y="567690"/>
                    </a:lnTo>
                    <a:lnTo>
                      <a:pt x="321081" y="570230"/>
                    </a:lnTo>
                    <a:lnTo>
                      <a:pt x="320763" y="570230"/>
                    </a:lnTo>
                    <a:lnTo>
                      <a:pt x="318731" y="571500"/>
                    </a:lnTo>
                    <a:lnTo>
                      <a:pt x="322084" y="571500"/>
                    </a:lnTo>
                    <a:lnTo>
                      <a:pt x="322338" y="567690"/>
                    </a:lnTo>
                    <a:lnTo>
                      <a:pt x="326351" y="567690"/>
                    </a:lnTo>
                    <a:lnTo>
                      <a:pt x="326377" y="570395"/>
                    </a:lnTo>
                    <a:lnTo>
                      <a:pt x="325831" y="571500"/>
                    </a:lnTo>
                    <a:lnTo>
                      <a:pt x="322376" y="571500"/>
                    </a:lnTo>
                    <a:lnTo>
                      <a:pt x="323964" y="572770"/>
                    </a:lnTo>
                    <a:lnTo>
                      <a:pt x="324675" y="572782"/>
                    </a:lnTo>
                    <a:lnTo>
                      <a:pt x="324967" y="574040"/>
                    </a:lnTo>
                    <a:lnTo>
                      <a:pt x="324561" y="574040"/>
                    </a:lnTo>
                    <a:lnTo>
                      <a:pt x="322643" y="576580"/>
                    </a:lnTo>
                    <a:lnTo>
                      <a:pt x="322491" y="576580"/>
                    </a:lnTo>
                    <a:lnTo>
                      <a:pt x="322821" y="579120"/>
                    </a:lnTo>
                    <a:lnTo>
                      <a:pt x="321945" y="580390"/>
                    </a:lnTo>
                    <a:lnTo>
                      <a:pt x="317893" y="580390"/>
                    </a:lnTo>
                    <a:lnTo>
                      <a:pt x="319036" y="577850"/>
                    </a:lnTo>
                    <a:lnTo>
                      <a:pt x="320167" y="577850"/>
                    </a:lnTo>
                    <a:lnTo>
                      <a:pt x="321627" y="576580"/>
                    </a:lnTo>
                    <a:lnTo>
                      <a:pt x="317157" y="576580"/>
                    </a:lnTo>
                    <a:lnTo>
                      <a:pt x="317334" y="579120"/>
                    </a:lnTo>
                    <a:lnTo>
                      <a:pt x="317055" y="580390"/>
                    </a:lnTo>
                    <a:lnTo>
                      <a:pt x="313410" y="580390"/>
                    </a:lnTo>
                    <a:lnTo>
                      <a:pt x="310324" y="581660"/>
                    </a:lnTo>
                    <a:lnTo>
                      <a:pt x="315912" y="581660"/>
                    </a:lnTo>
                    <a:lnTo>
                      <a:pt x="316268" y="584200"/>
                    </a:lnTo>
                    <a:lnTo>
                      <a:pt x="314058" y="585470"/>
                    </a:lnTo>
                    <a:lnTo>
                      <a:pt x="316420" y="585470"/>
                    </a:lnTo>
                    <a:lnTo>
                      <a:pt x="317004" y="588010"/>
                    </a:lnTo>
                    <a:lnTo>
                      <a:pt x="317106" y="590550"/>
                    </a:lnTo>
                    <a:lnTo>
                      <a:pt x="314388" y="590550"/>
                    </a:lnTo>
                    <a:lnTo>
                      <a:pt x="311861" y="591820"/>
                    </a:lnTo>
                    <a:lnTo>
                      <a:pt x="309727" y="593090"/>
                    </a:lnTo>
                    <a:lnTo>
                      <a:pt x="310896" y="593090"/>
                    </a:lnTo>
                    <a:lnTo>
                      <a:pt x="312851" y="591820"/>
                    </a:lnTo>
                    <a:lnTo>
                      <a:pt x="314223" y="591820"/>
                    </a:lnTo>
                    <a:lnTo>
                      <a:pt x="317322" y="590550"/>
                    </a:lnTo>
                    <a:lnTo>
                      <a:pt x="318312" y="591820"/>
                    </a:lnTo>
                    <a:lnTo>
                      <a:pt x="319036" y="594360"/>
                    </a:lnTo>
                    <a:lnTo>
                      <a:pt x="318287" y="594360"/>
                    </a:lnTo>
                    <a:lnTo>
                      <a:pt x="316979" y="595630"/>
                    </a:lnTo>
                    <a:lnTo>
                      <a:pt x="318871" y="595630"/>
                    </a:lnTo>
                    <a:lnTo>
                      <a:pt x="319366" y="596900"/>
                    </a:lnTo>
                    <a:lnTo>
                      <a:pt x="319493" y="598170"/>
                    </a:lnTo>
                    <a:lnTo>
                      <a:pt x="314655" y="600710"/>
                    </a:lnTo>
                    <a:lnTo>
                      <a:pt x="316230" y="600710"/>
                    </a:lnTo>
                    <a:lnTo>
                      <a:pt x="317271" y="599440"/>
                    </a:lnTo>
                    <a:lnTo>
                      <a:pt x="321144" y="599440"/>
                    </a:lnTo>
                    <a:lnTo>
                      <a:pt x="321602" y="600710"/>
                    </a:lnTo>
                    <a:lnTo>
                      <a:pt x="321195" y="601980"/>
                    </a:lnTo>
                    <a:lnTo>
                      <a:pt x="319633" y="601980"/>
                    </a:lnTo>
                    <a:lnTo>
                      <a:pt x="318376" y="603250"/>
                    </a:lnTo>
                    <a:lnTo>
                      <a:pt x="320903" y="603250"/>
                    </a:lnTo>
                    <a:lnTo>
                      <a:pt x="322884" y="601980"/>
                    </a:lnTo>
                    <a:lnTo>
                      <a:pt x="323481" y="601980"/>
                    </a:lnTo>
                    <a:lnTo>
                      <a:pt x="324281" y="604520"/>
                    </a:lnTo>
                    <a:lnTo>
                      <a:pt x="323875" y="605790"/>
                    </a:lnTo>
                    <a:lnTo>
                      <a:pt x="321335" y="605790"/>
                    </a:lnTo>
                    <a:lnTo>
                      <a:pt x="320078" y="607060"/>
                    </a:lnTo>
                    <a:lnTo>
                      <a:pt x="318363" y="607060"/>
                    </a:lnTo>
                    <a:lnTo>
                      <a:pt x="317957" y="608241"/>
                    </a:lnTo>
                    <a:lnTo>
                      <a:pt x="326834" y="605790"/>
                    </a:lnTo>
                    <a:lnTo>
                      <a:pt x="325043" y="604520"/>
                    </a:lnTo>
                    <a:lnTo>
                      <a:pt x="325056" y="601980"/>
                    </a:lnTo>
                    <a:lnTo>
                      <a:pt x="323710" y="600710"/>
                    </a:lnTo>
                    <a:lnTo>
                      <a:pt x="323430" y="599440"/>
                    </a:lnTo>
                    <a:lnTo>
                      <a:pt x="323189" y="598170"/>
                    </a:lnTo>
                    <a:lnTo>
                      <a:pt x="324993" y="598170"/>
                    </a:lnTo>
                    <a:lnTo>
                      <a:pt x="326948" y="600710"/>
                    </a:lnTo>
                    <a:lnTo>
                      <a:pt x="328803" y="600710"/>
                    </a:lnTo>
                    <a:lnTo>
                      <a:pt x="330898" y="601980"/>
                    </a:lnTo>
                    <a:lnTo>
                      <a:pt x="331330" y="603250"/>
                    </a:lnTo>
                    <a:lnTo>
                      <a:pt x="331939" y="603250"/>
                    </a:lnTo>
                    <a:lnTo>
                      <a:pt x="331533" y="604520"/>
                    </a:lnTo>
                    <a:lnTo>
                      <a:pt x="331419" y="605790"/>
                    </a:lnTo>
                    <a:lnTo>
                      <a:pt x="333146" y="607060"/>
                    </a:lnTo>
                    <a:lnTo>
                      <a:pt x="333794" y="608330"/>
                    </a:lnTo>
                    <a:lnTo>
                      <a:pt x="334949" y="612140"/>
                    </a:lnTo>
                    <a:lnTo>
                      <a:pt x="335965" y="613410"/>
                    </a:lnTo>
                    <a:lnTo>
                      <a:pt x="339064" y="614680"/>
                    </a:lnTo>
                    <a:lnTo>
                      <a:pt x="340410" y="615950"/>
                    </a:lnTo>
                    <a:lnTo>
                      <a:pt x="340118" y="617220"/>
                    </a:lnTo>
                    <a:lnTo>
                      <a:pt x="340512" y="618490"/>
                    </a:lnTo>
                    <a:lnTo>
                      <a:pt x="342506" y="621030"/>
                    </a:lnTo>
                    <a:lnTo>
                      <a:pt x="344322" y="622300"/>
                    </a:lnTo>
                    <a:lnTo>
                      <a:pt x="346506" y="626110"/>
                    </a:lnTo>
                    <a:lnTo>
                      <a:pt x="346633" y="627380"/>
                    </a:lnTo>
                    <a:lnTo>
                      <a:pt x="347154" y="628650"/>
                    </a:lnTo>
                    <a:lnTo>
                      <a:pt x="347281" y="629920"/>
                    </a:lnTo>
                    <a:lnTo>
                      <a:pt x="348234" y="632460"/>
                    </a:lnTo>
                    <a:lnTo>
                      <a:pt x="348272" y="633730"/>
                    </a:lnTo>
                    <a:lnTo>
                      <a:pt x="347065" y="636270"/>
                    </a:lnTo>
                    <a:lnTo>
                      <a:pt x="346443" y="636270"/>
                    </a:lnTo>
                    <a:lnTo>
                      <a:pt x="345973" y="637540"/>
                    </a:lnTo>
                    <a:lnTo>
                      <a:pt x="346583" y="640080"/>
                    </a:lnTo>
                    <a:lnTo>
                      <a:pt x="347992" y="640080"/>
                    </a:lnTo>
                    <a:lnTo>
                      <a:pt x="347573" y="638810"/>
                    </a:lnTo>
                    <a:lnTo>
                      <a:pt x="347256" y="638810"/>
                    </a:lnTo>
                    <a:lnTo>
                      <a:pt x="347497" y="637540"/>
                    </a:lnTo>
                    <a:lnTo>
                      <a:pt x="348513" y="637540"/>
                    </a:lnTo>
                    <a:lnTo>
                      <a:pt x="349516" y="640080"/>
                    </a:lnTo>
                    <a:lnTo>
                      <a:pt x="351078" y="641350"/>
                    </a:lnTo>
                    <a:lnTo>
                      <a:pt x="352704" y="642620"/>
                    </a:lnTo>
                    <a:lnTo>
                      <a:pt x="352983" y="643890"/>
                    </a:lnTo>
                    <a:lnTo>
                      <a:pt x="353034" y="645160"/>
                    </a:lnTo>
                    <a:lnTo>
                      <a:pt x="353517" y="645160"/>
                    </a:lnTo>
                    <a:lnTo>
                      <a:pt x="354876" y="646430"/>
                    </a:lnTo>
                    <a:lnTo>
                      <a:pt x="355333" y="647700"/>
                    </a:lnTo>
                    <a:lnTo>
                      <a:pt x="356425" y="648970"/>
                    </a:lnTo>
                    <a:lnTo>
                      <a:pt x="357416" y="651433"/>
                    </a:lnTo>
                    <a:lnTo>
                      <a:pt x="357657" y="650240"/>
                    </a:lnTo>
                    <a:lnTo>
                      <a:pt x="357162" y="648970"/>
                    </a:lnTo>
                    <a:lnTo>
                      <a:pt x="358254" y="647700"/>
                    </a:lnTo>
                    <a:lnTo>
                      <a:pt x="356984" y="647700"/>
                    </a:lnTo>
                    <a:lnTo>
                      <a:pt x="356044" y="646430"/>
                    </a:lnTo>
                    <a:lnTo>
                      <a:pt x="355625" y="645160"/>
                    </a:lnTo>
                    <a:lnTo>
                      <a:pt x="356489" y="642620"/>
                    </a:lnTo>
                    <a:lnTo>
                      <a:pt x="356920" y="641350"/>
                    </a:lnTo>
                    <a:lnTo>
                      <a:pt x="356997" y="638810"/>
                    </a:lnTo>
                    <a:lnTo>
                      <a:pt x="357962" y="635000"/>
                    </a:lnTo>
                    <a:lnTo>
                      <a:pt x="358838" y="633730"/>
                    </a:lnTo>
                    <a:lnTo>
                      <a:pt x="359448" y="632460"/>
                    </a:lnTo>
                    <a:lnTo>
                      <a:pt x="359689" y="631190"/>
                    </a:lnTo>
                    <a:lnTo>
                      <a:pt x="359930" y="629920"/>
                    </a:lnTo>
                    <a:lnTo>
                      <a:pt x="360172" y="628650"/>
                    </a:lnTo>
                    <a:lnTo>
                      <a:pt x="360387" y="627494"/>
                    </a:lnTo>
                    <a:lnTo>
                      <a:pt x="359498" y="628650"/>
                    </a:lnTo>
                    <a:lnTo>
                      <a:pt x="358762" y="628650"/>
                    </a:lnTo>
                    <a:lnTo>
                      <a:pt x="358762" y="629920"/>
                    </a:lnTo>
                    <a:lnTo>
                      <a:pt x="358101" y="631190"/>
                    </a:lnTo>
                    <a:lnTo>
                      <a:pt x="357593" y="631190"/>
                    </a:lnTo>
                    <a:lnTo>
                      <a:pt x="357695" y="629920"/>
                    </a:lnTo>
                    <a:lnTo>
                      <a:pt x="358762" y="629920"/>
                    </a:lnTo>
                    <a:lnTo>
                      <a:pt x="358762" y="628650"/>
                    </a:lnTo>
                    <a:lnTo>
                      <a:pt x="358559" y="628650"/>
                    </a:lnTo>
                    <a:lnTo>
                      <a:pt x="357632" y="627380"/>
                    </a:lnTo>
                    <a:lnTo>
                      <a:pt x="359524" y="622300"/>
                    </a:lnTo>
                    <a:lnTo>
                      <a:pt x="359575" y="621030"/>
                    </a:lnTo>
                    <a:lnTo>
                      <a:pt x="359371" y="619760"/>
                    </a:lnTo>
                    <a:lnTo>
                      <a:pt x="358813" y="616204"/>
                    </a:lnTo>
                    <a:lnTo>
                      <a:pt x="358813" y="623570"/>
                    </a:lnTo>
                    <a:lnTo>
                      <a:pt x="356552" y="624814"/>
                    </a:lnTo>
                    <a:lnTo>
                      <a:pt x="356552" y="640080"/>
                    </a:lnTo>
                    <a:lnTo>
                      <a:pt x="355549" y="641350"/>
                    </a:lnTo>
                    <a:lnTo>
                      <a:pt x="355168" y="642620"/>
                    </a:lnTo>
                    <a:lnTo>
                      <a:pt x="353631" y="641350"/>
                    </a:lnTo>
                    <a:lnTo>
                      <a:pt x="353961" y="640080"/>
                    </a:lnTo>
                    <a:lnTo>
                      <a:pt x="354025" y="638810"/>
                    </a:lnTo>
                    <a:lnTo>
                      <a:pt x="354850" y="638810"/>
                    </a:lnTo>
                    <a:lnTo>
                      <a:pt x="355409" y="637540"/>
                    </a:lnTo>
                    <a:lnTo>
                      <a:pt x="356552" y="640080"/>
                    </a:lnTo>
                    <a:lnTo>
                      <a:pt x="356552" y="624814"/>
                    </a:lnTo>
                    <a:lnTo>
                      <a:pt x="356323" y="626110"/>
                    </a:lnTo>
                    <a:lnTo>
                      <a:pt x="354749" y="629920"/>
                    </a:lnTo>
                    <a:lnTo>
                      <a:pt x="353860" y="632460"/>
                    </a:lnTo>
                    <a:lnTo>
                      <a:pt x="353555" y="636270"/>
                    </a:lnTo>
                    <a:lnTo>
                      <a:pt x="351650" y="636270"/>
                    </a:lnTo>
                    <a:lnTo>
                      <a:pt x="349605" y="637540"/>
                    </a:lnTo>
                    <a:lnTo>
                      <a:pt x="349084" y="636168"/>
                    </a:lnTo>
                    <a:lnTo>
                      <a:pt x="348564" y="635000"/>
                    </a:lnTo>
                    <a:lnTo>
                      <a:pt x="349796" y="635000"/>
                    </a:lnTo>
                    <a:lnTo>
                      <a:pt x="350304" y="633730"/>
                    </a:lnTo>
                    <a:lnTo>
                      <a:pt x="351002" y="631190"/>
                    </a:lnTo>
                    <a:lnTo>
                      <a:pt x="352082" y="629920"/>
                    </a:lnTo>
                    <a:lnTo>
                      <a:pt x="354482" y="626110"/>
                    </a:lnTo>
                    <a:lnTo>
                      <a:pt x="357797" y="621030"/>
                    </a:lnTo>
                    <a:lnTo>
                      <a:pt x="358749" y="621030"/>
                    </a:lnTo>
                    <a:lnTo>
                      <a:pt x="358813" y="623570"/>
                    </a:lnTo>
                    <a:lnTo>
                      <a:pt x="358813" y="616204"/>
                    </a:lnTo>
                    <a:lnTo>
                      <a:pt x="358775" y="615950"/>
                    </a:lnTo>
                    <a:lnTo>
                      <a:pt x="358813" y="614680"/>
                    </a:lnTo>
                    <a:lnTo>
                      <a:pt x="358914" y="612140"/>
                    </a:lnTo>
                    <a:lnTo>
                      <a:pt x="359117" y="609600"/>
                    </a:lnTo>
                    <a:lnTo>
                      <a:pt x="359219" y="608330"/>
                    </a:lnTo>
                    <a:lnTo>
                      <a:pt x="360489" y="607060"/>
                    </a:lnTo>
                    <a:lnTo>
                      <a:pt x="363423" y="605790"/>
                    </a:lnTo>
                    <a:lnTo>
                      <a:pt x="364553" y="604520"/>
                    </a:lnTo>
                    <a:lnTo>
                      <a:pt x="365391" y="601980"/>
                    </a:lnTo>
                    <a:lnTo>
                      <a:pt x="365734" y="600710"/>
                    </a:lnTo>
                    <a:lnTo>
                      <a:pt x="366166" y="599440"/>
                    </a:lnTo>
                    <a:lnTo>
                      <a:pt x="366483" y="598170"/>
                    </a:lnTo>
                    <a:lnTo>
                      <a:pt x="366077" y="596900"/>
                    </a:lnTo>
                    <a:lnTo>
                      <a:pt x="365607" y="595630"/>
                    </a:lnTo>
                    <a:lnTo>
                      <a:pt x="365340" y="594360"/>
                    </a:lnTo>
                    <a:lnTo>
                      <a:pt x="367093" y="590550"/>
                    </a:lnTo>
                    <a:lnTo>
                      <a:pt x="367436" y="589280"/>
                    </a:lnTo>
                    <a:lnTo>
                      <a:pt x="367779" y="588010"/>
                    </a:lnTo>
                    <a:lnTo>
                      <a:pt x="369112" y="585470"/>
                    </a:lnTo>
                    <a:lnTo>
                      <a:pt x="370154" y="584200"/>
                    </a:lnTo>
                    <a:lnTo>
                      <a:pt x="371843" y="584200"/>
                    </a:lnTo>
                    <a:lnTo>
                      <a:pt x="371716" y="588010"/>
                    </a:lnTo>
                    <a:lnTo>
                      <a:pt x="371500" y="588187"/>
                    </a:lnTo>
                    <a:lnTo>
                      <a:pt x="371500" y="593090"/>
                    </a:lnTo>
                    <a:lnTo>
                      <a:pt x="370014" y="594360"/>
                    </a:lnTo>
                    <a:lnTo>
                      <a:pt x="369760" y="593090"/>
                    </a:lnTo>
                    <a:lnTo>
                      <a:pt x="371500" y="593090"/>
                    </a:lnTo>
                    <a:lnTo>
                      <a:pt x="371500" y="588187"/>
                    </a:lnTo>
                    <a:lnTo>
                      <a:pt x="368693" y="593090"/>
                    </a:lnTo>
                    <a:lnTo>
                      <a:pt x="368541" y="593090"/>
                    </a:lnTo>
                    <a:lnTo>
                      <a:pt x="368846" y="594360"/>
                    </a:lnTo>
                    <a:lnTo>
                      <a:pt x="369430" y="595630"/>
                    </a:lnTo>
                    <a:lnTo>
                      <a:pt x="369112" y="596900"/>
                    </a:lnTo>
                    <a:lnTo>
                      <a:pt x="368147" y="596900"/>
                    </a:lnTo>
                    <a:lnTo>
                      <a:pt x="367449" y="598170"/>
                    </a:lnTo>
                    <a:lnTo>
                      <a:pt x="368833" y="601980"/>
                    </a:lnTo>
                    <a:lnTo>
                      <a:pt x="367106" y="605790"/>
                    </a:lnTo>
                    <a:lnTo>
                      <a:pt x="367436" y="609600"/>
                    </a:lnTo>
                    <a:lnTo>
                      <a:pt x="368973" y="609600"/>
                    </a:lnTo>
                    <a:lnTo>
                      <a:pt x="369087" y="608241"/>
                    </a:lnTo>
                    <a:lnTo>
                      <a:pt x="369506" y="604520"/>
                    </a:lnTo>
                    <a:lnTo>
                      <a:pt x="369697" y="603250"/>
                    </a:lnTo>
                    <a:lnTo>
                      <a:pt x="369773" y="596900"/>
                    </a:lnTo>
                    <a:lnTo>
                      <a:pt x="370547" y="595630"/>
                    </a:lnTo>
                    <a:lnTo>
                      <a:pt x="374192" y="594360"/>
                    </a:lnTo>
                    <a:lnTo>
                      <a:pt x="374370" y="596900"/>
                    </a:lnTo>
                    <a:lnTo>
                      <a:pt x="374713" y="598170"/>
                    </a:lnTo>
                    <a:lnTo>
                      <a:pt x="374599" y="600710"/>
                    </a:lnTo>
                    <a:lnTo>
                      <a:pt x="373634" y="600710"/>
                    </a:lnTo>
                    <a:lnTo>
                      <a:pt x="373100" y="601980"/>
                    </a:lnTo>
                    <a:lnTo>
                      <a:pt x="374230" y="601980"/>
                    </a:lnTo>
                    <a:lnTo>
                      <a:pt x="373405" y="604520"/>
                    </a:lnTo>
                    <a:lnTo>
                      <a:pt x="372351" y="607060"/>
                    </a:lnTo>
                    <a:lnTo>
                      <a:pt x="371792" y="609600"/>
                    </a:lnTo>
                    <a:lnTo>
                      <a:pt x="373595" y="609600"/>
                    </a:lnTo>
                    <a:lnTo>
                      <a:pt x="374319" y="605790"/>
                    </a:lnTo>
                    <a:lnTo>
                      <a:pt x="375272" y="603250"/>
                    </a:lnTo>
                    <a:lnTo>
                      <a:pt x="377342" y="599440"/>
                    </a:lnTo>
                    <a:lnTo>
                      <a:pt x="377113" y="599440"/>
                    </a:lnTo>
                    <a:lnTo>
                      <a:pt x="376453" y="598170"/>
                    </a:lnTo>
                    <a:lnTo>
                      <a:pt x="376212" y="598170"/>
                    </a:lnTo>
                    <a:lnTo>
                      <a:pt x="376453" y="596900"/>
                    </a:lnTo>
                    <a:lnTo>
                      <a:pt x="376936" y="596900"/>
                    </a:lnTo>
                    <a:lnTo>
                      <a:pt x="377266" y="595960"/>
                    </a:lnTo>
                    <a:lnTo>
                      <a:pt x="375932" y="596900"/>
                    </a:lnTo>
                    <a:lnTo>
                      <a:pt x="375767" y="593090"/>
                    </a:lnTo>
                    <a:lnTo>
                      <a:pt x="377456" y="591820"/>
                    </a:lnTo>
                    <a:lnTo>
                      <a:pt x="379158" y="590550"/>
                    </a:lnTo>
                    <a:lnTo>
                      <a:pt x="376008" y="591820"/>
                    </a:lnTo>
                    <a:lnTo>
                      <a:pt x="375145" y="590550"/>
                    </a:lnTo>
                    <a:lnTo>
                      <a:pt x="376478" y="589280"/>
                    </a:lnTo>
                    <a:lnTo>
                      <a:pt x="377913" y="588010"/>
                    </a:lnTo>
                    <a:lnTo>
                      <a:pt x="379679" y="588010"/>
                    </a:lnTo>
                    <a:lnTo>
                      <a:pt x="379476" y="585470"/>
                    </a:lnTo>
                    <a:lnTo>
                      <a:pt x="381800" y="585470"/>
                    </a:lnTo>
                    <a:lnTo>
                      <a:pt x="383108" y="586740"/>
                    </a:lnTo>
                    <a:lnTo>
                      <a:pt x="381495" y="586740"/>
                    </a:lnTo>
                    <a:lnTo>
                      <a:pt x="381101" y="588010"/>
                    </a:lnTo>
                    <a:lnTo>
                      <a:pt x="381762" y="589280"/>
                    </a:lnTo>
                    <a:lnTo>
                      <a:pt x="379095" y="590550"/>
                    </a:lnTo>
                    <a:lnTo>
                      <a:pt x="381431" y="590550"/>
                    </a:lnTo>
                    <a:lnTo>
                      <a:pt x="382117" y="591820"/>
                    </a:lnTo>
                    <a:lnTo>
                      <a:pt x="381990" y="593090"/>
                    </a:lnTo>
                    <a:lnTo>
                      <a:pt x="381266" y="594360"/>
                    </a:lnTo>
                    <a:lnTo>
                      <a:pt x="383438" y="593090"/>
                    </a:lnTo>
                    <a:lnTo>
                      <a:pt x="384505" y="591820"/>
                    </a:lnTo>
                    <a:lnTo>
                      <a:pt x="385673" y="591820"/>
                    </a:lnTo>
                    <a:lnTo>
                      <a:pt x="383654" y="590550"/>
                    </a:lnTo>
                    <a:lnTo>
                      <a:pt x="383311" y="588010"/>
                    </a:lnTo>
                    <a:lnTo>
                      <a:pt x="385965" y="589280"/>
                    </a:lnTo>
                    <a:lnTo>
                      <a:pt x="386067" y="588010"/>
                    </a:lnTo>
                    <a:lnTo>
                      <a:pt x="386626" y="586740"/>
                    </a:lnTo>
                    <a:lnTo>
                      <a:pt x="387184" y="586740"/>
                    </a:lnTo>
                    <a:lnTo>
                      <a:pt x="387654" y="585470"/>
                    </a:lnTo>
                    <a:lnTo>
                      <a:pt x="383832" y="588010"/>
                    </a:lnTo>
                    <a:lnTo>
                      <a:pt x="383717" y="585470"/>
                    </a:lnTo>
                    <a:lnTo>
                      <a:pt x="384073" y="584200"/>
                    </a:lnTo>
                    <a:lnTo>
                      <a:pt x="386207" y="584200"/>
                    </a:lnTo>
                    <a:lnTo>
                      <a:pt x="385826" y="581660"/>
                    </a:lnTo>
                    <a:lnTo>
                      <a:pt x="388759" y="581660"/>
                    </a:lnTo>
                    <a:lnTo>
                      <a:pt x="390017" y="582930"/>
                    </a:lnTo>
                    <a:lnTo>
                      <a:pt x="388010" y="584200"/>
                    </a:lnTo>
                    <a:lnTo>
                      <a:pt x="387591" y="585470"/>
                    </a:lnTo>
                    <a:lnTo>
                      <a:pt x="389661" y="585470"/>
                    </a:lnTo>
                    <a:lnTo>
                      <a:pt x="391579" y="584200"/>
                    </a:lnTo>
                    <a:lnTo>
                      <a:pt x="393153" y="582930"/>
                    </a:lnTo>
                    <a:lnTo>
                      <a:pt x="394728" y="581660"/>
                    </a:lnTo>
                    <a:lnTo>
                      <a:pt x="393979" y="581660"/>
                    </a:lnTo>
                    <a:lnTo>
                      <a:pt x="393052" y="580834"/>
                    </a:lnTo>
                    <a:lnTo>
                      <a:pt x="393052" y="581660"/>
                    </a:lnTo>
                    <a:lnTo>
                      <a:pt x="392874" y="582930"/>
                    </a:lnTo>
                    <a:lnTo>
                      <a:pt x="390537" y="582930"/>
                    </a:lnTo>
                    <a:lnTo>
                      <a:pt x="390461" y="580390"/>
                    </a:lnTo>
                    <a:lnTo>
                      <a:pt x="393052" y="581660"/>
                    </a:lnTo>
                    <a:lnTo>
                      <a:pt x="393052" y="580834"/>
                    </a:lnTo>
                    <a:lnTo>
                      <a:pt x="392557" y="580390"/>
                    </a:lnTo>
                    <a:lnTo>
                      <a:pt x="391134" y="579120"/>
                    </a:lnTo>
                    <a:lnTo>
                      <a:pt x="391896" y="579120"/>
                    </a:lnTo>
                    <a:lnTo>
                      <a:pt x="393509" y="577850"/>
                    </a:lnTo>
                    <a:lnTo>
                      <a:pt x="397141" y="579120"/>
                    </a:lnTo>
                    <a:lnTo>
                      <a:pt x="395820" y="581660"/>
                    </a:lnTo>
                    <a:lnTo>
                      <a:pt x="396087" y="581660"/>
                    </a:lnTo>
                    <a:lnTo>
                      <a:pt x="397662" y="582930"/>
                    </a:lnTo>
                    <a:lnTo>
                      <a:pt x="397713" y="584200"/>
                    </a:lnTo>
                    <a:lnTo>
                      <a:pt x="399757" y="584200"/>
                    </a:lnTo>
                    <a:lnTo>
                      <a:pt x="398716" y="586740"/>
                    </a:lnTo>
                    <a:lnTo>
                      <a:pt x="398310" y="586486"/>
                    </a:lnTo>
                    <a:lnTo>
                      <a:pt x="398310" y="589280"/>
                    </a:lnTo>
                    <a:lnTo>
                      <a:pt x="398094" y="589610"/>
                    </a:lnTo>
                    <a:lnTo>
                      <a:pt x="398094" y="601980"/>
                    </a:lnTo>
                    <a:lnTo>
                      <a:pt x="395249" y="603250"/>
                    </a:lnTo>
                    <a:lnTo>
                      <a:pt x="394157" y="603250"/>
                    </a:lnTo>
                    <a:lnTo>
                      <a:pt x="393877" y="601980"/>
                    </a:lnTo>
                    <a:lnTo>
                      <a:pt x="394512" y="599440"/>
                    </a:lnTo>
                    <a:lnTo>
                      <a:pt x="398094" y="601980"/>
                    </a:lnTo>
                    <a:lnTo>
                      <a:pt x="398094" y="589610"/>
                    </a:lnTo>
                    <a:lnTo>
                      <a:pt x="397459" y="590550"/>
                    </a:lnTo>
                    <a:lnTo>
                      <a:pt x="394347" y="590550"/>
                    </a:lnTo>
                    <a:lnTo>
                      <a:pt x="396379" y="591820"/>
                    </a:lnTo>
                    <a:lnTo>
                      <a:pt x="394347" y="594360"/>
                    </a:lnTo>
                    <a:lnTo>
                      <a:pt x="396836" y="594360"/>
                    </a:lnTo>
                    <a:lnTo>
                      <a:pt x="397573" y="596900"/>
                    </a:lnTo>
                    <a:lnTo>
                      <a:pt x="393852" y="599440"/>
                    </a:lnTo>
                    <a:lnTo>
                      <a:pt x="393852" y="594360"/>
                    </a:lnTo>
                    <a:lnTo>
                      <a:pt x="394347" y="594360"/>
                    </a:lnTo>
                    <a:lnTo>
                      <a:pt x="394347" y="590550"/>
                    </a:lnTo>
                    <a:lnTo>
                      <a:pt x="393509" y="590550"/>
                    </a:lnTo>
                    <a:lnTo>
                      <a:pt x="391744" y="589280"/>
                    </a:lnTo>
                    <a:lnTo>
                      <a:pt x="395173" y="586740"/>
                    </a:lnTo>
                    <a:lnTo>
                      <a:pt x="396633" y="586740"/>
                    </a:lnTo>
                    <a:lnTo>
                      <a:pt x="398106" y="588010"/>
                    </a:lnTo>
                    <a:lnTo>
                      <a:pt x="398310" y="589280"/>
                    </a:lnTo>
                    <a:lnTo>
                      <a:pt x="398310" y="586486"/>
                    </a:lnTo>
                    <a:lnTo>
                      <a:pt x="396773" y="585470"/>
                    </a:lnTo>
                    <a:lnTo>
                      <a:pt x="397281" y="584200"/>
                    </a:lnTo>
                    <a:lnTo>
                      <a:pt x="395414" y="584200"/>
                    </a:lnTo>
                    <a:lnTo>
                      <a:pt x="395020" y="585470"/>
                    </a:lnTo>
                    <a:lnTo>
                      <a:pt x="392709" y="585470"/>
                    </a:lnTo>
                    <a:lnTo>
                      <a:pt x="392645" y="586740"/>
                    </a:lnTo>
                    <a:lnTo>
                      <a:pt x="390944" y="586740"/>
                    </a:lnTo>
                    <a:lnTo>
                      <a:pt x="390702" y="589280"/>
                    </a:lnTo>
                    <a:lnTo>
                      <a:pt x="391287" y="589280"/>
                    </a:lnTo>
                    <a:lnTo>
                      <a:pt x="393700" y="591820"/>
                    </a:lnTo>
                    <a:lnTo>
                      <a:pt x="392023" y="593090"/>
                    </a:lnTo>
                    <a:lnTo>
                      <a:pt x="392620" y="594360"/>
                    </a:lnTo>
                    <a:lnTo>
                      <a:pt x="391414" y="596900"/>
                    </a:lnTo>
                    <a:lnTo>
                      <a:pt x="392264" y="596900"/>
                    </a:lnTo>
                    <a:lnTo>
                      <a:pt x="392264" y="600710"/>
                    </a:lnTo>
                    <a:lnTo>
                      <a:pt x="391109" y="600710"/>
                    </a:lnTo>
                    <a:lnTo>
                      <a:pt x="389597" y="601980"/>
                    </a:lnTo>
                    <a:lnTo>
                      <a:pt x="386943" y="603250"/>
                    </a:lnTo>
                    <a:lnTo>
                      <a:pt x="385800" y="604520"/>
                    </a:lnTo>
                    <a:lnTo>
                      <a:pt x="386092" y="604520"/>
                    </a:lnTo>
                    <a:lnTo>
                      <a:pt x="387045" y="605790"/>
                    </a:lnTo>
                    <a:lnTo>
                      <a:pt x="387731" y="604520"/>
                    </a:lnTo>
                    <a:lnTo>
                      <a:pt x="388467" y="603250"/>
                    </a:lnTo>
                    <a:lnTo>
                      <a:pt x="390931" y="603250"/>
                    </a:lnTo>
                    <a:lnTo>
                      <a:pt x="392607" y="600710"/>
                    </a:lnTo>
                    <a:lnTo>
                      <a:pt x="393077" y="601980"/>
                    </a:lnTo>
                    <a:lnTo>
                      <a:pt x="392899" y="603250"/>
                    </a:lnTo>
                    <a:lnTo>
                      <a:pt x="392798" y="604520"/>
                    </a:lnTo>
                    <a:lnTo>
                      <a:pt x="392455" y="605790"/>
                    </a:lnTo>
                    <a:lnTo>
                      <a:pt x="390029" y="605790"/>
                    </a:lnTo>
                    <a:lnTo>
                      <a:pt x="389610" y="607060"/>
                    </a:lnTo>
                    <a:lnTo>
                      <a:pt x="386626" y="608330"/>
                    </a:lnTo>
                    <a:lnTo>
                      <a:pt x="384683" y="609600"/>
                    </a:lnTo>
                    <a:lnTo>
                      <a:pt x="382016" y="612140"/>
                    </a:lnTo>
                    <a:lnTo>
                      <a:pt x="381317" y="612140"/>
                    </a:lnTo>
                    <a:lnTo>
                      <a:pt x="380707" y="613410"/>
                    </a:lnTo>
                    <a:lnTo>
                      <a:pt x="384937" y="612140"/>
                    </a:lnTo>
                    <a:lnTo>
                      <a:pt x="385114" y="610870"/>
                    </a:lnTo>
                    <a:lnTo>
                      <a:pt x="386410" y="609600"/>
                    </a:lnTo>
                    <a:lnTo>
                      <a:pt x="388366" y="608330"/>
                    </a:lnTo>
                    <a:lnTo>
                      <a:pt x="389407" y="608330"/>
                    </a:lnTo>
                    <a:lnTo>
                      <a:pt x="391033" y="607060"/>
                    </a:lnTo>
                    <a:lnTo>
                      <a:pt x="392264" y="607060"/>
                    </a:lnTo>
                    <a:lnTo>
                      <a:pt x="394030" y="608330"/>
                    </a:lnTo>
                    <a:lnTo>
                      <a:pt x="394982" y="608330"/>
                    </a:lnTo>
                    <a:lnTo>
                      <a:pt x="393623" y="609600"/>
                    </a:lnTo>
                    <a:lnTo>
                      <a:pt x="392811" y="610870"/>
                    </a:lnTo>
                    <a:lnTo>
                      <a:pt x="394246" y="610870"/>
                    </a:lnTo>
                    <a:lnTo>
                      <a:pt x="395605" y="612140"/>
                    </a:lnTo>
                    <a:lnTo>
                      <a:pt x="394487" y="612140"/>
                    </a:lnTo>
                    <a:lnTo>
                      <a:pt x="393890" y="613410"/>
                    </a:lnTo>
                    <a:lnTo>
                      <a:pt x="391325" y="613410"/>
                    </a:lnTo>
                    <a:lnTo>
                      <a:pt x="391134" y="612140"/>
                    </a:lnTo>
                    <a:lnTo>
                      <a:pt x="391439" y="610870"/>
                    </a:lnTo>
                    <a:lnTo>
                      <a:pt x="392811" y="610870"/>
                    </a:lnTo>
                    <a:lnTo>
                      <a:pt x="391134" y="609600"/>
                    </a:lnTo>
                    <a:lnTo>
                      <a:pt x="390271" y="610870"/>
                    </a:lnTo>
                    <a:lnTo>
                      <a:pt x="389534" y="612140"/>
                    </a:lnTo>
                    <a:lnTo>
                      <a:pt x="388734" y="612140"/>
                    </a:lnTo>
                    <a:lnTo>
                      <a:pt x="390867" y="613410"/>
                    </a:lnTo>
                    <a:lnTo>
                      <a:pt x="389470" y="615950"/>
                    </a:lnTo>
                    <a:lnTo>
                      <a:pt x="391490" y="615950"/>
                    </a:lnTo>
                    <a:lnTo>
                      <a:pt x="391756" y="617220"/>
                    </a:lnTo>
                    <a:lnTo>
                      <a:pt x="390105" y="617220"/>
                    </a:lnTo>
                    <a:lnTo>
                      <a:pt x="390906" y="618490"/>
                    </a:lnTo>
                    <a:lnTo>
                      <a:pt x="389001" y="621030"/>
                    </a:lnTo>
                    <a:lnTo>
                      <a:pt x="390398" y="621030"/>
                    </a:lnTo>
                    <a:lnTo>
                      <a:pt x="391020" y="619760"/>
                    </a:lnTo>
                    <a:lnTo>
                      <a:pt x="391528" y="621030"/>
                    </a:lnTo>
                    <a:lnTo>
                      <a:pt x="390537" y="622300"/>
                    </a:lnTo>
                    <a:lnTo>
                      <a:pt x="389851" y="622300"/>
                    </a:lnTo>
                    <a:lnTo>
                      <a:pt x="390779" y="623570"/>
                    </a:lnTo>
                    <a:lnTo>
                      <a:pt x="390359" y="624840"/>
                    </a:lnTo>
                    <a:lnTo>
                      <a:pt x="391185" y="624840"/>
                    </a:lnTo>
                    <a:lnTo>
                      <a:pt x="391756" y="623570"/>
                    </a:lnTo>
                    <a:lnTo>
                      <a:pt x="391820" y="622261"/>
                    </a:lnTo>
                    <a:lnTo>
                      <a:pt x="391693" y="621512"/>
                    </a:lnTo>
                    <a:lnTo>
                      <a:pt x="391668" y="620890"/>
                    </a:lnTo>
                    <a:lnTo>
                      <a:pt x="392137" y="619760"/>
                    </a:lnTo>
                    <a:lnTo>
                      <a:pt x="393407" y="619760"/>
                    </a:lnTo>
                    <a:lnTo>
                      <a:pt x="393890" y="618490"/>
                    </a:lnTo>
                    <a:lnTo>
                      <a:pt x="394893" y="617220"/>
                    </a:lnTo>
                    <a:lnTo>
                      <a:pt x="396405" y="617220"/>
                    </a:lnTo>
                    <a:lnTo>
                      <a:pt x="396925" y="615950"/>
                    </a:lnTo>
                    <a:lnTo>
                      <a:pt x="397268" y="617220"/>
                    </a:lnTo>
                    <a:lnTo>
                      <a:pt x="397167" y="618490"/>
                    </a:lnTo>
                    <a:lnTo>
                      <a:pt x="395579" y="619760"/>
                    </a:lnTo>
                    <a:lnTo>
                      <a:pt x="395897" y="621030"/>
                    </a:lnTo>
                    <a:lnTo>
                      <a:pt x="395503" y="621284"/>
                    </a:lnTo>
                    <a:lnTo>
                      <a:pt x="395503" y="623570"/>
                    </a:lnTo>
                    <a:lnTo>
                      <a:pt x="394068" y="623570"/>
                    </a:lnTo>
                    <a:lnTo>
                      <a:pt x="395312" y="622300"/>
                    </a:lnTo>
                    <a:lnTo>
                      <a:pt x="395503" y="623570"/>
                    </a:lnTo>
                    <a:lnTo>
                      <a:pt x="395503" y="621284"/>
                    </a:lnTo>
                    <a:lnTo>
                      <a:pt x="393827" y="622300"/>
                    </a:lnTo>
                    <a:lnTo>
                      <a:pt x="393039" y="622300"/>
                    </a:lnTo>
                    <a:lnTo>
                      <a:pt x="391833" y="623570"/>
                    </a:lnTo>
                    <a:lnTo>
                      <a:pt x="394004" y="623570"/>
                    </a:lnTo>
                    <a:lnTo>
                      <a:pt x="395008" y="624840"/>
                    </a:lnTo>
                    <a:lnTo>
                      <a:pt x="393687" y="625614"/>
                    </a:lnTo>
                    <a:lnTo>
                      <a:pt x="393687" y="628650"/>
                    </a:lnTo>
                    <a:lnTo>
                      <a:pt x="390715" y="631190"/>
                    </a:lnTo>
                    <a:lnTo>
                      <a:pt x="388454" y="632739"/>
                    </a:lnTo>
                    <a:lnTo>
                      <a:pt x="388454" y="636270"/>
                    </a:lnTo>
                    <a:lnTo>
                      <a:pt x="387045" y="637540"/>
                    </a:lnTo>
                    <a:lnTo>
                      <a:pt x="386219" y="637540"/>
                    </a:lnTo>
                    <a:lnTo>
                      <a:pt x="386219" y="641350"/>
                    </a:lnTo>
                    <a:lnTo>
                      <a:pt x="385940" y="641350"/>
                    </a:lnTo>
                    <a:lnTo>
                      <a:pt x="383641" y="640080"/>
                    </a:lnTo>
                    <a:lnTo>
                      <a:pt x="386003" y="638810"/>
                    </a:lnTo>
                    <a:lnTo>
                      <a:pt x="386219" y="641350"/>
                    </a:lnTo>
                    <a:lnTo>
                      <a:pt x="386219" y="637540"/>
                    </a:lnTo>
                    <a:lnTo>
                      <a:pt x="384467" y="637540"/>
                    </a:lnTo>
                    <a:lnTo>
                      <a:pt x="384517" y="636270"/>
                    </a:lnTo>
                    <a:lnTo>
                      <a:pt x="385927" y="635000"/>
                    </a:lnTo>
                    <a:lnTo>
                      <a:pt x="388378" y="635000"/>
                    </a:lnTo>
                    <a:lnTo>
                      <a:pt x="388454" y="636270"/>
                    </a:lnTo>
                    <a:lnTo>
                      <a:pt x="388454" y="632739"/>
                    </a:lnTo>
                    <a:lnTo>
                      <a:pt x="386994" y="633730"/>
                    </a:lnTo>
                    <a:lnTo>
                      <a:pt x="386029" y="632460"/>
                    </a:lnTo>
                    <a:lnTo>
                      <a:pt x="386308" y="631190"/>
                    </a:lnTo>
                    <a:lnTo>
                      <a:pt x="389407" y="629920"/>
                    </a:lnTo>
                    <a:lnTo>
                      <a:pt x="390652" y="628650"/>
                    </a:lnTo>
                    <a:lnTo>
                      <a:pt x="391985" y="627380"/>
                    </a:lnTo>
                    <a:lnTo>
                      <a:pt x="393534" y="628650"/>
                    </a:lnTo>
                    <a:lnTo>
                      <a:pt x="393687" y="628650"/>
                    </a:lnTo>
                    <a:lnTo>
                      <a:pt x="393687" y="625614"/>
                    </a:lnTo>
                    <a:lnTo>
                      <a:pt x="392823" y="626110"/>
                    </a:lnTo>
                    <a:lnTo>
                      <a:pt x="391185" y="626110"/>
                    </a:lnTo>
                    <a:lnTo>
                      <a:pt x="390169" y="624954"/>
                    </a:lnTo>
                    <a:lnTo>
                      <a:pt x="388302" y="626110"/>
                    </a:lnTo>
                    <a:lnTo>
                      <a:pt x="388162" y="626110"/>
                    </a:lnTo>
                    <a:lnTo>
                      <a:pt x="388162" y="627380"/>
                    </a:lnTo>
                    <a:lnTo>
                      <a:pt x="387540" y="628650"/>
                    </a:lnTo>
                    <a:lnTo>
                      <a:pt x="386270" y="629920"/>
                    </a:lnTo>
                    <a:lnTo>
                      <a:pt x="385572" y="629920"/>
                    </a:lnTo>
                    <a:lnTo>
                      <a:pt x="385572" y="631190"/>
                    </a:lnTo>
                    <a:lnTo>
                      <a:pt x="383692" y="631977"/>
                    </a:lnTo>
                    <a:lnTo>
                      <a:pt x="383692" y="636168"/>
                    </a:lnTo>
                    <a:lnTo>
                      <a:pt x="383628" y="636435"/>
                    </a:lnTo>
                    <a:lnTo>
                      <a:pt x="383082" y="637540"/>
                    </a:lnTo>
                    <a:lnTo>
                      <a:pt x="382193" y="637540"/>
                    </a:lnTo>
                    <a:lnTo>
                      <a:pt x="382651" y="640080"/>
                    </a:lnTo>
                    <a:lnTo>
                      <a:pt x="379133" y="640080"/>
                    </a:lnTo>
                    <a:lnTo>
                      <a:pt x="379920" y="638810"/>
                    </a:lnTo>
                    <a:lnTo>
                      <a:pt x="380809" y="637540"/>
                    </a:lnTo>
                    <a:lnTo>
                      <a:pt x="380873" y="633730"/>
                    </a:lnTo>
                    <a:lnTo>
                      <a:pt x="383159" y="633730"/>
                    </a:lnTo>
                    <a:lnTo>
                      <a:pt x="383692" y="636168"/>
                    </a:lnTo>
                    <a:lnTo>
                      <a:pt x="383692" y="631977"/>
                    </a:lnTo>
                    <a:lnTo>
                      <a:pt x="382536" y="632460"/>
                    </a:lnTo>
                    <a:lnTo>
                      <a:pt x="382651" y="629920"/>
                    </a:lnTo>
                    <a:lnTo>
                      <a:pt x="384543" y="629920"/>
                    </a:lnTo>
                    <a:lnTo>
                      <a:pt x="385572" y="631190"/>
                    </a:lnTo>
                    <a:lnTo>
                      <a:pt x="385572" y="629920"/>
                    </a:lnTo>
                    <a:lnTo>
                      <a:pt x="384632" y="629920"/>
                    </a:lnTo>
                    <a:lnTo>
                      <a:pt x="384733" y="628650"/>
                    </a:lnTo>
                    <a:lnTo>
                      <a:pt x="385851" y="627380"/>
                    </a:lnTo>
                    <a:lnTo>
                      <a:pt x="388162" y="627380"/>
                    </a:lnTo>
                    <a:lnTo>
                      <a:pt x="388162" y="626110"/>
                    </a:lnTo>
                    <a:lnTo>
                      <a:pt x="384568" y="626110"/>
                    </a:lnTo>
                    <a:lnTo>
                      <a:pt x="382562" y="628650"/>
                    </a:lnTo>
                    <a:lnTo>
                      <a:pt x="380593" y="628650"/>
                    </a:lnTo>
                    <a:lnTo>
                      <a:pt x="378777" y="631190"/>
                    </a:lnTo>
                    <a:lnTo>
                      <a:pt x="377685" y="631190"/>
                    </a:lnTo>
                    <a:lnTo>
                      <a:pt x="376796" y="632460"/>
                    </a:lnTo>
                    <a:lnTo>
                      <a:pt x="377850" y="632460"/>
                    </a:lnTo>
                    <a:lnTo>
                      <a:pt x="378980" y="631190"/>
                    </a:lnTo>
                    <a:lnTo>
                      <a:pt x="379628" y="631190"/>
                    </a:lnTo>
                    <a:lnTo>
                      <a:pt x="380441" y="629920"/>
                    </a:lnTo>
                    <a:lnTo>
                      <a:pt x="380631" y="632460"/>
                    </a:lnTo>
                    <a:lnTo>
                      <a:pt x="376796" y="636270"/>
                    </a:lnTo>
                    <a:lnTo>
                      <a:pt x="377532" y="636270"/>
                    </a:lnTo>
                    <a:lnTo>
                      <a:pt x="378802" y="637540"/>
                    </a:lnTo>
                    <a:lnTo>
                      <a:pt x="378396" y="638822"/>
                    </a:lnTo>
                    <a:lnTo>
                      <a:pt x="378079" y="639445"/>
                    </a:lnTo>
                    <a:lnTo>
                      <a:pt x="380047" y="641350"/>
                    </a:lnTo>
                    <a:lnTo>
                      <a:pt x="378917" y="642620"/>
                    </a:lnTo>
                    <a:lnTo>
                      <a:pt x="378320" y="642620"/>
                    </a:lnTo>
                    <a:lnTo>
                      <a:pt x="380377" y="643890"/>
                    </a:lnTo>
                    <a:lnTo>
                      <a:pt x="379425" y="645160"/>
                    </a:lnTo>
                    <a:lnTo>
                      <a:pt x="378714" y="646430"/>
                    </a:lnTo>
                    <a:lnTo>
                      <a:pt x="379044" y="646430"/>
                    </a:lnTo>
                    <a:lnTo>
                      <a:pt x="379818" y="646430"/>
                    </a:lnTo>
                    <a:lnTo>
                      <a:pt x="380504" y="645160"/>
                    </a:lnTo>
                    <a:lnTo>
                      <a:pt x="381774" y="643890"/>
                    </a:lnTo>
                    <a:lnTo>
                      <a:pt x="380568" y="642620"/>
                    </a:lnTo>
                    <a:lnTo>
                      <a:pt x="381190" y="641350"/>
                    </a:lnTo>
                    <a:lnTo>
                      <a:pt x="383273" y="641350"/>
                    </a:lnTo>
                    <a:lnTo>
                      <a:pt x="382892" y="643890"/>
                    </a:lnTo>
                    <a:lnTo>
                      <a:pt x="383286" y="643890"/>
                    </a:lnTo>
                    <a:lnTo>
                      <a:pt x="383590" y="645160"/>
                    </a:lnTo>
                    <a:lnTo>
                      <a:pt x="383374" y="646430"/>
                    </a:lnTo>
                    <a:lnTo>
                      <a:pt x="382905" y="647700"/>
                    </a:lnTo>
                    <a:lnTo>
                      <a:pt x="382054" y="647700"/>
                    </a:lnTo>
                    <a:lnTo>
                      <a:pt x="382054" y="652780"/>
                    </a:lnTo>
                    <a:lnTo>
                      <a:pt x="381711" y="653542"/>
                    </a:lnTo>
                    <a:lnTo>
                      <a:pt x="381711" y="671830"/>
                    </a:lnTo>
                    <a:lnTo>
                      <a:pt x="381495" y="673100"/>
                    </a:lnTo>
                    <a:lnTo>
                      <a:pt x="381330" y="673100"/>
                    </a:lnTo>
                    <a:lnTo>
                      <a:pt x="381330" y="675640"/>
                    </a:lnTo>
                    <a:lnTo>
                      <a:pt x="379628" y="676910"/>
                    </a:lnTo>
                    <a:lnTo>
                      <a:pt x="378345" y="676910"/>
                    </a:lnTo>
                    <a:lnTo>
                      <a:pt x="375920" y="675640"/>
                    </a:lnTo>
                    <a:lnTo>
                      <a:pt x="377190" y="674370"/>
                    </a:lnTo>
                    <a:lnTo>
                      <a:pt x="378244" y="674370"/>
                    </a:lnTo>
                    <a:lnTo>
                      <a:pt x="381330" y="675640"/>
                    </a:lnTo>
                    <a:lnTo>
                      <a:pt x="381330" y="673100"/>
                    </a:lnTo>
                    <a:lnTo>
                      <a:pt x="380784" y="673100"/>
                    </a:lnTo>
                    <a:lnTo>
                      <a:pt x="380860" y="671830"/>
                    </a:lnTo>
                    <a:lnTo>
                      <a:pt x="381711" y="671830"/>
                    </a:lnTo>
                    <a:lnTo>
                      <a:pt x="381711" y="653542"/>
                    </a:lnTo>
                    <a:lnTo>
                      <a:pt x="381482" y="654050"/>
                    </a:lnTo>
                    <a:lnTo>
                      <a:pt x="377317" y="654050"/>
                    </a:lnTo>
                    <a:lnTo>
                      <a:pt x="378802" y="651510"/>
                    </a:lnTo>
                    <a:lnTo>
                      <a:pt x="379272" y="651510"/>
                    </a:lnTo>
                    <a:lnTo>
                      <a:pt x="381546" y="652780"/>
                    </a:lnTo>
                    <a:lnTo>
                      <a:pt x="382054" y="652780"/>
                    </a:lnTo>
                    <a:lnTo>
                      <a:pt x="382054" y="647700"/>
                    </a:lnTo>
                    <a:lnTo>
                      <a:pt x="381825" y="647700"/>
                    </a:lnTo>
                    <a:lnTo>
                      <a:pt x="379349" y="650240"/>
                    </a:lnTo>
                    <a:lnTo>
                      <a:pt x="376821" y="650240"/>
                    </a:lnTo>
                    <a:lnTo>
                      <a:pt x="377355" y="651510"/>
                    </a:lnTo>
                    <a:lnTo>
                      <a:pt x="376453" y="652780"/>
                    </a:lnTo>
                    <a:lnTo>
                      <a:pt x="375513" y="652780"/>
                    </a:lnTo>
                    <a:lnTo>
                      <a:pt x="374256" y="654050"/>
                    </a:lnTo>
                    <a:lnTo>
                      <a:pt x="373900" y="654050"/>
                    </a:lnTo>
                    <a:lnTo>
                      <a:pt x="372872" y="655789"/>
                    </a:lnTo>
                    <a:lnTo>
                      <a:pt x="374167" y="656590"/>
                    </a:lnTo>
                    <a:lnTo>
                      <a:pt x="375234" y="654050"/>
                    </a:lnTo>
                    <a:lnTo>
                      <a:pt x="379945" y="655320"/>
                    </a:lnTo>
                    <a:lnTo>
                      <a:pt x="379006" y="656590"/>
                    </a:lnTo>
                    <a:lnTo>
                      <a:pt x="376364" y="656590"/>
                    </a:lnTo>
                    <a:lnTo>
                      <a:pt x="377266" y="657860"/>
                    </a:lnTo>
                    <a:lnTo>
                      <a:pt x="380860" y="657860"/>
                    </a:lnTo>
                    <a:lnTo>
                      <a:pt x="378739" y="660400"/>
                    </a:lnTo>
                    <a:lnTo>
                      <a:pt x="378904" y="661670"/>
                    </a:lnTo>
                    <a:lnTo>
                      <a:pt x="380441" y="661670"/>
                    </a:lnTo>
                    <a:lnTo>
                      <a:pt x="380631" y="662940"/>
                    </a:lnTo>
                    <a:lnTo>
                      <a:pt x="380263" y="662940"/>
                    </a:lnTo>
                    <a:lnTo>
                      <a:pt x="379133" y="664654"/>
                    </a:lnTo>
                    <a:lnTo>
                      <a:pt x="380453" y="665480"/>
                    </a:lnTo>
                    <a:lnTo>
                      <a:pt x="380580" y="666750"/>
                    </a:lnTo>
                    <a:lnTo>
                      <a:pt x="380580" y="668324"/>
                    </a:lnTo>
                    <a:lnTo>
                      <a:pt x="380441" y="668972"/>
                    </a:lnTo>
                    <a:lnTo>
                      <a:pt x="380555" y="669290"/>
                    </a:lnTo>
                    <a:lnTo>
                      <a:pt x="381127" y="670560"/>
                    </a:lnTo>
                    <a:lnTo>
                      <a:pt x="377774" y="673100"/>
                    </a:lnTo>
                    <a:lnTo>
                      <a:pt x="374777" y="673100"/>
                    </a:lnTo>
                    <a:lnTo>
                      <a:pt x="375208" y="672033"/>
                    </a:lnTo>
                    <a:lnTo>
                      <a:pt x="372148" y="673100"/>
                    </a:lnTo>
                    <a:lnTo>
                      <a:pt x="372529" y="673100"/>
                    </a:lnTo>
                    <a:lnTo>
                      <a:pt x="375729" y="674370"/>
                    </a:lnTo>
                    <a:lnTo>
                      <a:pt x="373367" y="676910"/>
                    </a:lnTo>
                    <a:lnTo>
                      <a:pt x="374573" y="676910"/>
                    </a:lnTo>
                    <a:lnTo>
                      <a:pt x="376428" y="678180"/>
                    </a:lnTo>
                    <a:lnTo>
                      <a:pt x="377228" y="678180"/>
                    </a:lnTo>
                    <a:lnTo>
                      <a:pt x="376466" y="679450"/>
                    </a:lnTo>
                    <a:lnTo>
                      <a:pt x="374726" y="679450"/>
                    </a:lnTo>
                    <a:lnTo>
                      <a:pt x="373392" y="681113"/>
                    </a:lnTo>
                    <a:lnTo>
                      <a:pt x="374992" y="681748"/>
                    </a:lnTo>
                    <a:lnTo>
                      <a:pt x="376529" y="679450"/>
                    </a:lnTo>
                    <a:lnTo>
                      <a:pt x="377672" y="679450"/>
                    </a:lnTo>
                    <a:lnTo>
                      <a:pt x="379755" y="678180"/>
                    </a:lnTo>
                    <a:lnTo>
                      <a:pt x="382181" y="678180"/>
                    </a:lnTo>
                    <a:lnTo>
                      <a:pt x="381469" y="680224"/>
                    </a:lnTo>
                    <a:lnTo>
                      <a:pt x="382371" y="680720"/>
                    </a:lnTo>
                    <a:lnTo>
                      <a:pt x="381038" y="681990"/>
                    </a:lnTo>
                    <a:lnTo>
                      <a:pt x="380923" y="683285"/>
                    </a:lnTo>
                    <a:lnTo>
                      <a:pt x="378180" y="685800"/>
                    </a:lnTo>
                    <a:lnTo>
                      <a:pt x="375856" y="685800"/>
                    </a:lnTo>
                    <a:lnTo>
                      <a:pt x="375856" y="687070"/>
                    </a:lnTo>
                    <a:lnTo>
                      <a:pt x="374929" y="689610"/>
                    </a:lnTo>
                    <a:lnTo>
                      <a:pt x="374027" y="689610"/>
                    </a:lnTo>
                    <a:lnTo>
                      <a:pt x="371741" y="688695"/>
                    </a:lnTo>
                    <a:lnTo>
                      <a:pt x="371741" y="689610"/>
                    </a:lnTo>
                    <a:lnTo>
                      <a:pt x="371436" y="691134"/>
                    </a:lnTo>
                    <a:lnTo>
                      <a:pt x="371436" y="694690"/>
                    </a:lnTo>
                    <a:lnTo>
                      <a:pt x="371259" y="694690"/>
                    </a:lnTo>
                    <a:lnTo>
                      <a:pt x="371259" y="698500"/>
                    </a:lnTo>
                    <a:lnTo>
                      <a:pt x="371132" y="698665"/>
                    </a:lnTo>
                    <a:lnTo>
                      <a:pt x="371132" y="706120"/>
                    </a:lnTo>
                    <a:lnTo>
                      <a:pt x="369811" y="707390"/>
                    </a:lnTo>
                    <a:lnTo>
                      <a:pt x="369265" y="706120"/>
                    </a:lnTo>
                    <a:lnTo>
                      <a:pt x="368325" y="706120"/>
                    </a:lnTo>
                    <a:lnTo>
                      <a:pt x="369112" y="704850"/>
                    </a:lnTo>
                    <a:lnTo>
                      <a:pt x="371119" y="704850"/>
                    </a:lnTo>
                    <a:lnTo>
                      <a:pt x="371132" y="706120"/>
                    </a:lnTo>
                    <a:lnTo>
                      <a:pt x="371132" y="698665"/>
                    </a:lnTo>
                    <a:lnTo>
                      <a:pt x="370268" y="699770"/>
                    </a:lnTo>
                    <a:lnTo>
                      <a:pt x="369735" y="698500"/>
                    </a:lnTo>
                    <a:lnTo>
                      <a:pt x="371259" y="698500"/>
                    </a:lnTo>
                    <a:lnTo>
                      <a:pt x="371259" y="694690"/>
                    </a:lnTo>
                    <a:lnTo>
                      <a:pt x="368871" y="694690"/>
                    </a:lnTo>
                    <a:lnTo>
                      <a:pt x="368871" y="701040"/>
                    </a:lnTo>
                    <a:lnTo>
                      <a:pt x="365201" y="701040"/>
                    </a:lnTo>
                    <a:lnTo>
                      <a:pt x="365658" y="699770"/>
                    </a:lnTo>
                    <a:lnTo>
                      <a:pt x="366623" y="698500"/>
                    </a:lnTo>
                    <a:lnTo>
                      <a:pt x="367995" y="698500"/>
                    </a:lnTo>
                    <a:lnTo>
                      <a:pt x="368871" y="701040"/>
                    </a:lnTo>
                    <a:lnTo>
                      <a:pt x="368871" y="694690"/>
                    </a:lnTo>
                    <a:lnTo>
                      <a:pt x="368515" y="694690"/>
                    </a:lnTo>
                    <a:lnTo>
                      <a:pt x="368858" y="693420"/>
                    </a:lnTo>
                    <a:lnTo>
                      <a:pt x="370497" y="693420"/>
                    </a:lnTo>
                    <a:lnTo>
                      <a:pt x="371436" y="694690"/>
                    </a:lnTo>
                    <a:lnTo>
                      <a:pt x="371436" y="691134"/>
                    </a:lnTo>
                    <a:lnTo>
                      <a:pt x="371233" y="692150"/>
                    </a:lnTo>
                    <a:lnTo>
                      <a:pt x="369836" y="692150"/>
                    </a:lnTo>
                    <a:lnTo>
                      <a:pt x="368820" y="693420"/>
                    </a:lnTo>
                    <a:lnTo>
                      <a:pt x="367588" y="692150"/>
                    </a:lnTo>
                    <a:lnTo>
                      <a:pt x="367753" y="690880"/>
                    </a:lnTo>
                    <a:lnTo>
                      <a:pt x="367919" y="689610"/>
                    </a:lnTo>
                    <a:lnTo>
                      <a:pt x="371741" y="689610"/>
                    </a:lnTo>
                    <a:lnTo>
                      <a:pt x="371741" y="688695"/>
                    </a:lnTo>
                    <a:lnTo>
                      <a:pt x="370890" y="688340"/>
                    </a:lnTo>
                    <a:lnTo>
                      <a:pt x="372287" y="687070"/>
                    </a:lnTo>
                    <a:lnTo>
                      <a:pt x="375856" y="687070"/>
                    </a:lnTo>
                    <a:lnTo>
                      <a:pt x="375856" y="685800"/>
                    </a:lnTo>
                    <a:lnTo>
                      <a:pt x="375208" y="685800"/>
                    </a:lnTo>
                    <a:lnTo>
                      <a:pt x="376288" y="684530"/>
                    </a:lnTo>
                    <a:lnTo>
                      <a:pt x="377088" y="681990"/>
                    </a:lnTo>
                    <a:lnTo>
                      <a:pt x="375615" y="681990"/>
                    </a:lnTo>
                    <a:lnTo>
                      <a:pt x="375577" y="683260"/>
                    </a:lnTo>
                    <a:lnTo>
                      <a:pt x="375475" y="684555"/>
                    </a:lnTo>
                    <a:lnTo>
                      <a:pt x="372757" y="685800"/>
                    </a:lnTo>
                    <a:lnTo>
                      <a:pt x="368007" y="685800"/>
                    </a:lnTo>
                    <a:lnTo>
                      <a:pt x="370840" y="687070"/>
                    </a:lnTo>
                    <a:lnTo>
                      <a:pt x="368185" y="688340"/>
                    </a:lnTo>
                    <a:lnTo>
                      <a:pt x="368058" y="687070"/>
                    </a:lnTo>
                    <a:lnTo>
                      <a:pt x="367931" y="685800"/>
                    </a:lnTo>
                    <a:lnTo>
                      <a:pt x="370789" y="684530"/>
                    </a:lnTo>
                    <a:lnTo>
                      <a:pt x="371856" y="681990"/>
                    </a:lnTo>
                    <a:lnTo>
                      <a:pt x="370547" y="681990"/>
                    </a:lnTo>
                    <a:lnTo>
                      <a:pt x="369709" y="684530"/>
                    </a:lnTo>
                    <a:lnTo>
                      <a:pt x="369341" y="684530"/>
                    </a:lnTo>
                    <a:lnTo>
                      <a:pt x="366903" y="683437"/>
                    </a:lnTo>
                    <a:lnTo>
                      <a:pt x="366903" y="687070"/>
                    </a:lnTo>
                    <a:lnTo>
                      <a:pt x="366369" y="689610"/>
                    </a:lnTo>
                    <a:lnTo>
                      <a:pt x="366776" y="689610"/>
                    </a:lnTo>
                    <a:lnTo>
                      <a:pt x="366699" y="693420"/>
                    </a:lnTo>
                    <a:lnTo>
                      <a:pt x="366649" y="694690"/>
                    </a:lnTo>
                    <a:lnTo>
                      <a:pt x="366356" y="694690"/>
                    </a:lnTo>
                    <a:lnTo>
                      <a:pt x="366356" y="697230"/>
                    </a:lnTo>
                    <a:lnTo>
                      <a:pt x="364324" y="699770"/>
                    </a:lnTo>
                    <a:lnTo>
                      <a:pt x="363766" y="697230"/>
                    </a:lnTo>
                    <a:lnTo>
                      <a:pt x="366356" y="697230"/>
                    </a:lnTo>
                    <a:lnTo>
                      <a:pt x="366356" y="694690"/>
                    </a:lnTo>
                    <a:lnTo>
                      <a:pt x="364820" y="695960"/>
                    </a:lnTo>
                    <a:lnTo>
                      <a:pt x="364070" y="694690"/>
                    </a:lnTo>
                    <a:lnTo>
                      <a:pt x="363524" y="693420"/>
                    </a:lnTo>
                    <a:lnTo>
                      <a:pt x="366699" y="693420"/>
                    </a:lnTo>
                    <a:lnTo>
                      <a:pt x="366699" y="689711"/>
                    </a:lnTo>
                    <a:lnTo>
                      <a:pt x="365772" y="690880"/>
                    </a:lnTo>
                    <a:lnTo>
                      <a:pt x="364363" y="690880"/>
                    </a:lnTo>
                    <a:lnTo>
                      <a:pt x="364426" y="689610"/>
                    </a:lnTo>
                    <a:lnTo>
                      <a:pt x="366369" y="689610"/>
                    </a:lnTo>
                    <a:lnTo>
                      <a:pt x="365658" y="688340"/>
                    </a:lnTo>
                    <a:lnTo>
                      <a:pt x="364477" y="688340"/>
                    </a:lnTo>
                    <a:lnTo>
                      <a:pt x="366623" y="687070"/>
                    </a:lnTo>
                    <a:lnTo>
                      <a:pt x="366903" y="687070"/>
                    </a:lnTo>
                    <a:lnTo>
                      <a:pt x="366903" y="683437"/>
                    </a:lnTo>
                    <a:lnTo>
                      <a:pt x="366522" y="683260"/>
                    </a:lnTo>
                    <a:lnTo>
                      <a:pt x="367030" y="681990"/>
                    </a:lnTo>
                    <a:lnTo>
                      <a:pt x="367753" y="680720"/>
                    </a:lnTo>
                    <a:lnTo>
                      <a:pt x="367030" y="680720"/>
                    </a:lnTo>
                    <a:lnTo>
                      <a:pt x="367423" y="676910"/>
                    </a:lnTo>
                    <a:lnTo>
                      <a:pt x="371665" y="676910"/>
                    </a:lnTo>
                    <a:lnTo>
                      <a:pt x="369735" y="679450"/>
                    </a:lnTo>
                    <a:lnTo>
                      <a:pt x="370928" y="679450"/>
                    </a:lnTo>
                    <a:lnTo>
                      <a:pt x="372935" y="676910"/>
                    </a:lnTo>
                    <a:lnTo>
                      <a:pt x="372694" y="676910"/>
                    </a:lnTo>
                    <a:lnTo>
                      <a:pt x="369925" y="675640"/>
                    </a:lnTo>
                    <a:lnTo>
                      <a:pt x="371970" y="673100"/>
                    </a:lnTo>
                    <a:lnTo>
                      <a:pt x="370446" y="673100"/>
                    </a:lnTo>
                    <a:lnTo>
                      <a:pt x="370446" y="674370"/>
                    </a:lnTo>
                    <a:lnTo>
                      <a:pt x="369608" y="674370"/>
                    </a:lnTo>
                    <a:lnTo>
                      <a:pt x="369595" y="675640"/>
                    </a:lnTo>
                    <a:lnTo>
                      <a:pt x="368109" y="675640"/>
                    </a:lnTo>
                    <a:lnTo>
                      <a:pt x="367652" y="673100"/>
                    </a:lnTo>
                    <a:lnTo>
                      <a:pt x="367817" y="673100"/>
                    </a:lnTo>
                    <a:lnTo>
                      <a:pt x="370446" y="674370"/>
                    </a:lnTo>
                    <a:lnTo>
                      <a:pt x="370446" y="673100"/>
                    </a:lnTo>
                    <a:lnTo>
                      <a:pt x="369328" y="673100"/>
                    </a:lnTo>
                    <a:lnTo>
                      <a:pt x="369874" y="670560"/>
                    </a:lnTo>
                    <a:lnTo>
                      <a:pt x="369150" y="671830"/>
                    </a:lnTo>
                    <a:lnTo>
                      <a:pt x="368122" y="671830"/>
                    </a:lnTo>
                    <a:lnTo>
                      <a:pt x="367499" y="673100"/>
                    </a:lnTo>
                    <a:lnTo>
                      <a:pt x="367449" y="674370"/>
                    </a:lnTo>
                    <a:lnTo>
                      <a:pt x="366395" y="675640"/>
                    </a:lnTo>
                    <a:lnTo>
                      <a:pt x="365925" y="675640"/>
                    </a:lnTo>
                    <a:lnTo>
                      <a:pt x="365772" y="674370"/>
                    </a:lnTo>
                    <a:lnTo>
                      <a:pt x="367449" y="674370"/>
                    </a:lnTo>
                    <a:lnTo>
                      <a:pt x="367449" y="673036"/>
                    </a:lnTo>
                    <a:lnTo>
                      <a:pt x="366585" y="671830"/>
                    </a:lnTo>
                    <a:lnTo>
                      <a:pt x="365455" y="671830"/>
                    </a:lnTo>
                    <a:lnTo>
                      <a:pt x="365137" y="670610"/>
                    </a:lnTo>
                    <a:lnTo>
                      <a:pt x="365137" y="681990"/>
                    </a:lnTo>
                    <a:lnTo>
                      <a:pt x="364947" y="683260"/>
                    </a:lnTo>
                    <a:lnTo>
                      <a:pt x="363982" y="683260"/>
                    </a:lnTo>
                    <a:lnTo>
                      <a:pt x="363601" y="684263"/>
                    </a:lnTo>
                    <a:lnTo>
                      <a:pt x="363601" y="687070"/>
                    </a:lnTo>
                    <a:lnTo>
                      <a:pt x="363220" y="688340"/>
                    </a:lnTo>
                    <a:lnTo>
                      <a:pt x="362419" y="688340"/>
                    </a:lnTo>
                    <a:lnTo>
                      <a:pt x="362254" y="688086"/>
                    </a:lnTo>
                    <a:lnTo>
                      <a:pt x="362254" y="689610"/>
                    </a:lnTo>
                    <a:lnTo>
                      <a:pt x="361924" y="692150"/>
                    </a:lnTo>
                    <a:lnTo>
                      <a:pt x="361429" y="692150"/>
                    </a:lnTo>
                    <a:lnTo>
                      <a:pt x="361543" y="689610"/>
                    </a:lnTo>
                    <a:lnTo>
                      <a:pt x="362254" y="689610"/>
                    </a:lnTo>
                    <a:lnTo>
                      <a:pt x="362254" y="688086"/>
                    </a:lnTo>
                    <a:lnTo>
                      <a:pt x="361607" y="687070"/>
                    </a:lnTo>
                    <a:lnTo>
                      <a:pt x="363601" y="687070"/>
                    </a:lnTo>
                    <a:lnTo>
                      <a:pt x="363601" y="684263"/>
                    </a:lnTo>
                    <a:lnTo>
                      <a:pt x="363499" y="684530"/>
                    </a:lnTo>
                    <a:lnTo>
                      <a:pt x="362508" y="684530"/>
                    </a:lnTo>
                    <a:lnTo>
                      <a:pt x="362686" y="683260"/>
                    </a:lnTo>
                    <a:lnTo>
                      <a:pt x="363308" y="681990"/>
                    </a:lnTo>
                    <a:lnTo>
                      <a:pt x="365137" y="681990"/>
                    </a:lnTo>
                    <a:lnTo>
                      <a:pt x="365137" y="670610"/>
                    </a:lnTo>
                    <a:lnTo>
                      <a:pt x="365874" y="670560"/>
                    </a:lnTo>
                    <a:lnTo>
                      <a:pt x="364172" y="669290"/>
                    </a:lnTo>
                    <a:lnTo>
                      <a:pt x="363016" y="670560"/>
                    </a:lnTo>
                    <a:lnTo>
                      <a:pt x="363105" y="668020"/>
                    </a:lnTo>
                    <a:lnTo>
                      <a:pt x="362559" y="668020"/>
                    </a:lnTo>
                    <a:lnTo>
                      <a:pt x="362064" y="664210"/>
                    </a:lnTo>
                    <a:lnTo>
                      <a:pt x="364274" y="664210"/>
                    </a:lnTo>
                    <a:lnTo>
                      <a:pt x="364705" y="662940"/>
                    </a:lnTo>
                    <a:lnTo>
                      <a:pt x="365137" y="661670"/>
                    </a:lnTo>
                    <a:lnTo>
                      <a:pt x="366953" y="660400"/>
                    </a:lnTo>
                    <a:lnTo>
                      <a:pt x="367525" y="662940"/>
                    </a:lnTo>
                    <a:lnTo>
                      <a:pt x="366407" y="662940"/>
                    </a:lnTo>
                    <a:lnTo>
                      <a:pt x="366522" y="664210"/>
                    </a:lnTo>
                    <a:lnTo>
                      <a:pt x="366826" y="665480"/>
                    </a:lnTo>
                    <a:lnTo>
                      <a:pt x="366496" y="665480"/>
                    </a:lnTo>
                    <a:lnTo>
                      <a:pt x="365709" y="666750"/>
                    </a:lnTo>
                    <a:lnTo>
                      <a:pt x="364528" y="666750"/>
                    </a:lnTo>
                    <a:lnTo>
                      <a:pt x="363689" y="668020"/>
                    </a:lnTo>
                    <a:lnTo>
                      <a:pt x="363105" y="668020"/>
                    </a:lnTo>
                    <a:lnTo>
                      <a:pt x="366344" y="669290"/>
                    </a:lnTo>
                    <a:lnTo>
                      <a:pt x="365874" y="670560"/>
                    </a:lnTo>
                    <a:lnTo>
                      <a:pt x="366776" y="669290"/>
                    </a:lnTo>
                    <a:lnTo>
                      <a:pt x="368566" y="669290"/>
                    </a:lnTo>
                    <a:lnTo>
                      <a:pt x="369900" y="668020"/>
                    </a:lnTo>
                    <a:lnTo>
                      <a:pt x="370928" y="668020"/>
                    </a:lnTo>
                    <a:lnTo>
                      <a:pt x="372605" y="664210"/>
                    </a:lnTo>
                    <a:lnTo>
                      <a:pt x="372033" y="664210"/>
                    </a:lnTo>
                    <a:lnTo>
                      <a:pt x="371957" y="661670"/>
                    </a:lnTo>
                    <a:lnTo>
                      <a:pt x="371868" y="664210"/>
                    </a:lnTo>
                    <a:lnTo>
                      <a:pt x="371614" y="665480"/>
                    </a:lnTo>
                    <a:lnTo>
                      <a:pt x="369887" y="665480"/>
                    </a:lnTo>
                    <a:lnTo>
                      <a:pt x="369811" y="664210"/>
                    </a:lnTo>
                    <a:lnTo>
                      <a:pt x="371868" y="664210"/>
                    </a:lnTo>
                    <a:lnTo>
                      <a:pt x="371868" y="661670"/>
                    </a:lnTo>
                    <a:lnTo>
                      <a:pt x="370014" y="661670"/>
                    </a:lnTo>
                    <a:lnTo>
                      <a:pt x="372389" y="660400"/>
                    </a:lnTo>
                    <a:lnTo>
                      <a:pt x="369989" y="660400"/>
                    </a:lnTo>
                    <a:lnTo>
                      <a:pt x="369989" y="662940"/>
                    </a:lnTo>
                    <a:lnTo>
                      <a:pt x="369201" y="662940"/>
                    </a:lnTo>
                    <a:lnTo>
                      <a:pt x="369201" y="666750"/>
                    </a:lnTo>
                    <a:lnTo>
                      <a:pt x="367944" y="668020"/>
                    </a:lnTo>
                    <a:lnTo>
                      <a:pt x="367233" y="668020"/>
                    </a:lnTo>
                    <a:lnTo>
                      <a:pt x="366826" y="666750"/>
                    </a:lnTo>
                    <a:lnTo>
                      <a:pt x="367271" y="665480"/>
                    </a:lnTo>
                    <a:lnTo>
                      <a:pt x="368490" y="665480"/>
                    </a:lnTo>
                    <a:lnTo>
                      <a:pt x="368922" y="666750"/>
                    </a:lnTo>
                    <a:lnTo>
                      <a:pt x="369201" y="666750"/>
                    </a:lnTo>
                    <a:lnTo>
                      <a:pt x="369201" y="662940"/>
                    </a:lnTo>
                    <a:lnTo>
                      <a:pt x="368325" y="662940"/>
                    </a:lnTo>
                    <a:lnTo>
                      <a:pt x="368490" y="661670"/>
                    </a:lnTo>
                    <a:lnTo>
                      <a:pt x="369620" y="661670"/>
                    </a:lnTo>
                    <a:lnTo>
                      <a:pt x="369989" y="662940"/>
                    </a:lnTo>
                    <a:lnTo>
                      <a:pt x="369989" y="660400"/>
                    </a:lnTo>
                    <a:lnTo>
                      <a:pt x="369074" y="660400"/>
                    </a:lnTo>
                    <a:lnTo>
                      <a:pt x="369036" y="659358"/>
                    </a:lnTo>
                    <a:lnTo>
                      <a:pt x="368223" y="660400"/>
                    </a:lnTo>
                    <a:lnTo>
                      <a:pt x="365455" y="659130"/>
                    </a:lnTo>
                    <a:lnTo>
                      <a:pt x="364934" y="656590"/>
                    </a:lnTo>
                    <a:lnTo>
                      <a:pt x="366725" y="655320"/>
                    </a:lnTo>
                    <a:lnTo>
                      <a:pt x="366826" y="654050"/>
                    </a:lnTo>
                    <a:lnTo>
                      <a:pt x="367766" y="654050"/>
                    </a:lnTo>
                    <a:lnTo>
                      <a:pt x="368985" y="652780"/>
                    </a:lnTo>
                    <a:lnTo>
                      <a:pt x="370154" y="654050"/>
                    </a:lnTo>
                    <a:lnTo>
                      <a:pt x="371386" y="654050"/>
                    </a:lnTo>
                    <a:lnTo>
                      <a:pt x="371729" y="652780"/>
                    </a:lnTo>
                    <a:lnTo>
                      <a:pt x="371195" y="651510"/>
                    </a:lnTo>
                    <a:lnTo>
                      <a:pt x="375513" y="650240"/>
                    </a:lnTo>
                    <a:lnTo>
                      <a:pt x="375196" y="648970"/>
                    </a:lnTo>
                    <a:lnTo>
                      <a:pt x="376618" y="648970"/>
                    </a:lnTo>
                    <a:lnTo>
                      <a:pt x="377342" y="646430"/>
                    </a:lnTo>
                    <a:lnTo>
                      <a:pt x="376567" y="646430"/>
                    </a:lnTo>
                    <a:lnTo>
                      <a:pt x="376453" y="645160"/>
                    </a:lnTo>
                    <a:lnTo>
                      <a:pt x="377456" y="643890"/>
                    </a:lnTo>
                    <a:lnTo>
                      <a:pt x="378320" y="642620"/>
                    </a:lnTo>
                    <a:lnTo>
                      <a:pt x="375132" y="642620"/>
                    </a:lnTo>
                    <a:lnTo>
                      <a:pt x="375323" y="645160"/>
                    </a:lnTo>
                    <a:lnTo>
                      <a:pt x="374078" y="646430"/>
                    </a:lnTo>
                    <a:lnTo>
                      <a:pt x="375754" y="646430"/>
                    </a:lnTo>
                    <a:lnTo>
                      <a:pt x="375132" y="648970"/>
                    </a:lnTo>
                    <a:lnTo>
                      <a:pt x="374662" y="648970"/>
                    </a:lnTo>
                    <a:lnTo>
                      <a:pt x="372452" y="650240"/>
                    </a:lnTo>
                    <a:lnTo>
                      <a:pt x="371576" y="647700"/>
                    </a:lnTo>
                    <a:lnTo>
                      <a:pt x="370624" y="651510"/>
                    </a:lnTo>
                    <a:lnTo>
                      <a:pt x="369798" y="651510"/>
                    </a:lnTo>
                    <a:lnTo>
                      <a:pt x="368439" y="652780"/>
                    </a:lnTo>
                    <a:lnTo>
                      <a:pt x="367665" y="652780"/>
                    </a:lnTo>
                    <a:lnTo>
                      <a:pt x="367093" y="650240"/>
                    </a:lnTo>
                    <a:lnTo>
                      <a:pt x="369722" y="650240"/>
                    </a:lnTo>
                    <a:lnTo>
                      <a:pt x="367919" y="648970"/>
                    </a:lnTo>
                    <a:lnTo>
                      <a:pt x="367703" y="648970"/>
                    </a:lnTo>
                    <a:lnTo>
                      <a:pt x="368046" y="647700"/>
                    </a:lnTo>
                    <a:lnTo>
                      <a:pt x="366623" y="650240"/>
                    </a:lnTo>
                    <a:lnTo>
                      <a:pt x="366115" y="650240"/>
                    </a:lnTo>
                    <a:lnTo>
                      <a:pt x="366826" y="652780"/>
                    </a:lnTo>
                    <a:lnTo>
                      <a:pt x="365506" y="655320"/>
                    </a:lnTo>
                    <a:lnTo>
                      <a:pt x="362458" y="656590"/>
                    </a:lnTo>
                    <a:lnTo>
                      <a:pt x="362661" y="652780"/>
                    </a:lnTo>
                    <a:lnTo>
                      <a:pt x="361340" y="654050"/>
                    </a:lnTo>
                    <a:lnTo>
                      <a:pt x="362140" y="656590"/>
                    </a:lnTo>
                    <a:lnTo>
                      <a:pt x="361911" y="657860"/>
                    </a:lnTo>
                    <a:lnTo>
                      <a:pt x="364439" y="656590"/>
                    </a:lnTo>
                    <a:lnTo>
                      <a:pt x="364617" y="656590"/>
                    </a:lnTo>
                    <a:lnTo>
                      <a:pt x="364909" y="657860"/>
                    </a:lnTo>
                    <a:lnTo>
                      <a:pt x="364947" y="659130"/>
                    </a:lnTo>
                    <a:lnTo>
                      <a:pt x="364705" y="659130"/>
                    </a:lnTo>
                    <a:lnTo>
                      <a:pt x="364972" y="661670"/>
                    </a:lnTo>
                    <a:lnTo>
                      <a:pt x="363956" y="661670"/>
                    </a:lnTo>
                    <a:lnTo>
                      <a:pt x="362534" y="662940"/>
                    </a:lnTo>
                    <a:lnTo>
                      <a:pt x="361886" y="662940"/>
                    </a:lnTo>
                    <a:lnTo>
                      <a:pt x="361251" y="660400"/>
                    </a:lnTo>
                    <a:lnTo>
                      <a:pt x="360857" y="657860"/>
                    </a:lnTo>
                    <a:lnTo>
                      <a:pt x="359994" y="655320"/>
                    </a:lnTo>
                    <a:lnTo>
                      <a:pt x="359537" y="652780"/>
                    </a:lnTo>
                    <a:lnTo>
                      <a:pt x="358851" y="650240"/>
                    </a:lnTo>
                    <a:lnTo>
                      <a:pt x="358140" y="650240"/>
                    </a:lnTo>
                    <a:lnTo>
                      <a:pt x="357479" y="651332"/>
                    </a:lnTo>
                    <a:lnTo>
                      <a:pt x="357454" y="651510"/>
                    </a:lnTo>
                    <a:lnTo>
                      <a:pt x="358292" y="654050"/>
                    </a:lnTo>
                    <a:lnTo>
                      <a:pt x="359333" y="657860"/>
                    </a:lnTo>
                    <a:lnTo>
                      <a:pt x="360553" y="662940"/>
                    </a:lnTo>
                    <a:lnTo>
                      <a:pt x="360629" y="664654"/>
                    </a:lnTo>
                    <a:lnTo>
                      <a:pt x="360984" y="668020"/>
                    </a:lnTo>
                    <a:lnTo>
                      <a:pt x="360984" y="669290"/>
                    </a:lnTo>
                    <a:lnTo>
                      <a:pt x="361797" y="673100"/>
                    </a:lnTo>
                    <a:lnTo>
                      <a:pt x="360895" y="673100"/>
                    </a:lnTo>
                    <a:lnTo>
                      <a:pt x="359981" y="674370"/>
                    </a:lnTo>
                    <a:lnTo>
                      <a:pt x="361657" y="674370"/>
                    </a:lnTo>
                    <a:lnTo>
                      <a:pt x="361988" y="675640"/>
                    </a:lnTo>
                    <a:lnTo>
                      <a:pt x="361746" y="678180"/>
                    </a:lnTo>
                    <a:lnTo>
                      <a:pt x="362229" y="680720"/>
                    </a:lnTo>
                    <a:lnTo>
                      <a:pt x="360387" y="681990"/>
                    </a:lnTo>
                    <a:lnTo>
                      <a:pt x="360540" y="681990"/>
                    </a:lnTo>
                    <a:lnTo>
                      <a:pt x="360210" y="684555"/>
                    </a:lnTo>
                    <a:lnTo>
                      <a:pt x="359918" y="685800"/>
                    </a:lnTo>
                    <a:lnTo>
                      <a:pt x="359498" y="688340"/>
                    </a:lnTo>
                    <a:lnTo>
                      <a:pt x="358800" y="688340"/>
                    </a:lnTo>
                    <a:lnTo>
                      <a:pt x="359816" y="690880"/>
                    </a:lnTo>
                    <a:lnTo>
                      <a:pt x="358838" y="692150"/>
                    </a:lnTo>
                    <a:lnTo>
                      <a:pt x="358698" y="692061"/>
                    </a:lnTo>
                    <a:lnTo>
                      <a:pt x="358698" y="694690"/>
                    </a:lnTo>
                    <a:lnTo>
                      <a:pt x="358305" y="694690"/>
                    </a:lnTo>
                    <a:lnTo>
                      <a:pt x="358305" y="698500"/>
                    </a:lnTo>
                    <a:lnTo>
                      <a:pt x="357035" y="699706"/>
                    </a:lnTo>
                    <a:lnTo>
                      <a:pt x="357035" y="713740"/>
                    </a:lnTo>
                    <a:lnTo>
                      <a:pt x="354698" y="713740"/>
                    </a:lnTo>
                    <a:lnTo>
                      <a:pt x="355511" y="712470"/>
                    </a:lnTo>
                    <a:lnTo>
                      <a:pt x="356209" y="712470"/>
                    </a:lnTo>
                    <a:lnTo>
                      <a:pt x="357035" y="713740"/>
                    </a:lnTo>
                    <a:lnTo>
                      <a:pt x="357035" y="699706"/>
                    </a:lnTo>
                    <a:lnTo>
                      <a:pt x="356768" y="701040"/>
                    </a:lnTo>
                    <a:lnTo>
                      <a:pt x="354723" y="701040"/>
                    </a:lnTo>
                    <a:lnTo>
                      <a:pt x="354723" y="707390"/>
                    </a:lnTo>
                    <a:lnTo>
                      <a:pt x="353085" y="708660"/>
                    </a:lnTo>
                    <a:lnTo>
                      <a:pt x="352856" y="707390"/>
                    </a:lnTo>
                    <a:lnTo>
                      <a:pt x="352564" y="706120"/>
                    </a:lnTo>
                    <a:lnTo>
                      <a:pt x="353771" y="704850"/>
                    </a:lnTo>
                    <a:lnTo>
                      <a:pt x="354723" y="707390"/>
                    </a:lnTo>
                    <a:lnTo>
                      <a:pt x="354723" y="701040"/>
                    </a:lnTo>
                    <a:lnTo>
                      <a:pt x="354368" y="701040"/>
                    </a:lnTo>
                    <a:lnTo>
                      <a:pt x="354469" y="699770"/>
                    </a:lnTo>
                    <a:lnTo>
                      <a:pt x="355498" y="698500"/>
                    </a:lnTo>
                    <a:lnTo>
                      <a:pt x="354495" y="698500"/>
                    </a:lnTo>
                    <a:lnTo>
                      <a:pt x="354291" y="695960"/>
                    </a:lnTo>
                    <a:lnTo>
                      <a:pt x="357263" y="695960"/>
                    </a:lnTo>
                    <a:lnTo>
                      <a:pt x="358305" y="698500"/>
                    </a:lnTo>
                    <a:lnTo>
                      <a:pt x="358305" y="694690"/>
                    </a:lnTo>
                    <a:lnTo>
                      <a:pt x="355041" y="694690"/>
                    </a:lnTo>
                    <a:lnTo>
                      <a:pt x="354888" y="693420"/>
                    </a:lnTo>
                    <a:lnTo>
                      <a:pt x="355295" y="693420"/>
                    </a:lnTo>
                    <a:lnTo>
                      <a:pt x="355765" y="692150"/>
                    </a:lnTo>
                    <a:lnTo>
                      <a:pt x="357898" y="692150"/>
                    </a:lnTo>
                    <a:lnTo>
                      <a:pt x="358609" y="693140"/>
                    </a:lnTo>
                    <a:lnTo>
                      <a:pt x="358698" y="694690"/>
                    </a:lnTo>
                    <a:lnTo>
                      <a:pt x="358698" y="692061"/>
                    </a:lnTo>
                    <a:lnTo>
                      <a:pt x="356857" y="690880"/>
                    </a:lnTo>
                    <a:lnTo>
                      <a:pt x="356133" y="690880"/>
                    </a:lnTo>
                    <a:lnTo>
                      <a:pt x="355168" y="689610"/>
                    </a:lnTo>
                    <a:lnTo>
                      <a:pt x="356717" y="688340"/>
                    </a:lnTo>
                    <a:lnTo>
                      <a:pt x="356539" y="687070"/>
                    </a:lnTo>
                    <a:lnTo>
                      <a:pt x="356057" y="687070"/>
                    </a:lnTo>
                    <a:lnTo>
                      <a:pt x="356577" y="683260"/>
                    </a:lnTo>
                    <a:lnTo>
                      <a:pt x="355498" y="679983"/>
                    </a:lnTo>
                    <a:lnTo>
                      <a:pt x="355498" y="684530"/>
                    </a:lnTo>
                    <a:lnTo>
                      <a:pt x="355180" y="685800"/>
                    </a:lnTo>
                    <a:lnTo>
                      <a:pt x="353441" y="687070"/>
                    </a:lnTo>
                    <a:lnTo>
                      <a:pt x="354368" y="687070"/>
                    </a:lnTo>
                    <a:lnTo>
                      <a:pt x="354368" y="689610"/>
                    </a:lnTo>
                    <a:lnTo>
                      <a:pt x="354304" y="690880"/>
                    </a:lnTo>
                    <a:lnTo>
                      <a:pt x="354215" y="693420"/>
                    </a:lnTo>
                    <a:lnTo>
                      <a:pt x="354088" y="693420"/>
                    </a:lnTo>
                    <a:lnTo>
                      <a:pt x="354088" y="694690"/>
                    </a:lnTo>
                    <a:lnTo>
                      <a:pt x="353707" y="695985"/>
                    </a:lnTo>
                    <a:lnTo>
                      <a:pt x="353542" y="697230"/>
                    </a:lnTo>
                    <a:lnTo>
                      <a:pt x="352463" y="697230"/>
                    </a:lnTo>
                    <a:lnTo>
                      <a:pt x="352463" y="703580"/>
                    </a:lnTo>
                    <a:lnTo>
                      <a:pt x="352374" y="704786"/>
                    </a:lnTo>
                    <a:lnTo>
                      <a:pt x="352323" y="708660"/>
                    </a:lnTo>
                    <a:lnTo>
                      <a:pt x="350570" y="711200"/>
                    </a:lnTo>
                    <a:lnTo>
                      <a:pt x="349872" y="711200"/>
                    </a:lnTo>
                    <a:lnTo>
                      <a:pt x="349694" y="708660"/>
                    </a:lnTo>
                    <a:lnTo>
                      <a:pt x="350443" y="705980"/>
                    </a:lnTo>
                    <a:lnTo>
                      <a:pt x="351167" y="703580"/>
                    </a:lnTo>
                    <a:lnTo>
                      <a:pt x="352463" y="703580"/>
                    </a:lnTo>
                    <a:lnTo>
                      <a:pt x="352463" y="697230"/>
                    </a:lnTo>
                    <a:lnTo>
                      <a:pt x="352399" y="698500"/>
                    </a:lnTo>
                    <a:lnTo>
                      <a:pt x="351993" y="699770"/>
                    </a:lnTo>
                    <a:lnTo>
                      <a:pt x="351726" y="701040"/>
                    </a:lnTo>
                    <a:lnTo>
                      <a:pt x="350443" y="699770"/>
                    </a:lnTo>
                    <a:lnTo>
                      <a:pt x="350139" y="699770"/>
                    </a:lnTo>
                    <a:lnTo>
                      <a:pt x="350050" y="698500"/>
                    </a:lnTo>
                    <a:lnTo>
                      <a:pt x="350774" y="697230"/>
                    </a:lnTo>
                    <a:lnTo>
                      <a:pt x="351840" y="698500"/>
                    </a:lnTo>
                    <a:lnTo>
                      <a:pt x="352399" y="698500"/>
                    </a:lnTo>
                    <a:lnTo>
                      <a:pt x="352399" y="697230"/>
                    </a:lnTo>
                    <a:lnTo>
                      <a:pt x="351396" y="697230"/>
                    </a:lnTo>
                    <a:lnTo>
                      <a:pt x="350405" y="695960"/>
                    </a:lnTo>
                    <a:lnTo>
                      <a:pt x="350342" y="694690"/>
                    </a:lnTo>
                    <a:lnTo>
                      <a:pt x="351485" y="693420"/>
                    </a:lnTo>
                    <a:lnTo>
                      <a:pt x="352526" y="694690"/>
                    </a:lnTo>
                    <a:lnTo>
                      <a:pt x="354088" y="694690"/>
                    </a:lnTo>
                    <a:lnTo>
                      <a:pt x="354088" y="693420"/>
                    </a:lnTo>
                    <a:lnTo>
                      <a:pt x="351878" y="693420"/>
                    </a:lnTo>
                    <a:lnTo>
                      <a:pt x="350405" y="692150"/>
                    </a:lnTo>
                    <a:lnTo>
                      <a:pt x="350583" y="690880"/>
                    </a:lnTo>
                    <a:lnTo>
                      <a:pt x="354304" y="690880"/>
                    </a:lnTo>
                    <a:lnTo>
                      <a:pt x="354304" y="689610"/>
                    </a:lnTo>
                    <a:lnTo>
                      <a:pt x="351040" y="689610"/>
                    </a:lnTo>
                    <a:lnTo>
                      <a:pt x="351078" y="687070"/>
                    </a:lnTo>
                    <a:lnTo>
                      <a:pt x="353441" y="687070"/>
                    </a:lnTo>
                    <a:lnTo>
                      <a:pt x="352679" y="685800"/>
                    </a:lnTo>
                    <a:lnTo>
                      <a:pt x="351536" y="685800"/>
                    </a:lnTo>
                    <a:lnTo>
                      <a:pt x="351358" y="684530"/>
                    </a:lnTo>
                    <a:lnTo>
                      <a:pt x="351193" y="683260"/>
                    </a:lnTo>
                    <a:lnTo>
                      <a:pt x="351637" y="681990"/>
                    </a:lnTo>
                    <a:lnTo>
                      <a:pt x="352767" y="681990"/>
                    </a:lnTo>
                    <a:lnTo>
                      <a:pt x="352285" y="680720"/>
                    </a:lnTo>
                    <a:lnTo>
                      <a:pt x="351701" y="679450"/>
                    </a:lnTo>
                    <a:lnTo>
                      <a:pt x="351053" y="676910"/>
                    </a:lnTo>
                    <a:lnTo>
                      <a:pt x="351599" y="675640"/>
                    </a:lnTo>
                    <a:lnTo>
                      <a:pt x="353720" y="676910"/>
                    </a:lnTo>
                    <a:lnTo>
                      <a:pt x="355498" y="684530"/>
                    </a:lnTo>
                    <a:lnTo>
                      <a:pt x="355498" y="679983"/>
                    </a:lnTo>
                    <a:lnTo>
                      <a:pt x="355358" y="679551"/>
                    </a:lnTo>
                    <a:lnTo>
                      <a:pt x="355053" y="675640"/>
                    </a:lnTo>
                    <a:lnTo>
                      <a:pt x="356260" y="671830"/>
                    </a:lnTo>
                    <a:lnTo>
                      <a:pt x="355206" y="669290"/>
                    </a:lnTo>
                    <a:lnTo>
                      <a:pt x="354342" y="666750"/>
                    </a:lnTo>
                    <a:lnTo>
                      <a:pt x="353910" y="668020"/>
                    </a:lnTo>
                    <a:lnTo>
                      <a:pt x="353936" y="669290"/>
                    </a:lnTo>
                    <a:lnTo>
                      <a:pt x="354114" y="670560"/>
                    </a:lnTo>
                    <a:lnTo>
                      <a:pt x="354203" y="673100"/>
                    </a:lnTo>
                    <a:lnTo>
                      <a:pt x="353910" y="674370"/>
                    </a:lnTo>
                    <a:lnTo>
                      <a:pt x="351777" y="674370"/>
                    </a:lnTo>
                    <a:lnTo>
                      <a:pt x="351269" y="673100"/>
                    </a:lnTo>
                    <a:lnTo>
                      <a:pt x="351485" y="671830"/>
                    </a:lnTo>
                    <a:lnTo>
                      <a:pt x="351053" y="670560"/>
                    </a:lnTo>
                    <a:lnTo>
                      <a:pt x="351650" y="668020"/>
                    </a:lnTo>
                    <a:lnTo>
                      <a:pt x="350748" y="667067"/>
                    </a:lnTo>
                    <a:lnTo>
                      <a:pt x="350748" y="678180"/>
                    </a:lnTo>
                    <a:lnTo>
                      <a:pt x="350685" y="679551"/>
                    </a:lnTo>
                    <a:lnTo>
                      <a:pt x="350316" y="680720"/>
                    </a:lnTo>
                    <a:lnTo>
                      <a:pt x="350316" y="683260"/>
                    </a:lnTo>
                    <a:lnTo>
                      <a:pt x="350100" y="683260"/>
                    </a:lnTo>
                    <a:lnTo>
                      <a:pt x="350100" y="690880"/>
                    </a:lnTo>
                    <a:lnTo>
                      <a:pt x="349846" y="691286"/>
                    </a:lnTo>
                    <a:lnTo>
                      <a:pt x="349846" y="704989"/>
                    </a:lnTo>
                    <a:lnTo>
                      <a:pt x="349529" y="705980"/>
                    </a:lnTo>
                    <a:lnTo>
                      <a:pt x="349465" y="706272"/>
                    </a:lnTo>
                    <a:lnTo>
                      <a:pt x="349097" y="708660"/>
                    </a:lnTo>
                    <a:lnTo>
                      <a:pt x="348615" y="711200"/>
                    </a:lnTo>
                    <a:lnTo>
                      <a:pt x="347306" y="711200"/>
                    </a:lnTo>
                    <a:lnTo>
                      <a:pt x="347116" y="708660"/>
                    </a:lnTo>
                    <a:lnTo>
                      <a:pt x="347510" y="706272"/>
                    </a:lnTo>
                    <a:lnTo>
                      <a:pt x="346113" y="708660"/>
                    </a:lnTo>
                    <a:lnTo>
                      <a:pt x="346494" y="712470"/>
                    </a:lnTo>
                    <a:lnTo>
                      <a:pt x="343192" y="712470"/>
                    </a:lnTo>
                    <a:lnTo>
                      <a:pt x="341337" y="711200"/>
                    </a:lnTo>
                    <a:lnTo>
                      <a:pt x="341210" y="709930"/>
                    </a:lnTo>
                    <a:lnTo>
                      <a:pt x="340906" y="709930"/>
                    </a:lnTo>
                    <a:lnTo>
                      <a:pt x="338645" y="709930"/>
                    </a:lnTo>
                    <a:lnTo>
                      <a:pt x="339826" y="698500"/>
                    </a:lnTo>
                    <a:lnTo>
                      <a:pt x="340537" y="698500"/>
                    </a:lnTo>
                    <a:lnTo>
                      <a:pt x="342023" y="697230"/>
                    </a:lnTo>
                    <a:lnTo>
                      <a:pt x="342493" y="698500"/>
                    </a:lnTo>
                    <a:lnTo>
                      <a:pt x="342569" y="699770"/>
                    </a:lnTo>
                    <a:lnTo>
                      <a:pt x="340906" y="709930"/>
                    </a:lnTo>
                    <a:lnTo>
                      <a:pt x="341414" y="707390"/>
                    </a:lnTo>
                    <a:lnTo>
                      <a:pt x="341833" y="706272"/>
                    </a:lnTo>
                    <a:lnTo>
                      <a:pt x="341922" y="705980"/>
                    </a:lnTo>
                    <a:lnTo>
                      <a:pt x="342760" y="702310"/>
                    </a:lnTo>
                    <a:lnTo>
                      <a:pt x="343611" y="699770"/>
                    </a:lnTo>
                    <a:lnTo>
                      <a:pt x="345452" y="701040"/>
                    </a:lnTo>
                    <a:lnTo>
                      <a:pt x="345046" y="702310"/>
                    </a:lnTo>
                    <a:lnTo>
                      <a:pt x="344728" y="704786"/>
                    </a:lnTo>
                    <a:lnTo>
                      <a:pt x="346443" y="702310"/>
                    </a:lnTo>
                    <a:lnTo>
                      <a:pt x="347560" y="705980"/>
                    </a:lnTo>
                    <a:lnTo>
                      <a:pt x="347954" y="703580"/>
                    </a:lnTo>
                    <a:lnTo>
                      <a:pt x="348830" y="702310"/>
                    </a:lnTo>
                    <a:lnTo>
                      <a:pt x="349224" y="703580"/>
                    </a:lnTo>
                    <a:lnTo>
                      <a:pt x="349796" y="703580"/>
                    </a:lnTo>
                    <a:lnTo>
                      <a:pt x="349846" y="704989"/>
                    </a:lnTo>
                    <a:lnTo>
                      <a:pt x="349846" y="691286"/>
                    </a:lnTo>
                    <a:lnTo>
                      <a:pt x="349465" y="691896"/>
                    </a:lnTo>
                    <a:lnTo>
                      <a:pt x="349465" y="695960"/>
                    </a:lnTo>
                    <a:lnTo>
                      <a:pt x="348424" y="695960"/>
                    </a:lnTo>
                    <a:lnTo>
                      <a:pt x="348424" y="697230"/>
                    </a:lnTo>
                    <a:lnTo>
                      <a:pt x="348335" y="698500"/>
                    </a:lnTo>
                    <a:lnTo>
                      <a:pt x="347027" y="698500"/>
                    </a:lnTo>
                    <a:lnTo>
                      <a:pt x="347129" y="697230"/>
                    </a:lnTo>
                    <a:lnTo>
                      <a:pt x="348424" y="697230"/>
                    </a:lnTo>
                    <a:lnTo>
                      <a:pt x="348424" y="695960"/>
                    </a:lnTo>
                    <a:lnTo>
                      <a:pt x="346735" y="695960"/>
                    </a:lnTo>
                    <a:lnTo>
                      <a:pt x="346595" y="693420"/>
                    </a:lnTo>
                    <a:lnTo>
                      <a:pt x="348767" y="693420"/>
                    </a:lnTo>
                    <a:lnTo>
                      <a:pt x="349465" y="695960"/>
                    </a:lnTo>
                    <a:lnTo>
                      <a:pt x="349465" y="691896"/>
                    </a:lnTo>
                    <a:lnTo>
                      <a:pt x="349300" y="692150"/>
                    </a:lnTo>
                    <a:lnTo>
                      <a:pt x="347649" y="692150"/>
                    </a:lnTo>
                    <a:lnTo>
                      <a:pt x="346798" y="690880"/>
                    </a:lnTo>
                    <a:lnTo>
                      <a:pt x="347078" y="689610"/>
                    </a:lnTo>
                    <a:lnTo>
                      <a:pt x="348589" y="689610"/>
                    </a:lnTo>
                    <a:lnTo>
                      <a:pt x="349148" y="690880"/>
                    </a:lnTo>
                    <a:lnTo>
                      <a:pt x="350100" y="690880"/>
                    </a:lnTo>
                    <a:lnTo>
                      <a:pt x="350100" y="683260"/>
                    </a:lnTo>
                    <a:lnTo>
                      <a:pt x="349821" y="684530"/>
                    </a:lnTo>
                    <a:lnTo>
                      <a:pt x="349694" y="684530"/>
                    </a:lnTo>
                    <a:lnTo>
                      <a:pt x="349694" y="685800"/>
                    </a:lnTo>
                    <a:lnTo>
                      <a:pt x="349694" y="688340"/>
                    </a:lnTo>
                    <a:lnTo>
                      <a:pt x="347192" y="688340"/>
                    </a:lnTo>
                    <a:lnTo>
                      <a:pt x="347078" y="685800"/>
                    </a:lnTo>
                    <a:lnTo>
                      <a:pt x="349694" y="685800"/>
                    </a:lnTo>
                    <a:lnTo>
                      <a:pt x="349694" y="684530"/>
                    </a:lnTo>
                    <a:lnTo>
                      <a:pt x="348348" y="684530"/>
                    </a:lnTo>
                    <a:lnTo>
                      <a:pt x="347065" y="683260"/>
                    </a:lnTo>
                    <a:lnTo>
                      <a:pt x="346646" y="681990"/>
                    </a:lnTo>
                    <a:lnTo>
                      <a:pt x="347484" y="680720"/>
                    </a:lnTo>
                    <a:lnTo>
                      <a:pt x="349605" y="680720"/>
                    </a:lnTo>
                    <a:lnTo>
                      <a:pt x="350253" y="681748"/>
                    </a:lnTo>
                    <a:lnTo>
                      <a:pt x="350316" y="683260"/>
                    </a:lnTo>
                    <a:lnTo>
                      <a:pt x="350316" y="680720"/>
                    </a:lnTo>
                    <a:lnTo>
                      <a:pt x="348754" y="679450"/>
                    </a:lnTo>
                    <a:lnTo>
                      <a:pt x="347903" y="679450"/>
                    </a:lnTo>
                    <a:lnTo>
                      <a:pt x="346684" y="678180"/>
                    </a:lnTo>
                    <a:lnTo>
                      <a:pt x="346443" y="678180"/>
                    </a:lnTo>
                    <a:lnTo>
                      <a:pt x="346443" y="687070"/>
                    </a:lnTo>
                    <a:lnTo>
                      <a:pt x="346113" y="687070"/>
                    </a:lnTo>
                    <a:lnTo>
                      <a:pt x="346113" y="688340"/>
                    </a:lnTo>
                    <a:lnTo>
                      <a:pt x="345782" y="690880"/>
                    </a:lnTo>
                    <a:lnTo>
                      <a:pt x="345655" y="690880"/>
                    </a:lnTo>
                    <a:lnTo>
                      <a:pt x="345655" y="693420"/>
                    </a:lnTo>
                    <a:lnTo>
                      <a:pt x="345465" y="693420"/>
                    </a:lnTo>
                    <a:lnTo>
                      <a:pt x="345490" y="694715"/>
                    </a:lnTo>
                    <a:lnTo>
                      <a:pt x="343801" y="695960"/>
                    </a:lnTo>
                    <a:lnTo>
                      <a:pt x="342811" y="694690"/>
                    </a:lnTo>
                    <a:lnTo>
                      <a:pt x="341591" y="694690"/>
                    </a:lnTo>
                    <a:lnTo>
                      <a:pt x="341566" y="692150"/>
                    </a:lnTo>
                    <a:lnTo>
                      <a:pt x="344119" y="692150"/>
                    </a:lnTo>
                    <a:lnTo>
                      <a:pt x="345655" y="693420"/>
                    </a:lnTo>
                    <a:lnTo>
                      <a:pt x="345655" y="690880"/>
                    </a:lnTo>
                    <a:lnTo>
                      <a:pt x="342569" y="690880"/>
                    </a:lnTo>
                    <a:lnTo>
                      <a:pt x="342582" y="689610"/>
                    </a:lnTo>
                    <a:lnTo>
                      <a:pt x="342595" y="688340"/>
                    </a:lnTo>
                    <a:lnTo>
                      <a:pt x="346113" y="688340"/>
                    </a:lnTo>
                    <a:lnTo>
                      <a:pt x="346113" y="687070"/>
                    </a:lnTo>
                    <a:lnTo>
                      <a:pt x="343636" y="687070"/>
                    </a:lnTo>
                    <a:lnTo>
                      <a:pt x="342480" y="685800"/>
                    </a:lnTo>
                    <a:lnTo>
                      <a:pt x="342696" y="684555"/>
                    </a:lnTo>
                    <a:lnTo>
                      <a:pt x="342658" y="683260"/>
                    </a:lnTo>
                    <a:lnTo>
                      <a:pt x="346049" y="684530"/>
                    </a:lnTo>
                    <a:lnTo>
                      <a:pt x="346443" y="687070"/>
                    </a:lnTo>
                    <a:lnTo>
                      <a:pt x="346443" y="678180"/>
                    </a:lnTo>
                    <a:lnTo>
                      <a:pt x="346290" y="678180"/>
                    </a:lnTo>
                    <a:lnTo>
                      <a:pt x="346290" y="681990"/>
                    </a:lnTo>
                    <a:lnTo>
                      <a:pt x="342988" y="681990"/>
                    </a:lnTo>
                    <a:lnTo>
                      <a:pt x="343204" y="679450"/>
                    </a:lnTo>
                    <a:lnTo>
                      <a:pt x="345960" y="679450"/>
                    </a:lnTo>
                    <a:lnTo>
                      <a:pt x="346011" y="680224"/>
                    </a:lnTo>
                    <a:lnTo>
                      <a:pt x="346125" y="681113"/>
                    </a:lnTo>
                    <a:lnTo>
                      <a:pt x="346290" y="681990"/>
                    </a:lnTo>
                    <a:lnTo>
                      <a:pt x="346290" y="678180"/>
                    </a:lnTo>
                    <a:lnTo>
                      <a:pt x="343293" y="678180"/>
                    </a:lnTo>
                    <a:lnTo>
                      <a:pt x="343471" y="676910"/>
                    </a:lnTo>
                    <a:lnTo>
                      <a:pt x="343662" y="675640"/>
                    </a:lnTo>
                    <a:lnTo>
                      <a:pt x="346100" y="676910"/>
                    </a:lnTo>
                    <a:lnTo>
                      <a:pt x="347624" y="676910"/>
                    </a:lnTo>
                    <a:lnTo>
                      <a:pt x="346722" y="675640"/>
                    </a:lnTo>
                    <a:lnTo>
                      <a:pt x="347306" y="673100"/>
                    </a:lnTo>
                    <a:lnTo>
                      <a:pt x="349935" y="674370"/>
                    </a:lnTo>
                    <a:lnTo>
                      <a:pt x="350329" y="674370"/>
                    </a:lnTo>
                    <a:lnTo>
                      <a:pt x="350418" y="675640"/>
                    </a:lnTo>
                    <a:lnTo>
                      <a:pt x="347624" y="676910"/>
                    </a:lnTo>
                    <a:lnTo>
                      <a:pt x="348564" y="676910"/>
                    </a:lnTo>
                    <a:lnTo>
                      <a:pt x="350748" y="678180"/>
                    </a:lnTo>
                    <a:lnTo>
                      <a:pt x="350748" y="667067"/>
                    </a:lnTo>
                    <a:lnTo>
                      <a:pt x="350456" y="666750"/>
                    </a:lnTo>
                    <a:lnTo>
                      <a:pt x="350786" y="665480"/>
                    </a:lnTo>
                    <a:lnTo>
                      <a:pt x="350964" y="664210"/>
                    </a:lnTo>
                    <a:lnTo>
                      <a:pt x="351193" y="662940"/>
                    </a:lnTo>
                    <a:lnTo>
                      <a:pt x="349694" y="661670"/>
                    </a:lnTo>
                    <a:lnTo>
                      <a:pt x="349656" y="664210"/>
                    </a:lnTo>
                    <a:lnTo>
                      <a:pt x="350075" y="668020"/>
                    </a:lnTo>
                    <a:lnTo>
                      <a:pt x="350177" y="671080"/>
                    </a:lnTo>
                    <a:lnTo>
                      <a:pt x="350012" y="672033"/>
                    </a:lnTo>
                    <a:lnTo>
                      <a:pt x="349897" y="673100"/>
                    </a:lnTo>
                    <a:lnTo>
                      <a:pt x="347230" y="671830"/>
                    </a:lnTo>
                    <a:lnTo>
                      <a:pt x="346290" y="670560"/>
                    </a:lnTo>
                    <a:lnTo>
                      <a:pt x="346138" y="668020"/>
                    </a:lnTo>
                    <a:lnTo>
                      <a:pt x="346062" y="666750"/>
                    </a:lnTo>
                    <a:lnTo>
                      <a:pt x="345986" y="671830"/>
                    </a:lnTo>
                    <a:lnTo>
                      <a:pt x="345884" y="674497"/>
                    </a:lnTo>
                    <a:lnTo>
                      <a:pt x="345059" y="675640"/>
                    </a:lnTo>
                    <a:lnTo>
                      <a:pt x="343535" y="673100"/>
                    </a:lnTo>
                    <a:lnTo>
                      <a:pt x="343344" y="673100"/>
                    </a:lnTo>
                    <a:lnTo>
                      <a:pt x="344081" y="671830"/>
                    </a:lnTo>
                    <a:lnTo>
                      <a:pt x="345986" y="671830"/>
                    </a:lnTo>
                    <a:lnTo>
                      <a:pt x="345986" y="666750"/>
                    </a:lnTo>
                    <a:lnTo>
                      <a:pt x="345084" y="666076"/>
                    </a:lnTo>
                    <a:lnTo>
                      <a:pt x="345084" y="669290"/>
                    </a:lnTo>
                    <a:lnTo>
                      <a:pt x="344639" y="669290"/>
                    </a:lnTo>
                    <a:lnTo>
                      <a:pt x="344170" y="670560"/>
                    </a:lnTo>
                    <a:lnTo>
                      <a:pt x="343928" y="669290"/>
                    </a:lnTo>
                    <a:lnTo>
                      <a:pt x="343662" y="669290"/>
                    </a:lnTo>
                    <a:lnTo>
                      <a:pt x="343674" y="668020"/>
                    </a:lnTo>
                    <a:lnTo>
                      <a:pt x="344690" y="668020"/>
                    </a:lnTo>
                    <a:lnTo>
                      <a:pt x="345084" y="669290"/>
                    </a:lnTo>
                    <a:lnTo>
                      <a:pt x="345084" y="666076"/>
                    </a:lnTo>
                    <a:lnTo>
                      <a:pt x="344347" y="665480"/>
                    </a:lnTo>
                    <a:lnTo>
                      <a:pt x="343446" y="662940"/>
                    </a:lnTo>
                    <a:lnTo>
                      <a:pt x="344563" y="661670"/>
                    </a:lnTo>
                    <a:lnTo>
                      <a:pt x="344639" y="660400"/>
                    </a:lnTo>
                    <a:lnTo>
                      <a:pt x="342900" y="657860"/>
                    </a:lnTo>
                    <a:lnTo>
                      <a:pt x="341731" y="654050"/>
                    </a:lnTo>
                    <a:lnTo>
                      <a:pt x="337985" y="652780"/>
                    </a:lnTo>
                    <a:lnTo>
                      <a:pt x="337477" y="652780"/>
                    </a:lnTo>
                    <a:lnTo>
                      <a:pt x="337820" y="654050"/>
                    </a:lnTo>
                    <a:lnTo>
                      <a:pt x="338074" y="654050"/>
                    </a:lnTo>
                    <a:lnTo>
                      <a:pt x="341147" y="655320"/>
                    </a:lnTo>
                    <a:lnTo>
                      <a:pt x="341896" y="657860"/>
                    </a:lnTo>
                    <a:lnTo>
                      <a:pt x="343903" y="661670"/>
                    </a:lnTo>
                    <a:lnTo>
                      <a:pt x="342684" y="661670"/>
                    </a:lnTo>
                    <a:lnTo>
                      <a:pt x="342684" y="675640"/>
                    </a:lnTo>
                    <a:lnTo>
                      <a:pt x="341706" y="676617"/>
                    </a:lnTo>
                    <a:lnTo>
                      <a:pt x="341706" y="684530"/>
                    </a:lnTo>
                    <a:lnTo>
                      <a:pt x="341630" y="688340"/>
                    </a:lnTo>
                    <a:lnTo>
                      <a:pt x="340614" y="688340"/>
                    </a:lnTo>
                    <a:lnTo>
                      <a:pt x="339686" y="689610"/>
                    </a:lnTo>
                    <a:lnTo>
                      <a:pt x="339496" y="688301"/>
                    </a:lnTo>
                    <a:lnTo>
                      <a:pt x="339255" y="687654"/>
                    </a:lnTo>
                    <a:lnTo>
                      <a:pt x="339255" y="694690"/>
                    </a:lnTo>
                    <a:lnTo>
                      <a:pt x="338785" y="699770"/>
                    </a:lnTo>
                    <a:lnTo>
                      <a:pt x="337870" y="707390"/>
                    </a:lnTo>
                    <a:lnTo>
                      <a:pt x="337388" y="708660"/>
                    </a:lnTo>
                    <a:lnTo>
                      <a:pt x="336956" y="709930"/>
                    </a:lnTo>
                    <a:lnTo>
                      <a:pt x="334124" y="708660"/>
                    </a:lnTo>
                    <a:lnTo>
                      <a:pt x="334365" y="706120"/>
                    </a:lnTo>
                    <a:lnTo>
                      <a:pt x="334619" y="703580"/>
                    </a:lnTo>
                    <a:lnTo>
                      <a:pt x="334670" y="701040"/>
                    </a:lnTo>
                    <a:lnTo>
                      <a:pt x="334695" y="699770"/>
                    </a:lnTo>
                    <a:lnTo>
                      <a:pt x="336359" y="694690"/>
                    </a:lnTo>
                    <a:lnTo>
                      <a:pt x="339255" y="694690"/>
                    </a:lnTo>
                    <a:lnTo>
                      <a:pt x="339255" y="687654"/>
                    </a:lnTo>
                    <a:lnTo>
                      <a:pt x="339039" y="687070"/>
                    </a:lnTo>
                    <a:lnTo>
                      <a:pt x="341439" y="687070"/>
                    </a:lnTo>
                    <a:lnTo>
                      <a:pt x="341630" y="688340"/>
                    </a:lnTo>
                    <a:lnTo>
                      <a:pt x="341630" y="684618"/>
                    </a:lnTo>
                    <a:lnTo>
                      <a:pt x="340474" y="685800"/>
                    </a:lnTo>
                    <a:lnTo>
                      <a:pt x="339775" y="684555"/>
                    </a:lnTo>
                    <a:lnTo>
                      <a:pt x="339852" y="683260"/>
                    </a:lnTo>
                    <a:lnTo>
                      <a:pt x="340779" y="681990"/>
                    </a:lnTo>
                    <a:lnTo>
                      <a:pt x="341579" y="681990"/>
                    </a:lnTo>
                    <a:lnTo>
                      <a:pt x="341706" y="684530"/>
                    </a:lnTo>
                    <a:lnTo>
                      <a:pt x="341706" y="676617"/>
                    </a:lnTo>
                    <a:lnTo>
                      <a:pt x="341401" y="676910"/>
                    </a:lnTo>
                    <a:lnTo>
                      <a:pt x="340944" y="674370"/>
                    </a:lnTo>
                    <a:lnTo>
                      <a:pt x="342684" y="675640"/>
                    </a:lnTo>
                    <a:lnTo>
                      <a:pt x="342684" y="661670"/>
                    </a:lnTo>
                    <a:lnTo>
                      <a:pt x="341020" y="661670"/>
                    </a:lnTo>
                    <a:lnTo>
                      <a:pt x="342087" y="666750"/>
                    </a:lnTo>
                    <a:lnTo>
                      <a:pt x="341033" y="666750"/>
                    </a:lnTo>
                    <a:lnTo>
                      <a:pt x="339242" y="664210"/>
                    </a:lnTo>
                    <a:lnTo>
                      <a:pt x="336880" y="662940"/>
                    </a:lnTo>
                    <a:lnTo>
                      <a:pt x="333133" y="660400"/>
                    </a:lnTo>
                    <a:lnTo>
                      <a:pt x="329946" y="660400"/>
                    </a:lnTo>
                    <a:lnTo>
                      <a:pt x="332638" y="661670"/>
                    </a:lnTo>
                    <a:lnTo>
                      <a:pt x="333425" y="661670"/>
                    </a:lnTo>
                    <a:lnTo>
                      <a:pt x="337324" y="664210"/>
                    </a:lnTo>
                    <a:lnTo>
                      <a:pt x="338912" y="666750"/>
                    </a:lnTo>
                    <a:lnTo>
                      <a:pt x="340321" y="669290"/>
                    </a:lnTo>
                    <a:lnTo>
                      <a:pt x="339331" y="670560"/>
                    </a:lnTo>
                    <a:lnTo>
                      <a:pt x="339039" y="670560"/>
                    </a:lnTo>
                    <a:lnTo>
                      <a:pt x="335318" y="668020"/>
                    </a:lnTo>
                    <a:lnTo>
                      <a:pt x="332765" y="665480"/>
                    </a:lnTo>
                    <a:lnTo>
                      <a:pt x="329082" y="664210"/>
                    </a:lnTo>
                    <a:lnTo>
                      <a:pt x="327431" y="664210"/>
                    </a:lnTo>
                    <a:lnTo>
                      <a:pt x="327240" y="665480"/>
                    </a:lnTo>
                    <a:lnTo>
                      <a:pt x="331038" y="665480"/>
                    </a:lnTo>
                    <a:lnTo>
                      <a:pt x="333489" y="668020"/>
                    </a:lnTo>
                    <a:lnTo>
                      <a:pt x="337019" y="670560"/>
                    </a:lnTo>
                    <a:lnTo>
                      <a:pt x="337464" y="671830"/>
                    </a:lnTo>
                    <a:lnTo>
                      <a:pt x="337642" y="673100"/>
                    </a:lnTo>
                    <a:lnTo>
                      <a:pt x="337362" y="673100"/>
                    </a:lnTo>
                    <a:lnTo>
                      <a:pt x="336715" y="674370"/>
                    </a:lnTo>
                    <a:lnTo>
                      <a:pt x="335622" y="674370"/>
                    </a:lnTo>
                    <a:lnTo>
                      <a:pt x="333171" y="673100"/>
                    </a:lnTo>
                    <a:lnTo>
                      <a:pt x="331381" y="671830"/>
                    </a:lnTo>
                    <a:lnTo>
                      <a:pt x="330238" y="671830"/>
                    </a:lnTo>
                    <a:lnTo>
                      <a:pt x="330758" y="673100"/>
                    </a:lnTo>
                    <a:lnTo>
                      <a:pt x="333044" y="674370"/>
                    </a:lnTo>
                    <a:lnTo>
                      <a:pt x="334708" y="675640"/>
                    </a:lnTo>
                    <a:lnTo>
                      <a:pt x="336473" y="675640"/>
                    </a:lnTo>
                    <a:lnTo>
                      <a:pt x="335521" y="679450"/>
                    </a:lnTo>
                    <a:lnTo>
                      <a:pt x="336702" y="683285"/>
                    </a:lnTo>
                    <a:lnTo>
                      <a:pt x="334835" y="689610"/>
                    </a:lnTo>
                    <a:lnTo>
                      <a:pt x="335305" y="690880"/>
                    </a:lnTo>
                    <a:lnTo>
                      <a:pt x="335305" y="693420"/>
                    </a:lnTo>
                    <a:lnTo>
                      <a:pt x="334035" y="693420"/>
                    </a:lnTo>
                    <a:lnTo>
                      <a:pt x="334035" y="702310"/>
                    </a:lnTo>
                    <a:lnTo>
                      <a:pt x="332308" y="703580"/>
                    </a:lnTo>
                    <a:lnTo>
                      <a:pt x="331000" y="702310"/>
                    </a:lnTo>
                    <a:lnTo>
                      <a:pt x="332270" y="701040"/>
                    </a:lnTo>
                    <a:lnTo>
                      <a:pt x="332867" y="701040"/>
                    </a:lnTo>
                    <a:lnTo>
                      <a:pt x="334035" y="702310"/>
                    </a:lnTo>
                    <a:lnTo>
                      <a:pt x="334035" y="693420"/>
                    </a:lnTo>
                    <a:lnTo>
                      <a:pt x="333552" y="693420"/>
                    </a:lnTo>
                    <a:lnTo>
                      <a:pt x="332981" y="697230"/>
                    </a:lnTo>
                    <a:lnTo>
                      <a:pt x="331660" y="698500"/>
                    </a:lnTo>
                    <a:lnTo>
                      <a:pt x="330085" y="701040"/>
                    </a:lnTo>
                    <a:lnTo>
                      <a:pt x="329399" y="702310"/>
                    </a:lnTo>
                    <a:lnTo>
                      <a:pt x="328676" y="703580"/>
                    </a:lnTo>
                    <a:lnTo>
                      <a:pt x="332155" y="704786"/>
                    </a:lnTo>
                    <a:lnTo>
                      <a:pt x="332282" y="704989"/>
                    </a:lnTo>
                    <a:lnTo>
                      <a:pt x="331381" y="707390"/>
                    </a:lnTo>
                    <a:lnTo>
                      <a:pt x="333502" y="706120"/>
                    </a:lnTo>
                    <a:lnTo>
                      <a:pt x="333336" y="707390"/>
                    </a:lnTo>
                    <a:lnTo>
                      <a:pt x="332333" y="708660"/>
                    </a:lnTo>
                    <a:lnTo>
                      <a:pt x="331825" y="707390"/>
                    </a:lnTo>
                    <a:lnTo>
                      <a:pt x="331381" y="707390"/>
                    </a:lnTo>
                    <a:lnTo>
                      <a:pt x="330263" y="707390"/>
                    </a:lnTo>
                    <a:lnTo>
                      <a:pt x="329107" y="706120"/>
                    </a:lnTo>
                    <a:lnTo>
                      <a:pt x="321779" y="706120"/>
                    </a:lnTo>
                    <a:lnTo>
                      <a:pt x="322237" y="704989"/>
                    </a:lnTo>
                    <a:lnTo>
                      <a:pt x="321348" y="706120"/>
                    </a:lnTo>
                    <a:lnTo>
                      <a:pt x="319862" y="707390"/>
                    </a:lnTo>
                    <a:lnTo>
                      <a:pt x="317449" y="706120"/>
                    </a:lnTo>
                    <a:lnTo>
                      <a:pt x="315582" y="706120"/>
                    </a:lnTo>
                    <a:lnTo>
                      <a:pt x="313893" y="707390"/>
                    </a:lnTo>
                    <a:lnTo>
                      <a:pt x="313309" y="706272"/>
                    </a:lnTo>
                    <a:lnTo>
                      <a:pt x="313359" y="704786"/>
                    </a:lnTo>
                    <a:lnTo>
                      <a:pt x="313486" y="703580"/>
                    </a:lnTo>
                    <a:lnTo>
                      <a:pt x="313677" y="702310"/>
                    </a:lnTo>
                    <a:lnTo>
                      <a:pt x="311772" y="701040"/>
                    </a:lnTo>
                    <a:lnTo>
                      <a:pt x="311581" y="699770"/>
                    </a:lnTo>
                    <a:lnTo>
                      <a:pt x="310883" y="698500"/>
                    </a:lnTo>
                    <a:lnTo>
                      <a:pt x="310159" y="698500"/>
                    </a:lnTo>
                    <a:lnTo>
                      <a:pt x="309702" y="697953"/>
                    </a:lnTo>
                    <a:lnTo>
                      <a:pt x="309702" y="702310"/>
                    </a:lnTo>
                    <a:lnTo>
                      <a:pt x="306666" y="702310"/>
                    </a:lnTo>
                    <a:lnTo>
                      <a:pt x="306387" y="699770"/>
                    </a:lnTo>
                    <a:lnTo>
                      <a:pt x="306832" y="699770"/>
                    </a:lnTo>
                    <a:lnTo>
                      <a:pt x="307035" y="698500"/>
                    </a:lnTo>
                    <a:lnTo>
                      <a:pt x="307428" y="699770"/>
                    </a:lnTo>
                    <a:lnTo>
                      <a:pt x="308000" y="699770"/>
                    </a:lnTo>
                    <a:lnTo>
                      <a:pt x="308749" y="701040"/>
                    </a:lnTo>
                    <a:lnTo>
                      <a:pt x="309130" y="701040"/>
                    </a:lnTo>
                    <a:lnTo>
                      <a:pt x="309702" y="702310"/>
                    </a:lnTo>
                    <a:lnTo>
                      <a:pt x="309702" y="697953"/>
                    </a:lnTo>
                    <a:lnTo>
                      <a:pt x="309105" y="697230"/>
                    </a:lnTo>
                    <a:lnTo>
                      <a:pt x="309079" y="694690"/>
                    </a:lnTo>
                    <a:lnTo>
                      <a:pt x="310591" y="692594"/>
                    </a:lnTo>
                    <a:lnTo>
                      <a:pt x="308660" y="694690"/>
                    </a:lnTo>
                    <a:lnTo>
                      <a:pt x="308241" y="692150"/>
                    </a:lnTo>
                    <a:lnTo>
                      <a:pt x="308876" y="689610"/>
                    </a:lnTo>
                    <a:lnTo>
                      <a:pt x="310959" y="688340"/>
                    </a:lnTo>
                    <a:lnTo>
                      <a:pt x="311823" y="687070"/>
                    </a:lnTo>
                    <a:lnTo>
                      <a:pt x="311569" y="685800"/>
                    </a:lnTo>
                    <a:lnTo>
                      <a:pt x="310108" y="687070"/>
                    </a:lnTo>
                    <a:lnTo>
                      <a:pt x="309410" y="688340"/>
                    </a:lnTo>
                    <a:lnTo>
                      <a:pt x="308394" y="685800"/>
                    </a:lnTo>
                    <a:lnTo>
                      <a:pt x="308571" y="684530"/>
                    </a:lnTo>
                    <a:lnTo>
                      <a:pt x="311213" y="681990"/>
                    </a:lnTo>
                    <a:lnTo>
                      <a:pt x="312089" y="680720"/>
                    </a:lnTo>
                    <a:lnTo>
                      <a:pt x="313042" y="679551"/>
                    </a:lnTo>
                    <a:lnTo>
                      <a:pt x="313118" y="678180"/>
                    </a:lnTo>
                    <a:lnTo>
                      <a:pt x="310946" y="679450"/>
                    </a:lnTo>
                    <a:lnTo>
                      <a:pt x="309892" y="681990"/>
                    </a:lnTo>
                    <a:lnTo>
                      <a:pt x="307657" y="681990"/>
                    </a:lnTo>
                    <a:lnTo>
                      <a:pt x="307657" y="694690"/>
                    </a:lnTo>
                    <a:lnTo>
                      <a:pt x="306489" y="697230"/>
                    </a:lnTo>
                    <a:lnTo>
                      <a:pt x="306197" y="695960"/>
                    </a:lnTo>
                    <a:lnTo>
                      <a:pt x="305752" y="695960"/>
                    </a:lnTo>
                    <a:lnTo>
                      <a:pt x="305473" y="694690"/>
                    </a:lnTo>
                    <a:lnTo>
                      <a:pt x="304317" y="693420"/>
                    </a:lnTo>
                    <a:lnTo>
                      <a:pt x="303872" y="692746"/>
                    </a:lnTo>
                    <a:lnTo>
                      <a:pt x="303872" y="699770"/>
                    </a:lnTo>
                    <a:lnTo>
                      <a:pt x="302539" y="699770"/>
                    </a:lnTo>
                    <a:lnTo>
                      <a:pt x="301447" y="698500"/>
                    </a:lnTo>
                    <a:lnTo>
                      <a:pt x="299885" y="698500"/>
                    </a:lnTo>
                    <a:lnTo>
                      <a:pt x="299885" y="704850"/>
                    </a:lnTo>
                    <a:lnTo>
                      <a:pt x="297218" y="704850"/>
                    </a:lnTo>
                    <a:lnTo>
                      <a:pt x="296494" y="703580"/>
                    </a:lnTo>
                    <a:lnTo>
                      <a:pt x="296176" y="702310"/>
                    </a:lnTo>
                    <a:lnTo>
                      <a:pt x="298018" y="701040"/>
                    </a:lnTo>
                    <a:lnTo>
                      <a:pt x="298450" y="702310"/>
                    </a:lnTo>
                    <a:lnTo>
                      <a:pt x="298970" y="703580"/>
                    </a:lnTo>
                    <a:lnTo>
                      <a:pt x="299427" y="703580"/>
                    </a:lnTo>
                    <a:lnTo>
                      <a:pt x="299885" y="704850"/>
                    </a:lnTo>
                    <a:lnTo>
                      <a:pt x="299885" y="698500"/>
                    </a:lnTo>
                    <a:lnTo>
                      <a:pt x="299732" y="698500"/>
                    </a:lnTo>
                    <a:lnTo>
                      <a:pt x="299910" y="697230"/>
                    </a:lnTo>
                    <a:lnTo>
                      <a:pt x="300736" y="695960"/>
                    </a:lnTo>
                    <a:lnTo>
                      <a:pt x="299885" y="693420"/>
                    </a:lnTo>
                    <a:lnTo>
                      <a:pt x="300316" y="693420"/>
                    </a:lnTo>
                    <a:lnTo>
                      <a:pt x="300901" y="692150"/>
                    </a:lnTo>
                    <a:lnTo>
                      <a:pt x="301434" y="693420"/>
                    </a:lnTo>
                    <a:lnTo>
                      <a:pt x="302209" y="693420"/>
                    </a:lnTo>
                    <a:lnTo>
                      <a:pt x="302653" y="694715"/>
                    </a:lnTo>
                    <a:lnTo>
                      <a:pt x="303250" y="695960"/>
                    </a:lnTo>
                    <a:lnTo>
                      <a:pt x="302691" y="697230"/>
                    </a:lnTo>
                    <a:lnTo>
                      <a:pt x="303110" y="698500"/>
                    </a:lnTo>
                    <a:lnTo>
                      <a:pt x="303872" y="699770"/>
                    </a:lnTo>
                    <a:lnTo>
                      <a:pt x="303872" y="692746"/>
                    </a:lnTo>
                    <a:lnTo>
                      <a:pt x="303491" y="692150"/>
                    </a:lnTo>
                    <a:lnTo>
                      <a:pt x="302679" y="690880"/>
                    </a:lnTo>
                    <a:lnTo>
                      <a:pt x="302793" y="689610"/>
                    </a:lnTo>
                    <a:lnTo>
                      <a:pt x="304838" y="688340"/>
                    </a:lnTo>
                    <a:lnTo>
                      <a:pt x="305282" y="685800"/>
                    </a:lnTo>
                    <a:lnTo>
                      <a:pt x="307086" y="687070"/>
                    </a:lnTo>
                    <a:lnTo>
                      <a:pt x="307073" y="689610"/>
                    </a:lnTo>
                    <a:lnTo>
                      <a:pt x="306971" y="690880"/>
                    </a:lnTo>
                    <a:lnTo>
                      <a:pt x="306489" y="692150"/>
                    </a:lnTo>
                    <a:lnTo>
                      <a:pt x="306082" y="693420"/>
                    </a:lnTo>
                    <a:lnTo>
                      <a:pt x="306298" y="694690"/>
                    </a:lnTo>
                    <a:lnTo>
                      <a:pt x="307657" y="694690"/>
                    </a:lnTo>
                    <a:lnTo>
                      <a:pt x="307657" y="681990"/>
                    </a:lnTo>
                    <a:lnTo>
                      <a:pt x="307352" y="681990"/>
                    </a:lnTo>
                    <a:lnTo>
                      <a:pt x="307174" y="684530"/>
                    </a:lnTo>
                    <a:lnTo>
                      <a:pt x="306768" y="684530"/>
                    </a:lnTo>
                    <a:lnTo>
                      <a:pt x="304647" y="685800"/>
                    </a:lnTo>
                    <a:lnTo>
                      <a:pt x="304241" y="684530"/>
                    </a:lnTo>
                    <a:lnTo>
                      <a:pt x="303618" y="683260"/>
                    </a:lnTo>
                    <a:lnTo>
                      <a:pt x="307238" y="682028"/>
                    </a:lnTo>
                    <a:lnTo>
                      <a:pt x="307517" y="681113"/>
                    </a:lnTo>
                    <a:lnTo>
                      <a:pt x="307632" y="680224"/>
                    </a:lnTo>
                    <a:lnTo>
                      <a:pt x="307682" y="679450"/>
                    </a:lnTo>
                    <a:lnTo>
                      <a:pt x="308622" y="676910"/>
                    </a:lnTo>
                    <a:lnTo>
                      <a:pt x="308508" y="675640"/>
                    </a:lnTo>
                    <a:lnTo>
                      <a:pt x="308406" y="674370"/>
                    </a:lnTo>
                    <a:lnTo>
                      <a:pt x="310019" y="673100"/>
                    </a:lnTo>
                    <a:lnTo>
                      <a:pt x="309981" y="670560"/>
                    </a:lnTo>
                    <a:lnTo>
                      <a:pt x="310629" y="668020"/>
                    </a:lnTo>
                    <a:lnTo>
                      <a:pt x="310896" y="666750"/>
                    </a:lnTo>
                    <a:lnTo>
                      <a:pt x="311175" y="665480"/>
                    </a:lnTo>
                    <a:lnTo>
                      <a:pt x="310857" y="665480"/>
                    </a:lnTo>
                    <a:lnTo>
                      <a:pt x="312127" y="661670"/>
                    </a:lnTo>
                    <a:lnTo>
                      <a:pt x="311696" y="659028"/>
                    </a:lnTo>
                    <a:lnTo>
                      <a:pt x="311708" y="654050"/>
                    </a:lnTo>
                    <a:lnTo>
                      <a:pt x="311924" y="652780"/>
                    </a:lnTo>
                    <a:lnTo>
                      <a:pt x="312115" y="650240"/>
                    </a:lnTo>
                    <a:lnTo>
                      <a:pt x="312102" y="647700"/>
                    </a:lnTo>
                    <a:lnTo>
                      <a:pt x="311785" y="645160"/>
                    </a:lnTo>
                    <a:lnTo>
                      <a:pt x="311619" y="643890"/>
                    </a:lnTo>
                    <a:lnTo>
                      <a:pt x="310997" y="640080"/>
                    </a:lnTo>
                    <a:lnTo>
                      <a:pt x="310603" y="636981"/>
                    </a:lnTo>
                    <a:lnTo>
                      <a:pt x="310603" y="650240"/>
                    </a:lnTo>
                    <a:lnTo>
                      <a:pt x="310515" y="651510"/>
                    </a:lnTo>
                    <a:lnTo>
                      <a:pt x="309753" y="652691"/>
                    </a:lnTo>
                    <a:lnTo>
                      <a:pt x="309753" y="654050"/>
                    </a:lnTo>
                    <a:lnTo>
                      <a:pt x="309473" y="655320"/>
                    </a:lnTo>
                    <a:lnTo>
                      <a:pt x="309270" y="654050"/>
                    </a:lnTo>
                    <a:lnTo>
                      <a:pt x="309486" y="652780"/>
                    </a:lnTo>
                    <a:lnTo>
                      <a:pt x="309753" y="654050"/>
                    </a:lnTo>
                    <a:lnTo>
                      <a:pt x="309753" y="652691"/>
                    </a:lnTo>
                    <a:lnTo>
                      <a:pt x="309549" y="651510"/>
                    </a:lnTo>
                    <a:lnTo>
                      <a:pt x="310515" y="651510"/>
                    </a:lnTo>
                    <a:lnTo>
                      <a:pt x="310515" y="650240"/>
                    </a:lnTo>
                    <a:lnTo>
                      <a:pt x="309918" y="650240"/>
                    </a:lnTo>
                    <a:lnTo>
                      <a:pt x="309460" y="648970"/>
                    </a:lnTo>
                    <a:lnTo>
                      <a:pt x="309968" y="648970"/>
                    </a:lnTo>
                    <a:lnTo>
                      <a:pt x="310603" y="650240"/>
                    </a:lnTo>
                    <a:lnTo>
                      <a:pt x="310603" y="636981"/>
                    </a:lnTo>
                    <a:lnTo>
                      <a:pt x="310515" y="636270"/>
                    </a:lnTo>
                    <a:lnTo>
                      <a:pt x="310388" y="633730"/>
                    </a:lnTo>
                    <a:lnTo>
                      <a:pt x="311924" y="631190"/>
                    </a:lnTo>
                    <a:lnTo>
                      <a:pt x="310591" y="629920"/>
                    </a:lnTo>
                    <a:lnTo>
                      <a:pt x="310794" y="628650"/>
                    </a:lnTo>
                    <a:lnTo>
                      <a:pt x="311010" y="627380"/>
                    </a:lnTo>
                    <a:lnTo>
                      <a:pt x="310438" y="626110"/>
                    </a:lnTo>
                    <a:lnTo>
                      <a:pt x="310235" y="625983"/>
                    </a:lnTo>
                    <a:lnTo>
                      <a:pt x="310235" y="642620"/>
                    </a:lnTo>
                    <a:lnTo>
                      <a:pt x="308940" y="645160"/>
                    </a:lnTo>
                    <a:lnTo>
                      <a:pt x="308013" y="644791"/>
                    </a:lnTo>
                    <a:lnTo>
                      <a:pt x="308013" y="655320"/>
                    </a:lnTo>
                    <a:lnTo>
                      <a:pt x="307759" y="655320"/>
                    </a:lnTo>
                    <a:lnTo>
                      <a:pt x="306273" y="656590"/>
                    </a:lnTo>
                    <a:lnTo>
                      <a:pt x="307682" y="659028"/>
                    </a:lnTo>
                    <a:lnTo>
                      <a:pt x="307657" y="659358"/>
                    </a:lnTo>
                    <a:lnTo>
                      <a:pt x="306743" y="661670"/>
                    </a:lnTo>
                    <a:lnTo>
                      <a:pt x="300596" y="655320"/>
                    </a:lnTo>
                    <a:lnTo>
                      <a:pt x="300456" y="656590"/>
                    </a:lnTo>
                    <a:lnTo>
                      <a:pt x="300913" y="657860"/>
                    </a:lnTo>
                    <a:lnTo>
                      <a:pt x="303136" y="659130"/>
                    </a:lnTo>
                    <a:lnTo>
                      <a:pt x="304482" y="660400"/>
                    </a:lnTo>
                    <a:lnTo>
                      <a:pt x="307695" y="662940"/>
                    </a:lnTo>
                    <a:lnTo>
                      <a:pt x="305447" y="664210"/>
                    </a:lnTo>
                    <a:lnTo>
                      <a:pt x="307035" y="666750"/>
                    </a:lnTo>
                    <a:lnTo>
                      <a:pt x="306425" y="666750"/>
                    </a:lnTo>
                    <a:lnTo>
                      <a:pt x="306425" y="678180"/>
                    </a:lnTo>
                    <a:lnTo>
                      <a:pt x="304965" y="679450"/>
                    </a:lnTo>
                    <a:lnTo>
                      <a:pt x="305066" y="680720"/>
                    </a:lnTo>
                    <a:lnTo>
                      <a:pt x="301574" y="681990"/>
                    </a:lnTo>
                    <a:lnTo>
                      <a:pt x="301104" y="681482"/>
                    </a:lnTo>
                    <a:lnTo>
                      <a:pt x="301104" y="683285"/>
                    </a:lnTo>
                    <a:lnTo>
                      <a:pt x="300418" y="684530"/>
                    </a:lnTo>
                    <a:lnTo>
                      <a:pt x="299516" y="684530"/>
                    </a:lnTo>
                    <a:lnTo>
                      <a:pt x="299516" y="687070"/>
                    </a:lnTo>
                    <a:lnTo>
                      <a:pt x="298754" y="687070"/>
                    </a:lnTo>
                    <a:lnTo>
                      <a:pt x="298411" y="687260"/>
                    </a:lnTo>
                    <a:lnTo>
                      <a:pt x="298411" y="694715"/>
                    </a:lnTo>
                    <a:lnTo>
                      <a:pt x="297027" y="695960"/>
                    </a:lnTo>
                    <a:lnTo>
                      <a:pt x="295935" y="693420"/>
                    </a:lnTo>
                    <a:lnTo>
                      <a:pt x="296176" y="692150"/>
                    </a:lnTo>
                    <a:lnTo>
                      <a:pt x="297992" y="690880"/>
                    </a:lnTo>
                    <a:lnTo>
                      <a:pt x="298373" y="693140"/>
                    </a:lnTo>
                    <a:lnTo>
                      <a:pt x="298411" y="694715"/>
                    </a:lnTo>
                    <a:lnTo>
                      <a:pt x="298411" y="687260"/>
                    </a:lnTo>
                    <a:lnTo>
                      <a:pt x="296456" y="688301"/>
                    </a:lnTo>
                    <a:lnTo>
                      <a:pt x="296214" y="689610"/>
                    </a:lnTo>
                    <a:lnTo>
                      <a:pt x="293827" y="689610"/>
                    </a:lnTo>
                    <a:lnTo>
                      <a:pt x="293763" y="689406"/>
                    </a:lnTo>
                    <a:lnTo>
                      <a:pt x="293763" y="694690"/>
                    </a:lnTo>
                    <a:lnTo>
                      <a:pt x="293751" y="695121"/>
                    </a:lnTo>
                    <a:lnTo>
                      <a:pt x="293751" y="707390"/>
                    </a:lnTo>
                    <a:lnTo>
                      <a:pt x="289877" y="709930"/>
                    </a:lnTo>
                    <a:lnTo>
                      <a:pt x="288378" y="708660"/>
                    </a:lnTo>
                    <a:lnTo>
                      <a:pt x="286994" y="707390"/>
                    </a:lnTo>
                    <a:lnTo>
                      <a:pt x="288683" y="707390"/>
                    </a:lnTo>
                    <a:lnTo>
                      <a:pt x="290360" y="706120"/>
                    </a:lnTo>
                    <a:lnTo>
                      <a:pt x="292544" y="706120"/>
                    </a:lnTo>
                    <a:lnTo>
                      <a:pt x="293141" y="707390"/>
                    </a:lnTo>
                    <a:lnTo>
                      <a:pt x="293751" y="707390"/>
                    </a:lnTo>
                    <a:lnTo>
                      <a:pt x="293751" y="695121"/>
                    </a:lnTo>
                    <a:lnTo>
                      <a:pt x="293725" y="695985"/>
                    </a:lnTo>
                    <a:lnTo>
                      <a:pt x="292163" y="696861"/>
                    </a:lnTo>
                    <a:lnTo>
                      <a:pt x="292163" y="701040"/>
                    </a:lnTo>
                    <a:lnTo>
                      <a:pt x="290296" y="701040"/>
                    </a:lnTo>
                    <a:lnTo>
                      <a:pt x="290741" y="699770"/>
                    </a:lnTo>
                    <a:lnTo>
                      <a:pt x="292087" y="699770"/>
                    </a:lnTo>
                    <a:lnTo>
                      <a:pt x="292163" y="701040"/>
                    </a:lnTo>
                    <a:lnTo>
                      <a:pt x="292163" y="696861"/>
                    </a:lnTo>
                    <a:lnTo>
                      <a:pt x="291490" y="697230"/>
                    </a:lnTo>
                    <a:lnTo>
                      <a:pt x="291477" y="695960"/>
                    </a:lnTo>
                    <a:lnTo>
                      <a:pt x="291477" y="694690"/>
                    </a:lnTo>
                    <a:lnTo>
                      <a:pt x="292874" y="695960"/>
                    </a:lnTo>
                    <a:lnTo>
                      <a:pt x="293395" y="694690"/>
                    </a:lnTo>
                    <a:lnTo>
                      <a:pt x="293763" y="694690"/>
                    </a:lnTo>
                    <a:lnTo>
                      <a:pt x="293763" y="689406"/>
                    </a:lnTo>
                    <a:lnTo>
                      <a:pt x="293446" y="688340"/>
                    </a:lnTo>
                    <a:lnTo>
                      <a:pt x="296379" y="688340"/>
                    </a:lnTo>
                    <a:lnTo>
                      <a:pt x="296329" y="687070"/>
                    </a:lnTo>
                    <a:lnTo>
                      <a:pt x="296189" y="685800"/>
                    </a:lnTo>
                    <a:lnTo>
                      <a:pt x="299161" y="684555"/>
                    </a:lnTo>
                    <a:lnTo>
                      <a:pt x="299516" y="687070"/>
                    </a:lnTo>
                    <a:lnTo>
                      <a:pt x="299516" y="684530"/>
                    </a:lnTo>
                    <a:lnTo>
                      <a:pt x="299288" y="684530"/>
                    </a:lnTo>
                    <a:lnTo>
                      <a:pt x="299237" y="683260"/>
                    </a:lnTo>
                    <a:lnTo>
                      <a:pt x="299427" y="683260"/>
                    </a:lnTo>
                    <a:lnTo>
                      <a:pt x="299618" y="681990"/>
                    </a:lnTo>
                    <a:lnTo>
                      <a:pt x="300964" y="681990"/>
                    </a:lnTo>
                    <a:lnTo>
                      <a:pt x="301015" y="683260"/>
                    </a:lnTo>
                    <a:lnTo>
                      <a:pt x="301104" y="681482"/>
                    </a:lnTo>
                    <a:lnTo>
                      <a:pt x="300405" y="680720"/>
                    </a:lnTo>
                    <a:lnTo>
                      <a:pt x="300850" y="679450"/>
                    </a:lnTo>
                    <a:lnTo>
                      <a:pt x="302831" y="679450"/>
                    </a:lnTo>
                    <a:lnTo>
                      <a:pt x="303149" y="678180"/>
                    </a:lnTo>
                    <a:lnTo>
                      <a:pt x="303771" y="676910"/>
                    </a:lnTo>
                    <a:lnTo>
                      <a:pt x="304279" y="676910"/>
                    </a:lnTo>
                    <a:lnTo>
                      <a:pt x="304736" y="675640"/>
                    </a:lnTo>
                    <a:lnTo>
                      <a:pt x="306425" y="678180"/>
                    </a:lnTo>
                    <a:lnTo>
                      <a:pt x="306425" y="666750"/>
                    </a:lnTo>
                    <a:lnTo>
                      <a:pt x="304507" y="666750"/>
                    </a:lnTo>
                    <a:lnTo>
                      <a:pt x="303301" y="665480"/>
                    </a:lnTo>
                    <a:lnTo>
                      <a:pt x="300532" y="662940"/>
                    </a:lnTo>
                    <a:lnTo>
                      <a:pt x="299377" y="661670"/>
                    </a:lnTo>
                    <a:lnTo>
                      <a:pt x="298005" y="661670"/>
                    </a:lnTo>
                    <a:lnTo>
                      <a:pt x="298805" y="662940"/>
                    </a:lnTo>
                    <a:lnTo>
                      <a:pt x="300113" y="664210"/>
                    </a:lnTo>
                    <a:lnTo>
                      <a:pt x="303022" y="666750"/>
                    </a:lnTo>
                    <a:lnTo>
                      <a:pt x="304266" y="668020"/>
                    </a:lnTo>
                    <a:lnTo>
                      <a:pt x="305409" y="669290"/>
                    </a:lnTo>
                    <a:lnTo>
                      <a:pt x="304584" y="668896"/>
                    </a:lnTo>
                    <a:lnTo>
                      <a:pt x="304584" y="670560"/>
                    </a:lnTo>
                    <a:lnTo>
                      <a:pt x="304469" y="672033"/>
                    </a:lnTo>
                    <a:lnTo>
                      <a:pt x="304152" y="673100"/>
                    </a:lnTo>
                    <a:lnTo>
                      <a:pt x="303669" y="673100"/>
                    </a:lnTo>
                    <a:lnTo>
                      <a:pt x="303110" y="674370"/>
                    </a:lnTo>
                    <a:lnTo>
                      <a:pt x="302831" y="673214"/>
                    </a:lnTo>
                    <a:lnTo>
                      <a:pt x="302831" y="676910"/>
                    </a:lnTo>
                    <a:lnTo>
                      <a:pt x="300875" y="676910"/>
                    </a:lnTo>
                    <a:lnTo>
                      <a:pt x="300723" y="675640"/>
                    </a:lnTo>
                    <a:lnTo>
                      <a:pt x="301231" y="674370"/>
                    </a:lnTo>
                    <a:lnTo>
                      <a:pt x="302488" y="674370"/>
                    </a:lnTo>
                    <a:lnTo>
                      <a:pt x="302729" y="675640"/>
                    </a:lnTo>
                    <a:lnTo>
                      <a:pt x="302831" y="676910"/>
                    </a:lnTo>
                    <a:lnTo>
                      <a:pt x="302831" y="673214"/>
                    </a:lnTo>
                    <a:lnTo>
                      <a:pt x="302336" y="671830"/>
                    </a:lnTo>
                    <a:lnTo>
                      <a:pt x="302691" y="671830"/>
                    </a:lnTo>
                    <a:lnTo>
                      <a:pt x="303872" y="670560"/>
                    </a:lnTo>
                    <a:lnTo>
                      <a:pt x="304584" y="670560"/>
                    </a:lnTo>
                    <a:lnTo>
                      <a:pt x="304584" y="668896"/>
                    </a:lnTo>
                    <a:lnTo>
                      <a:pt x="302818" y="668020"/>
                    </a:lnTo>
                    <a:lnTo>
                      <a:pt x="302806" y="670560"/>
                    </a:lnTo>
                    <a:lnTo>
                      <a:pt x="301929" y="670560"/>
                    </a:lnTo>
                    <a:lnTo>
                      <a:pt x="301586" y="671245"/>
                    </a:lnTo>
                    <a:lnTo>
                      <a:pt x="301586" y="673100"/>
                    </a:lnTo>
                    <a:lnTo>
                      <a:pt x="300634" y="674497"/>
                    </a:lnTo>
                    <a:lnTo>
                      <a:pt x="299758" y="675640"/>
                    </a:lnTo>
                    <a:lnTo>
                      <a:pt x="298754" y="674370"/>
                    </a:lnTo>
                    <a:lnTo>
                      <a:pt x="297751" y="673100"/>
                    </a:lnTo>
                    <a:lnTo>
                      <a:pt x="298704" y="671830"/>
                    </a:lnTo>
                    <a:lnTo>
                      <a:pt x="299275" y="670560"/>
                    </a:lnTo>
                    <a:lnTo>
                      <a:pt x="301586" y="673100"/>
                    </a:lnTo>
                    <a:lnTo>
                      <a:pt x="301586" y="671245"/>
                    </a:lnTo>
                    <a:lnTo>
                      <a:pt x="301294" y="671830"/>
                    </a:lnTo>
                    <a:lnTo>
                      <a:pt x="299948" y="670560"/>
                    </a:lnTo>
                    <a:lnTo>
                      <a:pt x="300990" y="669290"/>
                    </a:lnTo>
                    <a:lnTo>
                      <a:pt x="301688" y="669290"/>
                    </a:lnTo>
                    <a:lnTo>
                      <a:pt x="302806" y="670560"/>
                    </a:lnTo>
                    <a:lnTo>
                      <a:pt x="302806" y="668020"/>
                    </a:lnTo>
                    <a:lnTo>
                      <a:pt x="300050" y="668020"/>
                    </a:lnTo>
                    <a:lnTo>
                      <a:pt x="297014" y="664210"/>
                    </a:lnTo>
                    <a:lnTo>
                      <a:pt x="295770" y="664210"/>
                    </a:lnTo>
                    <a:lnTo>
                      <a:pt x="293712" y="665480"/>
                    </a:lnTo>
                    <a:lnTo>
                      <a:pt x="294728" y="666750"/>
                    </a:lnTo>
                    <a:lnTo>
                      <a:pt x="295973" y="668020"/>
                    </a:lnTo>
                    <a:lnTo>
                      <a:pt x="296786" y="668020"/>
                    </a:lnTo>
                    <a:lnTo>
                      <a:pt x="298526" y="670560"/>
                    </a:lnTo>
                    <a:lnTo>
                      <a:pt x="296799" y="671830"/>
                    </a:lnTo>
                    <a:lnTo>
                      <a:pt x="292798" y="668020"/>
                    </a:lnTo>
                    <a:lnTo>
                      <a:pt x="292379" y="669290"/>
                    </a:lnTo>
                    <a:lnTo>
                      <a:pt x="293268" y="669290"/>
                    </a:lnTo>
                    <a:lnTo>
                      <a:pt x="294144" y="670560"/>
                    </a:lnTo>
                    <a:lnTo>
                      <a:pt x="295998" y="673100"/>
                    </a:lnTo>
                    <a:lnTo>
                      <a:pt x="296951" y="673100"/>
                    </a:lnTo>
                    <a:lnTo>
                      <a:pt x="296773" y="674370"/>
                    </a:lnTo>
                    <a:lnTo>
                      <a:pt x="296837" y="674497"/>
                    </a:lnTo>
                    <a:lnTo>
                      <a:pt x="297421" y="675640"/>
                    </a:lnTo>
                    <a:lnTo>
                      <a:pt x="298221" y="674370"/>
                    </a:lnTo>
                    <a:lnTo>
                      <a:pt x="298907" y="675640"/>
                    </a:lnTo>
                    <a:lnTo>
                      <a:pt x="298653" y="676910"/>
                    </a:lnTo>
                    <a:lnTo>
                      <a:pt x="298259" y="676910"/>
                    </a:lnTo>
                    <a:lnTo>
                      <a:pt x="298259" y="679450"/>
                    </a:lnTo>
                    <a:lnTo>
                      <a:pt x="297853" y="680720"/>
                    </a:lnTo>
                    <a:lnTo>
                      <a:pt x="297624" y="681990"/>
                    </a:lnTo>
                    <a:lnTo>
                      <a:pt x="297053" y="681990"/>
                    </a:lnTo>
                    <a:lnTo>
                      <a:pt x="297053" y="683260"/>
                    </a:lnTo>
                    <a:lnTo>
                      <a:pt x="295186" y="685800"/>
                    </a:lnTo>
                    <a:lnTo>
                      <a:pt x="294525" y="683260"/>
                    </a:lnTo>
                    <a:lnTo>
                      <a:pt x="293204" y="683260"/>
                    </a:lnTo>
                    <a:lnTo>
                      <a:pt x="293204" y="685800"/>
                    </a:lnTo>
                    <a:lnTo>
                      <a:pt x="292277" y="687070"/>
                    </a:lnTo>
                    <a:lnTo>
                      <a:pt x="291846" y="687070"/>
                    </a:lnTo>
                    <a:lnTo>
                      <a:pt x="291846" y="689610"/>
                    </a:lnTo>
                    <a:lnTo>
                      <a:pt x="291719" y="692150"/>
                    </a:lnTo>
                    <a:lnTo>
                      <a:pt x="290614" y="693420"/>
                    </a:lnTo>
                    <a:lnTo>
                      <a:pt x="289534" y="693420"/>
                    </a:lnTo>
                    <a:lnTo>
                      <a:pt x="289153" y="693026"/>
                    </a:lnTo>
                    <a:lnTo>
                      <a:pt x="289153" y="703580"/>
                    </a:lnTo>
                    <a:lnTo>
                      <a:pt x="287934" y="704850"/>
                    </a:lnTo>
                    <a:lnTo>
                      <a:pt x="285419" y="704850"/>
                    </a:lnTo>
                    <a:lnTo>
                      <a:pt x="285419" y="709930"/>
                    </a:lnTo>
                    <a:lnTo>
                      <a:pt x="282422" y="709930"/>
                    </a:lnTo>
                    <a:lnTo>
                      <a:pt x="282422" y="708660"/>
                    </a:lnTo>
                    <a:lnTo>
                      <a:pt x="284949" y="708660"/>
                    </a:lnTo>
                    <a:lnTo>
                      <a:pt x="285419" y="709930"/>
                    </a:lnTo>
                    <a:lnTo>
                      <a:pt x="285419" y="704850"/>
                    </a:lnTo>
                    <a:lnTo>
                      <a:pt x="284391" y="704850"/>
                    </a:lnTo>
                    <a:lnTo>
                      <a:pt x="284734" y="702310"/>
                    </a:lnTo>
                    <a:lnTo>
                      <a:pt x="286219" y="701040"/>
                    </a:lnTo>
                    <a:lnTo>
                      <a:pt x="288988" y="702310"/>
                    </a:lnTo>
                    <a:lnTo>
                      <a:pt x="289153" y="703580"/>
                    </a:lnTo>
                    <a:lnTo>
                      <a:pt x="289153" y="693026"/>
                    </a:lnTo>
                    <a:lnTo>
                      <a:pt x="288340" y="692150"/>
                    </a:lnTo>
                    <a:lnTo>
                      <a:pt x="287667" y="694690"/>
                    </a:lnTo>
                    <a:lnTo>
                      <a:pt x="286169" y="693420"/>
                    </a:lnTo>
                    <a:lnTo>
                      <a:pt x="284772" y="693420"/>
                    </a:lnTo>
                    <a:lnTo>
                      <a:pt x="284810" y="694690"/>
                    </a:lnTo>
                    <a:lnTo>
                      <a:pt x="284772" y="698500"/>
                    </a:lnTo>
                    <a:lnTo>
                      <a:pt x="284772" y="701040"/>
                    </a:lnTo>
                    <a:lnTo>
                      <a:pt x="281813" y="701040"/>
                    </a:lnTo>
                    <a:lnTo>
                      <a:pt x="281012" y="699770"/>
                    </a:lnTo>
                    <a:lnTo>
                      <a:pt x="282155" y="698500"/>
                    </a:lnTo>
                    <a:lnTo>
                      <a:pt x="284772" y="698500"/>
                    </a:lnTo>
                    <a:lnTo>
                      <a:pt x="284772" y="694690"/>
                    </a:lnTo>
                    <a:lnTo>
                      <a:pt x="283197" y="694690"/>
                    </a:lnTo>
                    <a:lnTo>
                      <a:pt x="280809" y="695960"/>
                    </a:lnTo>
                    <a:lnTo>
                      <a:pt x="280289" y="693420"/>
                    </a:lnTo>
                    <a:lnTo>
                      <a:pt x="281863" y="692150"/>
                    </a:lnTo>
                    <a:lnTo>
                      <a:pt x="284556" y="693420"/>
                    </a:lnTo>
                    <a:lnTo>
                      <a:pt x="284416" y="692150"/>
                    </a:lnTo>
                    <a:lnTo>
                      <a:pt x="287985" y="692150"/>
                    </a:lnTo>
                    <a:lnTo>
                      <a:pt x="288505" y="689610"/>
                    </a:lnTo>
                    <a:lnTo>
                      <a:pt x="291846" y="689610"/>
                    </a:lnTo>
                    <a:lnTo>
                      <a:pt x="291846" y="687070"/>
                    </a:lnTo>
                    <a:lnTo>
                      <a:pt x="291096" y="687070"/>
                    </a:lnTo>
                    <a:lnTo>
                      <a:pt x="288785" y="685800"/>
                    </a:lnTo>
                    <a:lnTo>
                      <a:pt x="288455" y="684530"/>
                    </a:lnTo>
                    <a:lnTo>
                      <a:pt x="289128" y="683260"/>
                    </a:lnTo>
                    <a:lnTo>
                      <a:pt x="291134" y="683260"/>
                    </a:lnTo>
                    <a:lnTo>
                      <a:pt x="292214" y="684555"/>
                    </a:lnTo>
                    <a:lnTo>
                      <a:pt x="293204" y="685800"/>
                    </a:lnTo>
                    <a:lnTo>
                      <a:pt x="293204" y="683260"/>
                    </a:lnTo>
                    <a:lnTo>
                      <a:pt x="291820" y="683260"/>
                    </a:lnTo>
                    <a:lnTo>
                      <a:pt x="292392" y="681990"/>
                    </a:lnTo>
                    <a:lnTo>
                      <a:pt x="295630" y="681990"/>
                    </a:lnTo>
                    <a:lnTo>
                      <a:pt x="297053" y="683260"/>
                    </a:lnTo>
                    <a:lnTo>
                      <a:pt x="297053" y="681990"/>
                    </a:lnTo>
                    <a:lnTo>
                      <a:pt x="296252" y="681990"/>
                    </a:lnTo>
                    <a:lnTo>
                      <a:pt x="295681" y="680720"/>
                    </a:lnTo>
                    <a:lnTo>
                      <a:pt x="296189" y="679450"/>
                    </a:lnTo>
                    <a:lnTo>
                      <a:pt x="298259" y="679450"/>
                    </a:lnTo>
                    <a:lnTo>
                      <a:pt x="298259" y="676910"/>
                    </a:lnTo>
                    <a:lnTo>
                      <a:pt x="297459" y="676910"/>
                    </a:lnTo>
                    <a:lnTo>
                      <a:pt x="296989" y="678180"/>
                    </a:lnTo>
                    <a:lnTo>
                      <a:pt x="296849" y="676910"/>
                    </a:lnTo>
                    <a:lnTo>
                      <a:pt x="296608" y="676910"/>
                    </a:lnTo>
                    <a:lnTo>
                      <a:pt x="296595" y="675640"/>
                    </a:lnTo>
                    <a:lnTo>
                      <a:pt x="296760" y="675640"/>
                    </a:lnTo>
                    <a:lnTo>
                      <a:pt x="296811" y="674446"/>
                    </a:lnTo>
                    <a:lnTo>
                      <a:pt x="296227" y="675640"/>
                    </a:lnTo>
                    <a:lnTo>
                      <a:pt x="295567" y="676910"/>
                    </a:lnTo>
                    <a:lnTo>
                      <a:pt x="294271" y="675640"/>
                    </a:lnTo>
                    <a:lnTo>
                      <a:pt x="294868" y="676910"/>
                    </a:lnTo>
                    <a:lnTo>
                      <a:pt x="295884" y="678180"/>
                    </a:lnTo>
                    <a:lnTo>
                      <a:pt x="294195" y="679450"/>
                    </a:lnTo>
                    <a:lnTo>
                      <a:pt x="293331" y="678751"/>
                    </a:lnTo>
                    <a:lnTo>
                      <a:pt x="293331" y="679450"/>
                    </a:lnTo>
                    <a:lnTo>
                      <a:pt x="292519" y="680720"/>
                    </a:lnTo>
                    <a:lnTo>
                      <a:pt x="290601" y="680720"/>
                    </a:lnTo>
                    <a:lnTo>
                      <a:pt x="290093" y="679450"/>
                    </a:lnTo>
                    <a:lnTo>
                      <a:pt x="290220" y="679450"/>
                    </a:lnTo>
                    <a:lnTo>
                      <a:pt x="291503" y="678180"/>
                    </a:lnTo>
                    <a:lnTo>
                      <a:pt x="291934" y="678180"/>
                    </a:lnTo>
                    <a:lnTo>
                      <a:pt x="293331" y="679450"/>
                    </a:lnTo>
                    <a:lnTo>
                      <a:pt x="293331" y="678751"/>
                    </a:lnTo>
                    <a:lnTo>
                      <a:pt x="292646" y="678180"/>
                    </a:lnTo>
                    <a:lnTo>
                      <a:pt x="291858" y="676910"/>
                    </a:lnTo>
                    <a:lnTo>
                      <a:pt x="291884" y="675640"/>
                    </a:lnTo>
                    <a:lnTo>
                      <a:pt x="288632" y="675640"/>
                    </a:lnTo>
                    <a:lnTo>
                      <a:pt x="290842" y="676910"/>
                    </a:lnTo>
                    <a:lnTo>
                      <a:pt x="289763" y="678180"/>
                    </a:lnTo>
                    <a:lnTo>
                      <a:pt x="288632" y="678180"/>
                    </a:lnTo>
                    <a:lnTo>
                      <a:pt x="288632" y="680720"/>
                    </a:lnTo>
                    <a:lnTo>
                      <a:pt x="288493" y="681990"/>
                    </a:lnTo>
                    <a:lnTo>
                      <a:pt x="288048" y="681990"/>
                    </a:lnTo>
                    <a:lnTo>
                      <a:pt x="288048" y="685800"/>
                    </a:lnTo>
                    <a:lnTo>
                      <a:pt x="287642" y="687070"/>
                    </a:lnTo>
                    <a:lnTo>
                      <a:pt x="287426" y="688340"/>
                    </a:lnTo>
                    <a:lnTo>
                      <a:pt x="285153" y="689610"/>
                    </a:lnTo>
                    <a:lnTo>
                      <a:pt x="284314" y="692150"/>
                    </a:lnTo>
                    <a:lnTo>
                      <a:pt x="281851" y="690880"/>
                    </a:lnTo>
                    <a:lnTo>
                      <a:pt x="281914" y="689610"/>
                    </a:lnTo>
                    <a:lnTo>
                      <a:pt x="281978" y="688340"/>
                    </a:lnTo>
                    <a:lnTo>
                      <a:pt x="280644" y="689610"/>
                    </a:lnTo>
                    <a:lnTo>
                      <a:pt x="279844" y="688340"/>
                    </a:lnTo>
                    <a:lnTo>
                      <a:pt x="279438" y="688340"/>
                    </a:lnTo>
                    <a:lnTo>
                      <a:pt x="280098" y="689610"/>
                    </a:lnTo>
                    <a:lnTo>
                      <a:pt x="281228" y="690880"/>
                    </a:lnTo>
                    <a:lnTo>
                      <a:pt x="280987" y="692150"/>
                    </a:lnTo>
                    <a:lnTo>
                      <a:pt x="279806" y="692734"/>
                    </a:lnTo>
                    <a:lnTo>
                      <a:pt x="279806" y="704850"/>
                    </a:lnTo>
                    <a:lnTo>
                      <a:pt x="279590" y="707390"/>
                    </a:lnTo>
                    <a:lnTo>
                      <a:pt x="276720" y="706120"/>
                    </a:lnTo>
                    <a:lnTo>
                      <a:pt x="279806" y="704850"/>
                    </a:lnTo>
                    <a:lnTo>
                      <a:pt x="279806" y="692734"/>
                    </a:lnTo>
                    <a:lnTo>
                      <a:pt x="279209" y="693026"/>
                    </a:lnTo>
                    <a:lnTo>
                      <a:pt x="279209" y="695960"/>
                    </a:lnTo>
                    <a:lnTo>
                      <a:pt x="277990" y="697039"/>
                    </a:lnTo>
                    <a:lnTo>
                      <a:pt x="277990" y="701040"/>
                    </a:lnTo>
                    <a:lnTo>
                      <a:pt x="276936" y="703580"/>
                    </a:lnTo>
                    <a:lnTo>
                      <a:pt x="275844" y="703580"/>
                    </a:lnTo>
                    <a:lnTo>
                      <a:pt x="273596" y="702310"/>
                    </a:lnTo>
                    <a:lnTo>
                      <a:pt x="275082" y="702310"/>
                    </a:lnTo>
                    <a:lnTo>
                      <a:pt x="275805" y="699770"/>
                    </a:lnTo>
                    <a:lnTo>
                      <a:pt x="277990" y="701040"/>
                    </a:lnTo>
                    <a:lnTo>
                      <a:pt x="277990" y="697039"/>
                    </a:lnTo>
                    <a:lnTo>
                      <a:pt x="277774" y="697230"/>
                    </a:lnTo>
                    <a:lnTo>
                      <a:pt x="273735" y="697230"/>
                    </a:lnTo>
                    <a:lnTo>
                      <a:pt x="273304" y="699770"/>
                    </a:lnTo>
                    <a:lnTo>
                      <a:pt x="272961" y="699770"/>
                    </a:lnTo>
                    <a:lnTo>
                      <a:pt x="272961" y="709930"/>
                    </a:lnTo>
                    <a:lnTo>
                      <a:pt x="267169" y="711200"/>
                    </a:lnTo>
                    <a:lnTo>
                      <a:pt x="268033" y="709930"/>
                    </a:lnTo>
                    <a:lnTo>
                      <a:pt x="269760" y="707390"/>
                    </a:lnTo>
                    <a:lnTo>
                      <a:pt x="270751" y="707390"/>
                    </a:lnTo>
                    <a:lnTo>
                      <a:pt x="272961" y="709930"/>
                    </a:lnTo>
                    <a:lnTo>
                      <a:pt x="272961" y="699770"/>
                    </a:lnTo>
                    <a:lnTo>
                      <a:pt x="270675" y="699770"/>
                    </a:lnTo>
                    <a:lnTo>
                      <a:pt x="270167" y="698500"/>
                    </a:lnTo>
                    <a:lnTo>
                      <a:pt x="269951" y="697230"/>
                    </a:lnTo>
                    <a:lnTo>
                      <a:pt x="270433" y="697230"/>
                    </a:lnTo>
                    <a:lnTo>
                      <a:pt x="271233" y="695960"/>
                    </a:lnTo>
                    <a:lnTo>
                      <a:pt x="274243" y="695960"/>
                    </a:lnTo>
                    <a:lnTo>
                      <a:pt x="276885" y="694690"/>
                    </a:lnTo>
                    <a:lnTo>
                      <a:pt x="277304" y="694690"/>
                    </a:lnTo>
                    <a:lnTo>
                      <a:pt x="279209" y="695960"/>
                    </a:lnTo>
                    <a:lnTo>
                      <a:pt x="279209" y="693026"/>
                    </a:lnTo>
                    <a:lnTo>
                      <a:pt x="278409" y="693420"/>
                    </a:lnTo>
                    <a:lnTo>
                      <a:pt x="277126" y="693420"/>
                    </a:lnTo>
                    <a:lnTo>
                      <a:pt x="276110" y="690880"/>
                    </a:lnTo>
                    <a:lnTo>
                      <a:pt x="274929" y="692150"/>
                    </a:lnTo>
                    <a:lnTo>
                      <a:pt x="274205" y="694690"/>
                    </a:lnTo>
                    <a:lnTo>
                      <a:pt x="271957" y="694690"/>
                    </a:lnTo>
                    <a:lnTo>
                      <a:pt x="271208" y="692150"/>
                    </a:lnTo>
                    <a:lnTo>
                      <a:pt x="271145" y="690880"/>
                    </a:lnTo>
                    <a:lnTo>
                      <a:pt x="274497" y="690880"/>
                    </a:lnTo>
                    <a:lnTo>
                      <a:pt x="273951" y="689610"/>
                    </a:lnTo>
                    <a:lnTo>
                      <a:pt x="275602" y="688340"/>
                    </a:lnTo>
                    <a:lnTo>
                      <a:pt x="278917" y="688340"/>
                    </a:lnTo>
                    <a:lnTo>
                      <a:pt x="280009" y="685800"/>
                    </a:lnTo>
                    <a:lnTo>
                      <a:pt x="282257" y="685800"/>
                    </a:lnTo>
                    <a:lnTo>
                      <a:pt x="281889" y="688340"/>
                    </a:lnTo>
                    <a:lnTo>
                      <a:pt x="283984" y="687070"/>
                    </a:lnTo>
                    <a:lnTo>
                      <a:pt x="283679" y="687070"/>
                    </a:lnTo>
                    <a:lnTo>
                      <a:pt x="283375" y="685800"/>
                    </a:lnTo>
                    <a:lnTo>
                      <a:pt x="284327" y="684530"/>
                    </a:lnTo>
                    <a:lnTo>
                      <a:pt x="285699" y="685800"/>
                    </a:lnTo>
                    <a:lnTo>
                      <a:pt x="287413" y="684530"/>
                    </a:lnTo>
                    <a:lnTo>
                      <a:pt x="288048" y="685800"/>
                    </a:lnTo>
                    <a:lnTo>
                      <a:pt x="288048" y="681990"/>
                    </a:lnTo>
                    <a:lnTo>
                      <a:pt x="287820" y="681990"/>
                    </a:lnTo>
                    <a:lnTo>
                      <a:pt x="287172" y="683260"/>
                    </a:lnTo>
                    <a:lnTo>
                      <a:pt x="286537" y="683260"/>
                    </a:lnTo>
                    <a:lnTo>
                      <a:pt x="285978" y="682028"/>
                    </a:lnTo>
                    <a:lnTo>
                      <a:pt x="285648" y="680720"/>
                    </a:lnTo>
                    <a:lnTo>
                      <a:pt x="288632" y="680720"/>
                    </a:lnTo>
                    <a:lnTo>
                      <a:pt x="288632" y="678180"/>
                    </a:lnTo>
                    <a:lnTo>
                      <a:pt x="286981" y="678180"/>
                    </a:lnTo>
                    <a:lnTo>
                      <a:pt x="285546" y="676910"/>
                    </a:lnTo>
                    <a:lnTo>
                      <a:pt x="284200" y="675640"/>
                    </a:lnTo>
                    <a:lnTo>
                      <a:pt x="283324" y="674370"/>
                    </a:lnTo>
                    <a:lnTo>
                      <a:pt x="285419" y="678180"/>
                    </a:lnTo>
                    <a:lnTo>
                      <a:pt x="284378" y="680720"/>
                    </a:lnTo>
                    <a:lnTo>
                      <a:pt x="281127" y="676910"/>
                    </a:lnTo>
                    <a:lnTo>
                      <a:pt x="280390" y="679450"/>
                    </a:lnTo>
                    <a:lnTo>
                      <a:pt x="282536" y="679450"/>
                    </a:lnTo>
                    <a:lnTo>
                      <a:pt x="283260" y="681990"/>
                    </a:lnTo>
                    <a:lnTo>
                      <a:pt x="283527" y="681990"/>
                    </a:lnTo>
                    <a:lnTo>
                      <a:pt x="283578" y="683260"/>
                    </a:lnTo>
                    <a:lnTo>
                      <a:pt x="282816" y="683260"/>
                    </a:lnTo>
                    <a:lnTo>
                      <a:pt x="281711" y="684530"/>
                    </a:lnTo>
                    <a:lnTo>
                      <a:pt x="280339" y="683260"/>
                    </a:lnTo>
                    <a:lnTo>
                      <a:pt x="279387" y="681990"/>
                    </a:lnTo>
                    <a:lnTo>
                      <a:pt x="280289" y="680720"/>
                    </a:lnTo>
                    <a:lnTo>
                      <a:pt x="280327" y="679551"/>
                    </a:lnTo>
                    <a:lnTo>
                      <a:pt x="278955" y="680720"/>
                    </a:lnTo>
                    <a:lnTo>
                      <a:pt x="275805" y="678180"/>
                    </a:lnTo>
                    <a:lnTo>
                      <a:pt x="275412" y="678180"/>
                    </a:lnTo>
                    <a:lnTo>
                      <a:pt x="275882" y="679450"/>
                    </a:lnTo>
                    <a:lnTo>
                      <a:pt x="276263" y="679450"/>
                    </a:lnTo>
                    <a:lnTo>
                      <a:pt x="278536" y="680720"/>
                    </a:lnTo>
                    <a:lnTo>
                      <a:pt x="278993" y="681748"/>
                    </a:lnTo>
                    <a:lnTo>
                      <a:pt x="279095" y="682028"/>
                    </a:lnTo>
                    <a:lnTo>
                      <a:pt x="278269" y="684530"/>
                    </a:lnTo>
                    <a:lnTo>
                      <a:pt x="275831" y="684530"/>
                    </a:lnTo>
                    <a:lnTo>
                      <a:pt x="275348" y="683260"/>
                    </a:lnTo>
                    <a:lnTo>
                      <a:pt x="274929" y="681990"/>
                    </a:lnTo>
                    <a:lnTo>
                      <a:pt x="274332" y="681990"/>
                    </a:lnTo>
                    <a:lnTo>
                      <a:pt x="272605" y="680720"/>
                    </a:lnTo>
                    <a:lnTo>
                      <a:pt x="272059" y="680720"/>
                    </a:lnTo>
                    <a:lnTo>
                      <a:pt x="271132" y="679450"/>
                    </a:lnTo>
                    <a:lnTo>
                      <a:pt x="271233" y="680720"/>
                    </a:lnTo>
                    <a:lnTo>
                      <a:pt x="272935" y="681990"/>
                    </a:lnTo>
                    <a:lnTo>
                      <a:pt x="273380" y="684530"/>
                    </a:lnTo>
                    <a:lnTo>
                      <a:pt x="275640" y="684530"/>
                    </a:lnTo>
                    <a:lnTo>
                      <a:pt x="276021" y="685800"/>
                    </a:lnTo>
                    <a:lnTo>
                      <a:pt x="275602" y="687070"/>
                    </a:lnTo>
                    <a:lnTo>
                      <a:pt x="271259" y="687070"/>
                    </a:lnTo>
                    <a:lnTo>
                      <a:pt x="271246" y="688340"/>
                    </a:lnTo>
                    <a:lnTo>
                      <a:pt x="271068" y="689610"/>
                    </a:lnTo>
                    <a:lnTo>
                      <a:pt x="270217" y="690880"/>
                    </a:lnTo>
                    <a:lnTo>
                      <a:pt x="268300" y="690880"/>
                    </a:lnTo>
                    <a:lnTo>
                      <a:pt x="268808" y="692150"/>
                    </a:lnTo>
                    <a:lnTo>
                      <a:pt x="270027" y="693420"/>
                    </a:lnTo>
                    <a:lnTo>
                      <a:pt x="270929" y="694690"/>
                    </a:lnTo>
                    <a:lnTo>
                      <a:pt x="269887" y="695960"/>
                    </a:lnTo>
                    <a:lnTo>
                      <a:pt x="269671" y="695960"/>
                    </a:lnTo>
                    <a:lnTo>
                      <a:pt x="269671" y="699770"/>
                    </a:lnTo>
                    <a:lnTo>
                      <a:pt x="269227" y="699770"/>
                    </a:lnTo>
                    <a:lnTo>
                      <a:pt x="268820" y="701040"/>
                    </a:lnTo>
                    <a:lnTo>
                      <a:pt x="266230" y="701040"/>
                    </a:lnTo>
                    <a:lnTo>
                      <a:pt x="265214" y="702335"/>
                    </a:lnTo>
                    <a:lnTo>
                      <a:pt x="265214" y="709930"/>
                    </a:lnTo>
                    <a:lnTo>
                      <a:pt x="265125" y="711200"/>
                    </a:lnTo>
                    <a:lnTo>
                      <a:pt x="264198" y="711200"/>
                    </a:lnTo>
                    <a:lnTo>
                      <a:pt x="263766" y="709930"/>
                    </a:lnTo>
                    <a:lnTo>
                      <a:pt x="265214" y="709930"/>
                    </a:lnTo>
                    <a:lnTo>
                      <a:pt x="265214" y="702335"/>
                    </a:lnTo>
                    <a:lnTo>
                      <a:pt x="264223" y="703580"/>
                    </a:lnTo>
                    <a:lnTo>
                      <a:pt x="262864" y="702310"/>
                    </a:lnTo>
                    <a:lnTo>
                      <a:pt x="261518" y="701040"/>
                    </a:lnTo>
                    <a:lnTo>
                      <a:pt x="260070" y="701040"/>
                    </a:lnTo>
                    <a:lnTo>
                      <a:pt x="258991" y="702310"/>
                    </a:lnTo>
                    <a:lnTo>
                      <a:pt x="258241" y="702310"/>
                    </a:lnTo>
                    <a:lnTo>
                      <a:pt x="257594" y="701040"/>
                    </a:lnTo>
                    <a:lnTo>
                      <a:pt x="257213" y="699770"/>
                    </a:lnTo>
                    <a:lnTo>
                      <a:pt x="258813" y="699770"/>
                    </a:lnTo>
                    <a:lnTo>
                      <a:pt x="259194" y="701040"/>
                    </a:lnTo>
                    <a:lnTo>
                      <a:pt x="259956" y="701040"/>
                    </a:lnTo>
                    <a:lnTo>
                      <a:pt x="259803" y="699770"/>
                    </a:lnTo>
                    <a:lnTo>
                      <a:pt x="265684" y="699770"/>
                    </a:lnTo>
                    <a:lnTo>
                      <a:pt x="267601" y="698500"/>
                    </a:lnTo>
                    <a:lnTo>
                      <a:pt x="269671" y="699770"/>
                    </a:lnTo>
                    <a:lnTo>
                      <a:pt x="269671" y="695960"/>
                    </a:lnTo>
                    <a:lnTo>
                      <a:pt x="267462" y="695960"/>
                    </a:lnTo>
                    <a:lnTo>
                      <a:pt x="267360" y="697230"/>
                    </a:lnTo>
                    <a:lnTo>
                      <a:pt x="266776" y="698500"/>
                    </a:lnTo>
                    <a:lnTo>
                      <a:pt x="264274" y="697230"/>
                    </a:lnTo>
                    <a:lnTo>
                      <a:pt x="261416" y="697230"/>
                    </a:lnTo>
                    <a:lnTo>
                      <a:pt x="260007" y="698500"/>
                    </a:lnTo>
                    <a:lnTo>
                      <a:pt x="259435" y="697230"/>
                    </a:lnTo>
                    <a:lnTo>
                      <a:pt x="258749" y="697230"/>
                    </a:lnTo>
                    <a:lnTo>
                      <a:pt x="258940" y="695960"/>
                    </a:lnTo>
                    <a:lnTo>
                      <a:pt x="259130" y="694690"/>
                    </a:lnTo>
                    <a:lnTo>
                      <a:pt x="260197" y="695960"/>
                    </a:lnTo>
                    <a:lnTo>
                      <a:pt x="261073" y="695960"/>
                    </a:lnTo>
                    <a:lnTo>
                      <a:pt x="260807" y="694690"/>
                    </a:lnTo>
                    <a:lnTo>
                      <a:pt x="260362" y="694690"/>
                    </a:lnTo>
                    <a:lnTo>
                      <a:pt x="260451" y="693420"/>
                    </a:lnTo>
                    <a:lnTo>
                      <a:pt x="260654" y="692150"/>
                    </a:lnTo>
                    <a:lnTo>
                      <a:pt x="262724" y="692150"/>
                    </a:lnTo>
                    <a:lnTo>
                      <a:pt x="263550" y="693420"/>
                    </a:lnTo>
                    <a:lnTo>
                      <a:pt x="263956" y="693420"/>
                    </a:lnTo>
                    <a:lnTo>
                      <a:pt x="264134" y="694690"/>
                    </a:lnTo>
                    <a:lnTo>
                      <a:pt x="265480" y="694690"/>
                    </a:lnTo>
                    <a:lnTo>
                      <a:pt x="265188" y="693420"/>
                    </a:lnTo>
                    <a:lnTo>
                      <a:pt x="265722" y="690880"/>
                    </a:lnTo>
                    <a:lnTo>
                      <a:pt x="266255" y="689610"/>
                    </a:lnTo>
                    <a:lnTo>
                      <a:pt x="267550" y="689610"/>
                    </a:lnTo>
                    <a:lnTo>
                      <a:pt x="267119" y="688340"/>
                    </a:lnTo>
                    <a:lnTo>
                      <a:pt x="267690" y="687070"/>
                    </a:lnTo>
                    <a:lnTo>
                      <a:pt x="269417" y="685800"/>
                    </a:lnTo>
                    <a:lnTo>
                      <a:pt x="269811" y="687070"/>
                    </a:lnTo>
                    <a:lnTo>
                      <a:pt x="270446" y="687070"/>
                    </a:lnTo>
                    <a:lnTo>
                      <a:pt x="271030" y="688340"/>
                    </a:lnTo>
                    <a:lnTo>
                      <a:pt x="271246" y="688340"/>
                    </a:lnTo>
                    <a:lnTo>
                      <a:pt x="271246" y="687057"/>
                    </a:lnTo>
                    <a:lnTo>
                      <a:pt x="270383" y="685800"/>
                    </a:lnTo>
                    <a:lnTo>
                      <a:pt x="269506" y="684530"/>
                    </a:lnTo>
                    <a:lnTo>
                      <a:pt x="268516" y="684530"/>
                    </a:lnTo>
                    <a:lnTo>
                      <a:pt x="267589" y="683260"/>
                    </a:lnTo>
                    <a:lnTo>
                      <a:pt x="267131" y="683260"/>
                    </a:lnTo>
                    <a:lnTo>
                      <a:pt x="268236" y="685800"/>
                    </a:lnTo>
                    <a:lnTo>
                      <a:pt x="267131" y="687070"/>
                    </a:lnTo>
                    <a:lnTo>
                      <a:pt x="264883" y="687070"/>
                    </a:lnTo>
                    <a:lnTo>
                      <a:pt x="264972" y="688340"/>
                    </a:lnTo>
                    <a:lnTo>
                      <a:pt x="264337" y="689063"/>
                    </a:lnTo>
                    <a:lnTo>
                      <a:pt x="264337" y="690880"/>
                    </a:lnTo>
                    <a:lnTo>
                      <a:pt x="264248" y="692150"/>
                    </a:lnTo>
                    <a:lnTo>
                      <a:pt x="263906" y="692150"/>
                    </a:lnTo>
                    <a:lnTo>
                      <a:pt x="263588" y="690880"/>
                    </a:lnTo>
                    <a:lnTo>
                      <a:pt x="264337" y="690880"/>
                    </a:lnTo>
                    <a:lnTo>
                      <a:pt x="264337" y="689063"/>
                    </a:lnTo>
                    <a:lnTo>
                      <a:pt x="263842" y="689610"/>
                    </a:lnTo>
                    <a:lnTo>
                      <a:pt x="261124" y="689610"/>
                    </a:lnTo>
                    <a:lnTo>
                      <a:pt x="260464" y="690880"/>
                    </a:lnTo>
                    <a:lnTo>
                      <a:pt x="258406" y="690880"/>
                    </a:lnTo>
                    <a:lnTo>
                      <a:pt x="258178" y="692150"/>
                    </a:lnTo>
                    <a:lnTo>
                      <a:pt x="258686" y="693420"/>
                    </a:lnTo>
                    <a:lnTo>
                      <a:pt x="258851" y="695960"/>
                    </a:lnTo>
                    <a:lnTo>
                      <a:pt x="257238" y="695960"/>
                    </a:lnTo>
                    <a:lnTo>
                      <a:pt x="255397" y="694690"/>
                    </a:lnTo>
                    <a:lnTo>
                      <a:pt x="256552" y="693420"/>
                    </a:lnTo>
                    <a:lnTo>
                      <a:pt x="256679" y="690880"/>
                    </a:lnTo>
                    <a:lnTo>
                      <a:pt x="255257" y="692150"/>
                    </a:lnTo>
                    <a:lnTo>
                      <a:pt x="255231" y="693420"/>
                    </a:lnTo>
                    <a:lnTo>
                      <a:pt x="254571" y="695960"/>
                    </a:lnTo>
                    <a:lnTo>
                      <a:pt x="252298" y="697230"/>
                    </a:lnTo>
                    <a:lnTo>
                      <a:pt x="250393" y="695960"/>
                    </a:lnTo>
                    <a:lnTo>
                      <a:pt x="250291" y="694690"/>
                    </a:lnTo>
                    <a:lnTo>
                      <a:pt x="250126" y="694690"/>
                    </a:lnTo>
                    <a:lnTo>
                      <a:pt x="248869" y="695985"/>
                    </a:lnTo>
                    <a:lnTo>
                      <a:pt x="247573" y="697230"/>
                    </a:lnTo>
                    <a:lnTo>
                      <a:pt x="245529" y="695960"/>
                    </a:lnTo>
                    <a:lnTo>
                      <a:pt x="245935" y="694690"/>
                    </a:lnTo>
                    <a:lnTo>
                      <a:pt x="246735" y="693420"/>
                    </a:lnTo>
                    <a:lnTo>
                      <a:pt x="245757" y="693420"/>
                    </a:lnTo>
                    <a:lnTo>
                      <a:pt x="245491" y="694690"/>
                    </a:lnTo>
                    <a:lnTo>
                      <a:pt x="244398" y="695960"/>
                    </a:lnTo>
                    <a:lnTo>
                      <a:pt x="241769" y="695960"/>
                    </a:lnTo>
                    <a:lnTo>
                      <a:pt x="241427" y="694690"/>
                    </a:lnTo>
                    <a:lnTo>
                      <a:pt x="239928" y="695960"/>
                    </a:lnTo>
                    <a:lnTo>
                      <a:pt x="236372" y="695960"/>
                    </a:lnTo>
                    <a:lnTo>
                      <a:pt x="236664" y="693420"/>
                    </a:lnTo>
                    <a:lnTo>
                      <a:pt x="236334" y="693420"/>
                    </a:lnTo>
                    <a:lnTo>
                      <a:pt x="235991" y="694690"/>
                    </a:lnTo>
                    <a:lnTo>
                      <a:pt x="235445" y="694690"/>
                    </a:lnTo>
                    <a:lnTo>
                      <a:pt x="235089" y="697230"/>
                    </a:lnTo>
                    <a:lnTo>
                      <a:pt x="234289" y="697230"/>
                    </a:lnTo>
                    <a:lnTo>
                      <a:pt x="231076" y="698500"/>
                    </a:lnTo>
                    <a:lnTo>
                      <a:pt x="228904" y="698500"/>
                    </a:lnTo>
                    <a:lnTo>
                      <a:pt x="226237" y="699770"/>
                    </a:lnTo>
                    <a:lnTo>
                      <a:pt x="225666" y="698500"/>
                    </a:lnTo>
                    <a:lnTo>
                      <a:pt x="224434" y="698500"/>
                    </a:lnTo>
                    <a:lnTo>
                      <a:pt x="222288" y="699770"/>
                    </a:lnTo>
                    <a:lnTo>
                      <a:pt x="221488" y="697230"/>
                    </a:lnTo>
                    <a:lnTo>
                      <a:pt x="218592" y="697230"/>
                    </a:lnTo>
                    <a:lnTo>
                      <a:pt x="218274" y="694715"/>
                    </a:lnTo>
                    <a:lnTo>
                      <a:pt x="215773" y="695960"/>
                    </a:lnTo>
                    <a:lnTo>
                      <a:pt x="214782" y="694690"/>
                    </a:lnTo>
                    <a:lnTo>
                      <a:pt x="214274" y="694690"/>
                    </a:lnTo>
                    <a:lnTo>
                      <a:pt x="213537" y="695960"/>
                    </a:lnTo>
                    <a:lnTo>
                      <a:pt x="199034" y="695960"/>
                    </a:lnTo>
                    <a:lnTo>
                      <a:pt x="197688" y="698500"/>
                    </a:lnTo>
                    <a:lnTo>
                      <a:pt x="197078" y="699770"/>
                    </a:lnTo>
                    <a:lnTo>
                      <a:pt x="196481" y="699770"/>
                    </a:lnTo>
                    <a:lnTo>
                      <a:pt x="196481" y="700938"/>
                    </a:lnTo>
                    <a:lnTo>
                      <a:pt x="198361" y="699770"/>
                    </a:lnTo>
                    <a:lnTo>
                      <a:pt x="199339" y="697230"/>
                    </a:lnTo>
                    <a:lnTo>
                      <a:pt x="202387" y="698500"/>
                    </a:lnTo>
                    <a:lnTo>
                      <a:pt x="202209" y="699770"/>
                    </a:lnTo>
                    <a:lnTo>
                      <a:pt x="204012" y="697230"/>
                    </a:lnTo>
                    <a:lnTo>
                      <a:pt x="205613" y="697230"/>
                    </a:lnTo>
                    <a:lnTo>
                      <a:pt x="208026" y="698500"/>
                    </a:lnTo>
                    <a:lnTo>
                      <a:pt x="209194" y="698500"/>
                    </a:lnTo>
                    <a:lnTo>
                      <a:pt x="209473" y="697230"/>
                    </a:lnTo>
                    <a:lnTo>
                      <a:pt x="211493" y="698500"/>
                    </a:lnTo>
                    <a:lnTo>
                      <a:pt x="213512" y="697230"/>
                    </a:lnTo>
                    <a:lnTo>
                      <a:pt x="216052" y="698500"/>
                    </a:lnTo>
                    <a:lnTo>
                      <a:pt x="219735" y="698500"/>
                    </a:lnTo>
                    <a:lnTo>
                      <a:pt x="220294" y="699770"/>
                    </a:lnTo>
                    <a:lnTo>
                      <a:pt x="221399" y="699770"/>
                    </a:lnTo>
                    <a:lnTo>
                      <a:pt x="222770" y="701040"/>
                    </a:lnTo>
                    <a:lnTo>
                      <a:pt x="224142" y="699770"/>
                    </a:lnTo>
                    <a:lnTo>
                      <a:pt x="226428" y="702310"/>
                    </a:lnTo>
                    <a:lnTo>
                      <a:pt x="227558" y="701040"/>
                    </a:lnTo>
                    <a:lnTo>
                      <a:pt x="229844" y="699770"/>
                    </a:lnTo>
                    <a:lnTo>
                      <a:pt x="230962" y="699770"/>
                    </a:lnTo>
                    <a:lnTo>
                      <a:pt x="232003" y="701040"/>
                    </a:lnTo>
                    <a:lnTo>
                      <a:pt x="234162" y="698500"/>
                    </a:lnTo>
                    <a:lnTo>
                      <a:pt x="236181" y="697230"/>
                    </a:lnTo>
                    <a:lnTo>
                      <a:pt x="237959" y="699770"/>
                    </a:lnTo>
                    <a:lnTo>
                      <a:pt x="240195" y="697230"/>
                    </a:lnTo>
                    <a:lnTo>
                      <a:pt x="240906" y="697230"/>
                    </a:lnTo>
                    <a:lnTo>
                      <a:pt x="242582" y="699770"/>
                    </a:lnTo>
                    <a:lnTo>
                      <a:pt x="243738" y="697230"/>
                    </a:lnTo>
                    <a:lnTo>
                      <a:pt x="245262" y="697230"/>
                    </a:lnTo>
                    <a:lnTo>
                      <a:pt x="247637" y="698500"/>
                    </a:lnTo>
                    <a:lnTo>
                      <a:pt x="248259" y="698500"/>
                    </a:lnTo>
                    <a:lnTo>
                      <a:pt x="250012" y="697230"/>
                    </a:lnTo>
                    <a:lnTo>
                      <a:pt x="251485" y="697230"/>
                    </a:lnTo>
                    <a:lnTo>
                      <a:pt x="253936" y="698500"/>
                    </a:lnTo>
                    <a:lnTo>
                      <a:pt x="255473" y="699770"/>
                    </a:lnTo>
                    <a:lnTo>
                      <a:pt x="256832" y="701040"/>
                    </a:lnTo>
                    <a:lnTo>
                      <a:pt x="256019" y="701040"/>
                    </a:lnTo>
                    <a:lnTo>
                      <a:pt x="255498" y="702310"/>
                    </a:lnTo>
                    <a:lnTo>
                      <a:pt x="253860" y="702310"/>
                    </a:lnTo>
                    <a:lnTo>
                      <a:pt x="252958" y="701040"/>
                    </a:lnTo>
                    <a:lnTo>
                      <a:pt x="250748" y="702310"/>
                    </a:lnTo>
                    <a:lnTo>
                      <a:pt x="249440" y="702310"/>
                    </a:lnTo>
                    <a:lnTo>
                      <a:pt x="247434" y="701040"/>
                    </a:lnTo>
                    <a:lnTo>
                      <a:pt x="244360" y="701040"/>
                    </a:lnTo>
                    <a:lnTo>
                      <a:pt x="242747" y="699770"/>
                    </a:lnTo>
                    <a:lnTo>
                      <a:pt x="241808" y="701040"/>
                    </a:lnTo>
                    <a:lnTo>
                      <a:pt x="239610" y="702310"/>
                    </a:lnTo>
                    <a:lnTo>
                      <a:pt x="238239" y="702310"/>
                    </a:lnTo>
                    <a:lnTo>
                      <a:pt x="236918" y="701040"/>
                    </a:lnTo>
                    <a:lnTo>
                      <a:pt x="236042" y="703580"/>
                    </a:lnTo>
                    <a:lnTo>
                      <a:pt x="234099" y="702310"/>
                    </a:lnTo>
                    <a:lnTo>
                      <a:pt x="231902" y="703580"/>
                    </a:lnTo>
                    <a:lnTo>
                      <a:pt x="223151" y="703580"/>
                    </a:lnTo>
                    <a:lnTo>
                      <a:pt x="222097" y="702310"/>
                    </a:lnTo>
                    <a:lnTo>
                      <a:pt x="218135" y="702310"/>
                    </a:lnTo>
                    <a:lnTo>
                      <a:pt x="216573" y="701040"/>
                    </a:lnTo>
                    <a:lnTo>
                      <a:pt x="207175" y="701040"/>
                    </a:lnTo>
                    <a:lnTo>
                      <a:pt x="205892" y="702310"/>
                    </a:lnTo>
                    <a:lnTo>
                      <a:pt x="203974" y="702310"/>
                    </a:lnTo>
                    <a:lnTo>
                      <a:pt x="201866" y="701040"/>
                    </a:lnTo>
                    <a:lnTo>
                      <a:pt x="202272" y="699770"/>
                    </a:lnTo>
                    <a:lnTo>
                      <a:pt x="201104" y="699770"/>
                    </a:lnTo>
                    <a:lnTo>
                      <a:pt x="201244" y="701040"/>
                    </a:lnTo>
                    <a:lnTo>
                      <a:pt x="200075" y="703580"/>
                    </a:lnTo>
                    <a:lnTo>
                      <a:pt x="197307" y="703580"/>
                    </a:lnTo>
                    <a:lnTo>
                      <a:pt x="195453" y="702310"/>
                    </a:lnTo>
                    <a:lnTo>
                      <a:pt x="194932" y="703580"/>
                    </a:lnTo>
                    <a:lnTo>
                      <a:pt x="188493" y="703580"/>
                    </a:lnTo>
                    <a:lnTo>
                      <a:pt x="187134" y="701040"/>
                    </a:lnTo>
                    <a:lnTo>
                      <a:pt x="184886" y="701040"/>
                    </a:lnTo>
                    <a:lnTo>
                      <a:pt x="184658" y="699770"/>
                    </a:lnTo>
                    <a:lnTo>
                      <a:pt x="185623" y="697230"/>
                    </a:lnTo>
                    <a:lnTo>
                      <a:pt x="187820" y="694690"/>
                    </a:lnTo>
                    <a:lnTo>
                      <a:pt x="189496" y="693420"/>
                    </a:lnTo>
                    <a:lnTo>
                      <a:pt x="193433" y="689610"/>
                    </a:lnTo>
                    <a:lnTo>
                      <a:pt x="196494" y="689610"/>
                    </a:lnTo>
                    <a:lnTo>
                      <a:pt x="201244" y="688340"/>
                    </a:lnTo>
                    <a:lnTo>
                      <a:pt x="203263" y="689610"/>
                    </a:lnTo>
                    <a:lnTo>
                      <a:pt x="208165" y="688340"/>
                    </a:lnTo>
                    <a:lnTo>
                      <a:pt x="211150" y="688340"/>
                    </a:lnTo>
                    <a:lnTo>
                      <a:pt x="217093" y="687070"/>
                    </a:lnTo>
                    <a:lnTo>
                      <a:pt x="220065" y="685800"/>
                    </a:lnTo>
                    <a:lnTo>
                      <a:pt x="226695" y="684530"/>
                    </a:lnTo>
                    <a:lnTo>
                      <a:pt x="235966" y="684530"/>
                    </a:lnTo>
                    <a:lnTo>
                      <a:pt x="239407" y="685800"/>
                    </a:lnTo>
                    <a:lnTo>
                      <a:pt x="246735" y="685800"/>
                    </a:lnTo>
                    <a:lnTo>
                      <a:pt x="253060" y="684530"/>
                    </a:lnTo>
                    <a:lnTo>
                      <a:pt x="257810" y="683260"/>
                    </a:lnTo>
                    <a:lnTo>
                      <a:pt x="262013" y="678180"/>
                    </a:lnTo>
                    <a:lnTo>
                      <a:pt x="263271" y="676910"/>
                    </a:lnTo>
                    <a:lnTo>
                      <a:pt x="265366" y="675640"/>
                    </a:lnTo>
                    <a:lnTo>
                      <a:pt x="266636" y="675640"/>
                    </a:lnTo>
                    <a:lnTo>
                      <a:pt x="269748" y="671830"/>
                    </a:lnTo>
                    <a:lnTo>
                      <a:pt x="272846" y="670560"/>
                    </a:lnTo>
                    <a:lnTo>
                      <a:pt x="277812" y="669290"/>
                    </a:lnTo>
                    <a:lnTo>
                      <a:pt x="282968" y="669290"/>
                    </a:lnTo>
                    <a:lnTo>
                      <a:pt x="284518" y="666750"/>
                    </a:lnTo>
                    <a:lnTo>
                      <a:pt x="286842" y="664210"/>
                    </a:lnTo>
                    <a:lnTo>
                      <a:pt x="288645" y="665480"/>
                    </a:lnTo>
                    <a:lnTo>
                      <a:pt x="288772" y="664210"/>
                    </a:lnTo>
                    <a:lnTo>
                      <a:pt x="288963" y="664210"/>
                    </a:lnTo>
                    <a:lnTo>
                      <a:pt x="288620" y="660400"/>
                    </a:lnTo>
                    <a:lnTo>
                      <a:pt x="288556" y="659028"/>
                    </a:lnTo>
                    <a:lnTo>
                      <a:pt x="290588" y="655320"/>
                    </a:lnTo>
                    <a:lnTo>
                      <a:pt x="290296" y="651332"/>
                    </a:lnTo>
                    <a:lnTo>
                      <a:pt x="290156" y="650240"/>
                    </a:lnTo>
                    <a:lnTo>
                      <a:pt x="292595" y="650240"/>
                    </a:lnTo>
                    <a:lnTo>
                      <a:pt x="292722" y="651510"/>
                    </a:lnTo>
                    <a:lnTo>
                      <a:pt x="292252" y="655320"/>
                    </a:lnTo>
                    <a:lnTo>
                      <a:pt x="290931" y="661670"/>
                    </a:lnTo>
                    <a:lnTo>
                      <a:pt x="291769" y="662940"/>
                    </a:lnTo>
                    <a:lnTo>
                      <a:pt x="293433" y="657860"/>
                    </a:lnTo>
                    <a:lnTo>
                      <a:pt x="293674" y="654050"/>
                    </a:lnTo>
                    <a:lnTo>
                      <a:pt x="293281" y="650240"/>
                    </a:lnTo>
                    <a:lnTo>
                      <a:pt x="292747" y="648970"/>
                    </a:lnTo>
                    <a:lnTo>
                      <a:pt x="291338" y="648970"/>
                    </a:lnTo>
                    <a:lnTo>
                      <a:pt x="290944" y="647700"/>
                    </a:lnTo>
                    <a:lnTo>
                      <a:pt x="290703" y="646430"/>
                    </a:lnTo>
                    <a:lnTo>
                      <a:pt x="290880" y="646430"/>
                    </a:lnTo>
                    <a:lnTo>
                      <a:pt x="291058" y="643890"/>
                    </a:lnTo>
                    <a:lnTo>
                      <a:pt x="293293" y="643890"/>
                    </a:lnTo>
                    <a:lnTo>
                      <a:pt x="294538" y="648970"/>
                    </a:lnTo>
                    <a:lnTo>
                      <a:pt x="294982" y="648970"/>
                    </a:lnTo>
                    <a:lnTo>
                      <a:pt x="295376" y="647700"/>
                    </a:lnTo>
                    <a:lnTo>
                      <a:pt x="294474" y="645160"/>
                    </a:lnTo>
                    <a:lnTo>
                      <a:pt x="293928" y="641350"/>
                    </a:lnTo>
                    <a:lnTo>
                      <a:pt x="292849" y="640080"/>
                    </a:lnTo>
                    <a:lnTo>
                      <a:pt x="291769" y="638810"/>
                    </a:lnTo>
                    <a:lnTo>
                      <a:pt x="291515" y="637540"/>
                    </a:lnTo>
                    <a:lnTo>
                      <a:pt x="290779" y="636270"/>
                    </a:lnTo>
                    <a:lnTo>
                      <a:pt x="291465" y="638810"/>
                    </a:lnTo>
                    <a:lnTo>
                      <a:pt x="290182" y="640080"/>
                    </a:lnTo>
                    <a:lnTo>
                      <a:pt x="289826" y="638810"/>
                    </a:lnTo>
                    <a:lnTo>
                      <a:pt x="288442" y="636435"/>
                    </a:lnTo>
                    <a:lnTo>
                      <a:pt x="288302" y="637540"/>
                    </a:lnTo>
                    <a:lnTo>
                      <a:pt x="288645" y="638822"/>
                    </a:lnTo>
                    <a:lnTo>
                      <a:pt x="290410" y="641350"/>
                    </a:lnTo>
                    <a:lnTo>
                      <a:pt x="290220" y="643890"/>
                    </a:lnTo>
                    <a:lnTo>
                      <a:pt x="288671" y="643890"/>
                    </a:lnTo>
                    <a:lnTo>
                      <a:pt x="288404" y="641350"/>
                    </a:lnTo>
                    <a:lnTo>
                      <a:pt x="287426" y="640080"/>
                    </a:lnTo>
                    <a:lnTo>
                      <a:pt x="286791" y="638810"/>
                    </a:lnTo>
                    <a:lnTo>
                      <a:pt x="285445" y="636168"/>
                    </a:lnTo>
                    <a:lnTo>
                      <a:pt x="283781" y="632460"/>
                    </a:lnTo>
                    <a:lnTo>
                      <a:pt x="284607" y="631190"/>
                    </a:lnTo>
                    <a:lnTo>
                      <a:pt x="285445" y="631190"/>
                    </a:lnTo>
                    <a:lnTo>
                      <a:pt x="285572" y="633730"/>
                    </a:lnTo>
                    <a:lnTo>
                      <a:pt x="286448" y="635000"/>
                    </a:lnTo>
                    <a:lnTo>
                      <a:pt x="288290" y="636168"/>
                    </a:lnTo>
                    <a:lnTo>
                      <a:pt x="286994" y="633730"/>
                    </a:lnTo>
                    <a:lnTo>
                      <a:pt x="286346" y="631190"/>
                    </a:lnTo>
                    <a:lnTo>
                      <a:pt x="285711" y="628650"/>
                    </a:lnTo>
                    <a:lnTo>
                      <a:pt x="286461" y="626110"/>
                    </a:lnTo>
                    <a:lnTo>
                      <a:pt x="286080" y="624840"/>
                    </a:lnTo>
                    <a:lnTo>
                      <a:pt x="285318" y="622261"/>
                    </a:lnTo>
                    <a:lnTo>
                      <a:pt x="284632" y="621195"/>
                    </a:lnTo>
                    <a:lnTo>
                      <a:pt x="284632" y="623570"/>
                    </a:lnTo>
                    <a:lnTo>
                      <a:pt x="283464" y="624840"/>
                    </a:lnTo>
                    <a:lnTo>
                      <a:pt x="283425" y="627380"/>
                    </a:lnTo>
                    <a:lnTo>
                      <a:pt x="283121" y="628650"/>
                    </a:lnTo>
                    <a:lnTo>
                      <a:pt x="281520" y="628650"/>
                    </a:lnTo>
                    <a:lnTo>
                      <a:pt x="281178" y="626110"/>
                    </a:lnTo>
                    <a:lnTo>
                      <a:pt x="282829" y="626110"/>
                    </a:lnTo>
                    <a:lnTo>
                      <a:pt x="283425" y="627380"/>
                    </a:lnTo>
                    <a:lnTo>
                      <a:pt x="283425" y="624801"/>
                    </a:lnTo>
                    <a:lnTo>
                      <a:pt x="282460" y="623570"/>
                    </a:lnTo>
                    <a:lnTo>
                      <a:pt x="282016" y="623570"/>
                    </a:lnTo>
                    <a:lnTo>
                      <a:pt x="282460" y="622300"/>
                    </a:lnTo>
                    <a:lnTo>
                      <a:pt x="282917" y="621030"/>
                    </a:lnTo>
                    <a:lnTo>
                      <a:pt x="281520" y="621030"/>
                    </a:lnTo>
                    <a:lnTo>
                      <a:pt x="281419" y="620864"/>
                    </a:lnTo>
                    <a:lnTo>
                      <a:pt x="281419" y="622300"/>
                    </a:lnTo>
                    <a:lnTo>
                      <a:pt x="281266" y="623570"/>
                    </a:lnTo>
                    <a:lnTo>
                      <a:pt x="279996" y="623570"/>
                    </a:lnTo>
                    <a:lnTo>
                      <a:pt x="280225" y="622300"/>
                    </a:lnTo>
                    <a:lnTo>
                      <a:pt x="281419" y="622300"/>
                    </a:lnTo>
                    <a:lnTo>
                      <a:pt x="281419" y="620864"/>
                    </a:lnTo>
                    <a:lnTo>
                      <a:pt x="280784" y="619760"/>
                    </a:lnTo>
                    <a:lnTo>
                      <a:pt x="279857" y="618490"/>
                    </a:lnTo>
                    <a:lnTo>
                      <a:pt x="280797" y="614680"/>
                    </a:lnTo>
                    <a:lnTo>
                      <a:pt x="281114" y="615950"/>
                    </a:lnTo>
                    <a:lnTo>
                      <a:pt x="281584" y="614680"/>
                    </a:lnTo>
                    <a:lnTo>
                      <a:pt x="282892" y="617220"/>
                    </a:lnTo>
                    <a:lnTo>
                      <a:pt x="282981" y="618858"/>
                    </a:lnTo>
                    <a:lnTo>
                      <a:pt x="283248" y="621030"/>
                    </a:lnTo>
                    <a:lnTo>
                      <a:pt x="282917" y="621030"/>
                    </a:lnTo>
                    <a:lnTo>
                      <a:pt x="283806" y="622300"/>
                    </a:lnTo>
                    <a:lnTo>
                      <a:pt x="284632" y="623570"/>
                    </a:lnTo>
                    <a:lnTo>
                      <a:pt x="284632" y="621195"/>
                    </a:lnTo>
                    <a:lnTo>
                      <a:pt x="284530" y="621030"/>
                    </a:lnTo>
                    <a:lnTo>
                      <a:pt x="284238" y="618490"/>
                    </a:lnTo>
                    <a:lnTo>
                      <a:pt x="284238" y="614680"/>
                    </a:lnTo>
                    <a:lnTo>
                      <a:pt x="285686" y="614680"/>
                    </a:lnTo>
                    <a:lnTo>
                      <a:pt x="286245" y="613410"/>
                    </a:lnTo>
                    <a:lnTo>
                      <a:pt x="286499" y="614680"/>
                    </a:lnTo>
                    <a:lnTo>
                      <a:pt x="286689" y="615950"/>
                    </a:lnTo>
                    <a:lnTo>
                      <a:pt x="286766" y="616216"/>
                    </a:lnTo>
                    <a:lnTo>
                      <a:pt x="287172" y="618490"/>
                    </a:lnTo>
                    <a:lnTo>
                      <a:pt x="287159" y="619760"/>
                    </a:lnTo>
                    <a:lnTo>
                      <a:pt x="287934" y="619760"/>
                    </a:lnTo>
                    <a:lnTo>
                      <a:pt x="288417" y="620890"/>
                    </a:lnTo>
                    <a:lnTo>
                      <a:pt x="288531" y="622300"/>
                    </a:lnTo>
                    <a:lnTo>
                      <a:pt x="289420" y="623570"/>
                    </a:lnTo>
                    <a:lnTo>
                      <a:pt x="290245" y="624840"/>
                    </a:lnTo>
                    <a:lnTo>
                      <a:pt x="290563" y="626110"/>
                    </a:lnTo>
                    <a:lnTo>
                      <a:pt x="290969" y="627380"/>
                    </a:lnTo>
                    <a:lnTo>
                      <a:pt x="290220" y="627380"/>
                    </a:lnTo>
                    <a:lnTo>
                      <a:pt x="290220" y="631190"/>
                    </a:lnTo>
                    <a:lnTo>
                      <a:pt x="290182" y="632460"/>
                    </a:lnTo>
                    <a:lnTo>
                      <a:pt x="289369" y="632460"/>
                    </a:lnTo>
                    <a:lnTo>
                      <a:pt x="289509" y="631190"/>
                    </a:lnTo>
                    <a:lnTo>
                      <a:pt x="290220" y="631190"/>
                    </a:lnTo>
                    <a:lnTo>
                      <a:pt x="290220" y="627380"/>
                    </a:lnTo>
                    <a:lnTo>
                      <a:pt x="289877" y="627380"/>
                    </a:lnTo>
                    <a:lnTo>
                      <a:pt x="288759" y="628650"/>
                    </a:lnTo>
                    <a:lnTo>
                      <a:pt x="287604" y="629920"/>
                    </a:lnTo>
                    <a:lnTo>
                      <a:pt x="287883" y="629920"/>
                    </a:lnTo>
                    <a:lnTo>
                      <a:pt x="288124" y="631190"/>
                    </a:lnTo>
                    <a:lnTo>
                      <a:pt x="288823" y="633730"/>
                    </a:lnTo>
                    <a:lnTo>
                      <a:pt x="289267" y="633730"/>
                    </a:lnTo>
                    <a:lnTo>
                      <a:pt x="289864" y="635000"/>
                    </a:lnTo>
                    <a:lnTo>
                      <a:pt x="290563" y="633730"/>
                    </a:lnTo>
                    <a:lnTo>
                      <a:pt x="292798" y="633730"/>
                    </a:lnTo>
                    <a:lnTo>
                      <a:pt x="293014" y="636270"/>
                    </a:lnTo>
                    <a:lnTo>
                      <a:pt x="294817" y="637540"/>
                    </a:lnTo>
                    <a:lnTo>
                      <a:pt x="295579" y="635000"/>
                    </a:lnTo>
                    <a:lnTo>
                      <a:pt x="294068" y="633730"/>
                    </a:lnTo>
                    <a:lnTo>
                      <a:pt x="293903" y="632460"/>
                    </a:lnTo>
                    <a:lnTo>
                      <a:pt x="293751" y="631190"/>
                    </a:lnTo>
                    <a:lnTo>
                      <a:pt x="294627" y="629920"/>
                    </a:lnTo>
                    <a:lnTo>
                      <a:pt x="295744" y="631190"/>
                    </a:lnTo>
                    <a:lnTo>
                      <a:pt x="297700" y="631190"/>
                    </a:lnTo>
                    <a:lnTo>
                      <a:pt x="299288" y="637540"/>
                    </a:lnTo>
                    <a:lnTo>
                      <a:pt x="300469" y="642620"/>
                    </a:lnTo>
                    <a:lnTo>
                      <a:pt x="300850" y="650240"/>
                    </a:lnTo>
                    <a:lnTo>
                      <a:pt x="301929" y="651510"/>
                    </a:lnTo>
                    <a:lnTo>
                      <a:pt x="303606" y="654050"/>
                    </a:lnTo>
                    <a:lnTo>
                      <a:pt x="304787" y="655320"/>
                    </a:lnTo>
                    <a:lnTo>
                      <a:pt x="305777" y="656590"/>
                    </a:lnTo>
                    <a:lnTo>
                      <a:pt x="305371" y="655320"/>
                    </a:lnTo>
                    <a:lnTo>
                      <a:pt x="305066" y="654050"/>
                    </a:lnTo>
                    <a:lnTo>
                      <a:pt x="302514" y="651332"/>
                    </a:lnTo>
                    <a:lnTo>
                      <a:pt x="301421" y="650240"/>
                    </a:lnTo>
                    <a:lnTo>
                      <a:pt x="301637" y="645160"/>
                    </a:lnTo>
                    <a:lnTo>
                      <a:pt x="301091" y="643890"/>
                    </a:lnTo>
                    <a:lnTo>
                      <a:pt x="300824" y="641350"/>
                    </a:lnTo>
                    <a:lnTo>
                      <a:pt x="301002" y="641350"/>
                    </a:lnTo>
                    <a:lnTo>
                      <a:pt x="303288" y="640080"/>
                    </a:lnTo>
                    <a:lnTo>
                      <a:pt x="303949" y="641350"/>
                    </a:lnTo>
                    <a:lnTo>
                      <a:pt x="304609" y="643890"/>
                    </a:lnTo>
                    <a:lnTo>
                      <a:pt x="305269" y="645160"/>
                    </a:lnTo>
                    <a:lnTo>
                      <a:pt x="305727" y="646430"/>
                    </a:lnTo>
                    <a:lnTo>
                      <a:pt x="305777" y="643953"/>
                    </a:lnTo>
                    <a:lnTo>
                      <a:pt x="307289" y="645160"/>
                    </a:lnTo>
                    <a:lnTo>
                      <a:pt x="307733" y="646430"/>
                    </a:lnTo>
                    <a:lnTo>
                      <a:pt x="307911" y="646430"/>
                    </a:lnTo>
                    <a:lnTo>
                      <a:pt x="307467" y="647700"/>
                    </a:lnTo>
                    <a:lnTo>
                      <a:pt x="306666" y="646430"/>
                    </a:lnTo>
                    <a:lnTo>
                      <a:pt x="305727" y="646430"/>
                    </a:lnTo>
                    <a:lnTo>
                      <a:pt x="307594" y="648970"/>
                    </a:lnTo>
                    <a:lnTo>
                      <a:pt x="307987" y="648970"/>
                    </a:lnTo>
                    <a:lnTo>
                      <a:pt x="307276" y="651510"/>
                    </a:lnTo>
                    <a:lnTo>
                      <a:pt x="305612" y="651510"/>
                    </a:lnTo>
                    <a:lnTo>
                      <a:pt x="306666" y="652780"/>
                    </a:lnTo>
                    <a:lnTo>
                      <a:pt x="308013" y="655320"/>
                    </a:lnTo>
                    <a:lnTo>
                      <a:pt x="308013" y="644791"/>
                    </a:lnTo>
                    <a:lnTo>
                      <a:pt x="305790" y="643890"/>
                    </a:lnTo>
                    <a:lnTo>
                      <a:pt x="304965" y="642620"/>
                    </a:lnTo>
                    <a:lnTo>
                      <a:pt x="305460" y="640080"/>
                    </a:lnTo>
                    <a:lnTo>
                      <a:pt x="309638" y="641350"/>
                    </a:lnTo>
                    <a:lnTo>
                      <a:pt x="310235" y="642620"/>
                    </a:lnTo>
                    <a:lnTo>
                      <a:pt x="310235" y="625983"/>
                    </a:lnTo>
                    <a:lnTo>
                      <a:pt x="309841" y="625716"/>
                    </a:lnTo>
                    <a:lnTo>
                      <a:pt x="309841" y="638810"/>
                    </a:lnTo>
                    <a:lnTo>
                      <a:pt x="309638" y="640080"/>
                    </a:lnTo>
                    <a:lnTo>
                      <a:pt x="306959" y="640080"/>
                    </a:lnTo>
                    <a:lnTo>
                      <a:pt x="306603" y="638810"/>
                    </a:lnTo>
                    <a:lnTo>
                      <a:pt x="307327" y="637540"/>
                    </a:lnTo>
                    <a:lnTo>
                      <a:pt x="308063" y="636270"/>
                    </a:lnTo>
                    <a:lnTo>
                      <a:pt x="308927" y="637540"/>
                    </a:lnTo>
                    <a:lnTo>
                      <a:pt x="309841" y="638810"/>
                    </a:lnTo>
                    <a:lnTo>
                      <a:pt x="309841" y="625716"/>
                    </a:lnTo>
                    <a:lnTo>
                      <a:pt x="308686" y="624928"/>
                    </a:lnTo>
                    <a:lnTo>
                      <a:pt x="308686" y="626110"/>
                    </a:lnTo>
                    <a:lnTo>
                      <a:pt x="308635" y="633730"/>
                    </a:lnTo>
                    <a:lnTo>
                      <a:pt x="308089" y="635000"/>
                    </a:lnTo>
                    <a:lnTo>
                      <a:pt x="307263" y="635000"/>
                    </a:lnTo>
                    <a:lnTo>
                      <a:pt x="307060" y="633730"/>
                    </a:lnTo>
                    <a:lnTo>
                      <a:pt x="306654" y="631190"/>
                    </a:lnTo>
                    <a:lnTo>
                      <a:pt x="308584" y="631190"/>
                    </a:lnTo>
                    <a:lnTo>
                      <a:pt x="307898" y="633730"/>
                    </a:lnTo>
                    <a:lnTo>
                      <a:pt x="308635" y="633730"/>
                    </a:lnTo>
                    <a:lnTo>
                      <a:pt x="308635" y="626110"/>
                    </a:lnTo>
                    <a:lnTo>
                      <a:pt x="306590" y="627151"/>
                    </a:lnTo>
                    <a:lnTo>
                      <a:pt x="306590" y="636435"/>
                    </a:lnTo>
                    <a:lnTo>
                      <a:pt x="306425" y="637540"/>
                    </a:lnTo>
                    <a:lnTo>
                      <a:pt x="304457" y="637540"/>
                    </a:lnTo>
                    <a:lnTo>
                      <a:pt x="304330" y="636168"/>
                    </a:lnTo>
                    <a:lnTo>
                      <a:pt x="304253" y="635736"/>
                    </a:lnTo>
                    <a:lnTo>
                      <a:pt x="304253" y="638810"/>
                    </a:lnTo>
                    <a:lnTo>
                      <a:pt x="303377" y="640080"/>
                    </a:lnTo>
                    <a:lnTo>
                      <a:pt x="300596" y="638810"/>
                    </a:lnTo>
                    <a:lnTo>
                      <a:pt x="299910" y="638810"/>
                    </a:lnTo>
                    <a:lnTo>
                      <a:pt x="299694" y="636270"/>
                    </a:lnTo>
                    <a:lnTo>
                      <a:pt x="299910" y="635000"/>
                    </a:lnTo>
                    <a:lnTo>
                      <a:pt x="301332" y="635000"/>
                    </a:lnTo>
                    <a:lnTo>
                      <a:pt x="302234" y="636270"/>
                    </a:lnTo>
                    <a:lnTo>
                      <a:pt x="304063" y="637540"/>
                    </a:lnTo>
                    <a:lnTo>
                      <a:pt x="304253" y="638810"/>
                    </a:lnTo>
                    <a:lnTo>
                      <a:pt x="304253" y="635736"/>
                    </a:lnTo>
                    <a:lnTo>
                      <a:pt x="304126" y="635000"/>
                    </a:lnTo>
                    <a:lnTo>
                      <a:pt x="306158" y="635000"/>
                    </a:lnTo>
                    <a:lnTo>
                      <a:pt x="306578" y="636168"/>
                    </a:lnTo>
                    <a:lnTo>
                      <a:pt x="306590" y="636435"/>
                    </a:lnTo>
                    <a:lnTo>
                      <a:pt x="306590" y="627151"/>
                    </a:lnTo>
                    <a:lnTo>
                      <a:pt x="306146" y="627380"/>
                    </a:lnTo>
                    <a:lnTo>
                      <a:pt x="305739" y="626821"/>
                    </a:lnTo>
                    <a:lnTo>
                      <a:pt x="305739" y="633730"/>
                    </a:lnTo>
                    <a:lnTo>
                      <a:pt x="303745" y="633730"/>
                    </a:lnTo>
                    <a:lnTo>
                      <a:pt x="303276" y="632460"/>
                    </a:lnTo>
                    <a:lnTo>
                      <a:pt x="302856" y="631304"/>
                    </a:lnTo>
                    <a:lnTo>
                      <a:pt x="302856" y="635000"/>
                    </a:lnTo>
                    <a:lnTo>
                      <a:pt x="301421" y="635000"/>
                    </a:lnTo>
                    <a:lnTo>
                      <a:pt x="299999" y="632460"/>
                    </a:lnTo>
                    <a:lnTo>
                      <a:pt x="301739" y="632460"/>
                    </a:lnTo>
                    <a:lnTo>
                      <a:pt x="302374" y="633730"/>
                    </a:lnTo>
                    <a:lnTo>
                      <a:pt x="302856" y="635000"/>
                    </a:lnTo>
                    <a:lnTo>
                      <a:pt x="302856" y="631304"/>
                    </a:lnTo>
                    <a:lnTo>
                      <a:pt x="302323" y="629920"/>
                    </a:lnTo>
                    <a:lnTo>
                      <a:pt x="301675" y="628650"/>
                    </a:lnTo>
                    <a:lnTo>
                      <a:pt x="304380" y="628650"/>
                    </a:lnTo>
                    <a:lnTo>
                      <a:pt x="304927" y="629920"/>
                    </a:lnTo>
                    <a:lnTo>
                      <a:pt x="305739" y="633730"/>
                    </a:lnTo>
                    <a:lnTo>
                      <a:pt x="305739" y="626821"/>
                    </a:lnTo>
                    <a:lnTo>
                      <a:pt x="305231" y="626110"/>
                    </a:lnTo>
                    <a:lnTo>
                      <a:pt x="304558" y="624840"/>
                    </a:lnTo>
                    <a:lnTo>
                      <a:pt x="305346" y="623570"/>
                    </a:lnTo>
                    <a:lnTo>
                      <a:pt x="307162" y="623570"/>
                    </a:lnTo>
                    <a:lnTo>
                      <a:pt x="307479" y="624840"/>
                    </a:lnTo>
                    <a:lnTo>
                      <a:pt x="308686" y="626110"/>
                    </a:lnTo>
                    <a:lnTo>
                      <a:pt x="308686" y="624928"/>
                    </a:lnTo>
                    <a:lnTo>
                      <a:pt x="308444" y="623570"/>
                    </a:lnTo>
                    <a:lnTo>
                      <a:pt x="309029" y="622300"/>
                    </a:lnTo>
                    <a:lnTo>
                      <a:pt x="309626" y="621030"/>
                    </a:lnTo>
                    <a:lnTo>
                      <a:pt x="309156" y="619760"/>
                    </a:lnTo>
                    <a:lnTo>
                      <a:pt x="308787" y="618490"/>
                    </a:lnTo>
                    <a:lnTo>
                      <a:pt x="307911" y="617220"/>
                    </a:lnTo>
                    <a:lnTo>
                      <a:pt x="307403" y="615950"/>
                    </a:lnTo>
                    <a:lnTo>
                      <a:pt x="307263" y="615835"/>
                    </a:lnTo>
                    <a:lnTo>
                      <a:pt x="307263" y="622300"/>
                    </a:lnTo>
                    <a:lnTo>
                      <a:pt x="304800" y="622300"/>
                    </a:lnTo>
                    <a:lnTo>
                      <a:pt x="304114" y="620852"/>
                    </a:lnTo>
                    <a:lnTo>
                      <a:pt x="304114" y="623570"/>
                    </a:lnTo>
                    <a:lnTo>
                      <a:pt x="303504" y="623570"/>
                    </a:lnTo>
                    <a:lnTo>
                      <a:pt x="302260" y="624840"/>
                    </a:lnTo>
                    <a:lnTo>
                      <a:pt x="301625" y="623570"/>
                    </a:lnTo>
                    <a:lnTo>
                      <a:pt x="301548" y="629920"/>
                    </a:lnTo>
                    <a:lnTo>
                      <a:pt x="300863" y="631190"/>
                    </a:lnTo>
                    <a:lnTo>
                      <a:pt x="298716" y="629920"/>
                    </a:lnTo>
                    <a:lnTo>
                      <a:pt x="297764" y="628650"/>
                    </a:lnTo>
                    <a:lnTo>
                      <a:pt x="297218" y="627380"/>
                    </a:lnTo>
                    <a:lnTo>
                      <a:pt x="298488" y="626110"/>
                    </a:lnTo>
                    <a:lnTo>
                      <a:pt x="299415" y="627380"/>
                    </a:lnTo>
                    <a:lnTo>
                      <a:pt x="301371" y="628650"/>
                    </a:lnTo>
                    <a:lnTo>
                      <a:pt x="301548" y="629920"/>
                    </a:lnTo>
                    <a:lnTo>
                      <a:pt x="301548" y="623493"/>
                    </a:lnTo>
                    <a:lnTo>
                      <a:pt x="300482" y="622300"/>
                    </a:lnTo>
                    <a:lnTo>
                      <a:pt x="300228" y="621030"/>
                    </a:lnTo>
                    <a:lnTo>
                      <a:pt x="299250" y="620382"/>
                    </a:lnTo>
                    <a:lnTo>
                      <a:pt x="299250" y="624840"/>
                    </a:lnTo>
                    <a:lnTo>
                      <a:pt x="298424" y="624840"/>
                    </a:lnTo>
                    <a:lnTo>
                      <a:pt x="297688" y="626110"/>
                    </a:lnTo>
                    <a:lnTo>
                      <a:pt x="296291" y="625068"/>
                    </a:lnTo>
                    <a:lnTo>
                      <a:pt x="296291" y="628650"/>
                    </a:lnTo>
                    <a:lnTo>
                      <a:pt x="294233" y="629920"/>
                    </a:lnTo>
                    <a:lnTo>
                      <a:pt x="292303" y="628650"/>
                    </a:lnTo>
                    <a:lnTo>
                      <a:pt x="291731" y="624840"/>
                    </a:lnTo>
                    <a:lnTo>
                      <a:pt x="294436" y="627380"/>
                    </a:lnTo>
                    <a:lnTo>
                      <a:pt x="295211" y="626110"/>
                    </a:lnTo>
                    <a:lnTo>
                      <a:pt x="296291" y="628650"/>
                    </a:lnTo>
                    <a:lnTo>
                      <a:pt x="296291" y="625068"/>
                    </a:lnTo>
                    <a:lnTo>
                      <a:pt x="295986" y="624840"/>
                    </a:lnTo>
                    <a:lnTo>
                      <a:pt x="294360" y="624840"/>
                    </a:lnTo>
                    <a:lnTo>
                      <a:pt x="290550" y="623570"/>
                    </a:lnTo>
                    <a:lnTo>
                      <a:pt x="289890" y="622300"/>
                    </a:lnTo>
                    <a:lnTo>
                      <a:pt x="290537" y="619760"/>
                    </a:lnTo>
                    <a:lnTo>
                      <a:pt x="293522" y="619760"/>
                    </a:lnTo>
                    <a:lnTo>
                      <a:pt x="295186" y="620890"/>
                    </a:lnTo>
                    <a:lnTo>
                      <a:pt x="294919" y="619760"/>
                    </a:lnTo>
                    <a:lnTo>
                      <a:pt x="294906" y="618490"/>
                    </a:lnTo>
                    <a:lnTo>
                      <a:pt x="294894" y="617220"/>
                    </a:lnTo>
                    <a:lnTo>
                      <a:pt x="297624" y="615950"/>
                    </a:lnTo>
                    <a:lnTo>
                      <a:pt x="298284" y="617220"/>
                    </a:lnTo>
                    <a:lnTo>
                      <a:pt x="297535" y="621030"/>
                    </a:lnTo>
                    <a:lnTo>
                      <a:pt x="295402" y="621030"/>
                    </a:lnTo>
                    <a:lnTo>
                      <a:pt x="297281" y="622300"/>
                    </a:lnTo>
                    <a:lnTo>
                      <a:pt x="299250" y="624840"/>
                    </a:lnTo>
                    <a:lnTo>
                      <a:pt x="299250" y="620382"/>
                    </a:lnTo>
                    <a:lnTo>
                      <a:pt x="298323" y="619760"/>
                    </a:lnTo>
                    <a:lnTo>
                      <a:pt x="299123" y="618490"/>
                    </a:lnTo>
                    <a:lnTo>
                      <a:pt x="300316" y="618490"/>
                    </a:lnTo>
                    <a:lnTo>
                      <a:pt x="301002" y="619760"/>
                    </a:lnTo>
                    <a:lnTo>
                      <a:pt x="301447" y="621030"/>
                    </a:lnTo>
                    <a:lnTo>
                      <a:pt x="303390" y="621030"/>
                    </a:lnTo>
                    <a:lnTo>
                      <a:pt x="304114" y="623570"/>
                    </a:lnTo>
                    <a:lnTo>
                      <a:pt x="304114" y="620852"/>
                    </a:lnTo>
                    <a:lnTo>
                      <a:pt x="303009" y="618490"/>
                    </a:lnTo>
                    <a:lnTo>
                      <a:pt x="302158" y="617220"/>
                    </a:lnTo>
                    <a:lnTo>
                      <a:pt x="301447" y="615950"/>
                    </a:lnTo>
                    <a:lnTo>
                      <a:pt x="299720" y="617220"/>
                    </a:lnTo>
                    <a:lnTo>
                      <a:pt x="298259" y="615950"/>
                    </a:lnTo>
                    <a:lnTo>
                      <a:pt x="299021" y="614680"/>
                    </a:lnTo>
                    <a:lnTo>
                      <a:pt x="299923" y="613410"/>
                    </a:lnTo>
                    <a:lnTo>
                      <a:pt x="298932" y="612140"/>
                    </a:lnTo>
                    <a:lnTo>
                      <a:pt x="297662" y="610870"/>
                    </a:lnTo>
                    <a:lnTo>
                      <a:pt x="300304" y="610870"/>
                    </a:lnTo>
                    <a:lnTo>
                      <a:pt x="301307" y="613410"/>
                    </a:lnTo>
                    <a:lnTo>
                      <a:pt x="299923" y="613410"/>
                    </a:lnTo>
                    <a:lnTo>
                      <a:pt x="303415" y="615950"/>
                    </a:lnTo>
                    <a:lnTo>
                      <a:pt x="306057" y="617220"/>
                    </a:lnTo>
                    <a:lnTo>
                      <a:pt x="307086" y="621512"/>
                    </a:lnTo>
                    <a:lnTo>
                      <a:pt x="307263" y="622300"/>
                    </a:lnTo>
                    <a:lnTo>
                      <a:pt x="307263" y="615835"/>
                    </a:lnTo>
                    <a:lnTo>
                      <a:pt x="305904" y="614680"/>
                    </a:lnTo>
                    <a:lnTo>
                      <a:pt x="305295" y="613410"/>
                    </a:lnTo>
                    <a:lnTo>
                      <a:pt x="305054" y="610870"/>
                    </a:lnTo>
                    <a:lnTo>
                      <a:pt x="304939" y="609600"/>
                    </a:lnTo>
                    <a:lnTo>
                      <a:pt x="304279" y="608241"/>
                    </a:lnTo>
                    <a:lnTo>
                      <a:pt x="303339" y="605790"/>
                    </a:lnTo>
                    <a:lnTo>
                      <a:pt x="302717" y="603250"/>
                    </a:lnTo>
                    <a:lnTo>
                      <a:pt x="301790" y="600684"/>
                    </a:lnTo>
                    <a:lnTo>
                      <a:pt x="301244" y="598170"/>
                    </a:lnTo>
                    <a:lnTo>
                      <a:pt x="300685" y="597916"/>
                    </a:lnTo>
                    <a:lnTo>
                      <a:pt x="300685" y="608330"/>
                    </a:lnTo>
                    <a:lnTo>
                      <a:pt x="300139" y="609600"/>
                    </a:lnTo>
                    <a:lnTo>
                      <a:pt x="299072" y="609600"/>
                    </a:lnTo>
                    <a:lnTo>
                      <a:pt x="297929" y="608330"/>
                    </a:lnTo>
                    <a:lnTo>
                      <a:pt x="298170" y="607060"/>
                    </a:lnTo>
                    <a:lnTo>
                      <a:pt x="298665" y="607060"/>
                    </a:lnTo>
                    <a:lnTo>
                      <a:pt x="299262" y="605790"/>
                    </a:lnTo>
                    <a:lnTo>
                      <a:pt x="299885" y="607060"/>
                    </a:lnTo>
                    <a:lnTo>
                      <a:pt x="300367" y="607060"/>
                    </a:lnTo>
                    <a:lnTo>
                      <a:pt x="300685" y="608330"/>
                    </a:lnTo>
                    <a:lnTo>
                      <a:pt x="300685" y="597916"/>
                    </a:lnTo>
                    <a:lnTo>
                      <a:pt x="298475" y="596900"/>
                    </a:lnTo>
                    <a:lnTo>
                      <a:pt x="297497" y="595630"/>
                    </a:lnTo>
                    <a:lnTo>
                      <a:pt x="297180" y="595261"/>
                    </a:lnTo>
                    <a:lnTo>
                      <a:pt x="297180" y="600710"/>
                    </a:lnTo>
                    <a:lnTo>
                      <a:pt x="296646" y="600710"/>
                    </a:lnTo>
                    <a:lnTo>
                      <a:pt x="296646" y="613410"/>
                    </a:lnTo>
                    <a:lnTo>
                      <a:pt x="296303" y="614680"/>
                    </a:lnTo>
                    <a:lnTo>
                      <a:pt x="295630" y="614680"/>
                    </a:lnTo>
                    <a:lnTo>
                      <a:pt x="293928" y="613410"/>
                    </a:lnTo>
                    <a:lnTo>
                      <a:pt x="293776" y="613410"/>
                    </a:lnTo>
                    <a:lnTo>
                      <a:pt x="293903" y="612140"/>
                    </a:lnTo>
                    <a:lnTo>
                      <a:pt x="295567" y="612140"/>
                    </a:lnTo>
                    <a:lnTo>
                      <a:pt x="296418" y="613410"/>
                    </a:lnTo>
                    <a:lnTo>
                      <a:pt x="296646" y="613410"/>
                    </a:lnTo>
                    <a:lnTo>
                      <a:pt x="296646" y="600710"/>
                    </a:lnTo>
                    <a:lnTo>
                      <a:pt x="296164" y="600710"/>
                    </a:lnTo>
                    <a:lnTo>
                      <a:pt x="296164" y="604520"/>
                    </a:lnTo>
                    <a:lnTo>
                      <a:pt x="295808" y="605790"/>
                    </a:lnTo>
                    <a:lnTo>
                      <a:pt x="295681" y="607060"/>
                    </a:lnTo>
                    <a:lnTo>
                      <a:pt x="294817" y="605866"/>
                    </a:lnTo>
                    <a:lnTo>
                      <a:pt x="294817" y="608330"/>
                    </a:lnTo>
                    <a:lnTo>
                      <a:pt x="294538" y="609600"/>
                    </a:lnTo>
                    <a:lnTo>
                      <a:pt x="293230" y="609600"/>
                    </a:lnTo>
                    <a:lnTo>
                      <a:pt x="292950" y="608330"/>
                    </a:lnTo>
                    <a:lnTo>
                      <a:pt x="293077" y="607060"/>
                    </a:lnTo>
                    <a:lnTo>
                      <a:pt x="294538" y="607060"/>
                    </a:lnTo>
                    <a:lnTo>
                      <a:pt x="294817" y="608330"/>
                    </a:lnTo>
                    <a:lnTo>
                      <a:pt x="294817" y="605866"/>
                    </a:lnTo>
                    <a:lnTo>
                      <a:pt x="294030" y="605790"/>
                    </a:lnTo>
                    <a:lnTo>
                      <a:pt x="293166" y="604520"/>
                    </a:lnTo>
                    <a:lnTo>
                      <a:pt x="292747" y="603453"/>
                    </a:lnTo>
                    <a:lnTo>
                      <a:pt x="292747" y="615950"/>
                    </a:lnTo>
                    <a:lnTo>
                      <a:pt x="292747" y="618490"/>
                    </a:lnTo>
                    <a:lnTo>
                      <a:pt x="288810" y="618490"/>
                    </a:lnTo>
                    <a:lnTo>
                      <a:pt x="288709" y="617220"/>
                    </a:lnTo>
                    <a:lnTo>
                      <a:pt x="288632" y="614680"/>
                    </a:lnTo>
                    <a:lnTo>
                      <a:pt x="291261" y="614680"/>
                    </a:lnTo>
                    <a:lnTo>
                      <a:pt x="292747" y="615950"/>
                    </a:lnTo>
                    <a:lnTo>
                      <a:pt x="292747" y="603453"/>
                    </a:lnTo>
                    <a:lnTo>
                      <a:pt x="292671" y="603250"/>
                    </a:lnTo>
                    <a:lnTo>
                      <a:pt x="292328" y="601980"/>
                    </a:lnTo>
                    <a:lnTo>
                      <a:pt x="293471" y="600710"/>
                    </a:lnTo>
                    <a:lnTo>
                      <a:pt x="294919" y="601980"/>
                    </a:lnTo>
                    <a:lnTo>
                      <a:pt x="295617" y="603250"/>
                    </a:lnTo>
                    <a:lnTo>
                      <a:pt x="296164" y="604520"/>
                    </a:lnTo>
                    <a:lnTo>
                      <a:pt x="296164" y="600710"/>
                    </a:lnTo>
                    <a:lnTo>
                      <a:pt x="294703" y="600710"/>
                    </a:lnTo>
                    <a:lnTo>
                      <a:pt x="294589" y="599440"/>
                    </a:lnTo>
                    <a:lnTo>
                      <a:pt x="294398" y="599440"/>
                    </a:lnTo>
                    <a:lnTo>
                      <a:pt x="294144" y="598398"/>
                    </a:lnTo>
                    <a:lnTo>
                      <a:pt x="292569" y="599440"/>
                    </a:lnTo>
                    <a:lnTo>
                      <a:pt x="293166" y="598170"/>
                    </a:lnTo>
                    <a:lnTo>
                      <a:pt x="293776" y="596900"/>
                    </a:lnTo>
                    <a:lnTo>
                      <a:pt x="294144" y="598398"/>
                    </a:lnTo>
                    <a:lnTo>
                      <a:pt x="294487" y="598170"/>
                    </a:lnTo>
                    <a:lnTo>
                      <a:pt x="294589" y="599440"/>
                    </a:lnTo>
                    <a:lnTo>
                      <a:pt x="297078" y="599440"/>
                    </a:lnTo>
                    <a:lnTo>
                      <a:pt x="297180" y="600710"/>
                    </a:lnTo>
                    <a:lnTo>
                      <a:pt x="297180" y="595261"/>
                    </a:lnTo>
                    <a:lnTo>
                      <a:pt x="294246" y="591820"/>
                    </a:lnTo>
                    <a:lnTo>
                      <a:pt x="291985" y="589483"/>
                    </a:lnTo>
                    <a:lnTo>
                      <a:pt x="291985" y="610870"/>
                    </a:lnTo>
                    <a:lnTo>
                      <a:pt x="291274" y="613410"/>
                    </a:lnTo>
                    <a:lnTo>
                      <a:pt x="288023" y="613410"/>
                    </a:lnTo>
                    <a:lnTo>
                      <a:pt x="287578" y="612140"/>
                    </a:lnTo>
                    <a:lnTo>
                      <a:pt x="288175" y="609600"/>
                    </a:lnTo>
                    <a:lnTo>
                      <a:pt x="290436" y="609600"/>
                    </a:lnTo>
                    <a:lnTo>
                      <a:pt x="291985" y="610870"/>
                    </a:lnTo>
                    <a:lnTo>
                      <a:pt x="291985" y="589483"/>
                    </a:lnTo>
                    <a:lnTo>
                      <a:pt x="291795" y="589280"/>
                    </a:lnTo>
                    <a:lnTo>
                      <a:pt x="290614" y="588060"/>
                    </a:lnTo>
                    <a:lnTo>
                      <a:pt x="290614" y="605790"/>
                    </a:lnTo>
                    <a:lnTo>
                      <a:pt x="290360" y="607060"/>
                    </a:lnTo>
                    <a:lnTo>
                      <a:pt x="290156" y="608330"/>
                    </a:lnTo>
                    <a:lnTo>
                      <a:pt x="288544" y="608330"/>
                    </a:lnTo>
                    <a:lnTo>
                      <a:pt x="287261" y="607060"/>
                    </a:lnTo>
                    <a:lnTo>
                      <a:pt x="287210" y="605790"/>
                    </a:lnTo>
                    <a:lnTo>
                      <a:pt x="288328" y="604520"/>
                    </a:lnTo>
                    <a:lnTo>
                      <a:pt x="290017" y="604520"/>
                    </a:lnTo>
                    <a:lnTo>
                      <a:pt x="290614" y="605790"/>
                    </a:lnTo>
                    <a:lnTo>
                      <a:pt x="290614" y="588060"/>
                    </a:lnTo>
                    <a:lnTo>
                      <a:pt x="290322" y="587705"/>
                    </a:lnTo>
                    <a:lnTo>
                      <a:pt x="290322" y="595630"/>
                    </a:lnTo>
                    <a:lnTo>
                      <a:pt x="290207" y="600710"/>
                    </a:lnTo>
                    <a:lnTo>
                      <a:pt x="289267" y="601980"/>
                    </a:lnTo>
                    <a:lnTo>
                      <a:pt x="288480" y="600710"/>
                    </a:lnTo>
                    <a:lnTo>
                      <a:pt x="287997" y="600710"/>
                    </a:lnTo>
                    <a:lnTo>
                      <a:pt x="289458" y="599440"/>
                    </a:lnTo>
                    <a:lnTo>
                      <a:pt x="289852" y="600710"/>
                    </a:lnTo>
                    <a:lnTo>
                      <a:pt x="290207" y="600710"/>
                    </a:lnTo>
                    <a:lnTo>
                      <a:pt x="290207" y="595744"/>
                    </a:lnTo>
                    <a:lnTo>
                      <a:pt x="288899" y="596900"/>
                    </a:lnTo>
                    <a:lnTo>
                      <a:pt x="288632" y="595630"/>
                    </a:lnTo>
                    <a:lnTo>
                      <a:pt x="290322" y="595630"/>
                    </a:lnTo>
                    <a:lnTo>
                      <a:pt x="290322" y="587705"/>
                    </a:lnTo>
                    <a:lnTo>
                      <a:pt x="289547" y="586740"/>
                    </a:lnTo>
                    <a:lnTo>
                      <a:pt x="288531" y="585470"/>
                    </a:lnTo>
                    <a:lnTo>
                      <a:pt x="287883" y="584200"/>
                    </a:lnTo>
                    <a:lnTo>
                      <a:pt x="287274" y="583501"/>
                    </a:lnTo>
                    <a:lnTo>
                      <a:pt x="287274" y="594360"/>
                    </a:lnTo>
                    <a:lnTo>
                      <a:pt x="286842" y="596900"/>
                    </a:lnTo>
                    <a:lnTo>
                      <a:pt x="286791" y="600710"/>
                    </a:lnTo>
                    <a:lnTo>
                      <a:pt x="286664" y="600798"/>
                    </a:lnTo>
                    <a:lnTo>
                      <a:pt x="286664" y="607060"/>
                    </a:lnTo>
                    <a:lnTo>
                      <a:pt x="285673" y="607060"/>
                    </a:lnTo>
                    <a:lnTo>
                      <a:pt x="285673" y="612140"/>
                    </a:lnTo>
                    <a:lnTo>
                      <a:pt x="284162" y="612140"/>
                    </a:lnTo>
                    <a:lnTo>
                      <a:pt x="284289" y="610870"/>
                    </a:lnTo>
                    <a:lnTo>
                      <a:pt x="283984" y="610870"/>
                    </a:lnTo>
                    <a:lnTo>
                      <a:pt x="283578" y="609600"/>
                    </a:lnTo>
                    <a:lnTo>
                      <a:pt x="283121" y="609600"/>
                    </a:lnTo>
                    <a:lnTo>
                      <a:pt x="285419" y="608330"/>
                    </a:lnTo>
                    <a:lnTo>
                      <a:pt x="285648" y="610870"/>
                    </a:lnTo>
                    <a:lnTo>
                      <a:pt x="285673" y="612140"/>
                    </a:lnTo>
                    <a:lnTo>
                      <a:pt x="285673" y="607060"/>
                    </a:lnTo>
                    <a:lnTo>
                      <a:pt x="285356" y="607060"/>
                    </a:lnTo>
                    <a:lnTo>
                      <a:pt x="284454" y="608330"/>
                    </a:lnTo>
                    <a:lnTo>
                      <a:pt x="283679" y="607060"/>
                    </a:lnTo>
                    <a:lnTo>
                      <a:pt x="283540" y="605790"/>
                    </a:lnTo>
                    <a:lnTo>
                      <a:pt x="285153" y="604520"/>
                    </a:lnTo>
                    <a:lnTo>
                      <a:pt x="283972" y="604520"/>
                    </a:lnTo>
                    <a:lnTo>
                      <a:pt x="283857" y="603250"/>
                    </a:lnTo>
                    <a:lnTo>
                      <a:pt x="285673" y="603250"/>
                    </a:lnTo>
                    <a:lnTo>
                      <a:pt x="285369" y="604520"/>
                    </a:lnTo>
                    <a:lnTo>
                      <a:pt x="285153" y="604520"/>
                    </a:lnTo>
                    <a:lnTo>
                      <a:pt x="286131" y="605790"/>
                    </a:lnTo>
                    <a:lnTo>
                      <a:pt x="286664" y="607060"/>
                    </a:lnTo>
                    <a:lnTo>
                      <a:pt x="286664" y="600798"/>
                    </a:lnTo>
                    <a:lnTo>
                      <a:pt x="284822" y="601980"/>
                    </a:lnTo>
                    <a:lnTo>
                      <a:pt x="285026" y="600710"/>
                    </a:lnTo>
                    <a:lnTo>
                      <a:pt x="284251" y="598170"/>
                    </a:lnTo>
                    <a:lnTo>
                      <a:pt x="285559" y="598170"/>
                    </a:lnTo>
                    <a:lnTo>
                      <a:pt x="286423" y="599440"/>
                    </a:lnTo>
                    <a:lnTo>
                      <a:pt x="286791" y="600710"/>
                    </a:lnTo>
                    <a:lnTo>
                      <a:pt x="286791" y="596836"/>
                    </a:lnTo>
                    <a:lnTo>
                      <a:pt x="285965" y="595630"/>
                    </a:lnTo>
                    <a:lnTo>
                      <a:pt x="285064" y="595630"/>
                    </a:lnTo>
                    <a:lnTo>
                      <a:pt x="285000" y="594360"/>
                    </a:lnTo>
                    <a:lnTo>
                      <a:pt x="285381" y="593090"/>
                    </a:lnTo>
                    <a:lnTo>
                      <a:pt x="286854" y="594360"/>
                    </a:lnTo>
                    <a:lnTo>
                      <a:pt x="287274" y="594360"/>
                    </a:lnTo>
                    <a:lnTo>
                      <a:pt x="287274" y="583501"/>
                    </a:lnTo>
                    <a:lnTo>
                      <a:pt x="286791" y="582930"/>
                    </a:lnTo>
                    <a:lnTo>
                      <a:pt x="286207" y="582930"/>
                    </a:lnTo>
                    <a:lnTo>
                      <a:pt x="285407" y="579120"/>
                    </a:lnTo>
                    <a:lnTo>
                      <a:pt x="284187" y="575310"/>
                    </a:lnTo>
                    <a:lnTo>
                      <a:pt x="284365" y="568960"/>
                    </a:lnTo>
                    <a:lnTo>
                      <a:pt x="285267" y="567690"/>
                    </a:lnTo>
                    <a:lnTo>
                      <a:pt x="286524" y="566420"/>
                    </a:lnTo>
                    <a:lnTo>
                      <a:pt x="287845" y="563880"/>
                    </a:lnTo>
                    <a:lnTo>
                      <a:pt x="288150" y="562610"/>
                    </a:lnTo>
                    <a:lnTo>
                      <a:pt x="287426" y="558800"/>
                    </a:lnTo>
                    <a:lnTo>
                      <a:pt x="287299" y="556552"/>
                    </a:lnTo>
                    <a:lnTo>
                      <a:pt x="287362" y="556310"/>
                    </a:lnTo>
                    <a:lnTo>
                      <a:pt x="289852" y="557530"/>
                    </a:lnTo>
                    <a:lnTo>
                      <a:pt x="292252" y="556336"/>
                    </a:lnTo>
                    <a:lnTo>
                      <a:pt x="290042" y="554990"/>
                    </a:lnTo>
                    <a:lnTo>
                      <a:pt x="287375" y="556260"/>
                    </a:lnTo>
                    <a:lnTo>
                      <a:pt x="287655" y="553720"/>
                    </a:lnTo>
                    <a:lnTo>
                      <a:pt x="290880" y="553720"/>
                    </a:lnTo>
                    <a:lnTo>
                      <a:pt x="293624" y="554990"/>
                    </a:lnTo>
                    <a:lnTo>
                      <a:pt x="296824" y="556260"/>
                    </a:lnTo>
                    <a:lnTo>
                      <a:pt x="296164" y="553720"/>
                    </a:lnTo>
                    <a:lnTo>
                      <a:pt x="292912" y="553720"/>
                    </a:lnTo>
                    <a:lnTo>
                      <a:pt x="291731" y="552450"/>
                    </a:lnTo>
                    <a:lnTo>
                      <a:pt x="286969" y="552450"/>
                    </a:lnTo>
                    <a:lnTo>
                      <a:pt x="286245" y="549910"/>
                    </a:lnTo>
                    <a:lnTo>
                      <a:pt x="288455" y="548640"/>
                    </a:lnTo>
                    <a:lnTo>
                      <a:pt x="285623" y="548640"/>
                    </a:lnTo>
                    <a:lnTo>
                      <a:pt x="285267" y="547370"/>
                    </a:lnTo>
                    <a:lnTo>
                      <a:pt x="285102" y="543560"/>
                    </a:lnTo>
                    <a:lnTo>
                      <a:pt x="284467" y="542290"/>
                    </a:lnTo>
                    <a:lnTo>
                      <a:pt x="282854" y="538480"/>
                    </a:lnTo>
                    <a:lnTo>
                      <a:pt x="281647" y="535940"/>
                    </a:lnTo>
                    <a:lnTo>
                      <a:pt x="280225" y="533400"/>
                    </a:lnTo>
                    <a:lnTo>
                      <a:pt x="279831" y="532206"/>
                    </a:lnTo>
                    <a:lnTo>
                      <a:pt x="279958" y="528320"/>
                    </a:lnTo>
                    <a:lnTo>
                      <a:pt x="277964" y="524510"/>
                    </a:lnTo>
                    <a:lnTo>
                      <a:pt x="276783" y="520700"/>
                    </a:lnTo>
                    <a:lnTo>
                      <a:pt x="276250" y="519379"/>
                    </a:lnTo>
                    <a:lnTo>
                      <a:pt x="276072" y="518185"/>
                    </a:lnTo>
                    <a:lnTo>
                      <a:pt x="276009" y="516890"/>
                    </a:lnTo>
                    <a:lnTo>
                      <a:pt x="277368" y="514350"/>
                    </a:lnTo>
                    <a:lnTo>
                      <a:pt x="277444" y="511810"/>
                    </a:lnTo>
                    <a:lnTo>
                      <a:pt x="276555" y="508000"/>
                    </a:lnTo>
                    <a:lnTo>
                      <a:pt x="276301" y="505460"/>
                    </a:lnTo>
                    <a:lnTo>
                      <a:pt x="275386" y="500380"/>
                    </a:lnTo>
                    <a:lnTo>
                      <a:pt x="273888" y="494030"/>
                    </a:lnTo>
                    <a:lnTo>
                      <a:pt x="275450" y="490220"/>
                    </a:lnTo>
                    <a:lnTo>
                      <a:pt x="275031" y="485140"/>
                    </a:lnTo>
                    <a:lnTo>
                      <a:pt x="276047" y="482600"/>
                    </a:lnTo>
                    <a:lnTo>
                      <a:pt x="276250" y="481330"/>
                    </a:lnTo>
                    <a:lnTo>
                      <a:pt x="276009" y="477507"/>
                    </a:lnTo>
                    <a:lnTo>
                      <a:pt x="276415" y="476262"/>
                    </a:lnTo>
                    <a:lnTo>
                      <a:pt x="276491" y="474980"/>
                    </a:lnTo>
                    <a:lnTo>
                      <a:pt x="276517" y="473710"/>
                    </a:lnTo>
                    <a:lnTo>
                      <a:pt x="277622" y="472440"/>
                    </a:lnTo>
                    <a:lnTo>
                      <a:pt x="277787" y="472440"/>
                    </a:lnTo>
                    <a:lnTo>
                      <a:pt x="279196" y="467360"/>
                    </a:lnTo>
                    <a:lnTo>
                      <a:pt x="282917" y="463550"/>
                    </a:lnTo>
                    <a:lnTo>
                      <a:pt x="286423" y="457200"/>
                    </a:lnTo>
                    <a:lnTo>
                      <a:pt x="287032" y="455930"/>
                    </a:lnTo>
                    <a:lnTo>
                      <a:pt x="287985" y="453390"/>
                    </a:lnTo>
                    <a:lnTo>
                      <a:pt x="288277" y="453390"/>
                    </a:lnTo>
                    <a:lnTo>
                      <a:pt x="288632" y="452120"/>
                    </a:lnTo>
                    <a:lnTo>
                      <a:pt x="288899" y="453390"/>
                    </a:lnTo>
                    <a:lnTo>
                      <a:pt x="289229" y="453390"/>
                    </a:lnTo>
                    <a:lnTo>
                      <a:pt x="288632" y="455930"/>
                    </a:lnTo>
                    <a:lnTo>
                      <a:pt x="288975" y="457200"/>
                    </a:lnTo>
                    <a:lnTo>
                      <a:pt x="287312" y="459740"/>
                    </a:lnTo>
                    <a:lnTo>
                      <a:pt x="287477" y="460489"/>
                    </a:lnTo>
                    <a:lnTo>
                      <a:pt x="288023" y="459740"/>
                    </a:lnTo>
                    <a:lnTo>
                      <a:pt x="289420" y="458470"/>
                    </a:lnTo>
                    <a:lnTo>
                      <a:pt x="291020" y="458470"/>
                    </a:lnTo>
                    <a:lnTo>
                      <a:pt x="291553" y="461010"/>
                    </a:lnTo>
                    <a:lnTo>
                      <a:pt x="290309" y="462280"/>
                    </a:lnTo>
                    <a:lnTo>
                      <a:pt x="287439" y="463550"/>
                    </a:lnTo>
                    <a:lnTo>
                      <a:pt x="287147" y="461416"/>
                    </a:lnTo>
                    <a:lnTo>
                      <a:pt x="286194" y="462280"/>
                    </a:lnTo>
                    <a:lnTo>
                      <a:pt x="284035" y="466090"/>
                    </a:lnTo>
                    <a:lnTo>
                      <a:pt x="283057" y="467156"/>
                    </a:lnTo>
                    <a:lnTo>
                      <a:pt x="283057" y="472440"/>
                    </a:lnTo>
                    <a:lnTo>
                      <a:pt x="282524" y="473710"/>
                    </a:lnTo>
                    <a:lnTo>
                      <a:pt x="279768" y="476250"/>
                    </a:lnTo>
                    <a:lnTo>
                      <a:pt x="279679" y="474980"/>
                    </a:lnTo>
                    <a:lnTo>
                      <a:pt x="279425" y="474980"/>
                    </a:lnTo>
                    <a:lnTo>
                      <a:pt x="280682" y="473710"/>
                    </a:lnTo>
                    <a:lnTo>
                      <a:pt x="280314" y="471170"/>
                    </a:lnTo>
                    <a:lnTo>
                      <a:pt x="282168" y="471170"/>
                    </a:lnTo>
                    <a:lnTo>
                      <a:pt x="283057" y="472440"/>
                    </a:lnTo>
                    <a:lnTo>
                      <a:pt x="283057" y="467156"/>
                    </a:lnTo>
                    <a:lnTo>
                      <a:pt x="279336" y="471170"/>
                    </a:lnTo>
                    <a:lnTo>
                      <a:pt x="279107" y="473710"/>
                    </a:lnTo>
                    <a:lnTo>
                      <a:pt x="278003" y="476250"/>
                    </a:lnTo>
                    <a:lnTo>
                      <a:pt x="278638" y="477520"/>
                    </a:lnTo>
                    <a:lnTo>
                      <a:pt x="279984" y="478790"/>
                    </a:lnTo>
                    <a:lnTo>
                      <a:pt x="278028" y="481330"/>
                    </a:lnTo>
                    <a:lnTo>
                      <a:pt x="277406" y="483870"/>
                    </a:lnTo>
                    <a:lnTo>
                      <a:pt x="279438" y="483870"/>
                    </a:lnTo>
                    <a:lnTo>
                      <a:pt x="279069" y="484746"/>
                    </a:lnTo>
                    <a:lnTo>
                      <a:pt x="279006" y="486410"/>
                    </a:lnTo>
                    <a:lnTo>
                      <a:pt x="279107" y="487680"/>
                    </a:lnTo>
                    <a:lnTo>
                      <a:pt x="278193" y="488950"/>
                    </a:lnTo>
                    <a:lnTo>
                      <a:pt x="276961" y="491490"/>
                    </a:lnTo>
                    <a:lnTo>
                      <a:pt x="277050" y="492760"/>
                    </a:lnTo>
                    <a:lnTo>
                      <a:pt x="276821" y="494030"/>
                    </a:lnTo>
                    <a:lnTo>
                      <a:pt x="278726" y="492760"/>
                    </a:lnTo>
                    <a:lnTo>
                      <a:pt x="279006" y="494030"/>
                    </a:lnTo>
                    <a:lnTo>
                      <a:pt x="279438" y="494030"/>
                    </a:lnTo>
                    <a:lnTo>
                      <a:pt x="278968" y="497840"/>
                    </a:lnTo>
                    <a:lnTo>
                      <a:pt x="280022" y="501650"/>
                    </a:lnTo>
                    <a:lnTo>
                      <a:pt x="280377" y="506628"/>
                    </a:lnTo>
                    <a:lnTo>
                      <a:pt x="280441" y="506818"/>
                    </a:lnTo>
                    <a:lnTo>
                      <a:pt x="281114" y="508000"/>
                    </a:lnTo>
                    <a:lnTo>
                      <a:pt x="282067" y="508000"/>
                    </a:lnTo>
                    <a:lnTo>
                      <a:pt x="283044" y="506818"/>
                    </a:lnTo>
                    <a:lnTo>
                      <a:pt x="283083" y="505460"/>
                    </a:lnTo>
                    <a:lnTo>
                      <a:pt x="281444" y="502920"/>
                    </a:lnTo>
                    <a:lnTo>
                      <a:pt x="281330" y="496570"/>
                    </a:lnTo>
                    <a:lnTo>
                      <a:pt x="280873" y="494030"/>
                    </a:lnTo>
                    <a:lnTo>
                      <a:pt x="280797" y="492760"/>
                    </a:lnTo>
                    <a:lnTo>
                      <a:pt x="280733" y="491490"/>
                    </a:lnTo>
                    <a:lnTo>
                      <a:pt x="280822" y="487680"/>
                    </a:lnTo>
                    <a:lnTo>
                      <a:pt x="280911" y="486410"/>
                    </a:lnTo>
                    <a:lnTo>
                      <a:pt x="281025" y="483870"/>
                    </a:lnTo>
                    <a:lnTo>
                      <a:pt x="281063" y="482600"/>
                    </a:lnTo>
                    <a:lnTo>
                      <a:pt x="281546" y="478790"/>
                    </a:lnTo>
                    <a:lnTo>
                      <a:pt x="282105" y="477507"/>
                    </a:lnTo>
                    <a:lnTo>
                      <a:pt x="282486" y="476250"/>
                    </a:lnTo>
                    <a:lnTo>
                      <a:pt x="284264" y="476250"/>
                    </a:lnTo>
                    <a:lnTo>
                      <a:pt x="287070" y="472440"/>
                    </a:lnTo>
                    <a:lnTo>
                      <a:pt x="285965" y="471170"/>
                    </a:lnTo>
                    <a:lnTo>
                      <a:pt x="285800" y="469900"/>
                    </a:lnTo>
                    <a:lnTo>
                      <a:pt x="287401" y="468630"/>
                    </a:lnTo>
                    <a:lnTo>
                      <a:pt x="289521" y="468630"/>
                    </a:lnTo>
                    <a:lnTo>
                      <a:pt x="290791" y="469900"/>
                    </a:lnTo>
                    <a:lnTo>
                      <a:pt x="290068" y="471170"/>
                    </a:lnTo>
                    <a:lnTo>
                      <a:pt x="289801" y="472440"/>
                    </a:lnTo>
                    <a:lnTo>
                      <a:pt x="286816" y="474980"/>
                    </a:lnTo>
                    <a:lnTo>
                      <a:pt x="286245" y="477520"/>
                    </a:lnTo>
                    <a:lnTo>
                      <a:pt x="284327" y="482600"/>
                    </a:lnTo>
                    <a:lnTo>
                      <a:pt x="284213" y="491490"/>
                    </a:lnTo>
                    <a:lnTo>
                      <a:pt x="284645" y="492760"/>
                    </a:lnTo>
                    <a:lnTo>
                      <a:pt x="284975" y="494030"/>
                    </a:lnTo>
                    <a:lnTo>
                      <a:pt x="285127" y="494030"/>
                    </a:lnTo>
                    <a:lnTo>
                      <a:pt x="285229" y="499110"/>
                    </a:lnTo>
                    <a:lnTo>
                      <a:pt x="285648" y="501650"/>
                    </a:lnTo>
                    <a:lnTo>
                      <a:pt x="286169" y="504190"/>
                    </a:lnTo>
                    <a:lnTo>
                      <a:pt x="286562" y="505460"/>
                    </a:lnTo>
                    <a:lnTo>
                      <a:pt x="287972" y="505460"/>
                    </a:lnTo>
                    <a:lnTo>
                      <a:pt x="288226" y="504190"/>
                    </a:lnTo>
                    <a:lnTo>
                      <a:pt x="286588" y="500380"/>
                    </a:lnTo>
                    <a:lnTo>
                      <a:pt x="287121" y="497840"/>
                    </a:lnTo>
                    <a:lnTo>
                      <a:pt x="286194" y="495300"/>
                    </a:lnTo>
                    <a:lnTo>
                      <a:pt x="286029" y="495300"/>
                    </a:lnTo>
                    <a:lnTo>
                      <a:pt x="286918" y="492760"/>
                    </a:lnTo>
                    <a:lnTo>
                      <a:pt x="285788" y="490220"/>
                    </a:lnTo>
                    <a:lnTo>
                      <a:pt x="285330" y="487680"/>
                    </a:lnTo>
                    <a:lnTo>
                      <a:pt x="286486" y="481076"/>
                    </a:lnTo>
                    <a:lnTo>
                      <a:pt x="287451" y="476250"/>
                    </a:lnTo>
                    <a:lnTo>
                      <a:pt x="290715" y="476250"/>
                    </a:lnTo>
                    <a:lnTo>
                      <a:pt x="289013" y="473710"/>
                    </a:lnTo>
                    <a:lnTo>
                      <a:pt x="290652" y="472440"/>
                    </a:lnTo>
                    <a:lnTo>
                      <a:pt x="291744" y="469900"/>
                    </a:lnTo>
                    <a:lnTo>
                      <a:pt x="295071" y="469900"/>
                    </a:lnTo>
                    <a:lnTo>
                      <a:pt x="294474" y="472440"/>
                    </a:lnTo>
                    <a:lnTo>
                      <a:pt x="293344" y="474980"/>
                    </a:lnTo>
                    <a:lnTo>
                      <a:pt x="291122" y="474980"/>
                    </a:lnTo>
                    <a:lnTo>
                      <a:pt x="290880" y="476250"/>
                    </a:lnTo>
                    <a:lnTo>
                      <a:pt x="291503" y="476250"/>
                    </a:lnTo>
                    <a:lnTo>
                      <a:pt x="291858" y="477520"/>
                    </a:lnTo>
                    <a:lnTo>
                      <a:pt x="290982" y="478790"/>
                    </a:lnTo>
                    <a:lnTo>
                      <a:pt x="290703" y="480060"/>
                    </a:lnTo>
                    <a:lnTo>
                      <a:pt x="290360" y="481330"/>
                    </a:lnTo>
                    <a:lnTo>
                      <a:pt x="291172" y="481330"/>
                    </a:lnTo>
                    <a:lnTo>
                      <a:pt x="291528" y="480021"/>
                    </a:lnTo>
                    <a:lnTo>
                      <a:pt x="291960" y="478790"/>
                    </a:lnTo>
                    <a:lnTo>
                      <a:pt x="292709" y="477520"/>
                    </a:lnTo>
                    <a:lnTo>
                      <a:pt x="295706" y="477520"/>
                    </a:lnTo>
                    <a:lnTo>
                      <a:pt x="295821" y="478790"/>
                    </a:lnTo>
                    <a:lnTo>
                      <a:pt x="295567" y="480060"/>
                    </a:lnTo>
                    <a:lnTo>
                      <a:pt x="295236" y="480060"/>
                    </a:lnTo>
                    <a:lnTo>
                      <a:pt x="295046" y="481330"/>
                    </a:lnTo>
                    <a:lnTo>
                      <a:pt x="295236" y="482600"/>
                    </a:lnTo>
                    <a:lnTo>
                      <a:pt x="295402" y="482600"/>
                    </a:lnTo>
                    <a:lnTo>
                      <a:pt x="298919" y="473710"/>
                    </a:lnTo>
                    <a:lnTo>
                      <a:pt x="298234" y="473710"/>
                    </a:lnTo>
                    <a:lnTo>
                      <a:pt x="297434" y="474980"/>
                    </a:lnTo>
                    <a:lnTo>
                      <a:pt x="296265" y="477520"/>
                    </a:lnTo>
                    <a:lnTo>
                      <a:pt x="295440" y="476250"/>
                    </a:lnTo>
                    <a:lnTo>
                      <a:pt x="293738" y="476250"/>
                    </a:lnTo>
                    <a:lnTo>
                      <a:pt x="293954" y="474980"/>
                    </a:lnTo>
                    <a:lnTo>
                      <a:pt x="294449" y="473710"/>
                    </a:lnTo>
                    <a:lnTo>
                      <a:pt x="294703" y="473710"/>
                    </a:lnTo>
                    <a:lnTo>
                      <a:pt x="295897" y="471170"/>
                    </a:lnTo>
                    <a:lnTo>
                      <a:pt x="297421" y="471170"/>
                    </a:lnTo>
                    <a:lnTo>
                      <a:pt x="296176" y="469900"/>
                    </a:lnTo>
                    <a:lnTo>
                      <a:pt x="296976" y="466090"/>
                    </a:lnTo>
                    <a:lnTo>
                      <a:pt x="297738" y="464362"/>
                    </a:lnTo>
                    <a:lnTo>
                      <a:pt x="298069" y="463550"/>
                    </a:lnTo>
                    <a:lnTo>
                      <a:pt x="299720" y="463550"/>
                    </a:lnTo>
                    <a:lnTo>
                      <a:pt x="298348" y="462280"/>
                    </a:lnTo>
                    <a:lnTo>
                      <a:pt x="298424" y="461010"/>
                    </a:lnTo>
                    <a:lnTo>
                      <a:pt x="297853" y="459740"/>
                    </a:lnTo>
                    <a:lnTo>
                      <a:pt x="299961" y="458470"/>
                    </a:lnTo>
                    <a:lnTo>
                      <a:pt x="299821" y="455930"/>
                    </a:lnTo>
                    <a:lnTo>
                      <a:pt x="302272" y="455930"/>
                    </a:lnTo>
                    <a:lnTo>
                      <a:pt x="301091" y="454660"/>
                    </a:lnTo>
                    <a:lnTo>
                      <a:pt x="301929" y="453390"/>
                    </a:lnTo>
                    <a:lnTo>
                      <a:pt x="302666" y="453390"/>
                    </a:lnTo>
                    <a:lnTo>
                      <a:pt x="302945" y="454660"/>
                    </a:lnTo>
                    <a:lnTo>
                      <a:pt x="303047" y="455930"/>
                    </a:lnTo>
                    <a:lnTo>
                      <a:pt x="302615" y="455930"/>
                    </a:lnTo>
                    <a:lnTo>
                      <a:pt x="303491" y="457200"/>
                    </a:lnTo>
                    <a:lnTo>
                      <a:pt x="303212" y="458470"/>
                    </a:lnTo>
                    <a:lnTo>
                      <a:pt x="302196" y="459740"/>
                    </a:lnTo>
                    <a:lnTo>
                      <a:pt x="301485" y="459740"/>
                    </a:lnTo>
                    <a:lnTo>
                      <a:pt x="300520" y="458470"/>
                    </a:lnTo>
                    <a:lnTo>
                      <a:pt x="299974" y="458470"/>
                    </a:lnTo>
                    <a:lnTo>
                      <a:pt x="302018" y="461010"/>
                    </a:lnTo>
                    <a:lnTo>
                      <a:pt x="302158" y="462280"/>
                    </a:lnTo>
                    <a:lnTo>
                      <a:pt x="302983" y="462280"/>
                    </a:lnTo>
                    <a:lnTo>
                      <a:pt x="303872" y="461010"/>
                    </a:lnTo>
                    <a:lnTo>
                      <a:pt x="305739" y="462280"/>
                    </a:lnTo>
                    <a:lnTo>
                      <a:pt x="305816" y="463550"/>
                    </a:lnTo>
                    <a:lnTo>
                      <a:pt x="305447" y="463550"/>
                    </a:lnTo>
                    <a:lnTo>
                      <a:pt x="302971" y="464820"/>
                    </a:lnTo>
                    <a:lnTo>
                      <a:pt x="304647" y="464820"/>
                    </a:lnTo>
                    <a:lnTo>
                      <a:pt x="304596" y="467360"/>
                    </a:lnTo>
                    <a:lnTo>
                      <a:pt x="301129" y="467360"/>
                    </a:lnTo>
                    <a:lnTo>
                      <a:pt x="301383" y="464820"/>
                    </a:lnTo>
                    <a:lnTo>
                      <a:pt x="302920" y="464820"/>
                    </a:lnTo>
                    <a:lnTo>
                      <a:pt x="302234" y="462280"/>
                    </a:lnTo>
                    <a:lnTo>
                      <a:pt x="300964" y="463550"/>
                    </a:lnTo>
                    <a:lnTo>
                      <a:pt x="301167" y="463550"/>
                    </a:lnTo>
                    <a:lnTo>
                      <a:pt x="299059" y="467360"/>
                    </a:lnTo>
                    <a:lnTo>
                      <a:pt x="299567" y="468566"/>
                    </a:lnTo>
                    <a:lnTo>
                      <a:pt x="299580" y="468744"/>
                    </a:lnTo>
                    <a:lnTo>
                      <a:pt x="299313" y="469900"/>
                    </a:lnTo>
                    <a:lnTo>
                      <a:pt x="297421" y="471170"/>
                    </a:lnTo>
                    <a:lnTo>
                      <a:pt x="298640" y="471170"/>
                    </a:lnTo>
                    <a:lnTo>
                      <a:pt x="298831" y="473710"/>
                    </a:lnTo>
                    <a:lnTo>
                      <a:pt x="299999" y="472440"/>
                    </a:lnTo>
                    <a:lnTo>
                      <a:pt x="301053" y="472440"/>
                    </a:lnTo>
                    <a:lnTo>
                      <a:pt x="300126" y="468630"/>
                    </a:lnTo>
                    <a:lnTo>
                      <a:pt x="303758" y="468630"/>
                    </a:lnTo>
                    <a:lnTo>
                      <a:pt x="303568" y="471170"/>
                    </a:lnTo>
                    <a:lnTo>
                      <a:pt x="303834" y="471170"/>
                    </a:lnTo>
                    <a:lnTo>
                      <a:pt x="304698" y="469900"/>
                    </a:lnTo>
                    <a:lnTo>
                      <a:pt x="305638" y="469900"/>
                    </a:lnTo>
                    <a:lnTo>
                      <a:pt x="305168" y="468630"/>
                    </a:lnTo>
                    <a:lnTo>
                      <a:pt x="305562" y="467360"/>
                    </a:lnTo>
                    <a:lnTo>
                      <a:pt x="307390" y="467360"/>
                    </a:lnTo>
                    <a:lnTo>
                      <a:pt x="307619" y="468566"/>
                    </a:lnTo>
                    <a:lnTo>
                      <a:pt x="307530" y="468744"/>
                    </a:lnTo>
                    <a:lnTo>
                      <a:pt x="306539" y="469900"/>
                    </a:lnTo>
                    <a:lnTo>
                      <a:pt x="305892" y="469900"/>
                    </a:lnTo>
                    <a:lnTo>
                      <a:pt x="306654" y="472440"/>
                    </a:lnTo>
                    <a:lnTo>
                      <a:pt x="306247" y="473710"/>
                    </a:lnTo>
                    <a:lnTo>
                      <a:pt x="305231" y="474980"/>
                    </a:lnTo>
                    <a:lnTo>
                      <a:pt x="304495" y="474980"/>
                    </a:lnTo>
                    <a:lnTo>
                      <a:pt x="306298" y="476250"/>
                    </a:lnTo>
                    <a:lnTo>
                      <a:pt x="308317" y="476250"/>
                    </a:lnTo>
                    <a:lnTo>
                      <a:pt x="308673" y="477520"/>
                    </a:lnTo>
                    <a:lnTo>
                      <a:pt x="309270" y="478790"/>
                    </a:lnTo>
                    <a:lnTo>
                      <a:pt x="308051" y="480060"/>
                    </a:lnTo>
                    <a:lnTo>
                      <a:pt x="305904" y="480060"/>
                    </a:lnTo>
                    <a:lnTo>
                      <a:pt x="305574" y="477520"/>
                    </a:lnTo>
                    <a:lnTo>
                      <a:pt x="304012" y="478790"/>
                    </a:lnTo>
                    <a:lnTo>
                      <a:pt x="304444" y="480021"/>
                    </a:lnTo>
                    <a:lnTo>
                      <a:pt x="304380" y="482600"/>
                    </a:lnTo>
                    <a:lnTo>
                      <a:pt x="303225" y="483870"/>
                    </a:lnTo>
                    <a:lnTo>
                      <a:pt x="303390" y="483870"/>
                    </a:lnTo>
                    <a:lnTo>
                      <a:pt x="303733" y="485140"/>
                    </a:lnTo>
                    <a:lnTo>
                      <a:pt x="305536" y="481330"/>
                    </a:lnTo>
                    <a:lnTo>
                      <a:pt x="307416" y="481330"/>
                    </a:lnTo>
                    <a:lnTo>
                      <a:pt x="308952" y="482600"/>
                    </a:lnTo>
                    <a:lnTo>
                      <a:pt x="310172" y="482600"/>
                    </a:lnTo>
                    <a:lnTo>
                      <a:pt x="310095" y="481330"/>
                    </a:lnTo>
                    <a:lnTo>
                      <a:pt x="310019" y="480060"/>
                    </a:lnTo>
                    <a:lnTo>
                      <a:pt x="309943" y="478790"/>
                    </a:lnTo>
                    <a:lnTo>
                      <a:pt x="311378" y="474980"/>
                    </a:lnTo>
                    <a:lnTo>
                      <a:pt x="310743" y="472440"/>
                    </a:lnTo>
                    <a:lnTo>
                      <a:pt x="310426" y="471170"/>
                    </a:lnTo>
                    <a:lnTo>
                      <a:pt x="311137" y="469900"/>
                    </a:lnTo>
                    <a:lnTo>
                      <a:pt x="310311" y="468744"/>
                    </a:lnTo>
                    <a:lnTo>
                      <a:pt x="310235" y="468566"/>
                    </a:lnTo>
                    <a:lnTo>
                      <a:pt x="310083" y="464820"/>
                    </a:lnTo>
                    <a:lnTo>
                      <a:pt x="309143" y="464108"/>
                    </a:lnTo>
                    <a:lnTo>
                      <a:pt x="309143" y="473710"/>
                    </a:lnTo>
                    <a:lnTo>
                      <a:pt x="307682" y="474980"/>
                    </a:lnTo>
                    <a:lnTo>
                      <a:pt x="307352" y="474980"/>
                    </a:lnTo>
                    <a:lnTo>
                      <a:pt x="306832" y="473710"/>
                    </a:lnTo>
                    <a:lnTo>
                      <a:pt x="306717" y="472440"/>
                    </a:lnTo>
                    <a:lnTo>
                      <a:pt x="307517" y="472440"/>
                    </a:lnTo>
                    <a:lnTo>
                      <a:pt x="309143" y="473710"/>
                    </a:lnTo>
                    <a:lnTo>
                      <a:pt x="309143" y="464108"/>
                    </a:lnTo>
                    <a:lnTo>
                      <a:pt x="308406" y="463550"/>
                    </a:lnTo>
                    <a:lnTo>
                      <a:pt x="309079" y="459740"/>
                    </a:lnTo>
                    <a:lnTo>
                      <a:pt x="308902" y="458470"/>
                    </a:lnTo>
                    <a:lnTo>
                      <a:pt x="307568" y="455930"/>
                    </a:lnTo>
                    <a:lnTo>
                      <a:pt x="307517" y="453390"/>
                    </a:lnTo>
                    <a:lnTo>
                      <a:pt x="307136" y="452120"/>
                    </a:lnTo>
                    <a:lnTo>
                      <a:pt x="306476" y="451345"/>
                    </a:lnTo>
                    <a:lnTo>
                      <a:pt x="306476" y="461010"/>
                    </a:lnTo>
                    <a:lnTo>
                      <a:pt x="304317" y="461010"/>
                    </a:lnTo>
                    <a:lnTo>
                      <a:pt x="304609" y="459740"/>
                    </a:lnTo>
                    <a:lnTo>
                      <a:pt x="304901" y="458470"/>
                    </a:lnTo>
                    <a:lnTo>
                      <a:pt x="306476" y="461010"/>
                    </a:lnTo>
                    <a:lnTo>
                      <a:pt x="306476" y="451345"/>
                    </a:lnTo>
                    <a:lnTo>
                      <a:pt x="305003" y="449580"/>
                    </a:lnTo>
                    <a:lnTo>
                      <a:pt x="304266" y="448310"/>
                    </a:lnTo>
                    <a:lnTo>
                      <a:pt x="303072" y="445770"/>
                    </a:lnTo>
                    <a:lnTo>
                      <a:pt x="302488" y="444500"/>
                    </a:lnTo>
                    <a:lnTo>
                      <a:pt x="302006" y="443801"/>
                    </a:lnTo>
                    <a:lnTo>
                      <a:pt x="302006" y="450850"/>
                    </a:lnTo>
                    <a:lnTo>
                      <a:pt x="300634" y="452094"/>
                    </a:lnTo>
                    <a:lnTo>
                      <a:pt x="300609" y="453390"/>
                    </a:lnTo>
                    <a:lnTo>
                      <a:pt x="299288" y="453390"/>
                    </a:lnTo>
                    <a:lnTo>
                      <a:pt x="298513" y="454215"/>
                    </a:lnTo>
                    <a:lnTo>
                      <a:pt x="299135" y="454660"/>
                    </a:lnTo>
                    <a:lnTo>
                      <a:pt x="299288" y="455930"/>
                    </a:lnTo>
                    <a:lnTo>
                      <a:pt x="299326" y="457339"/>
                    </a:lnTo>
                    <a:lnTo>
                      <a:pt x="298424" y="458470"/>
                    </a:lnTo>
                    <a:lnTo>
                      <a:pt x="296659" y="459740"/>
                    </a:lnTo>
                    <a:lnTo>
                      <a:pt x="296075" y="457504"/>
                    </a:lnTo>
                    <a:lnTo>
                      <a:pt x="296075" y="468630"/>
                    </a:lnTo>
                    <a:lnTo>
                      <a:pt x="293535" y="468630"/>
                    </a:lnTo>
                    <a:lnTo>
                      <a:pt x="293382" y="467360"/>
                    </a:lnTo>
                    <a:lnTo>
                      <a:pt x="294335" y="466090"/>
                    </a:lnTo>
                    <a:lnTo>
                      <a:pt x="295617" y="466090"/>
                    </a:lnTo>
                    <a:lnTo>
                      <a:pt x="296062" y="467360"/>
                    </a:lnTo>
                    <a:lnTo>
                      <a:pt x="296075" y="468630"/>
                    </a:lnTo>
                    <a:lnTo>
                      <a:pt x="296075" y="457504"/>
                    </a:lnTo>
                    <a:lnTo>
                      <a:pt x="295998" y="457200"/>
                    </a:lnTo>
                    <a:lnTo>
                      <a:pt x="296773" y="455930"/>
                    </a:lnTo>
                    <a:lnTo>
                      <a:pt x="297357" y="453390"/>
                    </a:lnTo>
                    <a:lnTo>
                      <a:pt x="298107" y="453923"/>
                    </a:lnTo>
                    <a:lnTo>
                      <a:pt x="298107" y="453390"/>
                    </a:lnTo>
                    <a:lnTo>
                      <a:pt x="298107" y="452120"/>
                    </a:lnTo>
                    <a:lnTo>
                      <a:pt x="300596" y="452120"/>
                    </a:lnTo>
                    <a:lnTo>
                      <a:pt x="299580" y="450850"/>
                    </a:lnTo>
                    <a:lnTo>
                      <a:pt x="299605" y="449580"/>
                    </a:lnTo>
                    <a:lnTo>
                      <a:pt x="302006" y="450850"/>
                    </a:lnTo>
                    <a:lnTo>
                      <a:pt x="302006" y="443801"/>
                    </a:lnTo>
                    <a:lnTo>
                      <a:pt x="300736" y="441960"/>
                    </a:lnTo>
                    <a:lnTo>
                      <a:pt x="299364" y="440245"/>
                    </a:lnTo>
                    <a:lnTo>
                      <a:pt x="299364" y="447040"/>
                    </a:lnTo>
                    <a:lnTo>
                      <a:pt x="298386" y="448310"/>
                    </a:lnTo>
                    <a:lnTo>
                      <a:pt x="298424" y="449580"/>
                    </a:lnTo>
                    <a:lnTo>
                      <a:pt x="297065" y="449580"/>
                    </a:lnTo>
                    <a:lnTo>
                      <a:pt x="295706" y="454660"/>
                    </a:lnTo>
                    <a:lnTo>
                      <a:pt x="295313" y="457200"/>
                    </a:lnTo>
                    <a:lnTo>
                      <a:pt x="294830" y="458470"/>
                    </a:lnTo>
                    <a:lnTo>
                      <a:pt x="293916" y="459740"/>
                    </a:lnTo>
                    <a:lnTo>
                      <a:pt x="295617" y="459740"/>
                    </a:lnTo>
                    <a:lnTo>
                      <a:pt x="294995" y="462280"/>
                    </a:lnTo>
                    <a:lnTo>
                      <a:pt x="294386" y="463550"/>
                    </a:lnTo>
                    <a:lnTo>
                      <a:pt x="293598" y="464820"/>
                    </a:lnTo>
                    <a:lnTo>
                      <a:pt x="293027" y="464820"/>
                    </a:lnTo>
                    <a:lnTo>
                      <a:pt x="293027" y="466090"/>
                    </a:lnTo>
                    <a:lnTo>
                      <a:pt x="292976" y="467360"/>
                    </a:lnTo>
                    <a:lnTo>
                      <a:pt x="292608" y="467360"/>
                    </a:lnTo>
                    <a:lnTo>
                      <a:pt x="290652" y="468630"/>
                    </a:lnTo>
                    <a:lnTo>
                      <a:pt x="289610" y="468630"/>
                    </a:lnTo>
                    <a:lnTo>
                      <a:pt x="288607" y="467360"/>
                    </a:lnTo>
                    <a:lnTo>
                      <a:pt x="289648" y="464820"/>
                    </a:lnTo>
                    <a:lnTo>
                      <a:pt x="290436" y="464820"/>
                    </a:lnTo>
                    <a:lnTo>
                      <a:pt x="293027" y="466090"/>
                    </a:lnTo>
                    <a:lnTo>
                      <a:pt x="293027" y="464820"/>
                    </a:lnTo>
                    <a:lnTo>
                      <a:pt x="292188" y="464820"/>
                    </a:lnTo>
                    <a:lnTo>
                      <a:pt x="292023" y="463550"/>
                    </a:lnTo>
                    <a:lnTo>
                      <a:pt x="293014" y="461010"/>
                    </a:lnTo>
                    <a:lnTo>
                      <a:pt x="293458" y="459740"/>
                    </a:lnTo>
                    <a:lnTo>
                      <a:pt x="293916" y="459740"/>
                    </a:lnTo>
                    <a:lnTo>
                      <a:pt x="293547" y="458470"/>
                    </a:lnTo>
                    <a:lnTo>
                      <a:pt x="293446" y="457200"/>
                    </a:lnTo>
                    <a:lnTo>
                      <a:pt x="293789" y="455930"/>
                    </a:lnTo>
                    <a:lnTo>
                      <a:pt x="294601" y="452120"/>
                    </a:lnTo>
                    <a:lnTo>
                      <a:pt x="293662" y="449580"/>
                    </a:lnTo>
                    <a:lnTo>
                      <a:pt x="292404" y="450850"/>
                    </a:lnTo>
                    <a:lnTo>
                      <a:pt x="292925" y="453390"/>
                    </a:lnTo>
                    <a:lnTo>
                      <a:pt x="292036" y="454660"/>
                    </a:lnTo>
                    <a:lnTo>
                      <a:pt x="292100" y="455930"/>
                    </a:lnTo>
                    <a:lnTo>
                      <a:pt x="291617" y="457200"/>
                    </a:lnTo>
                    <a:lnTo>
                      <a:pt x="289826" y="457200"/>
                    </a:lnTo>
                    <a:lnTo>
                      <a:pt x="289941" y="454342"/>
                    </a:lnTo>
                    <a:lnTo>
                      <a:pt x="290169" y="452120"/>
                    </a:lnTo>
                    <a:lnTo>
                      <a:pt x="290385" y="448310"/>
                    </a:lnTo>
                    <a:lnTo>
                      <a:pt x="291998" y="447040"/>
                    </a:lnTo>
                    <a:lnTo>
                      <a:pt x="293306" y="444500"/>
                    </a:lnTo>
                    <a:lnTo>
                      <a:pt x="293903" y="444500"/>
                    </a:lnTo>
                    <a:lnTo>
                      <a:pt x="294589" y="443230"/>
                    </a:lnTo>
                    <a:lnTo>
                      <a:pt x="295706" y="443230"/>
                    </a:lnTo>
                    <a:lnTo>
                      <a:pt x="295871" y="441960"/>
                    </a:lnTo>
                    <a:lnTo>
                      <a:pt x="297662" y="441960"/>
                    </a:lnTo>
                    <a:lnTo>
                      <a:pt x="297751" y="443230"/>
                    </a:lnTo>
                    <a:lnTo>
                      <a:pt x="295808" y="443230"/>
                    </a:lnTo>
                    <a:lnTo>
                      <a:pt x="294627" y="445770"/>
                    </a:lnTo>
                    <a:lnTo>
                      <a:pt x="294411" y="448310"/>
                    </a:lnTo>
                    <a:lnTo>
                      <a:pt x="293585" y="449580"/>
                    </a:lnTo>
                    <a:lnTo>
                      <a:pt x="295808" y="449580"/>
                    </a:lnTo>
                    <a:lnTo>
                      <a:pt x="295554" y="447040"/>
                    </a:lnTo>
                    <a:lnTo>
                      <a:pt x="297370" y="447040"/>
                    </a:lnTo>
                    <a:lnTo>
                      <a:pt x="298145" y="445770"/>
                    </a:lnTo>
                    <a:lnTo>
                      <a:pt x="299288" y="445770"/>
                    </a:lnTo>
                    <a:lnTo>
                      <a:pt x="299364" y="447040"/>
                    </a:lnTo>
                    <a:lnTo>
                      <a:pt x="299364" y="440245"/>
                    </a:lnTo>
                    <a:lnTo>
                      <a:pt x="297700" y="438150"/>
                    </a:lnTo>
                    <a:lnTo>
                      <a:pt x="297192" y="436880"/>
                    </a:lnTo>
                    <a:lnTo>
                      <a:pt x="294513" y="432257"/>
                    </a:lnTo>
                    <a:lnTo>
                      <a:pt x="294513" y="440690"/>
                    </a:lnTo>
                    <a:lnTo>
                      <a:pt x="291884" y="441706"/>
                    </a:lnTo>
                    <a:lnTo>
                      <a:pt x="291884" y="441960"/>
                    </a:lnTo>
                    <a:lnTo>
                      <a:pt x="291782" y="445770"/>
                    </a:lnTo>
                    <a:lnTo>
                      <a:pt x="289585" y="448310"/>
                    </a:lnTo>
                    <a:lnTo>
                      <a:pt x="288544" y="452120"/>
                    </a:lnTo>
                    <a:lnTo>
                      <a:pt x="288518" y="450850"/>
                    </a:lnTo>
                    <a:lnTo>
                      <a:pt x="286232" y="448310"/>
                    </a:lnTo>
                    <a:lnTo>
                      <a:pt x="288442" y="445770"/>
                    </a:lnTo>
                    <a:lnTo>
                      <a:pt x="289915" y="443230"/>
                    </a:lnTo>
                    <a:lnTo>
                      <a:pt x="290804" y="443230"/>
                    </a:lnTo>
                    <a:lnTo>
                      <a:pt x="291884" y="441960"/>
                    </a:lnTo>
                    <a:lnTo>
                      <a:pt x="291884" y="441706"/>
                    </a:lnTo>
                    <a:lnTo>
                      <a:pt x="291236" y="441960"/>
                    </a:lnTo>
                    <a:lnTo>
                      <a:pt x="292328" y="440690"/>
                    </a:lnTo>
                    <a:lnTo>
                      <a:pt x="291604" y="438150"/>
                    </a:lnTo>
                    <a:lnTo>
                      <a:pt x="293789" y="438150"/>
                    </a:lnTo>
                    <a:lnTo>
                      <a:pt x="294513" y="440690"/>
                    </a:lnTo>
                    <a:lnTo>
                      <a:pt x="294513" y="432257"/>
                    </a:lnTo>
                    <a:lnTo>
                      <a:pt x="294246" y="431787"/>
                    </a:lnTo>
                    <a:lnTo>
                      <a:pt x="293458" y="427990"/>
                    </a:lnTo>
                    <a:lnTo>
                      <a:pt x="291947" y="424180"/>
                    </a:lnTo>
                    <a:lnTo>
                      <a:pt x="291642" y="422910"/>
                    </a:lnTo>
                    <a:lnTo>
                      <a:pt x="289966" y="421640"/>
                    </a:lnTo>
                    <a:lnTo>
                      <a:pt x="291261" y="419100"/>
                    </a:lnTo>
                    <a:lnTo>
                      <a:pt x="289483" y="419100"/>
                    </a:lnTo>
                    <a:lnTo>
                      <a:pt x="288302" y="416560"/>
                    </a:lnTo>
                    <a:lnTo>
                      <a:pt x="288582" y="414020"/>
                    </a:lnTo>
                    <a:lnTo>
                      <a:pt x="289763" y="415290"/>
                    </a:lnTo>
                    <a:lnTo>
                      <a:pt x="290360" y="415290"/>
                    </a:lnTo>
                    <a:lnTo>
                      <a:pt x="294716" y="419100"/>
                    </a:lnTo>
                    <a:lnTo>
                      <a:pt x="294716" y="420370"/>
                    </a:lnTo>
                    <a:lnTo>
                      <a:pt x="294995" y="424180"/>
                    </a:lnTo>
                    <a:lnTo>
                      <a:pt x="296379" y="426720"/>
                    </a:lnTo>
                    <a:lnTo>
                      <a:pt x="298170" y="426720"/>
                    </a:lnTo>
                    <a:lnTo>
                      <a:pt x="297726" y="430530"/>
                    </a:lnTo>
                    <a:lnTo>
                      <a:pt x="298183" y="429260"/>
                    </a:lnTo>
                    <a:lnTo>
                      <a:pt x="300189" y="429260"/>
                    </a:lnTo>
                    <a:lnTo>
                      <a:pt x="301078" y="431800"/>
                    </a:lnTo>
                    <a:lnTo>
                      <a:pt x="301434" y="431800"/>
                    </a:lnTo>
                    <a:lnTo>
                      <a:pt x="301802" y="433070"/>
                    </a:lnTo>
                    <a:lnTo>
                      <a:pt x="302387" y="433070"/>
                    </a:lnTo>
                    <a:lnTo>
                      <a:pt x="302882" y="431800"/>
                    </a:lnTo>
                    <a:lnTo>
                      <a:pt x="303872" y="431800"/>
                    </a:lnTo>
                    <a:lnTo>
                      <a:pt x="304685" y="433133"/>
                    </a:lnTo>
                    <a:lnTo>
                      <a:pt x="305600" y="434340"/>
                    </a:lnTo>
                    <a:lnTo>
                      <a:pt x="305917" y="435610"/>
                    </a:lnTo>
                    <a:lnTo>
                      <a:pt x="305231" y="438150"/>
                    </a:lnTo>
                    <a:lnTo>
                      <a:pt x="304812" y="439458"/>
                    </a:lnTo>
                    <a:lnTo>
                      <a:pt x="304380" y="441960"/>
                    </a:lnTo>
                    <a:lnTo>
                      <a:pt x="305676" y="440690"/>
                    </a:lnTo>
                    <a:lnTo>
                      <a:pt x="305142" y="439420"/>
                    </a:lnTo>
                    <a:lnTo>
                      <a:pt x="307060" y="439420"/>
                    </a:lnTo>
                    <a:lnTo>
                      <a:pt x="308876" y="444500"/>
                    </a:lnTo>
                    <a:lnTo>
                      <a:pt x="310438" y="449580"/>
                    </a:lnTo>
                    <a:lnTo>
                      <a:pt x="311746" y="453390"/>
                    </a:lnTo>
                    <a:lnTo>
                      <a:pt x="312293" y="450850"/>
                    </a:lnTo>
                    <a:lnTo>
                      <a:pt x="313613" y="449580"/>
                    </a:lnTo>
                    <a:lnTo>
                      <a:pt x="313372" y="448310"/>
                    </a:lnTo>
                    <a:lnTo>
                      <a:pt x="311873" y="449580"/>
                    </a:lnTo>
                    <a:lnTo>
                      <a:pt x="310464" y="448310"/>
                    </a:lnTo>
                    <a:lnTo>
                      <a:pt x="312127" y="445770"/>
                    </a:lnTo>
                    <a:lnTo>
                      <a:pt x="313207" y="445770"/>
                    </a:lnTo>
                    <a:lnTo>
                      <a:pt x="313309" y="448310"/>
                    </a:lnTo>
                    <a:lnTo>
                      <a:pt x="314286" y="448310"/>
                    </a:lnTo>
                    <a:lnTo>
                      <a:pt x="314845" y="449580"/>
                    </a:lnTo>
                    <a:lnTo>
                      <a:pt x="314807" y="453390"/>
                    </a:lnTo>
                    <a:lnTo>
                      <a:pt x="313804" y="454660"/>
                    </a:lnTo>
                    <a:lnTo>
                      <a:pt x="312648" y="454660"/>
                    </a:lnTo>
                    <a:lnTo>
                      <a:pt x="312699" y="457339"/>
                    </a:lnTo>
                    <a:lnTo>
                      <a:pt x="312966" y="459740"/>
                    </a:lnTo>
                    <a:lnTo>
                      <a:pt x="314833" y="461010"/>
                    </a:lnTo>
                    <a:lnTo>
                      <a:pt x="314845" y="462280"/>
                    </a:lnTo>
                    <a:lnTo>
                      <a:pt x="313385" y="464820"/>
                    </a:lnTo>
                    <a:lnTo>
                      <a:pt x="313537" y="466090"/>
                    </a:lnTo>
                    <a:lnTo>
                      <a:pt x="315417" y="463550"/>
                    </a:lnTo>
                    <a:lnTo>
                      <a:pt x="315518" y="461010"/>
                    </a:lnTo>
                    <a:lnTo>
                      <a:pt x="316560" y="458470"/>
                    </a:lnTo>
                    <a:lnTo>
                      <a:pt x="316992" y="458470"/>
                    </a:lnTo>
                    <a:lnTo>
                      <a:pt x="317398" y="459740"/>
                    </a:lnTo>
                    <a:lnTo>
                      <a:pt x="317715" y="459740"/>
                    </a:lnTo>
                    <a:lnTo>
                      <a:pt x="317842" y="461010"/>
                    </a:lnTo>
                    <a:lnTo>
                      <a:pt x="316585" y="464362"/>
                    </a:lnTo>
                    <a:lnTo>
                      <a:pt x="316471" y="465124"/>
                    </a:lnTo>
                    <a:lnTo>
                      <a:pt x="317246" y="468566"/>
                    </a:lnTo>
                    <a:lnTo>
                      <a:pt x="317906" y="464820"/>
                    </a:lnTo>
                    <a:lnTo>
                      <a:pt x="320154" y="467360"/>
                    </a:lnTo>
                    <a:lnTo>
                      <a:pt x="318719" y="469900"/>
                    </a:lnTo>
                    <a:lnTo>
                      <a:pt x="319506" y="473710"/>
                    </a:lnTo>
                    <a:lnTo>
                      <a:pt x="319913" y="472440"/>
                    </a:lnTo>
                    <a:lnTo>
                      <a:pt x="320294" y="472440"/>
                    </a:lnTo>
                    <a:lnTo>
                      <a:pt x="320205" y="471170"/>
                    </a:lnTo>
                    <a:lnTo>
                      <a:pt x="320281" y="467360"/>
                    </a:lnTo>
                    <a:lnTo>
                      <a:pt x="319760" y="464820"/>
                    </a:lnTo>
                    <a:lnTo>
                      <a:pt x="318998" y="461010"/>
                    </a:lnTo>
                    <a:lnTo>
                      <a:pt x="318008" y="458470"/>
                    </a:lnTo>
                    <a:lnTo>
                      <a:pt x="317601" y="455930"/>
                    </a:lnTo>
                    <a:lnTo>
                      <a:pt x="316788" y="450850"/>
                    </a:lnTo>
                    <a:lnTo>
                      <a:pt x="316420" y="449935"/>
                    </a:lnTo>
                    <a:lnTo>
                      <a:pt x="316420" y="457200"/>
                    </a:lnTo>
                    <a:lnTo>
                      <a:pt x="314464" y="458470"/>
                    </a:lnTo>
                    <a:lnTo>
                      <a:pt x="313245" y="457200"/>
                    </a:lnTo>
                    <a:lnTo>
                      <a:pt x="314058" y="455930"/>
                    </a:lnTo>
                    <a:lnTo>
                      <a:pt x="314706" y="455930"/>
                    </a:lnTo>
                    <a:lnTo>
                      <a:pt x="316420" y="457200"/>
                    </a:lnTo>
                    <a:lnTo>
                      <a:pt x="316420" y="449935"/>
                    </a:lnTo>
                    <a:lnTo>
                      <a:pt x="315264" y="447040"/>
                    </a:lnTo>
                    <a:lnTo>
                      <a:pt x="315061" y="445770"/>
                    </a:lnTo>
                    <a:lnTo>
                      <a:pt x="314858" y="444500"/>
                    </a:lnTo>
                    <a:lnTo>
                      <a:pt x="314655" y="443230"/>
                    </a:lnTo>
                    <a:lnTo>
                      <a:pt x="316738" y="443230"/>
                    </a:lnTo>
                    <a:lnTo>
                      <a:pt x="316014" y="441960"/>
                    </a:lnTo>
                    <a:lnTo>
                      <a:pt x="315861" y="440690"/>
                    </a:lnTo>
                    <a:lnTo>
                      <a:pt x="312915" y="440690"/>
                    </a:lnTo>
                    <a:lnTo>
                      <a:pt x="312597" y="439420"/>
                    </a:lnTo>
                    <a:lnTo>
                      <a:pt x="313016" y="438150"/>
                    </a:lnTo>
                    <a:lnTo>
                      <a:pt x="314515" y="438150"/>
                    </a:lnTo>
                    <a:lnTo>
                      <a:pt x="315937" y="439420"/>
                    </a:lnTo>
                    <a:lnTo>
                      <a:pt x="317766" y="439420"/>
                    </a:lnTo>
                    <a:lnTo>
                      <a:pt x="317614" y="438251"/>
                    </a:lnTo>
                    <a:lnTo>
                      <a:pt x="317652" y="436880"/>
                    </a:lnTo>
                    <a:lnTo>
                      <a:pt x="311759" y="436880"/>
                    </a:lnTo>
                    <a:lnTo>
                      <a:pt x="311442" y="436194"/>
                    </a:lnTo>
                    <a:lnTo>
                      <a:pt x="311442" y="443230"/>
                    </a:lnTo>
                    <a:lnTo>
                      <a:pt x="311365" y="444500"/>
                    </a:lnTo>
                    <a:lnTo>
                      <a:pt x="309740" y="444500"/>
                    </a:lnTo>
                    <a:lnTo>
                      <a:pt x="309562" y="441960"/>
                    </a:lnTo>
                    <a:lnTo>
                      <a:pt x="309372" y="440690"/>
                    </a:lnTo>
                    <a:lnTo>
                      <a:pt x="309346" y="439420"/>
                    </a:lnTo>
                    <a:lnTo>
                      <a:pt x="309333" y="438150"/>
                    </a:lnTo>
                    <a:lnTo>
                      <a:pt x="311391" y="438150"/>
                    </a:lnTo>
                    <a:lnTo>
                      <a:pt x="311442" y="443230"/>
                    </a:lnTo>
                    <a:lnTo>
                      <a:pt x="311442" y="436194"/>
                    </a:lnTo>
                    <a:lnTo>
                      <a:pt x="310591" y="434340"/>
                    </a:lnTo>
                    <a:lnTo>
                      <a:pt x="310248" y="433070"/>
                    </a:lnTo>
                    <a:lnTo>
                      <a:pt x="311200" y="431787"/>
                    </a:lnTo>
                    <a:lnTo>
                      <a:pt x="310324" y="427990"/>
                    </a:lnTo>
                    <a:lnTo>
                      <a:pt x="307200" y="426720"/>
                    </a:lnTo>
                    <a:lnTo>
                      <a:pt x="307162" y="424180"/>
                    </a:lnTo>
                    <a:lnTo>
                      <a:pt x="304609" y="422910"/>
                    </a:lnTo>
                    <a:lnTo>
                      <a:pt x="304380" y="422910"/>
                    </a:lnTo>
                    <a:lnTo>
                      <a:pt x="305777" y="425450"/>
                    </a:lnTo>
                    <a:lnTo>
                      <a:pt x="307657" y="429260"/>
                    </a:lnTo>
                    <a:lnTo>
                      <a:pt x="309499" y="434340"/>
                    </a:lnTo>
                    <a:lnTo>
                      <a:pt x="308978" y="435610"/>
                    </a:lnTo>
                    <a:lnTo>
                      <a:pt x="308978" y="438150"/>
                    </a:lnTo>
                    <a:lnTo>
                      <a:pt x="308241" y="438150"/>
                    </a:lnTo>
                    <a:lnTo>
                      <a:pt x="307721" y="436880"/>
                    </a:lnTo>
                    <a:lnTo>
                      <a:pt x="306908" y="436880"/>
                    </a:lnTo>
                    <a:lnTo>
                      <a:pt x="306501" y="433070"/>
                    </a:lnTo>
                    <a:lnTo>
                      <a:pt x="305485" y="431787"/>
                    </a:lnTo>
                    <a:lnTo>
                      <a:pt x="304139" y="429260"/>
                    </a:lnTo>
                    <a:lnTo>
                      <a:pt x="303784" y="429260"/>
                    </a:lnTo>
                    <a:lnTo>
                      <a:pt x="303834" y="426720"/>
                    </a:lnTo>
                    <a:lnTo>
                      <a:pt x="303999" y="425450"/>
                    </a:lnTo>
                    <a:lnTo>
                      <a:pt x="302425" y="425450"/>
                    </a:lnTo>
                    <a:lnTo>
                      <a:pt x="302069" y="424180"/>
                    </a:lnTo>
                    <a:lnTo>
                      <a:pt x="301726" y="422910"/>
                    </a:lnTo>
                    <a:lnTo>
                      <a:pt x="300456" y="421640"/>
                    </a:lnTo>
                    <a:lnTo>
                      <a:pt x="300850" y="419100"/>
                    </a:lnTo>
                    <a:lnTo>
                      <a:pt x="301167" y="419100"/>
                    </a:lnTo>
                    <a:lnTo>
                      <a:pt x="300469" y="417830"/>
                    </a:lnTo>
                    <a:lnTo>
                      <a:pt x="299681" y="417830"/>
                    </a:lnTo>
                    <a:lnTo>
                      <a:pt x="299681" y="421640"/>
                    </a:lnTo>
                    <a:lnTo>
                      <a:pt x="299529" y="421640"/>
                    </a:lnTo>
                    <a:lnTo>
                      <a:pt x="298538" y="424180"/>
                    </a:lnTo>
                    <a:lnTo>
                      <a:pt x="296545" y="422910"/>
                    </a:lnTo>
                    <a:lnTo>
                      <a:pt x="297180" y="420370"/>
                    </a:lnTo>
                    <a:lnTo>
                      <a:pt x="296087" y="417830"/>
                    </a:lnTo>
                    <a:lnTo>
                      <a:pt x="298577" y="417830"/>
                    </a:lnTo>
                    <a:lnTo>
                      <a:pt x="297865" y="420370"/>
                    </a:lnTo>
                    <a:lnTo>
                      <a:pt x="299681" y="421640"/>
                    </a:lnTo>
                    <a:lnTo>
                      <a:pt x="299681" y="417830"/>
                    </a:lnTo>
                    <a:lnTo>
                      <a:pt x="298729" y="416560"/>
                    </a:lnTo>
                    <a:lnTo>
                      <a:pt x="297027" y="415290"/>
                    </a:lnTo>
                    <a:lnTo>
                      <a:pt x="298411" y="414020"/>
                    </a:lnTo>
                    <a:lnTo>
                      <a:pt x="300901" y="415290"/>
                    </a:lnTo>
                    <a:lnTo>
                      <a:pt x="301282" y="414020"/>
                    </a:lnTo>
                    <a:lnTo>
                      <a:pt x="301421" y="411480"/>
                    </a:lnTo>
                    <a:lnTo>
                      <a:pt x="299974" y="410210"/>
                    </a:lnTo>
                    <a:lnTo>
                      <a:pt x="298526" y="408940"/>
                    </a:lnTo>
                    <a:lnTo>
                      <a:pt x="297649" y="407670"/>
                    </a:lnTo>
                    <a:lnTo>
                      <a:pt x="298246" y="406400"/>
                    </a:lnTo>
                    <a:lnTo>
                      <a:pt x="298183" y="405130"/>
                    </a:lnTo>
                    <a:lnTo>
                      <a:pt x="296837" y="404355"/>
                    </a:lnTo>
                    <a:lnTo>
                      <a:pt x="296837" y="414020"/>
                    </a:lnTo>
                    <a:lnTo>
                      <a:pt x="295617" y="415290"/>
                    </a:lnTo>
                    <a:lnTo>
                      <a:pt x="293497" y="414020"/>
                    </a:lnTo>
                    <a:lnTo>
                      <a:pt x="293319" y="412750"/>
                    </a:lnTo>
                    <a:lnTo>
                      <a:pt x="294703" y="411480"/>
                    </a:lnTo>
                    <a:lnTo>
                      <a:pt x="296760" y="412750"/>
                    </a:lnTo>
                    <a:lnTo>
                      <a:pt x="296837" y="414020"/>
                    </a:lnTo>
                    <a:lnTo>
                      <a:pt x="296837" y="404355"/>
                    </a:lnTo>
                    <a:lnTo>
                      <a:pt x="295998" y="403860"/>
                    </a:lnTo>
                    <a:lnTo>
                      <a:pt x="295808" y="402463"/>
                    </a:lnTo>
                    <a:lnTo>
                      <a:pt x="295808" y="405130"/>
                    </a:lnTo>
                    <a:lnTo>
                      <a:pt x="295402" y="406400"/>
                    </a:lnTo>
                    <a:lnTo>
                      <a:pt x="294741" y="406400"/>
                    </a:lnTo>
                    <a:lnTo>
                      <a:pt x="294487" y="405536"/>
                    </a:lnTo>
                    <a:lnTo>
                      <a:pt x="294487" y="408940"/>
                    </a:lnTo>
                    <a:lnTo>
                      <a:pt x="293865" y="410210"/>
                    </a:lnTo>
                    <a:lnTo>
                      <a:pt x="292646" y="408940"/>
                    </a:lnTo>
                    <a:lnTo>
                      <a:pt x="292849" y="407670"/>
                    </a:lnTo>
                    <a:lnTo>
                      <a:pt x="294081" y="407670"/>
                    </a:lnTo>
                    <a:lnTo>
                      <a:pt x="294487" y="408940"/>
                    </a:lnTo>
                    <a:lnTo>
                      <a:pt x="294487" y="405536"/>
                    </a:lnTo>
                    <a:lnTo>
                      <a:pt x="294373" y="405130"/>
                    </a:lnTo>
                    <a:lnTo>
                      <a:pt x="295808" y="405130"/>
                    </a:lnTo>
                    <a:lnTo>
                      <a:pt x="295808" y="402463"/>
                    </a:lnTo>
                    <a:lnTo>
                      <a:pt x="295656" y="401332"/>
                    </a:lnTo>
                    <a:lnTo>
                      <a:pt x="294373" y="400050"/>
                    </a:lnTo>
                    <a:lnTo>
                      <a:pt x="293128" y="398818"/>
                    </a:lnTo>
                    <a:lnTo>
                      <a:pt x="293001" y="398449"/>
                    </a:lnTo>
                    <a:lnTo>
                      <a:pt x="292379" y="396240"/>
                    </a:lnTo>
                    <a:lnTo>
                      <a:pt x="292265" y="394970"/>
                    </a:lnTo>
                    <a:lnTo>
                      <a:pt x="292150" y="393700"/>
                    </a:lnTo>
                    <a:lnTo>
                      <a:pt x="291998" y="392811"/>
                    </a:lnTo>
                    <a:lnTo>
                      <a:pt x="291998" y="411480"/>
                    </a:lnTo>
                    <a:lnTo>
                      <a:pt x="291287" y="414020"/>
                    </a:lnTo>
                    <a:lnTo>
                      <a:pt x="291566" y="414020"/>
                    </a:lnTo>
                    <a:lnTo>
                      <a:pt x="291642" y="415290"/>
                    </a:lnTo>
                    <a:lnTo>
                      <a:pt x="290576" y="415290"/>
                    </a:lnTo>
                    <a:lnTo>
                      <a:pt x="290410" y="414020"/>
                    </a:lnTo>
                    <a:lnTo>
                      <a:pt x="289864" y="412750"/>
                    </a:lnTo>
                    <a:lnTo>
                      <a:pt x="289318" y="411480"/>
                    </a:lnTo>
                    <a:lnTo>
                      <a:pt x="290207" y="410210"/>
                    </a:lnTo>
                    <a:lnTo>
                      <a:pt x="290423" y="410210"/>
                    </a:lnTo>
                    <a:lnTo>
                      <a:pt x="290741" y="408940"/>
                    </a:lnTo>
                    <a:lnTo>
                      <a:pt x="291211" y="410210"/>
                    </a:lnTo>
                    <a:lnTo>
                      <a:pt x="291998" y="411480"/>
                    </a:lnTo>
                    <a:lnTo>
                      <a:pt x="291998" y="392811"/>
                    </a:lnTo>
                    <a:lnTo>
                      <a:pt x="291934" y="392430"/>
                    </a:lnTo>
                    <a:lnTo>
                      <a:pt x="290753" y="390652"/>
                    </a:lnTo>
                    <a:lnTo>
                      <a:pt x="290753" y="406400"/>
                    </a:lnTo>
                    <a:lnTo>
                      <a:pt x="289458" y="408940"/>
                    </a:lnTo>
                    <a:lnTo>
                      <a:pt x="288963" y="408025"/>
                    </a:lnTo>
                    <a:lnTo>
                      <a:pt x="288963" y="411353"/>
                    </a:lnTo>
                    <a:lnTo>
                      <a:pt x="288886" y="412064"/>
                    </a:lnTo>
                    <a:lnTo>
                      <a:pt x="288772" y="412750"/>
                    </a:lnTo>
                    <a:lnTo>
                      <a:pt x="287769" y="412750"/>
                    </a:lnTo>
                    <a:lnTo>
                      <a:pt x="286105" y="410210"/>
                    </a:lnTo>
                    <a:lnTo>
                      <a:pt x="286359" y="405130"/>
                    </a:lnTo>
                    <a:lnTo>
                      <a:pt x="286791" y="405130"/>
                    </a:lnTo>
                    <a:lnTo>
                      <a:pt x="288188" y="408940"/>
                    </a:lnTo>
                    <a:lnTo>
                      <a:pt x="288963" y="411353"/>
                    </a:lnTo>
                    <a:lnTo>
                      <a:pt x="288963" y="408025"/>
                    </a:lnTo>
                    <a:lnTo>
                      <a:pt x="288086" y="406400"/>
                    </a:lnTo>
                    <a:lnTo>
                      <a:pt x="288036" y="405130"/>
                    </a:lnTo>
                    <a:lnTo>
                      <a:pt x="289026" y="403860"/>
                    </a:lnTo>
                    <a:lnTo>
                      <a:pt x="290614" y="405130"/>
                    </a:lnTo>
                    <a:lnTo>
                      <a:pt x="290753" y="406400"/>
                    </a:lnTo>
                    <a:lnTo>
                      <a:pt x="290753" y="390652"/>
                    </a:lnTo>
                    <a:lnTo>
                      <a:pt x="289852" y="389280"/>
                    </a:lnTo>
                    <a:lnTo>
                      <a:pt x="289852" y="396240"/>
                    </a:lnTo>
                    <a:lnTo>
                      <a:pt x="289699" y="397637"/>
                    </a:lnTo>
                    <a:lnTo>
                      <a:pt x="289585" y="400050"/>
                    </a:lnTo>
                    <a:lnTo>
                      <a:pt x="287921" y="400050"/>
                    </a:lnTo>
                    <a:lnTo>
                      <a:pt x="287921" y="396240"/>
                    </a:lnTo>
                    <a:lnTo>
                      <a:pt x="289191" y="394970"/>
                    </a:lnTo>
                    <a:lnTo>
                      <a:pt x="289852" y="396240"/>
                    </a:lnTo>
                    <a:lnTo>
                      <a:pt x="289852" y="389280"/>
                    </a:lnTo>
                    <a:lnTo>
                      <a:pt x="289420" y="388620"/>
                    </a:lnTo>
                    <a:lnTo>
                      <a:pt x="289306" y="386080"/>
                    </a:lnTo>
                    <a:lnTo>
                      <a:pt x="287680" y="379730"/>
                    </a:lnTo>
                    <a:lnTo>
                      <a:pt x="287477" y="377101"/>
                    </a:lnTo>
                    <a:lnTo>
                      <a:pt x="285711" y="371043"/>
                    </a:lnTo>
                    <a:lnTo>
                      <a:pt x="285648" y="370674"/>
                    </a:lnTo>
                    <a:lnTo>
                      <a:pt x="285457" y="368300"/>
                    </a:lnTo>
                    <a:lnTo>
                      <a:pt x="286296" y="361950"/>
                    </a:lnTo>
                    <a:lnTo>
                      <a:pt x="287070" y="358140"/>
                    </a:lnTo>
                    <a:lnTo>
                      <a:pt x="287489" y="352196"/>
                    </a:lnTo>
                    <a:lnTo>
                      <a:pt x="287401" y="350520"/>
                    </a:lnTo>
                    <a:lnTo>
                      <a:pt x="287197" y="347980"/>
                    </a:lnTo>
                    <a:lnTo>
                      <a:pt x="285648" y="342938"/>
                    </a:lnTo>
                    <a:lnTo>
                      <a:pt x="285546" y="341630"/>
                    </a:lnTo>
                    <a:lnTo>
                      <a:pt x="285419" y="339090"/>
                    </a:lnTo>
                    <a:lnTo>
                      <a:pt x="285470" y="336461"/>
                    </a:lnTo>
                    <a:lnTo>
                      <a:pt x="285572" y="335280"/>
                    </a:lnTo>
                    <a:lnTo>
                      <a:pt x="284124" y="332740"/>
                    </a:lnTo>
                    <a:lnTo>
                      <a:pt x="285305" y="326390"/>
                    </a:lnTo>
                    <a:lnTo>
                      <a:pt x="286245" y="323850"/>
                    </a:lnTo>
                    <a:lnTo>
                      <a:pt x="287312" y="317500"/>
                    </a:lnTo>
                    <a:lnTo>
                      <a:pt x="288480" y="314960"/>
                    </a:lnTo>
                    <a:lnTo>
                      <a:pt x="288671" y="308610"/>
                    </a:lnTo>
                    <a:lnTo>
                      <a:pt x="291007" y="307340"/>
                    </a:lnTo>
                    <a:lnTo>
                      <a:pt x="293281" y="302260"/>
                    </a:lnTo>
                    <a:lnTo>
                      <a:pt x="294144" y="300990"/>
                    </a:lnTo>
                    <a:lnTo>
                      <a:pt x="296862" y="297180"/>
                    </a:lnTo>
                    <a:lnTo>
                      <a:pt x="298627" y="294640"/>
                    </a:lnTo>
                    <a:lnTo>
                      <a:pt x="302082" y="290830"/>
                    </a:lnTo>
                    <a:lnTo>
                      <a:pt x="303949" y="289560"/>
                    </a:lnTo>
                    <a:lnTo>
                      <a:pt x="307136" y="287020"/>
                    </a:lnTo>
                    <a:lnTo>
                      <a:pt x="308775" y="285750"/>
                    </a:lnTo>
                    <a:lnTo>
                      <a:pt x="311226" y="281940"/>
                    </a:lnTo>
                    <a:lnTo>
                      <a:pt x="312889" y="279400"/>
                    </a:lnTo>
                    <a:lnTo>
                      <a:pt x="313004" y="278130"/>
                    </a:lnTo>
                    <a:lnTo>
                      <a:pt x="313258" y="275590"/>
                    </a:lnTo>
                    <a:lnTo>
                      <a:pt x="313918" y="273050"/>
                    </a:lnTo>
                    <a:lnTo>
                      <a:pt x="314198" y="273050"/>
                    </a:lnTo>
                    <a:lnTo>
                      <a:pt x="313791" y="271780"/>
                    </a:lnTo>
                    <a:lnTo>
                      <a:pt x="313016" y="269354"/>
                    </a:lnTo>
                    <a:lnTo>
                      <a:pt x="313004" y="269201"/>
                    </a:lnTo>
                    <a:lnTo>
                      <a:pt x="314833" y="266700"/>
                    </a:lnTo>
                    <a:lnTo>
                      <a:pt x="314629" y="265430"/>
                    </a:lnTo>
                    <a:lnTo>
                      <a:pt x="314032" y="261620"/>
                    </a:lnTo>
                    <a:lnTo>
                      <a:pt x="313334" y="259080"/>
                    </a:lnTo>
                    <a:lnTo>
                      <a:pt x="313029" y="257721"/>
                    </a:lnTo>
                    <a:lnTo>
                      <a:pt x="312585" y="255270"/>
                    </a:lnTo>
                    <a:lnTo>
                      <a:pt x="312813" y="251460"/>
                    </a:lnTo>
                    <a:lnTo>
                      <a:pt x="312242" y="250190"/>
                    </a:lnTo>
                    <a:lnTo>
                      <a:pt x="312712" y="247650"/>
                    </a:lnTo>
                    <a:lnTo>
                      <a:pt x="312940" y="246380"/>
                    </a:lnTo>
                    <a:lnTo>
                      <a:pt x="313182" y="245110"/>
                    </a:lnTo>
                    <a:lnTo>
                      <a:pt x="313651" y="242570"/>
                    </a:lnTo>
                    <a:lnTo>
                      <a:pt x="315137" y="236220"/>
                    </a:lnTo>
                    <a:lnTo>
                      <a:pt x="315429" y="234950"/>
                    </a:lnTo>
                    <a:lnTo>
                      <a:pt x="316877" y="228600"/>
                    </a:lnTo>
                    <a:lnTo>
                      <a:pt x="316268" y="228600"/>
                    </a:lnTo>
                    <a:lnTo>
                      <a:pt x="313016" y="227431"/>
                    </a:lnTo>
                    <a:lnTo>
                      <a:pt x="313016" y="233680"/>
                    </a:lnTo>
                    <a:lnTo>
                      <a:pt x="312648" y="234950"/>
                    </a:lnTo>
                    <a:lnTo>
                      <a:pt x="311594" y="234950"/>
                    </a:lnTo>
                    <a:lnTo>
                      <a:pt x="311594" y="236220"/>
                    </a:lnTo>
                    <a:lnTo>
                      <a:pt x="311556" y="240030"/>
                    </a:lnTo>
                    <a:lnTo>
                      <a:pt x="311315" y="242570"/>
                    </a:lnTo>
                    <a:lnTo>
                      <a:pt x="311264" y="242938"/>
                    </a:lnTo>
                    <a:lnTo>
                      <a:pt x="311264" y="273240"/>
                    </a:lnTo>
                    <a:lnTo>
                      <a:pt x="310845" y="276860"/>
                    </a:lnTo>
                    <a:lnTo>
                      <a:pt x="309003" y="278130"/>
                    </a:lnTo>
                    <a:lnTo>
                      <a:pt x="308521" y="277482"/>
                    </a:lnTo>
                    <a:lnTo>
                      <a:pt x="308521" y="279400"/>
                    </a:lnTo>
                    <a:lnTo>
                      <a:pt x="307416" y="281940"/>
                    </a:lnTo>
                    <a:lnTo>
                      <a:pt x="305828" y="280670"/>
                    </a:lnTo>
                    <a:lnTo>
                      <a:pt x="305777" y="283210"/>
                    </a:lnTo>
                    <a:lnTo>
                      <a:pt x="303403" y="283210"/>
                    </a:lnTo>
                    <a:lnTo>
                      <a:pt x="302958" y="285750"/>
                    </a:lnTo>
                    <a:lnTo>
                      <a:pt x="302209" y="285203"/>
                    </a:lnTo>
                    <a:lnTo>
                      <a:pt x="302209" y="287020"/>
                    </a:lnTo>
                    <a:lnTo>
                      <a:pt x="301472" y="289560"/>
                    </a:lnTo>
                    <a:lnTo>
                      <a:pt x="298881" y="289560"/>
                    </a:lnTo>
                    <a:lnTo>
                      <a:pt x="299250" y="288290"/>
                    </a:lnTo>
                    <a:lnTo>
                      <a:pt x="299999" y="285750"/>
                    </a:lnTo>
                    <a:lnTo>
                      <a:pt x="301612" y="285750"/>
                    </a:lnTo>
                    <a:lnTo>
                      <a:pt x="302209" y="287020"/>
                    </a:lnTo>
                    <a:lnTo>
                      <a:pt x="302209" y="285203"/>
                    </a:lnTo>
                    <a:lnTo>
                      <a:pt x="301244" y="284480"/>
                    </a:lnTo>
                    <a:lnTo>
                      <a:pt x="301447" y="281940"/>
                    </a:lnTo>
                    <a:lnTo>
                      <a:pt x="303022" y="283108"/>
                    </a:lnTo>
                    <a:lnTo>
                      <a:pt x="303098" y="281940"/>
                    </a:lnTo>
                    <a:lnTo>
                      <a:pt x="303174" y="280670"/>
                    </a:lnTo>
                    <a:lnTo>
                      <a:pt x="303250" y="279400"/>
                    </a:lnTo>
                    <a:lnTo>
                      <a:pt x="305587" y="279400"/>
                    </a:lnTo>
                    <a:lnTo>
                      <a:pt x="305841" y="276860"/>
                    </a:lnTo>
                    <a:lnTo>
                      <a:pt x="307263" y="276860"/>
                    </a:lnTo>
                    <a:lnTo>
                      <a:pt x="308521" y="279400"/>
                    </a:lnTo>
                    <a:lnTo>
                      <a:pt x="308521" y="277482"/>
                    </a:lnTo>
                    <a:lnTo>
                      <a:pt x="308063" y="276860"/>
                    </a:lnTo>
                    <a:lnTo>
                      <a:pt x="307124" y="275590"/>
                    </a:lnTo>
                    <a:lnTo>
                      <a:pt x="307251" y="273240"/>
                    </a:lnTo>
                    <a:lnTo>
                      <a:pt x="305930" y="274320"/>
                    </a:lnTo>
                    <a:lnTo>
                      <a:pt x="305930" y="271780"/>
                    </a:lnTo>
                    <a:lnTo>
                      <a:pt x="307403" y="272986"/>
                    </a:lnTo>
                    <a:lnTo>
                      <a:pt x="309930" y="271780"/>
                    </a:lnTo>
                    <a:lnTo>
                      <a:pt x="311213" y="272986"/>
                    </a:lnTo>
                    <a:lnTo>
                      <a:pt x="311264" y="273240"/>
                    </a:lnTo>
                    <a:lnTo>
                      <a:pt x="311264" y="242938"/>
                    </a:lnTo>
                    <a:lnTo>
                      <a:pt x="311137" y="243840"/>
                    </a:lnTo>
                    <a:lnTo>
                      <a:pt x="311073" y="244144"/>
                    </a:lnTo>
                    <a:lnTo>
                      <a:pt x="311073" y="265430"/>
                    </a:lnTo>
                    <a:lnTo>
                      <a:pt x="311023" y="267970"/>
                    </a:lnTo>
                    <a:lnTo>
                      <a:pt x="310934" y="269240"/>
                    </a:lnTo>
                    <a:lnTo>
                      <a:pt x="310578" y="269240"/>
                    </a:lnTo>
                    <a:lnTo>
                      <a:pt x="310261" y="270510"/>
                    </a:lnTo>
                    <a:lnTo>
                      <a:pt x="309054" y="270510"/>
                    </a:lnTo>
                    <a:lnTo>
                      <a:pt x="309105" y="269201"/>
                    </a:lnTo>
                    <a:lnTo>
                      <a:pt x="309295" y="267970"/>
                    </a:lnTo>
                    <a:lnTo>
                      <a:pt x="311023" y="267970"/>
                    </a:lnTo>
                    <a:lnTo>
                      <a:pt x="311023" y="265430"/>
                    </a:lnTo>
                    <a:lnTo>
                      <a:pt x="309435" y="265430"/>
                    </a:lnTo>
                    <a:lnTo>
                      <a:pt x="308965" y="264160"/>
                    </a:lnTo>
                    <a:lnTo>
                      <a:pt x="309219" y="264160"/>
                    </a:lnTo>
                    <a:lnTo>
                      <a:pt x="310476" y="262890"/>
                    </a:lnTo>
                    <a:lnTo>
                      <a:pt x="310743" y="262890"/>
                    </a:lnTo>
                    <a:lnTo>
                      <a:pt x="310743" y="264160"/>
                    </a:lnTo>
                    <a:lnTo>
                      <a:pt x="311073" y="265430"/>
                    </a:lnTo>
                    <a:lnTo>
                      <a:pt x="311073" y="244144"/>
                    </a:lnTo>
                    <a:lnTo>
                      <a:pt x="310870" y="245110"/>
                    </a:lnTo>
                    <a:lnTo>
                      <a:pt x="310629" y="245110"/>
                    </a:lnTo>
                    <a:lnTo>
                      <a:pt x="310629" y="259080"/>
                    </a:lnTo>
                    <a:lnTo>
                      <a:pt x="310629" y="261620"/>
                    </a:lnTo>
                    <a:lnTo>
                      <a:pt x="310083" y="261620"/>
                    </a:lnTo>
                    <a:lnTo>
                      <a:pt x="309194" y="260350"/>
                    </a:lnTo>
                    <a:lnTo>
                      <a:pt x="310629" y="259080"/>
                    </a:lnTo>
                    <a:lnTo>
                      <a:pt x="310629" y="245110"/>
                    </a:lnTo>
                    <a:lnTo>
                      <a:pt x="310464" y="245110"/>
                    </a:lnTo>
                    <a:lnTo>
                      <a:pt x="309549" y="244005"/>
                    </a:lnTo>
                    <a:lnTo>
                      <a:pt x="309549" y="255270"/>
                    </a:lnTo>
                    <a:lnTo>
                      <a:pt x="308825" y="259080"/>
                    </a:lnTo>
                    <a:lnTo>
                      <a:pt x="308317" y="260083"/>
                    </a:lnTo>
                    <a:lnTo>
                      <a:pt x="308317" y="262890"/>
                    </a:lnTo>
                    <a:lnTo>
                      <a:pt x="307962" y="264160"/>
                    </a:lnTo>
                    <a:lnTo>
                      <a:pt x="306933" y="264160"/>
                    </a:lnTo>
                    <a:lnTo>
                      <a:pt x="306933" y="269240"/>
                    </a:lnTo>
                    <a:lnTo>
                      <a:pt x="306679" y="269240"/>
                    </a:lnTo>
                    <a:lnTo>
                      <a:pt x="306184" y="270510"/>
                    </a:lnTo>
                    <a:lnTo>
                      <a:pt x="305943" y="267970"/>
                    </a:lnTo>
                    <a:lnTo>
                      <a:pt x="306489" y="267970"/>
                    </a:lnTo>
                    <a:lnTo>
                      <a:pt x="306933" y="269240"/>
                    </a:lnTo>
                    <a:lnTo>
                      <a:pt x="306933" y="264160"/>
                    </a:lnTo>
                    <a:lnTo>
                      <a:pt x="306247" y="264160"/>
                    </a:lnTo>
                    <a:lnTo>
                      <a:pt x="305879" y="262890"/>
                    </a:lnTo>
                    <a:lnTo>
                      <a:pt x="306387" y="262890"/>
                    </a:lnTo>
                    <a:lnTo>
                      <a:pt x="307073" y="261620"/>
                    </a:lnTo>
                    <a:lnTo>
                      <a:pt x="308190" y="261620"/>
                    </a:lnTo>
                    <a:lnTo>
                      <a:pt x="308190" y="262890"/>
                    </a:lnTo>
                    <a:lnTo>
                      <a:pt x="308317" y="262890"/>
                    </a:lnTo>
                    <a:lnTo>
                      <a:pt x="308317" y="260083"/>
                    </a:lnTo>
                    <a:lnTo>
                      <a:pt x="308178" y="260350"/>
                    </a:lnTo>
                    <a:lnTo>
                      <a:pt x="305841" y="260350"/>
                    </a:lnTo>
                    <a:lnTo>
                      <a:pt x="305841" y="266700"/>
                    </a:lnTo>
                    <a:lnTo>
                      <a:pt x="305638" y="267970"/>
                    </a:lnTo>
                    <a:lnTo>
                      <a:pt x="305231" y="267970"/>
                    </a:lnTo>
                    <a:lnTo>
                      <a:pt x="305231" y="276860"/>
                    </a:lnTo>
                    <a:lnTo>
                      <a:pt x="304342" y="278130"/>
                    </a:lnTo>
                    <a:lnTo>
                      <a:pt x="302552" y="278130"/>
                    </a:lnTo>
                    <a:lnTo>
                      <a:pt x="303174" y="279400"/>
                    </a:lnTo>
                    <a:lnTo>
                      <a:pt x="303009" y="280670"/>
                    </a:lnTo>
                    <a:lnTo>
                      <a:pt x="301028" y="280670"/>
                    </a:lnTo>
                    <a:lnTo>
                      <a:pt x="300418" y="278130"/>
                    </a:lnTo>
                    <a:lnTo>
                      <a:pt x="301929" y="276860"/>
                    </a:lnTo>
                    <a:lnTo>
                      <a:pt x="302501" y="278028"/>
                    </a:lnTo>
                    <a:lnTo>
                      <a:pt x="302806" y="276860"/>
                    </a:lnTo>
                    <a:lnTo>
                      <a:pt x="302996" y="275590"/>
                    </a:lnTo>
                    <a:lnTo>
                      <a:pt x="303415" y="275590"/>
                    </a:lnTo>
                    <a:lnTo>
                      <a:pt x="303682" y="274320"/>
                    </a:lnTo>
                    <a:lnTo>
                      <a:pt x="304457" y="274320"/>
                    </a:lnTo>
                    <a:lnTo>
                      <a:pt x="304685" y="275590"/>
                    </a:lnTo>
                    <a:lnTo>
                      <a:pt x="305066" y="275590"/>
                    </a:lnTo>
                    <a:lnTo>
                      <a:pt x="305231" y="276860"/>
                    </a:lnTo>
                    <a:lnTo>
                      <a:pt x="305231" y="267970"/>
                    </a:lnTo>
                    <a:lnTo>
                      <a:pt x="305066" y="267970"/>
                    </a:lnTo>
                    <a:lnTo>
                      <a:pt x="305066" y="270510"/>
                    </a:lnTo>
                    <a:lnTo>
                      <a:pt x="304990" y="271780"/>
                    </a:lnTo>
                    <a:lnTo>
                      <a:pt x="304152" y="273050"/>
                    </a:lnTo>
                    <a:lnTo>
                      <a:pt x="303136" y="271780"/>
                    </a:lnTo>
                    <a:lnTo>
                      <a:pt x="304355" y="270510"/>
                    </a:lnTo>
                    <a:lnTo>
                      <a:pt x="305066" y="270510"/>
                    </a:lnTo>
                    <a:lnTo>
                      <a:pt x="305066" y="267970"/>
                    </a:lnTo>
                    <a:lnTo>
                      <a:pt x="303542" y="267970"/>
                    </a:lnTo>
                    <a:lnTo>
                      <a:pt x="303034" y="266700"/>
                    </a:lnTo>
                    <a:lnTo>
                      <a:pt x="303034" y="267970"/>
                    </a:lnTo>
                    <a:lnTo>
                      <a:pt x="302958" y="268389"/>
                    </a:lnTo>
                    <a:lnTo>
                      <a:pt x="302958" y="274320"/>
                    </a:lnTo>
                    <a:lnTo>
                      <a:pt x="302323" y="274320"/>
                    </a:lnTo>
                    <a:lnTo>
                      <a:pt x="301942" y="275590"/>
                    </a:lnTo>
                    <a:lnTo>
                      <a:pt x="301332" y="275590"/>
                    </a:lnTo>
                    <a:lnTo>
                      <a:pt x="300939" y="274320"/>
                    </a:lnTo>
                    <a:lnTo>
                      <a:pt x="301332" y="274320"/>
                    </a:lnTo>
                    <a:lnTo>
                      <a:pt x="301548" y="273050"/>
                    </a:lnTo>
                    <a:lnTo>
                      <a:pt x="302958" y="274320"/>
                    </a:lnTo>
                    <a:lnTo>
                      <a:pt x="302958" y="268389"/>
                    </a:lnTo>
                    <a:lnTo>
                      <a:pt x="302780" y="269354"/>
                    </a:lnTo>
                    <a:lnTo>
                      <a:pt x="302653" y="270510"/>
                    </a:lnTo>
                    <a:lnTo>
                      <a:pt x="302298" y="271780"/>
                    </a:lnTo>
                    <a:lnTo>
                      <a:pt x="301193" y="271780"/>
                    </a:lnTo>
                    <a:lnTo>
                      <a:pt x="300113" y="270510"/>
                    </a:lnTo>
                    <a:lnTo>
                      <a:pt x="300202" y="269354"/>
                    </a:lnTo>
                    <a:lnTo>
                      <a:pt x="299466" y="270510"/>
                    </a:lnTo>
                    <a:lnTo>
                      <a:pt x="297116" y="271780"/>
                    </a:lnTo>
                    <a:lnTo>
                      <a:pt x="296418" y="270510"/>
                    </a:lnTo>
                    <a:lnTo>
                      <a:pt x="296049" y="269354"/>
                    </a:lnTo>
                    <a:lnTo>
                      <a:pt x="296037" y="269201"/>
                    </a:lnTo>
                    <a:lnTo>
                      <a:pt x="297700" y="266700"/>
                    </a:lnTo>
                    <a:lnTo>
                      <a:pt x="296418" y="266700"/>
                    </a:lnTo>
                    <a:lnTo>
                      <a:pt x="296418" y="265430"/>
                    </a:lnTo>
                    <a:lnTo>
                      <a:pt x="297891" y="266700"/>
                    </a:lnTo>
                    <a:lnTo>
                      <a:pt x="298678" y="265430"/>
                    </a:lnTo>
                    <a:lnTo>
                      <a:pt x="299224" y="265430"/>
                    </a:lnTo>
                    <a:lnTo>
                      <a:pt x="300266" y="269201"/>
                    </a:lnTo>
                    <a:lnTo>
                      <a:pt x="301917" y="267970"/>
                    </a:lnTo>
                    <a:lnTo>
                      <a:pt x="303034" y="267970"/>
                    </a:lnTo>
                    <a:lnTo>
                      <a:pt x="303034" y="266700"/>
                    </a:lnTo>
                    <a:lnTo>
                      <a:pt x="303822" y="265430"/>
                    </a:lnTo>
                    <a:lnTo>
                      <a:pt x="304647" y="265430"/>
                    </a:lnTo>
                    <a:lnTo>
                      <a:pt x="305409" y="264160"/>
                    </a:lnTo>
                    <a:lnTo>
                      <a:pt x="305841" y="266700"/>
                    </a:lnTo>
                    <a:lnTo>
                      <a:pt x="305841" y="260350"/>
                    </a:lnTo>
                    <a:lnTo>
                      <a:pt x="305600" y="259359"/>
                    </a:lnTo>
                    <a:lnTo>
                      <a:pt x="305600" y="261620"/>
                    </a:lnTo>
                    <a:lnTo>
                      <a:pt x="305473" y="262953"/>
                    </a:lnTo>
                    <a:lnTo>
                      <a:pt x="302856" y="265430"/>
                    </a:lnTo>
                    <a:lnTo>
                      <a:pt x="302145" y="266700"/>
                    </a:lnTo>
                    <a:lnTo>
                      <a:pt x="301180" y="267970"/>
                    </a:lnTo>
                    <a:lnTo>
                      <a:pt x="299808" y="265430"/>
                    </a:lnTo>
                    <a:lnTo>
                      <a:pt x="300443" y="264160"/>
                    </a:lnTo>
                    <a:lnTo>
                      <a:pt x="301320" y="261620"/>
                    </a:lnTo>
                    <a:lnTo>
                      <a:pt x="302196" y="261620"/>
                    </a:lnTo>
                    <a:lnTo>
                      <a:pt x="303149" y="262890"/>
                    </a:lnTo>
                    <a:lnTo>
                      <a:pt x="303314" y="261620"/>
                    </a:lnTo>
                    <a:lnTo>
                      <a:pt x="303479" y="260350"/>
                    </a:lnTo>
                    <a:lnTo>
                      <a:pt x="305092" y="259080"/>
                    </a:lnTo>
                    <a:lnTo>
                      <a:pt x="305600" y="261620"/>
                    </a:lnTo>
                    <a:lnTo>
                      <a:pt x="305600" y="259359"/>
                    </a:lnTo>
                    <a:lnTo>
                      <a:pt x="305549" y="259080"/>
                    </a:lnTo>
                    <a:lnTo>
                      <a:pt x="305485" y="256540"/>
                    </a:lnTo>
                    <a:lnTo>
                      <a:pt x="307949" y="255270"/>
                    </a:lnTo>
                    <a:lnTo>
                      <a:pt x="309549" y="255270"/>
                    </a:lnTo>
                    <a:lnTo>
                      <a:pt x="309549" y="244005"/>
                    </a:lnTo>
                    <a:lnTo>
                      <a:pt x="309422" y="243840"/>
                    </a:lnTo>
                    <a:lnTo>
                      <a:pt x="308889" y="243192"/>
                    </a:lnTo>
                    <a:lnTo>
                      <a:pt x="308889" y="250190"/>
                    </a:lnTo>
                    <a:lnTo>
                      <a:pt x="308076" y="251460"/>
                    </a:lnTo>
                    <a:lnTo>
                      <a:pt x="308203" y="252730"/>
                    </a:lnTo>
                    <a:lnTo>
                      <a:pt x="305689" y="254000"/>
                    </a:lnTo>
                    <a:lnTo>
                      <a:pt x="305244" y="252730"/>
                    </a:lnTo>
                    <a:lnTo>
                      <a:pt x="304939" y="251460"/>
                    </a:lnTo>
                    <a:lnTo>
                      <a:pt x="306324" y="250190"/>
                    </a:lnTo>
                    <a:lnTo>
                      <a:pt x="307301" y="248920"/>
                    </a:lnTo>
                    <a:lnTo>
                      <a:pt x="307644" y="250190"/>
                    </a:lnTo>
                    <a:lnTo>
                      <a:pt x="308889" y="250190"/>
                    </a:lnTo>
                    <a:lnTo>
                      <a:pt x="308889" y="243192"/>
                    </a:lnTo>
                    <a:lnTo>
                      <a:pt x="308381" y="242570"/>
                    </a:lnTo>
                    <a:lnTo>
                      <a:pt x="310464" y="240030"/>
                    </a:lnTo>
                    <a:lnTo>
                      <a:pt x="310095" y="238760"/>
                    </a:lnTo>
                    <a:lnTo>
                      <a:pt x="309740" y="237490"/>
                    </a:lnTo>
                    <a:lnTo>
                      <a:pt x="310794" y="236220"/>
                    </a:lnTo>
                    <a:lnTo>
                      <a:pt x="311594" y="236220"/>
                    </a:lnTo>
                    <a:lnTo>
                      <a:pt x="311594" y="234950"/>
                    </a:lnTo>
                    <a:lnTo>
                      <a:pt x="311035" y="234950"/>
                    </a:lnTo>
                    <a:lnTo>
                      <a:pt x="310692" y="233680"/>
                    </a:lnTo>
                    <a:lnTo>
                      <a:pt x="309943" y="229870"/>
                    </a:lnTo>
                    <a:lnTo>
                      <a:pt x="308533" y="226060"/>
                    </a:lnTo>
                    <a:lnTo>
                      <a:pt x="309968" y="226060"/>
                    </a:lnTo>
                    <a:lnTo>
                      <a:pt x="311035" y="228600"/>
                    </a:lnTo>
                    <a:lnTo>
                      <a:pt x="311924" y="231140"/>
                    </a:lnTo>
                    <a:lnTo>
                      <a:pt x="312915" y="233680"/>
                    </a:lnTo>
                    <a:lnTo>
                      <a:pt x="313016" y="227431"/>
                    </a:lnTo>
                    <a:lnTo>
                      <a:pt x="312762" y="227330"/>
                    </a:lnTo>
                    <a:lnTo>
                      <a:pt x="312623" y="226060"/>
                    </a:lnTo>
                    <a:lnTo>
                      <a:pt x="312369" y="223520"/>
                    </a:lnTo>
                    <a:lnTo>
                      <a:pt x="311607" y="220980"/>
                    </a:lnTo>
                    <a:lnTo>
                      <a:pt x="310845" y="218440"/>
                    </a:lnTo>
                    <a:lnTo>
                      <a:pt x="311683" y="215900"/>
                    </a:lnTo>
                    <a:lnTo>
                      <a:pt x="312978" y="211112"/>
                    </a:lnTo>
                    <a:lnTo>
                      <a:pt x="313080" y="210553"/>
                    </a:lnTo>
                    <a:lnTo>
                      <a:pt x="313182" y="209550"/>
                    </a:lnTo>
                    <a:lnTo>
                      <a:pt x="313321" y="208280"/>
                    </a:lnTo>
                    <a:lnTo>
                      <a:pt x="314947" y="207010"/>
                    </a:lnTo>
                    <a:lnTo>
                      <a:pt x="314934" y="205740"/>
                    </a:lnTo>
                    <a:lnTo>
                      <a:pt x="315506" y="204470"/>
                    </a:lnTo>
                    <a:lnTo>
                      <a:pt x="315810" y="204470"/>
                    </a:lnTo>
                    <a:lnTo>
                      <a:pt x="316560" y="203200"/>
                    </a:lnTo>
                    <a:lnTo>
                      <a:pt x="317322" y="201930"/>
                    </a:lnTo>
                    <a:lnTo>
                      <a:pt x="317436" y="200660"/>
                    </a:lnTo>
                    <a:lnTo>
                      <a:pt x="315302" y="198120"/>
                    </a:lnTo>
                    <a:lnTo>
                      <a:pt x="314121" y="196850"/>
                    </a:lnTo>
                    <a:lnTo>
                      <a:pt x="312394" y="194310"/>
                    </a:lnTo>
                    <a:lnTo>
                      <a:pt x="311619" y="194310"/>
                    </a:lnTo>
                    <a:lnTo>
                      <a:pt x="311188" y="193040"/>
                    </a:lnTo>
                    <a:lnTo>
                      <a:pt x="310756" y="191770"/>
                    </a:lnTo>
                    <a:lnTo>
                      <a:pt x="310337" y="190500"/>
                    </a:lnTo>
                    <a:lnTo>
                      <a:pt x="309880" y="190207"/>
                    </a:lnTo>
                    <a:lnTo>
                      <a:pt x="309880" y="223520"/>
                    </a:lnTo>
                    <a:lnTo>
                      <a:pt x="308241" y="223520"/>
                    </a:lnTo>
                    <a:lnTo>
                      <a:pt x="308241" y="220980"/>
                    </a:lnTo>
                    <a:lnTo>
                      <a:pt x="308838" y="220980"/>
                    </a:lnTo>
                    <a:lnTo>
                      <a:pt x="309880" y="223520"/>
                    </a:lnTo>
                    <a:lnTo>
                      <a:pt x="309880" y="190207"/>
                    </a:lnTo>
                    <a:lnTo>
                      <a:pt x="309740" y="190119"/>
                    </a:lnTo>
                    <a:lnTo>
                      <a:pt x="309740" y="213360"/>
                    </a:lnTo>
                    <a:lnTo>
                      <a:pt x="307251" y="215900"/>
                    </a:lnTo>
                    <a:lnTo>
                      <a:pt x="308648" y="218440"/>
                    </a:lnTo>
                    <a:lnTo>
                      <a:pt x="307327" y="218452"/>
                    </a:lnTo>
                    <a:lnTo>
                      <a:pt x="307009" y="219710"/>
                    </a:lnTo>
                    <a:lnTo>
                      <a:pt x="307263" y="220980"/>
                    </a:lnTo>
                    <a:lnTo>
                      <a:pt x="307632" y="222250"/>
                    </a:lnTo>
                    <a:lnTo>
                      <a:pt x="307962" y="223520"/>
                    </a:lnTo>
                    <a:lnTo>
                      <a:pt x="308178" y="223520"/>
                    </a:lnTo>
                    <a:lnTo>
                      <a:pt x="308305" y="227330"/>
                    </a:lnTo>
                    <a:lnTo>
                      <a:pt x="307174" y="227330"/>
                    </a:lnTo>
                    <a:lnTo>
                      <a:pt x="307225" y="231140"/>
                    </a:lnTo>
                    <a:lnTo>
                      <a:pt x="307543" y="232410"/>
                    </a:lnTo>
                    <a:lnTo>
                      <a:pt x="308254" y="234950"/>
                    </a:lnTo>
                    <a:lnTo>
                      <a:pt x="308838" y="236220"/>
                    </a:lnTo>
                    <a:lnTo>
                      <a:pt x="309333" y="238760"/>
                    </a:lnTo>
                    <a:lnTo>
                      <a:pt x="307454" y="238760"/>
                    </a:lnTo>
                    <a:lnTo>
                      <a:pt x="306768" y="237070"/>
                    </a:lnTo>
                    <a:lnTo>
                      <a:pt x="306768" y="247650"/>
                    </a:lnTo>
                    <a:lnTo>
                      <a:pt x="305549" y="248920"/>
                    </a:lnTo>
                    <a:lnTo>
                      <a:pt x="305473" y="247650"/>
                    </a:lnTo>
                    <a:lnTo>
                      <a:pt x="306768" y="247650"/>
                    </a:lnTo>
                    <a:lnTo>
                      <a:pt x="306768" y="237070"/>
                    </a:lnTo>
                    <a:lnTo>
                      <a:pt x="304546" y="231559"/>
                    </a:lnTo>
                    <a:lnTo>
                      <a:pt x="304546" y="250190"/>
                    </a:lnTo>
                    <a:lnTo>
                      <a:pt x="304190" y="251206"/>
                    </a:lnTo>
                    <a:lnTo>
                      <a:pt x="304190" y="252730"/>
                    </a:lnTo>
                    <a:lnTo>
                      <a:pt x="304190" y="254000"/>
                    </a:lnTo>
                    <a:lnTo>
                      <a:pt x="304025" y="254000"/>
                    </a:lnTo>
                    <a:lnTo>
                      <a:pt x="303466" y="255270"/>
                    </a:lnTo>
                    <a:lnTo>
                      <a:pt x="302310" y="255270"/>
                    </a:lnTo>
                    <a:lnTo>
                      <a:pt x="302171" y="254000"/>
                    </a:lnTo>
                    <a:lnTo>
                      <a:pt x="302552" y="252730"/>
                    </a:lnTo>
                    <a:lnTo>
                      <a:pt x="304190" y="252730"/>
                    </a:lnTo>
                    <a:lnTo>
                      <a:pt x="304190" y="251206"/>
                    </a:lnTo>
                    <a:lnTo>
                      <a:pt x="304101" y="251460"/>
                    </a:lnTo>
                    <a:lnTo>
                      <a:pt x="302260" y="251460"/>
                    </a:lnTo>
                    <a:lnTo>
                      <a:pt x="301942" y="254000"/>
                    </a:lnTo>
                    <a:lnTo>
                      <a:pt x="299758" y="254000"/>
                    </a:lnTo>
                    <a:lnTo>
                      <a:pt x="299377" y="253072"/>
                    </a:lnTo>
                    <a:lnTo>
                      <a:pt x="298208" y="256540"/>
                    </a:lnTo>
                    <a:lnTo>
                      <a:pt x="300596" y="257784"/>
                    </a:lnTo>
                    <a:lnTo>
                      <a:pt x="300393" y="256540"/>
                    </a:lnTo>
                    <a:lnTo>
                      <a:pt x="300101" y="256540"/>
                    </a:lnTo>
                    <a:lnTo>
                      <a:pt x="299783" y="255270"/>
                    </a:lnTo>
                    <a:lnTo>
                      <a:pt x="302272" y="255270"/>
                    </a:lnTo>
                    <a:lnTo>
                      <a:pt x="300634" y="257721"/>
                    </a:lnTo>
                    <a:lnTo>
                      <a:pt x="300469" y="261620"/>
                    </a:lnTo>
                    <a:lnTo>
                      <a:pt x="298107" y="264160"/>
                    </a:lnTo>
                    <a:lnTo>
                      <a:pt x="295846" y="264160"/>
                    </a:lnTo>
                    <a:lnTo>
                      <a:pt x="295363" y="270510"/>
                    </a:lnTo>
                    <a:lnTo>
                      <a:pt x="296037" y="271780"/>
                    </a:lnTo>
                    <a:lnTo>
                      <a:pt x="296379" y="271780"/>
                    </a:lnTo>
                    <a:lnTo>
                      <a:pt x="295554" y="275590"/>
                    </a:lnTo>
                    <a:lnTo>
                      <a:pt x="295490" y="278130"/>
                    </a:lnTo>
                    <a:lnTo>
                      <a:pt x="296392" y="279361"/>
                    </a:lnTo>
                    <a:lnTo>
                      <a:pt x="297129" y="278130"/>
                    </a:lnTo>
                    <a:lnTo>
                      <a:pt x="297192" y="276860"/>
                    </a:lnTo>
                    <a:lnTo>
                      <a:pt x="296329" y="274320"/>
                    </a:lnTo>
                    <a:lnTo>
                      <a:pt x="296646" y="273050"/>
                    </a:lnTo>
                    <a:lnTo>
                      <a:pt x="298919" y="271780"/>
                    </a:lnTo>
                    <a:lnTo>
                      <a:pt x="299326" y="271780"/>
                    </a:lnTo>
                    <a:lnTo>
                      <a:pt x="299351" y="273240"/>
                    </a:lnTo>
                    <a:lnTo>
                      <a:pt x="299161" y="274320"/>
                    </a:lnTo>
                    <a:lnTo>
                      <a:pt x="299923" y="276860"/>
                    </a:lnTo>
                    <a:lnTo>
                      <a:pt x="300520" y="276860"/>
                    </a:lnTo>
                    <a:lnTo>
                      <a:pt x="299466" y="279400"/>
                    </a:lnTo>
                    <a:lnTo>
                      <a:pt x="301078" y="281940"/>
                    </a:lnTo>
                    <a:lnTo>
                      <a:pt x="300837" y="283210"/>
                    </a:lnTo>
                    <a:lnTo>
                      <a:pt x="299110" y="284480"/>
                    </a:lnTo>
                    <a:lnTo>
                      <a:pt x="298297" y="284480"/>
                    </a:lnTo>
                    <a:lnTo>
                      <a:pt x="298297" y="289560"/>
                    </a:lnTo>
                    <a:lnTo>
                      <a:pt x="297599" y="290830"/>
                    </a:lnTo>
                    <a:lnTo>
                      <a:pt x="297484" y="289560"/>
                    </a:lnTo>
                    <a:lnTo>
                      <a:pt x="298297" y="289560"/>
                    </a:lnTo>
                    <a:lnTo>
                      <a:pt x="298297" y="284480"/>
                    </a:lnTo>
                    <a:lnTo>
                      <a:pt x="298005" y="283210"/>
                    </a:lnTo>
                    <a:lnTo>
                      <a:pt x="297967" y="279400"/>
                    </a:lnTo>
                    <a:lnTo>
                      <a:pt x="297954" y="287020"/>
                    </a:lnTo>
                    <a:lnTo>
                      <a:pt x="295960" y="288290"/>
                    </a:lnTo>
                    <a:lnTo>
                      <a:pt x="295694" y="284480"/>
                    </a:lnTo>
                    <a:lnTo>
                      <a:pt x="297180" y="284480"/>
                    </a:lnTo>
                    <a:lnTo>
                      <a:pt x="297065" y="285750"/>
                    </a:lnTo>
                    <a:lnTo>
                      <a:pt x="297954" y="287020"/>
                    </a:lnTo>
                    <a:lnTo>
                      <a:pt x="297954" y="279400"/>
                    </a:lnTo>
                    <a:lnTo>
                      <a:pt x="296532" y="279400"/>
                    </a:lnTo>
                    <a:lnTo>
                      <a:pt x="296532" y="281940"/>
                    </a:lnTo>
                    <a:lnTo>
                      <a:pt x="296037" y="283210"/>
                    </a:lnTo>
                    <a:lnTo>
                      <a:pt x="293839" y="283210"/>
                    </a:lnTo>
                    <a:lnTo>
                      <a:pt x="294246" y="281940"/>
                    </a:lnTo>
                    <a:lnTo>
                      <a:pt x="294601" y="280670"/>
                    </a:lnTo>
                    <a:lnTo>
                      <a:pt x="296049" y="280670"/>
                    </a:lnTo>
                    <a:lnTo>
                      <a:pt x="296532" y="281940"/>
                    </a:lnTo>
                    <a:lnTo>
                      <a:pt x="296532" y="279400"/>
                    </a:lnTo>
                    <a:lnTo>
                      <a:pt x="293255" y="280670"/>
                    </a:lnTo>
                    <a:lnTo>
                      <a:pt x="293268" y="278028"/>
                    </a:lnTo>
                    <a:lnTo>
                      <a:pt x="293471" y="276860"/>
                    </a:lnTo>
                    <a:lnTo>
                      <a:pt x="292582" y="270510"/>
                    </a:lnTo>
                    <a:lnTo>
                      <a:pt x="293509" y="265430"/>
                    </a:lnTo>
                    <a:lnTo>
                      <a:pt x="293509" y="260350"/>
                    </a:lnTo>
                    <a:lnTo>
                      <a:pt x="293903" y="259080"/>
                    </a:lnTo>
                    <a:lnTo>
                      <a:pt x="295795" y="259080"/>
                    </a:lnTo>
                    <a:lnTo>
                      <a:pt x="296214" y="257810"/>
                    </a:lnTo>
                    <a:lnTo>
                      <a:pt x="296608" y="257810"/>
                    </a:lnTo>
                    <a:lnTo>
                      <a:pt x="294017" y="255270"/>
                    </a:lnTo>
                    <a:lnTo>
                      <a:pt x="296760" y="254000"/>
                    </a:lnTo>
                    <a:lnTo>
                      <a:pt x="296367" y="251460"/>
                    </a:lnTo>
                    <a:lnTo>
                      <a:pt x="298704" y="251460"/>
                    </a:lnTo>
                    <a:lnTo>
                      <a:pt x="298183" y="250190"/>
                    </a:lnTo>
                    <a:lnTo>
                      <a:pt x="298450" y="250190"/>
                    </a:lnTo>
                    <a:lnTo>
                      <a:pt x="300609" y="248920"/>
                    </a:lnTo>
                    <a:lnTo>
                      <a:pt x="302260" y="251460"/>
                    </a:lnTo>
                    <a:lnTo>
                      <a:pt x="302196" y="248920"/>
                    </a:lnTo>
                    <a:lnTo>
                      <a:pt x="302336" y="247650"/>
                    </a:lnTo>
                    <a:lnTo>
                      <a:pt x="302945" y="246380"/>
                    </a:lnTo>
                    <a:lnTo>
                      <a:pt x="303733" y="246380"/>
                    </a:lnTo>
                    <a:lnTo>
                      <a:pt x="304520" y="247650"/>
                    </a:lnTo>
                    <a:lnTo>
                      <a:pt x="304546" y="250190"/>
                    </a:lnTo>
                    <a:lnTo>
                      <a:pt x="304546" y="231559"/>
                    </a:lnTo>
                    <a:lnTo>
                      <a:pt x="304380" y="231140"/>
                    </a:lnTo>
                    <a:lnTo>
                      <a:pt x="304165" y="229870"/>
                    </a:lnTo>
                    <a:lnTo>
                      <a:pt x="303834" y="227876"/>
                    </a:lnTo>
                    <a:lnTo>
                      <a:pt x="303834" y="242570"/>
                    </a:lnTo>
                    <a:lnTo>
                      <a:pt x="302247" y="243840"/>
                    </a:lnTo>
                    <a:lnTo>
                      <a:pt x="300926" y="241300"/>
                    </a:lnTo>
                    <a:lnTo>
                      <a:pt x="301536" y="247650"/>
                    </a:lnTo>
                    <a:lnTo>
                      <a:pt x="301345" y="247650"/>
                    </a:lnTo>
                    <a:lnTo>
                      <a:pt x="298259" y="248920"/>
                    </a:lnTo>
                    <a:lnTo>
                      <a:pt x="297091" y="247650"/>
                    </a:lnTo>
                    <a:lnTo>
                      <a:pt x="297014" y="246380"/>
                    </a:lnTo>
                    <a:lnTo>
                      <a:pt x="296989" y="244906"/>
                    </a:lnTo>
                    <a:lnTo>
                      <a:pt x="297942" y="241300"/>
                    </a:lnTo>
                    <a:lnTo>
                      <a:pt x="295567" y="237490"/>
                    </a:lnTo>
                    <a:lnTo>
                      <a:pt x="293827" y="234950"/>
                    </a:lnTo>
                    <a:lnTo>
                      <a:pt x="291617" y="231140"/>
                    </a:lnTo>
                    <a:lnTo>
                      <a:pt x="290842" y="229870"/>
                    </a:lnTo>
                    <a:lnTo>
                      <a:pt x="291452" y="228600"/>
                    </a:lnTo>
                    <a:lnTo>
                      <a:pt x="292061" y="227330"/>
                    </a:lnTo>
                    <a:lnTo>
                      <a:pt x="290855" y="228600"/>
                    </a:lnTo>
                    <a:lnTo>
                      <a:pt x="288188" y="228600"/>
                    </a:lnTo>
                    <a:lnTo>
                      <a:pt x="287566" y="227330"/>
                    </a:lnTo>
                    <a:lnTo>
                      <a:pt x="286740" y="226060"/>
                    </a:lnTo>
                    <a:lnTo>
                      <a:pt x="288556" y="224790"/>
                    </a:lnTo>
                    <a:lnTo>
                      <a:pt x="288036" y="222250"/>
                    </a:lnTo>
                    <a:lnTo>
                      <a:pt x="286080" y="219710"/>
                    </a:lnTo>
                    <a:lnTo>
                      <a:pt x="285508" y="218440"/>
                    </a:lnTo>
                    <a:lnTo>
                      <a:pt x="284784" y="217170"/>
                    </a:lnTo>
                    <a:lnTo>
                      <a:pt x="284607" y="217170"/>
                    </a:lnTo>
                    <a:lnTo>
                      <a:pt x="285800" y="215900"/>
                    </a:lnTo>
                    <a:lnTo>
                      <a:pt x="284353" y="214630"/>
                    </a:lnTo>
                    <a:lnTo>
                      <a:pt x="283667" y="210820"/>
                    </a:lnTo>
                    <a:lnTo>
                      <a:pt x="283260" y="208280"/>
                    </a:lnTo>
                    <a:lnTo>
                      <a:pt x="282397" y="210820"/>
                    </a:lnTo>
                    <a:lnTo>
                      <a:pt x="281533" y="210820"/>
                    </a:lnTo>
                    <a:lnTo>
                      <a:pt x="280200" y="207010"/>
                    </a:lnTo>
                    <a:lnTo>
                      <a:pt x="280581" y="204470"/>
                    </a:lnTo>
                    <a:lnTo>
                      <a:pt x="283743" y="200660"/>
                    </a:lnTo>
                    <a:lnTo>
                      <a:pt x="284772" y="198120"/>
                    </a:lnTo>
                    <a:lnTo>
                      <a:pt x="286575" y="195580"/>
                    </a:lnTo>
                    <a:lnTo>
                      <a:pt x="287413" y="195580"/>
                    </a:lnTo>
                    <a:lnTo>
                      <a:pt x="288086" y="194310"/>
                    </a:lnTo>
                    <a:lnTo>
                      <a:pt x="289902" y="195580"/>
                    </a:lnTo>
                    <a:lnTo>
                      <a:pt x="289153" y="196850"/>
                    </a:lnTo>
                    <a:lnTo>
                      <a:pt x="288975" y="200660"/>
                    </a:lnTo>
                    <a:lnTo>
                      <a:pt x="286423" y="200660"/>
                    </a:lnTo>
                    <a:lnTo>
                      <a:pt x="285991" y="205740"/>
                    </a:lnTo>
                    <a:lnTo>
                      <a:pt x="290182" y="205740"/>
                    </a:lnTo>
                    <a:lnTo>
                      <a:pt x="290868" y="207010"/>
                    </a:lnTo>
                    <a:lnTo>
                      <a:pt x="290741" y="208280"/>
                    </a:lnTo>
                    <a:lnTo>
                      <a:pt x="291109" y="209550"/>
                    </a:lnTo>
                    <a:lnTo>
                      <a:pt x="291452" y="210553"/>
                    </a:lnTo>
                    <a:lnTo>
                      <a:pt x="292227" y="207010"/>
                    </a:lnTo>
                    <a:lnTo>
                      <a:pt x="294906" y="208280"/>
                    </a:lnTo>
                    <a:lnTo>
                      <a:pt x="294919" y="210553"/>
                    </a:lnTo>
                    <a:lnTo>
                      <a:pt x="295046" y="212090"/>
                    </a:lnTo>
                    <a:lnTo>
                      <a:pt x="291833" y="212090"/>
                    </a:lnTo>
                    <a:lnTo>
                      <a:pt x="291426" y="210896"/>
                    </a:lnTo>
                    <a:lnTo>
                      <a:pt x="289204" y="212090"/>
                    </a:lnTo>
                    <a:lnTo>
                      <a:pt x="289433" y="212090"/>
                    </a:lnTo>
                    <a:lnTo>
                      <a:pt x="291757" y="213360"/>
                    </a:lnTo>
                    <a:lnTo>
                      <a:pt x="291528" y="215569"/>
                    </a:lnTo>
                    <a:lnTo>
                      <a:pt x="291452" y="216039"/>
                    </a:lnTo>
                    <a:lnTo>
                      <a:pt x="291122" y="217170"/>
                    </a:lnTo>
                    <a:lnTo>
                      <a:pt x="289712" y="217170"/>
                    </a:lnTo>
                    <a:lnTo>
                      <a:pt x="290639" y="218440"/>
                    </a:lnTo>
                    <a:lnTo>
                      <a:pt x="291693" y="218440"/>
                    </a:lnTo>
                    <a:lnTo>
                      <a:pt x="292290" y="223520"/>
                    </a:lnTo>
                    <a:lnTo>
                      <a:pt x="294474" y="227330"/>
                    </a:lnTo>
                    <a:lnTo>
                      <a:pt x="296011" y="232410"/>
                    </a:lnTo>
                    <a:lnTo>
                      <a:pt x="296214" y="233680"/>
                    </a:lnTo>
                    <a:lnTo>
                      <a:pt x="297992" y="233680"/>
                    </a:lnTo>
                    <a:lnTo>
                      <a:pt x="297700" y="232410"/>
                    </a:lnTo>
                    <a:lnTo>
                      <a:pt x="297586" y="231140"/>
                    </a:lnTo>
                    <a:lnTo>
                      <a:pt x="296329" y="228600"/>
                    </a:lnTo>
                    <a:lnTo>
                      <a:pt x="295998" y="226060"/>
                    </a:lnTo>
                    <a:lnTo>
                      <a:pt x="293344" y="223520"/>
                    </a:lnTo>
                    <a:lnTo>
                      <a:pt x="293357" y="220802"/>
                    </a:lnTo>
                    <a:lnTo>
                      <a:pt x="293103" y="219710"/>
                    </a:lnTo>
                    <a:lnTo>
                      <a:pt x="293966" y="219710"/>
                    </a:lnTo>
                    <a:lnTo>
                      <a:pt x="294411" y="218440"/>
                    </a:lnTo>
                    <a:lnTo>
                      <a:pt x="292341" y="217170"/>
                    </a:lnTo>
                    <a:lnTo>
                      <a:pt x="292087" y="214630"/>
                    </a:lnTo>
                    <a:lnTo>
                      <a:pt x="293141" y="213360"/>
                    </a:lnTo>
                    <a:lnTo>
                      <a:pt x="294233" y="213360"/>
                    </a:lnTo>
                    <a:lnTo>
                      <a:pt x="295516" y="215900"/>
                    </a:lnTo>
                    <a:lnTo>
                      <a:pt x="295833" y="217170"/>
                    </a:lnTo>
                    <a:lnTo>
                      <a:pt x="296087" y="218440"/>
                    </a:lnTo>
                    <a:lnTo>
                      <a:pt x="294424" y="218452"/>
                    </a:lnTo>
                    <a:lnTo>
                      <a:pt x="296875" y="219710"/>
                    </a:lnTo>
                    <a:lnTo>
                      <a:pt x="297307" y="220980"/>
                    </a:lnTo>
                    <a:lnTo>
                      <a:pt x="298132" y="224790"/>
                    </a:lnTo>
                    <a:lnTo>
                      <a:pt x="298754" y="226060"/>
                    </a:lnTo>
                    <a:lnTo>
                      <a:pt x="299250" y="228600"/>
                    </a:lnTo>
                    <a:lnTo>
                      <a:pt x="299351" y="227330"/>
                    </a:lnTo>
                    <a:lnTo>
                      <a:pt x="301485" y="227330"/>
                    </a:lnTo>
                    <a:lnTo>
                      <a:pt x="301193" y="228600"/>
                    </a:lnTo>
                    <a:lnTo>
                      <a:pt x="300990" y="228600"/>
                    </a:lnTo>
                    <a:lnTo>
                      <a:pt x="299821" y="229870"/>
                    </a:lnTo>
                    <a:lnTo>
                      <a:pt x="299605" y="228600"/>
                    </a:lnTo>
                    <a:lnTo>
                      <a:pt x="299250" y="228600"/>
                    </a:lnTo>
                    <a:lnTo>
                      <a:pt x="299593" y="231140"/>
                    </a:lnTo>
                    <a:lnTo>
                      <a:pt x="299872" y="233680"/>
                    </a:lnTo>
                    <a:lnTo>
                      <a:pt x="299732" y="234950"/>
                    </a:lnTo>
                    <a:lnTo>
                      <a:pt x="301459" y="236220"/>
                    </a:lnTo>
                    <a:lnTo>
                      <a:pt x="301764" y="236220"/>
                    </a:lnTo>
                    <a:lnTo>
                      <a:pt x="302615" y="238760"/>
                    </a:lnTo>
                    <a:lnTo>
                      <a:pt x="303212" y="241300"/>
                    </a:lnTo>
                    <a:lnTo>
                      <a:pt x="303834" y="242570"/>
                    </a:lnTo>
                    <a:lnTo>
                      <a:pt x="303834" y="227876"/>
                    </a:lnTo>
                    <a:lnTo>
                      <a:pt x="303745" y="227330"/>
                    </a:lnTo>
                    <a:lnTo>
                      <a:pt x="303326" y="224790"/>
                    </a:lnTo>
                    <a:lnTo>
                      <a:pt x="302069" y="222224"/>
                    </a:lnTo>
                    <a:lnTo>
                      <a:pt x="299135" y="217170"/>
                    </a:lnTo>
                    <a:lnTo>
                      <a:pt x="297548" y="214769"/>
                    </a:lnTo>
                    <a:lnTo>
                      <a:pt x="297434" y="214185"/>
                    </a:lnTo>
                    <a:lnTo>
                      <a:pt x="297408" y="213360"/>
                    </a:lnTo>
                    <a:lnTo>
                      <a:pt x="297307" y="210820"/>
                    </a:lnTo>
                    <a:lnTo>
                      <a:pt x="297573" y="210820"/>
                    </a:lnTo>
                    <a:lnTo>
                      <a:pt x="297624" y="210553"/>
                    </a:lnTo>
                    <a:lnTo>
                      <a:pt x="297726" y="209410"/>
                    </a:lnTo>
                    <a:lnTo>
                      <a:pt x="297218" y="208280"/>
                    </a:lnTo>
                    <a:lnTo>
                      <a:pt x="297027" y="205740"/>
                    </a:lnTo>
                    <a:lnTo>
                      <a:pt x="298094" y="204470"/>
                    </a:lnTo>
                    <a:lnTo>
                      <a:pt x="299377" y="204470"/>
                    </a:lnTo>
                    <a:lnTo>
                      <a:pt x="300050" y="205740"/>
                    </a:lnTo>
                    <a:lnTo>
                      <a:pt x="299567" y="208280"/>
                    </a:lnTo>
                    <a:lnTo>
                      <a:pt x="298894" y="209550"/>
                    </a:lnTo>
                    <a:lnTo>
                      <a:pt x="300355" y="212090"/>
                    </a:lnTo>
                    <a:lnTo>
                      <a:pt x="300774" y="212090"/>
                    </a:lnTo>
                    <a:lnTo>
                      <a:pt x="303885" y="213360"/>
                    </a:lnTo>
                    <a:lnTo>
                      <a:pt x="303771" y="217170"/>
                    </a:lnTo>
                    <a:lnTo>
                      <a:pt x="304266" y="218452"/>
                    </a:lnTo>
                    <a:lnTo>
                      <a:pt x="304838" y="220980"/>
                    </a:lnTo>
                    <a:lnTo>
                      <a:pt x="305295" y="222250"/>
                    </a:lnTo>
                    <a:lnTo>
                      <a:pt x="305904" y="222250"/>
                    </a:lnTo>
                    <a:lnTo>
                      <a:pt x="305549" y="220980"/>
                    </a:lnTo>
                    <a:lnTo>
                      <a:pt x="305346" y="218440"/>
                    </a:lnTo>
                    <a:lnTo>
                      <a:pt x="304431" y="214769"/>
                    </a:lnTo>
                    <a:lnTo>
                      <a:pt x="304342" y="214630"/>
                    </a:lnTo>
                    <a:lnTo>
                      <a:pt x="305612" y="213360"/>
                    </a:lnTo>
                    <a:lnTo>
                      <a:pt x="307644" y="213360"/>
                    </a:lnTo>
                    <a:lnTo>
                      <a:pt x="305968" y="212090"/>
                    </a:lnTo>
                    <a:lnTo>
                      <a:pt x="304444" y="212090"/>
                    </a:lnTo>
                    <a:lnTo>
                      <a:pt x="304012" y="210820"/>
                    </a:lnTo>
                    <a:lnTo>
                      <a:pt x="302577" y="212090"/>
                    </a:lnTo>
                    <a:lnTo>
                      <a:pt x="300888" y="210896"/>
                    </a:lnTo>
                    <a:lnTo>
                      <a:pt x="300786" y="207010"/>
                    </a:lnTo>
                    <a:lnTo>
                      <a:pt x="302729" y="207010"/>
                    </a:lnTo>
                    <a:lnTo>
                      <a:pt x="302806" y="206197"/>
                    </a:lnTo>
                    <a:lnTo>
                      <a:pt x="302666" y="205740"/>
                    </a:lnTo>
                    <a:lnTo>
                      <a:pt x="302844" y="205740"/>
                    </a:lnTo>
                    <a:lnTo>
                      <a:pt x="302958" y="204470"/>
                    </a:lnTo>
                    <a:lnTo>
                      <a:pt x="302285" y="204470"/>
                    </a:lnTo>
                    <a:lnTo>
                      <a:pt x="300913" y="205740"/>
                    </a:lnTo>
                    <a:lnTo>
                      <a:pt x="300913" y="204470"/>
                    </a:lnTo>
                    <a:lnTo>
                      <a:pt x="300926" y="203200"/>
                    </a:lnTo>
                    <a:lnTo>
                      <a:pt x="300456" y="201930"/>
                    </a:lnTo>
                    <a:lnTo>
                      <a:pt x="302907" y="201930"/>
                    </a:lnTo>
                    <a:lnTo>
                      <a:pt x="302691" y="203200"/>
                    </a:lnTo>
                    <a:lnTo>
                      <a:pt x="304660" y="204470"/>
                    </a:lnTo>
                    <a:lnTo>
                      <a:pt x="304012" y="205740"/>
                    </a:lnTo>
                    <a:lnTo>
                      <a:pt x="302844" y="205740"/>
                    </a:lnTo>
                    <a:lnTo>
                      <a:pt x="302806" y="206197"/>
                    </a:lnTo>
                    <a:lnTo>
                      <a:pt x="303441" y="208280"/>
                    </a:lnTo>
                    <a:lnTo>
                      <a:pt x="305295" y="208280"/>
                    </a:lnTo>
                    <a:lnTo>
                      <a:pt x="305193" y="210820"/>
                    </a:lnTo>
                    <a:lnTo>
                      <a:pt x="305701" y="210820"/>
                    </a:lnTo>
                    <a:lnTo>
                      <a:pt x="305968" y="212090"/>
                    </a:lnTo>
                    <a:lnTo>
                      <a:pt x="306400" y="209550"/>
                    </a:lnTo>
                    <a:lnTo>
                      <a:pt x="308902" y="210820"/>
                    </a:lnTo>
                    <a:lnTo>
                      <a:pt x="309740" y="213360"/>
                    </a:lnTo>
                    <a:lnTo>
                      <a:pt x="309740" y="190119"/>
                    </a:lnTo>
                    <a:lnTo>
                      <a:pt x="308356" y="189230"/>
                    </a:lnTo>
                    <a:lnTo>
                      <a:pt x="307670" y="188518"/>
                    </a:lnTo>
                    <a:lnTo>
                      <a:pt x="307670" y="205740"/>
                    </a:lnTo>
                    <a:lnTo>
                      <a:pt x="307340" y="208280"/>
                    </a:lnTo>
                    <a:lnTo>
                      <a:pt x="305955" y="208280"/>
                    </a:lnTo>
                    <a:lnTo>
                      <a:pt x="304393" y="205740"/>
                    </a:lnTo>
                    <a:lnTo>
                      <a:pt x="305282" y="204470"/>
                    </a:lnTo>
                    <a:lnTo>
                      <a:pt x="307263" y="204470"/>
                    </a:lnTo>
                    <a:lnTo>
                      <a:pt x="307670" y="205740"/>
                    </a:lnTo>
                    <a:lnTo>
                      <a:pt x="307670" y="188518"/>
                    </a:lnTo>
                    <a:lnTo>
                      <a:pt x="307365" y="188201"/>
                    </a:lnTo>
                    <a:lnTo>
                      <a:pt x="307365" y="195580"/>
                    </a:lnTo>
                    <a:lnTo>
                      <a:pt x="306451" y="195580"/>
                    </a:lnTo>
                    <a:lnTo>
                      <a:pt x="306451" y="200660"/>
                    </a:lnTo>
                    <a:lnTo>
                      <a:pt x="305803" y="201930"/>
                    </a:lnTo>
                    <a:lnTo>
                      <a:pt x="305244" y="203200"/>
                    </a:lnTo>
                    <a:lnTo>
                      <a:pt x="305003" y="203200"/>
                    </a:lnTo>
                    <a:lnTo>
                      <a:pt x="303885" y="201930"/>
                    </a:lnTo>
                    <a:lnTo>
                      <a:pt x="304101" y="201930"/>
                    </a:lnTo>
                    <a:lnTo>
                      <a:pt x="304609" y="200660"/>
                    </a:lnTo>
                    <a:lnTo>
                      <a:pt x="306451" y="200660"/>
                    </a:lnTo>
                    <a:lnTo>
                      <a:pt x="306451" y="195580"/>
                    </a:lnTo>
                    <a:lnTo>
                      <a:pt x="305155" y="195580"/>
                    </a:lnTo>
                    <a:lnTo>
                      <a:pt x="304622" y="194310"/>
                    </a:lnTo>
                    <a:lnTo>
                      <a:pt x="305625" y="193040"/>
                    </a:lnTo>
                    <a:lnTo>
                      <a:pt x="307365" y="195580"/>
                    </a:lnTo>
                    <a:lnTo>
                      <a:pt x="307365" y="188201"/>
                    </a:lnTo>
                    <a:lnTo>
                      <a:pt x="304711" y="185420"/>
                    </a:lnTo>
                    <a:lnTo>
                      <a:pt x="303745" y="184035"/>
                    </a:lnTo>
                    <a:lnTo>
                      <a:pt x="303745" y="199390"/>
                    </a:lnTo>
                    <a:lnTo>
                      <a:pt x="302158" y="200660"/>
                    </a:lnTo>
                    <a:lnTo>
                      <a:pt x="301853" y="200660"/>
                    </a:lnTo>
                    <a:lnTo>
                      <a:pt x="301294" y="199390"/>
                    </a:lnTo>
                    <a:lnTo>
                      <a:pt x="301942" y="198120"/>
                    </a:lnTo>
                    <a:lnTo>
                      <a:pt x="302653" y="198120"/>
                    </a:lnTo>
                    <a:lnTo>
                      <a:pt x="303072" y="199390"/>
                    </a:lnTo>
                    <a:lnTo>
                      <a:pt x="303745" y="199390"/>
                    </a:lnTo>
                    <a:lnTo>
                      <a:pt x="303745" y="184035"/>
                    </a:lnTo>
                    <a:lnTo>
                      <a:pt x="303606" y="183832"/>
                    </a:lnTo>
                    <a:lnTo>
                      <a:pt x="303606" y="191770"/>
                    </a:lnTo>
                    <a:lnTo>
                      <a:pt x="303339" y="191770"/>
                    </a:lnTo>
                    <a:lnTo>
                      <a:pt x="303339" y="195580"/>
                    </a:lnTo>
                    <a:lnTo>
                      <a:pt x="303022" y="195580"/>
                    </a:lnTo>
                    <a:lnTo>
                      <a:pt x="302793" y="196850"/>
                    </a:lnTo>
                    <a:lnTo>
                      <a:pt x="301371" y="196850"/>
                    </a:lnTo>
                    <a:lnTo>
                      <a:pt x="301002" y="195580"/>
                    </a:lnTo>
                    <a:lnTo>
                      <a:pt x="301180" y="194310"/>
                    </a:lnTo>
                    <a:lnTo>
                      <a:pt x="302983" y="194310"/>
                    </a:lnTo>
                    <a:lnTo>
                      <a:pt x="303339" y="195580"/>
                    </a:lnTo>
                    <a:lnTo>
                      <a:pt x="303339" y="191770"/>
                    </a:lnTo>
                    <a:lnTo>
                      <a:pt x="301599" y="191770"/>
                    </a:lnTo>
                    <a:lnTo>
                      <a:pt x="301891" y="190500"/>
                    </a:lnTo>
                    <a:lnTo>
                      <a:pt x="302996" y="190500"/>
                    </a:lnTo>
                    <a:lnTo>
                      <a:pt x="303606" y="191770"/>
                    </a:lnTo>
                    <a:lnTo>
                      <a:pt x="303606" y="183832"/>
                    </a:lnTo>
                    <a:lnTo>
                      <a:pt x="302945" y="182880"/>
                    </a:lnTo>
                    <a:lnTo>
                      <a:pt x="301917" y="182079"/>
                    </a:lnTo>
                    <a:lnTo>
                      <a:pt x="301917" y="189230"/>
                    </a:lnTo>
                    <a:lnTo>
                      <a:pt x="299224" y="190500"/>
                    </a:lnTo>
                    <a:lnTo>
                      <a:pt x="299427" y="191770"/>
                    </a:lnTo>
                    <a:lnTo>
                      <a:pt x="300736" y="193040"/>
                    </a:lnTo>
                    <a:lnTo>
                      <a:pt x="300532" y="193230"/>
                    </a:lnTo>
                    <a:lnTo>
                      <a:pt x="300532" y="198120"/>
                    </a:lnTo>
                    <a:lnTo>
                      <a:pt x="300189" y="199390"/>
                    </a:lnTo>
                    <a:lnTo>
                      <a:pt x="300266" y="201930"/>
                    </a:lnTo>
                    <a:lnTo>
                      <a:pt x="300062" y="201930"/>
                    </a:lnTo>
                    <a:lnTo>
                      <a:pt x="299669" y="203200"/>
                    </a:lnTo>
                    <a:lnTo>
                      <a:pt x="297916" y="203200"/>
                    </a:lnTo>
                    <a:lnTo>
                      <a:pt x="297878" y="201930"/>
                    </a:lnTo>
                    <a:lnTo>
                      <a:pt x="297891" y="200660"/>
                    </a:lnTo>
                    <a:lnTo>
                      <a:pt x="297967" y="199390"/>
                    </a:lnTo>
                    <a:lnTo>
                      <a:pt x="298551" y="199390"/>
                    </a:lnTo>
                    <a:lnTo>
                      <a:pt x="298005" y="198120"/>
                    </a:lnTo>
                    <a:lnTo>
                      <a:pt x="298272" y="196850"/>
                    </a:lnTo>
                    <a:lnTo>
                      <a:pt x="299186" y="195580"/>
                    </a:lnTo>
                    <a:lnTo>
                      <a:pt x="300532" y="198120"/>
                    </a:lnTo>
                    <a:lnTo>
                      <a:pt x="300532" y="193230"/>
                    </a:lnTo>
                    <a:lnTo>
                      <a:pt x="299364" y="194310"/>
                    </a:lnTo>
                    <a:lnTo>
                      <a:pt x="297307" y="193268"/>
                    </a:lnTo>
                    <a:lnTo>
                      <a:pt x="297307" y="195580"/>
                    </a:lnTo>
                    <a:lnTo>
                      <a:pt x="296240" y="196850"/>
                    </a:lnTo>
                    <a:lnTo>
                      <a:pt x="296227" y="198145"/>
                    </a:lnTo>
                    <a:lnTo>
                      <a:pt x="296379" y="199390"/>
                    </a:lnTo>
                    <a:lnTo>
                      <a:pt x="296113" y="200660"/>
                    </a:lnTo>
                    <a:lnTo>
                      <a:pt x="295351" y="200660"/>
                    </a:lnTo>
                    <a:lnTo>
                      <a:pt x="295351" y="207010"/>
                    </a:lnTo>
                    <a:lnTo>
                      <a:pt x="292811" y="207010"/>
                    </a:lnTo>
                    <a:lnTo>
                      <a:pt x="292277" y="204470"/>
                    </a:lnTo>
                    <a:lnTo>
                      <a:pt x="292849" y="201930"/>
                    </a:lnTo>
                    <a:lnTo>
                      <a:pt x="294614" y="201930"/>
                    </a:lnTo>
                    <a:lnTo>
                      <a:pt x="295262" y="203200"/>
                    </a:lnTo>
                    <a:lnTo>
                      <a:pt x="295351" y="207010"/>
                    </a:lnTo>
                    <a:lnTo>
                      <a:pt x="295351" y="200660"/>
                    </a:lnTo>
                    <a:lnTo>
                      <a:pt x="293166" y="200660"/>
                    </a:lnTo>
                    <a:lnTo>
                      <a:pt x="293484" y="199390"/>
                    </a:lnTo>
                    <a:lnTo>
                      <a:pt x="292900" y="198120"/>
                    </a:lnTo>
                    <a:lnTo>
                      <a:pt x="294716" y="196850"/>
                    </a:lnTo>
                    <a:lnTo>
                      <a:pt x="294030" y="195630"/>
                    </a:lnTo>
                    <a:lnTo>
                      <a:pt x="294093" y="194310"/>
                    </a:lnTo>
                    <a:lnTo>
                      <a:pt x="295186" y="193040"/>
                    </a:lnTo>
                    <a:lnTo>
                      <a:pt x="296786" y="194310"/>
                    </a:lnTo>
                    <a:lnTo>
                      <a:pt x="297307" y="195580"/>
                    </a:lnTo>
                    <a:lnTo>
                      <a:pt x="297307" y="193268"/>
                    </a:lnTo>
                    <a:lnTo>
                      <a:pt x="296875" y="193040"/>
                    </a:lnTo>
                    <a:lnTo>
                      <a:pt x="294386" y="191770"/>
                    </a:lnTo>
                    <a:lnTo>
                      <a:pt x="295109" y="187960"/>
                    </a:lnTo>
                    <a:lnTo>
                      <a:pt x="296367" y="187960"/>
                    </a:lnTo>
                    <a:lnTo>
                      <a:pt x="293801" y="186321"/>
                    </a:lnTo>
                    <a:lnTo>
                      <a:pt x="293801" y="187960"/>
                    </a:lnTo>
                    <a:lnTo>
                      <a:pt x="293624" y="189230"/>
                    </a:lnTo>
                    <a:lnTo>
                      <a:pt x="293319" y="190500"/>
                    </a:lnTo>
                    <a:lnTo>
                      <a:pt x="292557" y="191770"/>
                    </a:lnTo>
                    <a:lnTo>
                      <a:pt x="293535" y="193040"/>
                    </a:lnTo>
                    <a:lnTo>
                      <a:pt x="293319" y="194310"/>
                    </a:lnTo>
                    <a:lnTo>
                      <a:pt x="290982" y="195580"/>
                    </a:lnTo>
                    <a:lnTo>
                      <a:pt x="292684" y="195580"/>
                    </a:lnTo>
                    <a:lnTo>
                      <a:pt x="292227" y="197993"/>
                    </a:lnTo>
                    <a:lnTo>
                      <a:pt x="292227" y="203200"/>
                    </a:lnTo>
                    <a:lnTo>
                      <a:pt x="291782" y="204470"/>
                    </a:lnTo>
                    <a:lnTo>
                      <a:pt x="290842" y="205740"/>
                    </a:lnTo>
                    <a:lnTo>
                      <a:pt x="288353" y="204470"/>
                    </a:lnTo>
                    <a:lnTo>
                      <a:pt x="288226" y="204470"/>
                    </a:lnTo>
                    <a:lnTo>
                      <a:pt x="289699" y="200660"/>
                    </a:lnTo>
                    <a:lnTo>
                      <a:pt x="291617" y="200660"/>
                    </a:lnTo>
                    <a:lnTo>
                      <a:pt x="292227" y="203200"/>
                    </a:lnTo>
                    <a:lnTo>
                      <a:pt x="292227" y="197993"/>
                    </a:lnTo>
                    <a:lnTo>
                      <a:pt x="291719" y="200660"/>
                    </a:lnTo>
                    <a:lnTo>
                      <a:pt x="289560" y="199390"/>
                    </a:lnTo>
                    <a:lnTo>
                      <a:pt x="290423" y="195580"/>
                    </a:lnTo>
                    <a:lnTo>
                      <a:pt x="290982" y="195580"/>
                    </a:lnTo>
                    <a:lnTo>
                      <a:pt x="290195" y="194310"/>
                    </a:lnTo>
                    <a:lnTo>
                      <a:pt x="290283" y="193040"/>
                    </a:lnTo>
                    <a:lnTo>
                      <a:pt x="290715" y="190500"/>
                    </a:lnTo>
                    <a:lnTo>
                      <a:pt x="291122" y="189230"/>
                    </a:lnTo>
                    <a:lnTo>
                      <a:pt x="291807" y="186690"/>
                    </a:lnTo>
                    <a:lnTo>
                      <a:pt x="293179" y="186690"/>
                    </a:lnTo>
                    <a:lnTo>
                      <a:pt x="293560" y="187960"/>
                    </a:lnTo>
                    <a:lnTo>
                      <a:pt x="293801" y="187960"/>
                    </a:lnTo>
                    <a:lnTo>
                      <a:pt x="293801" y="186321"/>
                    </a:lnTo>
                    <a:lnTo>
                      <a:pt x="292417" y="185420"/>
                    </a:lnTo>
                    <a:lnTo>
                      <a:pt x="293192" y="184150"/>
                    </a:lnTo>
                    <a:lnTo>
                      <a:pt x="293966" y="182880"/>
                    </a:lnTo>
                    <a:lnTo>
                      <a:pt x="293928" y="181610"/>
                    </a:lnTo>
                    <a:lnTo>
                      <a:pt x="293497" y="181610"/>
                    </a:lnTo>
                    <a:lnTo>
                      <a:pt x="294436" y="180340"/>
                    </a:lnTo>
                    <a:lnTo>
                      <a:pt x="295490" y="180340"/>
                    </a:lnTo>
                    <a:lnTo>
                      <a:pt x="297853" y="182880"/>
                    </a:lnTo>
                    <a:lnTo>
                      <a:pt x="299466" y="184150"/>
                    </a:lnTo>
                    <a:lnTo>
                      <a:pt x="301205" y="185343"/>
                    </a:lnTo>
                    <a:lnTo>
                      <a:pt x="301244" y="186690"/>
                    </a:lnTo>
                    <a:lnTo>
                      <a:pt x="299529" y="186690"/>
                    </a:lnTo>
                    <a:lnTo>
                      <a:pt x="300126" y="187960"/>
                    </a:lnTo>
                    <a:lnTo>
                      <a:pt x="301917" y="189230"/>
                    </a:lnTo>
                    <a:lnTo>
                      <a:pt x="301917" y="182079"/>
                    </a:lnTo>
                    <a:lnTo>
                      <a:pt x="299694" y="180340"/>
                    </a:lnTo>
                    <a:lnTo>
                      <a:pt x="298081" y="179070"/>
                    </a:lnTo>
                    <a:lnTo>
                      <a:pt x="295960" y="175260"/>
                    </a:lnTo>
                    <a:lnTo>
                      <a:pt x="292277" y="170180"/>
                    </a:lnTo>
                    <a:lnTo>
                      <a:pt x="292100" y="170040"/>
                    </a:lnTo>
                    <a:lnTo>
                      <a:pt x="292100" y="181610"/>
                    </a:lnTo>
                    <a:lnTo>
                      <a:pt x="292036" y="182880"/>
                    </a:lnTo>
                    <a:lnTo>
                      <a:pt x="291680" y="182880"/>
                    </a:lnTo>
                    <a:lnTo>
                      <a:pt x="291376" y="184150"/>
                    </a:lnTo>
                    <a:lnTo>
                      <a:pt x="291312" y="186690"/>
                    </a:lnTo>
                    <a:lnTo>
                      <a:pt x="290830" y="186690"/>
                    </a:lnTo>
                    <a:lnTo>
                      <a:pt x="290182" y="187960"/>
                    </a:lnTo>
                    <a:lnTo>
                      <a:pt x="289839" y="188582"/>
                    </a:lnTo>
                    <a:lnTo>
                      <a:pt x="289839" y="190500"/>
                    </a:lnTo>
                    <a:lnTo>
                      <a:pt x="289839" y="193040"/>
                    </a:lnTo>
                    <a:lnTo>
                      <a:pt x="288201" y="194310"/>
                    </a:lnTo>
                    <a:lnTo>
                      <a:pt x="287604" y="193040"/>
                    </a:lnTo>
                    <a:lnTo>
                      <a:pt x="287680" y="191770"/>
                    </a:lnTo>
                    <a:lnTo>
                      <a:pt x="288163" y="189230"/>
                    </a:lnTo>
                    <a:lnTo>
                      <a:pt x="289280" y="189230"/>
                    </a:lnTo>
                    <a:lnTo>
                      <a:pt x="289839" y="190500"/>
                    </a:lnTo>
                    <a:lnTo>
                      <a:pt x="289839" y="188582"/>
                    </a:lnTo>
                    <a:lnTo>
                      <a:pt x="289471" y="189230"/>
                    </a:lnTo>
                    <a:lnTo>
                      <a:pt x="289013" y="187960"/>
                    </a:lnTo>
                    <a:lnTo>
                      <a:pt x="288556" y="186690"/>
                    </a:lnTo>
                    <a:lnTo>
                      <a:pt x="289064" y="186690"/>
                    </a:lnTo>
                    <a:lnTo>
                      <a:pt x="289636" y="185420"/>
                    </a:lnTo>
                    <a:lnTo>
                      <a:pt x="290817" y="185420"/>
                    </a:lnTo>
                    <a:lnTo>
                      <a:pt x="291312" y="186690"/>
                    </a:lnTo>
                    <a:lnTo>
                      <a:pt x="291312" y="184150"/>
                    </a:lnTo>
                    <a:lnTo>
                      <a:pt x="290398" y="184150"/>
                    </a:lnTo>
                    <a:lnTo>
                      <a:pt x="290169" y="182880"/>
                    </a:lnTo>
                    <a:lnTo>
                      <a:pt x="290309" y="181610"/>
                    </a:lnTo>
                    <a:lnTo>
                      <a:pt x="292100" y="181610"/>
                    </a:lnTo>
                    <a:lnTo>
                      <a:pt x="292100" y="170040"/>
                    </a:lnTo>
                    <a:lnTo>
                      <a:pt x="290703" y="168910"/>
                    </a:lnTo>
                    <a:lnTo>
                      <a:pt x="290436" y="168211"/>
                    </a:lnTo>
                    <a:lnTo>
                      <a:pt x="290436" y="172720"/>
                    </a:lnTo>
                    <a:lnTo>
                      <a:pt x="289915" y="173990"/>
                    </a:lnTo>
                    <a:lnTo>
                      <a:pt x="289699" y="173583"/>
                    </a:lnTo>
                    <a:lnTo>
                      <a:pt x="289699" y="173990"/>
                    </a:lnTo>
                    <a:lnTo>
                      <a:pt x="287845" y="175260"/>
                    </a:lnTo>
                    <a:lnTo>
                      <a:pt x="288607" y="175260"/>
                    </a:lnTo>
                    <a:lnTo>
                      <a:pt x="288772" y="177800"/>
                    </a:lnTo>
                    <a:lnTo>
                      <a:pt x="286423" y="177800"/>
                    </a:lnTo>
                    <a:lnTo>
                      <a:pt x="287921" y="179070"/>
                    </a:lnTo>
                    <a:lnTo>
                      <a:pt x="288302" y="179070"/>
                    </a:lnTo>
                    <a:lnTo>
                      <a:pt x="288378" y="181610"/>
                    </a:lnTo>
                    <a:lnTo>
                      <a:pt x="287921" y="181610"/>
                    </a:lnTo>
                    <a:lnTo>
                      <a:pt x="287705" y="182880"/>
                    </a:lnTo>
                    <a:lnTo>
                      <a:pt x="287058" y="183121"/>
                    </a:lnTo>
                    <a:lnTo>
                      <a:pt x="287286" y="183883"/>
                    </a:lnTo>
                    <a:lnTo>
                      <a:pt x="287413" y="187960"/>
                    </a:lnTo>
                    <a:lnTo>
                      <a:pt x="285699" y="187960"/>
                    </a:lnTo>
                    <a:lnTo>
                      <a:pt x="285178" y="186690"/>
                    </a:lnTo>
                    <a:lnTo>
                      <a:pt x="284962" y="184150"/>
                    </a:lnTo>
                    <a:lnTo>
                      <a:pt x="285038" y="183883"/>
                    </a:lnTo>
                    <a:lnTo>
                      <a:pt x="284314" y="184150"/>
                    </a:lnTo>
                    <a:lnTo>
                      <a:pt x="283718" y="182880"/>
                    </a:lnTo>
                    <a:lnTo>
                      <a:pt x="284162" y="179070"/>
                    </a:lnTo>
                    <a:lnTo>
                      <a:pt x="285965" y="179070"/>
                    </a:lnTo>
                    <a:lnTo>
                      <a:pt x="286423" y="177800"/>
                    </a:lnTo>
                    <a:lnTo>
                      <a:pt x="286499" y="176530"/>
                    </a:lnTo>
                    <a:lnTo>
                      <a:pt x="286588" y="175260"/>
                    </a:lnTo>
                    <a:lnTo>
                      <a:pt x="287845" y="175260"/>
                    </a:lnTo>
                    <a:lnTo>
                      <a:pt x="287680" y="173990"/>
                    </a:lnTo>
                    <a:lnTo>
                      <a:pt x="289699" y="173990"/>
                    </a:lnTo>
                    <a:lnTo>
                      <a:pt x="289699" y="173583"/>
                    </a:lnTo>
                    <a:lnTo>
                      <a:pt x="289242" y="172720"/>
                    </a:lnTo>
                    <a:lnTo>
                      <a:pt x="288467" y="172720"/>
                    </a:lnTo>
                    <a:lnTo>
                      <a:pt x="287756" y="171450"/>
                    </a:lnTo>
                    <a:lnTo>
                      <a:pt x="288036" y="171450"/>
                    </a:lnTo>
                    <a:lnTo>
                      <a:pt x="288505" y="170180"/>
                    </a:lnTo>
                    <a:lnTo>
                      <a:pt x="289458" y="170180"/>
                    </a:lnTo>
                    <a:lnTo>
                      <a:pt x="290017" y="171450"/>
                    </a:lnTo>
                    <a:lnTo>
                      <a:pt x="290182" y="172720"/>
                    </a:lnTo>
                    <a:lnTo>
                      <a:pt x="290436" y="172720"/>
                    </a:lnTo>
                    <a:lnTo>
                      <a:pt x="290436" y="168211"/>
                    </a:lnTo>
                    <a:lnTo>
                      <a:pt x="290220" y="167640"/>
                    </a:lnTo>
                    <a:lnTo>
                      <a:pt x="288315" y="162648"/>
                    </a:lnTo>
                    <a:lnTo>
                      <a:pt x="288315" y="168910"/>
                    </a:lnTo>
                    <a:lnTo>
                      <a:pt x="287731" y="170180"/>
                    </a:lnTo>
                    <a:lnTo>
                      <a:pt x="286740" y="170180"/>
                    </a:lnTo>
                    <a:lnTo>
                      <a:pt x="286740" y="172720"/>
                    </a:lnTo>
                    <a:lnTo>
                      <a:pt x="286118" y="172720"/>
                    </a:lnTo>
                    <a:lnTo>
                      <a:pt x="286118" y="176530"/>
                    </a:lnTo>
                    <a:lnTo>
                      <a:pt x="283032" y="176530"/>
                    </a:lnTo>
                    <a:lnTo>
                      <a:pt x="283184" y="175260"/>
                    </a:lnTo>
                    <a:lnTo>
                      <a:pt x="283514" y="173990"/>
                    </a:lnTo>
                    <a:lnTo>
                      <a:pt x="285762" y="173990"/>
                    </a:lnTo>
                    <a:lnTo>
                      <a:pt x="286118" y="176530"/>
                    </a:lnTo>
                    <a:lnTo>
                      <a:pt x="286118" y="172720"/>
                    </a:lnTo>
                    <a:lnTo>
                      <a:pt x="284734" y="172720"/>
                    </a:lnTo>
                    <a:lnTo>
                      <a:pt x="284505" y="171450"/>
                    </a:lnTo>
                    <a:lnTo>
                      <a:pt x="286169" y="171450"/>
                    </a:lnTo>
                    <a:lnTo>
                      <a:pt x="286740" y="172720"/>
                    </a:lnTo>
                    <a:lnTo>
                      <a:pt x="286740" y="170180"/>
                    </a:lnTo>
                    <a:lnTo>
                      <a:pt x="285673" y="170180"/>
                    </a:lnTo>
                    <a:lnTo>
                      <a:pt x="286575" y="167640"/>
                    </a:lnTo>
                    <a:lnTo>
                      <a:pt x="287832" y="167640"/>
                    </a:lnTo>
                    <a:lnTo>
                      <a:pt x="288315" y="168910"/>
                    </a:lnTo>
                    <a:lnTo>
                      <a:pt x="288315" y="162648"/>
                    </a:lnTo>
                    <a:lnTo>
                      <a:pt x="287248" y="159842"/>
                    </a:lnTo>
                    <a:lnTo>
                      <a:pt x="285242" y="153670"/>
                    </a:lnTo>
                    <a:lnTo>
                      <a:pt x="283845" y="144780"/>
                    </a:lnTo>
                    <a:lnTo>
                      <a:pt x="283222" y="142481"/>
                    </a:lnTo>
                    <a:lnTo>
                      <a:pt x="283121" y="141947"/>
                    </a:lnTo>
                    <a:lnTo>
                      <a:pt x="282371" y="135915"/>
                    </a:lnTo>
                    <a:lnTo>
                      <a:pt x="282257" y="133350"/>
                    </a:lnTo>
                    <a:lnTo>
                      <a:pt x="281698" y="128371"/>
                    </a:lnTo>
                    <a:lnTo>
                      <a:pt x="281813" y="127787"/>
                    </a:lnTo>
                    <a:lnTo>
                      <a:pt x="282397" y="125730"/>
                    </a:lnTo>
                    <a:lnTo>
                      <a:pt x="282613" y="120650"/>
                    </a:lnTo>
                    <a:lnTo>
                      <a:pt x="282714" y="119291"/>
                    </a:lnTo>
                    <a:lnTo>
                      <a:pt x="284238" y="115570"/>
                    </a:lnTo>
                    <a:lnTo>
                      <a:pt x="285127" y="109220"/>
                    </a:lnTo>
                    <a:lnTo>
                      <a:pt x="285953" y="107950"/>
                    </a:lnTo>
                    <a:lnTo>
                      <a:pt x="286829" y="105410"/>
                    </a:lnTo>
                    <a:lnTo>
                      <a:pt x="287312" y="105410"/>
                    </a:lnTo>
                    <a:lnTo>
                      <a:pt x="287616" y="104140"/>
                    </a:lnTo>
                    <a:lnTo>
                      <a:pt x="288315" y="101600"/>
                    </a:lnTo>
                    <a:lnTo>
                      <a:pt x="281571" y="101600"/>
                    </a:lnTo>
                    <a:lnTo>
                      <a:pt x="281571" y="109220"/>
                    </a:lnTo>
                    <a:lnTo>
                      <a:pt x="280898" y="113030"/>
                    </a:lnTo>
                    <a:lnTo>
                      <a:pt x="280390" y="115570"/>
                    </a:lnTo>
                    <a:lnTo>
                      <a:pt x="279247" y="115570"/>
                    </a:lnTo>
                    <a:lnTo>
                      <a:pt x="278904" y="114300"/>
                    </a:lnTo>
                    <a:lnTo>
                      <a:pt x="279717" y="110490"/>
                    </a:lnTo>
                    <a:lnTo>
                      <a:pt x="280339" y="109220"/>
                    </a:lnTo>
                    <a:lnTo>
                      <a:pt x="280962" y="107950"/>
                    </a:lnTo>
                    <a:lnTo>
                      <a:pt x="281254" y="107950"/>
                    </a:lnTo>
                    <a:lnTo>
                      <a:pt x="281571" y="109220"/>
                    </a:lnTo>
                    <a:lnTo>
                      <a:pt x="281571" y="101600"/>
                    </a:lnTo>
                    <a:lnTo>
                      <a:pt x="275043" y="101600"/>
                    </a:lnTo>
                    <a:lnTo>
                      <a:pt x="275475" y="102870"/>
                    </a:lnTo>
                    <a:lnTo>
                      <a:pt x="275018" y="104140"/>
                    </a:lnTo>
                    <a:lnTo>
                      <a:pt x="274447" y="104140"/>
                    </a:lnTo>
                    <a:lnTo>
                      <a:pt x="274447" y="109220"/>
                    </a:lnTo>
                    <a:lnTo>
                      <a:pt x="274396" y="110490"/>
                    </a:lnTo>
                    <a:lnTo>
                      <a:pt x="272948" y="110490"/>
                    </a:lnTo>
                    <a:lnTo>
                      <a:pt x="273062" y="109220"/>
                    </a:lnTo>
                    <a:lnTo>
                      <a:pt x="274447" y="109220"/>
                    </a:lnTo>
                    <a:lnTo>
                      <a:pt x="274447" y="104140"/>
                    </a:lnTo>
                    <a:lnTo>
                      <a:pt x="273037" y="104140"/>
                    </a:lnTo>
                    <a:lnTo>
                      <a:pt x="272973" y="101600"/>
                    </a:lnTo>
                    <a:lnTo>
                      <a:pt x="275043" y="101600"/>
                    </a:lnTo>
                    <a:lnTo>
                      <a:pt x="288315" y="101587"/>
                    </a:lnTo>
                    <a:lnTo>
                      <a:pt x="288988" y="100330"/>
                    </a:lnTo>
                    <a:lnTo>
                      <a:pt x="289217" y="99060"/>
                    </a:lnTo>
                    <a:lnTo>
                      <a:pt x="289699" y="96520"/>
                    </a:lnTo>
                    <a:lnTo>
                      <a:pt x="291820" y="96520"/>
                    </a:lnTo>
                    <a:lnTo>
                      <a:pt x="291820" y="92710"/>
                    </a:lnTo>
                    <a:lnTo>
                      <a:pt x="294259" y="92710"/>
                    </a:lnTo>
                    <a:lnTo>
                      <a:pt x="294538" y="93980"/>
                    </a:lnTo>
                    <a:lnTo>
                      <a:pt x="295605" y="95250"/>
                    </a:lnTo>
                    <a:lnTo>
                      <a:pt x="295173" y="96520"/>
                    </a:lnTo>
                    <a:lnTo>
                      <a:pt x="292442" y="96520"/>
                    </a:lnTo>
                    <a:lnTo>
                      <a:pt x="293801" y="97790"/>
                    </a:lnTo>
                    <a:lnTo>
                      <a:pt x="293433" y="99060"/>
                    </a:lnTo>
                    <a:lnTo>
                      <a:pt x="291261" y="100330"/>
                    </a:lnTo>
                    <a:lnTo>
                      <a:pt x="289902" y="100330"/>
                    </a:lnTo>
                    <a:lnTo>
                      <a:pt x="292100" y="101587"/>
                    </a:lnTo>
                    <a:lnTo>
                      <a:pt x="291985" y="102019"/>
                    </a:lnTo>
                    <a:lnTo>
                      <a:pt x="290957" y="105410"/>
                    </a:lnTo>
                    <a:lnTo>
                      <a:pt x="289852" y="105410"/>
                    </a:lnTo>
                    <a:lnTo>
                      <a:pt x="290918" y="106680"/>
                    </a:lnTo>
                    <a:lnTo>
                      <a:pt x="289966" y="110490"/>
                    </a:lnTo>
                    <a:lnTo>
                      <a:pt x="288658" y="114300"/>
                    </a:lnTo>
                    <a:lnTo>
                      <a:pt x="287934" y="121627"/>
                    </a:lnTo>
                    <a:lnTo>
                      <a:pt x="287705" y="124460"/>
                    </a:lnTo>
                    <a:lnTo>
                      <a:pt x="287350" y="127000"/>
                    </a:lnTo>
                    <a:lnTo>
                      <a:pt x="287235" y="128371"/>
                    </a:lnTo>
                    <a:lnTo>
                      <a:pt x="287858" y="129540"/>
                    </a:lnTo>
                    <a:lnTo>
                      <a:pt x="288150" y="132080"/>
                    </a:lnTo>
                    <a:lnTo>
                      <a:pt x="288836" y="132080"/>
                    </a:lnTo>
                    <a:lnTo>
                      <a:pt x="288848" y="129476"/>
                    </a:lnTo>
                    <a:lnTo>
                      <a:pt x="289052" y="128371"/>
                    </a:lnTo>
                    <a:lnTo>
                      <a:pt x="288963" y="127787"/>
                    </a:lnTo>
                    <a:lnTo>
                      <a:pt x="288455" y="125730"/>
                    </a:lnTo>
                    <a:lnTo>
                      <a:pt x="288632" y="124460"/>
                    </a:lnTo>
                    <a:lnTo>
                      <a:pt x="289687" y="121920"/>
                    </a:lnTo>
                    <a:lnTo>
                      <a:pt x="289306" y="119380"/>
                    </a:lnTo>
                    <a:lnTo>
                      <a:pt x="289725" y="117640"/>
                    </a:lnTo>
                    <a:lnTo>
                      <a:pt x="290449" y="114300"/>
                    </a:lnTo>
                    <a:lnTo>
                      <a:pt x="291261" y="111760"/>
                    </a:lnTo>
                    <a:lnTo>
                      <a:pt x="291934" y="107950"/>
                    </a:lnTo>
                    <a:lnTo>
                      <a:pt x="292519" y="107950"/>
                    </a:lnTo>
                    <a:lnTo>
                      <a:pt x="293852" y="106680"/>
                    </a:lnTo>
                    <a:lnTo>
                      <a:pt x="293039" y="105397"/>
                    </a:lnTo>
                    <a:lnTo>
                      <a:pt x="292404" y="104140"/>
                    </a:lnTo>
                    <a:lnTo>
                      <a:pt x="293738" y="102870"/>
                    </a:lnTo>
                    <a:lnTo>
                      <a:pt x="296113" y="102870"/>
                    </a:lnTo>
                    <a:lnTo>
                      <a:pt x="297408" y="104140"/>
                    </a:lnTo>
                    <a:lnTo>
                      <a:pt x="295033" y="107899"/>
                    </a:lnTo>
                    <a:lnTo>
                      <a:pt x="295122" y="109220"/>
                    </a:lnTo>
                    <a:lnTo>
                      <a:pt x="295160" y="111760"/>
                    </a:lnTo>
                    <a:lnTo>
                      <a:pt x="294919" y="115570"/>
                    </a:lnTo>
                    <a:lnTo>
                      <a:pt x="293255" y="118097"/>
                    </a:lnTo>
                    <a:lnTo>
                      <a:pt x="293458" y="120650"/>
                    </a:lnTo>
                    <a:lnTo>
                      <a:pt x="295846" y="119380"/>
                    </a:lnTo>
                    <a:lnTo>
                      <a:pt x="294640" y="118110"/>
                    </a:lnTo>
                    <a:lnTo>
                      <a:pt x="295795" y="116840"/>
                    </a:lnTo>
                    <a:lnTo>
                      <a:pt x="296545" y="115570"/>
                    </a:lnTo>
                    <a:lnTo>
                      <a:pt x="299389" y="115570"/>
                    </a:lnTo>
                    <a:lnTo>
                      <a:pt x="296303" y="114300"/>
                    </a:lnTo>
                    <a:lnTo>
                      <a:pt x="295960" y="113030"/>
                    </a:lnTo>
                    <a:lnTo>
                      <a:pt x="297599" y="109220"/>
                    </a:lnTo>
                    <a:lnTo>
                      <a:pt x="299377" y="110490"/>
                    </a:lnTo>
                    <a:lnTo>
                      <a:pt x="299593" y="109220"/>
                    </a:lnTo>
                    <a:lnTo>
                      <a:pt x="297840" y="109220"/>
                    </a:lnTo>
                    <a:lnTo>
                      <a:pt x="297383" y="107950"/>
                    </a:lnTo>
                    <a:lnTo>
                      <a:pt x="297649" y="106680"/>
                    </a:lnTo>
                    <a:lnTo>
                      <a:pt x="298081" y="106680"/>
                    </a:lnTo>
                    <a:lnTo>
                      <a:pt x="298754" y="104140"/>
                    </a:lnTo>
                    <a:lnTo>
                      <a:pt x="299072" y="104140"/>
                    </a:lnTo>
                    <a:lnTo>
                      <a:pt x="299466" y="101600"/>
                    </a:lnTo>
                    <a:lnTo>
                      <a:pt x="300329" y="101600"/>
                    </a:lnTo>
                    <a:lnTo>
                      <a:pt x="299250" y="99060"/>
                    </a:lnTo>
                    <a:lnTo>
                      <a:pt x="299834" y="97790"/>
                    </a:lnTo>
                    <a:lnTo>
                      <a:pt x="302729" y="97790"/>
                    </a:lnTo>
                    <a:lnTo>
                      <a:pt x="304292" y="100330"/>
                    </a:lnTo>
                    <a:lnTo>
                      <a:pt x="303949" y="101600"/>
                    </a:lnTo>
                    <a:lnTo>
                      <a:pt x="300888" y="101600"/>
                    </a:lnTo>
                    <a:lnTo>
                      <a:pt x="300824" y="102870"/>
                    </a:lnTo>
                    <a:lnTo>
                      <a:pt x="302463" y="104140"/>
                    </a:lnTo>
                    <a:lnTo>
                      <a:pt x="302298" y="105397"/>
                    </a:lnTo>
                    <a:lnTo>
                      <a:pt x="301599" y="106680"/>
                    </a:lnTo>
                    <a:lnTo>
                      <a:pt x="300494" y="106680"/>
                    </a:lnTo>
                    <a:lnTo>
                      <a:pt x="301599" y="109220"/>
                    </a:lnTo>
                    <a:lnTo>
                      <a:pt x="301307" y="110490"/>
                    </a:lnTo>
                    <a:lnTo>
                      <a:pt x="299377" y="110490"/>
                    </a:lnTo>
                    <a:lnTo>
                      <a:pt x="300520" y="111760"/>
                    </a:lnTo>
                    <a:lnTo>
                      <a:pt x="299389" y="115570"/>
                    </a:lnTo>
                    <a:lnTo>
                      <a:pt x="299300" y="123190"/>
                    </a:lnTo>
                    <a:lnTo>
                      <a:pt x="299974" y="123190"/>
                    </a:lnTo>
                    <a:lnTo>
                      <a:pt x="301002" y="120650"/>
                    </a:lnTo>
                    <a:lnTo>
                      <a:pt x="304088" y="123151"/>
                    </a:lnTo>
                    <a:lnTo>
                      <a:pt x="305676" y="125730"/>
                    </a:lnTo>
                    <a:lnTo>
                      <a:pt x="305612" y="127000"/>
                    </a:lnTo>
                    <a:lnTo>
                      <a:pt x="305511" y="128371"/>
                    </a:lnTo>
                    <a:lnTo>
                      <a:pt x="305092" y="129476"/>
                    </a:lnTo>
                    <a:lnTo>
                      <a:pt x="305193" y="130810"/>
                    </a:lnTo>
                    <a:lnTo>
                      <a:pt x="305320" y="132080"/>
                    </a:lnTo>
                    <a:lnTo>
                      <a:pt x="303758" y="132080"/>
                    </a:lnTo>
                    <a:lnTo>
                      <a:pt x="303860" y="133350"/>
                    </a:lnTo>
                    <a:lnTo>
                      <a:pt x="302590" y="133350"/>
                    </a:lnTo>
                    <a:lnTo>
                      <a:pt x="301459" y="132080"/>
                    </a:lnTo>
                    <a:lnTo>
                      <a:pt x="300316" y="132080"/>
                    </a:lnTo>
                    <a:lnTo>
                      <a:pt x="301002" y="133350"/>
                    </a:lnTo>
                    <a:lnTo>
                      <a:pt x="301396" y="134620"/>
                    </a:lnTo>
                    <a:lnTo>
                      <a:pt x="303860" y="134620"/>
                    </a:lnTo>
                    <a:lnTo>
                      <a:pt x="304368" y="135915"/>
                    </a:lnTo>
                    <a:lnTo>
                      <a:pt x="305282" y="137160"/>
                    </a:lnTo>
                    <a:lnTo>
                      <a:pt x="303110" y="137718"/>
                    </a:lnTo>
                    <a:lnTo>
                      <a:pt x="303911" y="138430"/>
                    </a:lnTo>
                    <a:lnTo>
                      <a:pt x="305384" y="140970"/>
                    </a:lnTo>
                    <a:lnTo>
                      <a:pt x="305777" y="140970"/>
                    </a:lnTo>
                    <a:lnTo>
                      <a:pt x="305562" y="142240"/>
                    </a:lnTo>
                    <a:lnTo>
                      <a:pt x="301929" y="142240"/>
                    </a:lnTo>
                    <a:lnTo>
                      <a:pt x="306247" y="144780"/>
                    </a:lnTo>
                    <a:lnTo>
                      <a:pt x="305663" y="146050"/>
                    </a:lnTo>
                    <a:lnTo>
                      <a:pt x="300977" y="148590"/>
                    </a:lnTo>
                    <a:lnTo>
                      <a:pt x="301523" y="148590"/>
                    </a:lnTo>
                    <a:lnTo>
                      <a:pt x="301815" y="149860"/>
                    </a:lnTo>
                    <a:lnTo>
                      <a:pt x="303225" y="148590"/>
                    </a:lnTo>
                    <a:lnTo>
                      <a:pt x="303606" y="148590"/>
                    </a:lnTo>
                    <a:lnTo>
                      <a:pt x="305358" y="147320"/>
                    </a:lnTo>
                    <a:lnTo>
                      <a:pt x="306031" y="147320"/>
                    </a:lnTo>
                    <a:lnTo>
                      <a:pt x="306438" y="151130"/>
                    </a:lnTo>
                    <a:lnTo>
                      <a:pt x="306527" y="152400"/>
                    </a:lnTo>
                    <a:lnTo>
                      <a:pt x="306666" y="153670"/>
                    </a:lnTo>
                    <a:lnTo>
                      <a:pt x="303898" y="154940"/>
                    </a:lnTo>
                    <a:lnTo>
                      <a:pt x="308673" y="154940"/>
                    </a:lnTo>
                    <a:lnTo>
                      <a:pt x="308394" y="157480"/>
                    </a:lnTo>
                    <a:lnTo>
                      <a:pt x="306222" y="157480"/>
                    </a:lnTo>
                    <a:lnTo>
                      <a:pt x="309524" y="160020"/>
                    </a:lnTo>
                    <a:lnTo>
                      <a:pt x="307467" y="161290"/>
                    </a:lnTo>
                    <a:lnTo>
                      <a:pt x="306324" y="161290"/>
                    </a:lnTo>
                    <a:lnTo>
                      <a:pt x="307301" y="162560"/>
                    </a:lnTo>
                    <a:lnTo>
                      <a:pt x="308419" y="162560"/>
                    </a:lnTo>
                    <a:lnTo>
                      <a:pt x="309346" y="161290"/>
                    </a:lnTo>
                    <a:lnTo>
                      <a:pt x="311048" y="161290"/>
                    </a:lnTo>
                    <a:lnTo>
                      <a:pt x="312928" y="162560"/>
                    </a:lnTo>
                    <a:lnTo>
                      <a:pt x="314642" y="161290"/>
                    </a:lnTo>
                    <a:lnTo>
                      <a:pt x="314134" y="162560"/>
                    </a:lnTo>
                    <a:lnTo>
                      <a:pt x="314375" y="163830"/>
                    </a:lnTo>
                    <a:lnTo>
                      <a:pt x="315747" y="165100"/>
                    </a:lnTo>
                    <a:lnTo>
                      <a:pt x="313778" y="166370"/>
                    </a:lnTo>
                    <a:lnTo>
                      <a:pt x="311111" y="163830"/>
                    </a:lnTo>
                    <a:lnTo>
                      <a:pt x="310603" y="166370"/>
                    </a:lnTo>
                    <a:lnTo>
                      <a:pt x="315887" y="167640"/>
                    </a:lnTo>
                    <a:lnTo>
                      <a:pt x="316738" y="166370"/>
                    </a:lnTo>
                    <a:lnTo>
                      <a:pt x="317538" y="166370"/>
                    </a:lnTo>
                    <a:lnTo>
                      <a:pt x="318185" y="167640"/>
                    </a:lnTo>
                    <a:lnTo>
                      <a:pt x="316064" y="167640"/>
                    </a:lnTo>
                    <a:lnTo>
                      <a:pt x="316445" y="168910"/>
                    </a:lnTo>
                    <a:lnTo>
                      <a:pt x="313410" y="168910"/>
                    </a:lnTo>
                    <a:lnTo>
                      <a:pt x="314350" y="170180"/>
                    </a:lnTo>
                    <a:lnTo>
                      <a:pt x="315429" y="171450"/>
                    </a:lnTo>
                    <a:lnTo>
                      <a:pt x="316966" y="171450"/>
                    </a:lnTo>
                    <a:lnTo>
                      <a:pt x="315353" y="170180"/>
                    </a:lnTo>
                    <a:lnTo>
                      <a:pt x="317563" y="168910"/>
                    </a:lnTo>
                    <a:lnTo>
                      <a:pt x="318058" y="168910"/>
                    </a:lnTo>
                    <a:lnTo>
                      <a:pt x="320560" y="170180"/>
                    </a:lnTo>
                    <a:lnTo>
                      <a:pt x="319011" y="171450"/>
                    </a:lnTo>
                    <a:lnTo>
                      <a:pt x="322287" y="172720"/>
                    </a:lnTo>
                    <a:lnTo>
                      <a:pt x="322427" y="173990"/>
                    </a:lnTo>
                    <a:lnTo>
                      <a:pt x="321462" y="175260"/>
                    </a:lnTo>
                    <a:lnTo>
                      <a:pt x="320814" y="173990"/>
                    </a:lnTo>
                    <a:lnTo>
                      <a:pt x="319443" y="172720"/>
                    </a:lnTo>
                    <a:lnTo>
                      <a:pt x="318477" y="172720"/>
                    </a:lnTo>
                    <a:lnTo>
                      <a:pt x="317601" y="171450"/>
                    </a:lnTo>
                    <a:lnTo>
                      <a:pt x="317093" y="172720"/>
                    </a:lnTo>
                    <a:lnTo>
                      <a:pt x="318376" y="173990"/>
                    </a:lnTo>
                    <a:lnTo>
                      <a:pt x="318541" y="175260"/>
                    </a:lnTo>
                    <a:lnTo>
                      <a:pt x="321398" y="175260"/>
                    </a:lnTo>
                    <a:lnTo>
                      <a:pt x="323316" y="176530"/>
                    </a:lnTo>
                    <a:lnTo>
                      <a:pt x="325628" y="177800"/>
                    </a:lnTo>
                    <a:lnTo>
                      <a:pt x="324700" y="178549"/>
                    </a:lnTo>
                    <a:lnTo>
                      <a:pt x="327253" y="179070"/>
                    </a:lnTo>
                    <a:lnTo>
                      <a:pt x="327609" y="180340"/>
                    </a:lnTo>
                    <a:lnTo>
                      <a:pt x="327977" y="180340"/>
                    </a:lnTo>
                    <a:lnTo>
                      <a:pt x="328701" y="182880"/>
                    </a:lnTo>
                    <a:lnTo>
                      <a:pt x="328485" y="182880"/>
                    </a:lnTo>
                    <a:lnTo>
                      <a:pt x="329666" y="184150"/>
                    </a:lnTo>
                    <a:lnTo>
                      <a:pt x="330593" y="185343"/>
                    </a:lnTo>
                    <a:lnTo>
                      <a:pt x="330631" y="186690"/>
                    </a:lnTo>
                    <a:lnTo>
                      <a:pt x="327202" y="186690"/>
                    </a:lnTo>
                    <a:lnTo>
                      <a:pt x="331787" y="190500"/>
                    </a:lnTo>
                    <a:lnTo>
                      <a:pt x="328561" y="190500"/>
                    </a:lnTo>
                    <a:lnTo>
                      <a:pt x="330415" y="191846"/>
                    </a:lnTo>
                    <a:lnTo>
                      <a:pt x="332117" y="193040"/>
                    </a:lnTo>
                    <a:lnTo>
                      <a:pt x="331800" y="191770"/>
                    </a:lnTo>
                    <a:lnTo>
                      <a:pt x="334086" y="191770"/>
                    </a:lnTo>
                    <a:lnTo>
                      <a:pt x="333222" y="190500"/>
                    </a:lnTo>
                    <a:lnTo>
                      <a:pt x="332473" y="189230"/>
                    </a:lnTo>
                    <a:lnTo>
                      <a:pt x="334581" y="187960"/>
                    </a:lnTo>
                    <a:lnTo>
                      <a:pt x="336473" y="190500"/>
                    </a:lnTo>
                    <a:lnTo>
                      <a:pt x="336105" y="190500"/>
                    </a:lnTo>
                    <a:lnTo>
                      <a:pt x="335749" y="191770"/>
                    </a:lnTo>
                    <a:lnTo>
                      <a:pt x="335127" y="191770"/>
                    </a:lnTo>
                    <a:lnTo>
                      <a:pt x="337477" y="194310"/>
                    </a:lnTo>
                    <a:lnTo>
                      <a:pt x="335534" y="195580"/>
                    </a:lnTo>
                    <a:lnTo>
                      <a:pt x="336283" y="196850"/>
                    </a:lnTo>
                    <a:lnTo>
                      <a:pt x="337591" y="196850"/>
                    </a:lnTo>
                    <a:lnTo>
                      <a:pt x="337210" y="198120"/>
                    </a:lnTo>
                    <a:lnTo>
                      <a:pt x="332676" y="198120"/>
                    </a:lnTo>
                    <a:lnTo>
                      <a:pt x="333844" y="199390"/>
                    </a:lnTo>
                    <a:lnTo>
                      <a:pt x="335330" y="200660"/>
                    </a:lnTo>
                    <a:lnTo>
                      <a:pt x="335851" y="200660"/>
                    </a:lnTo>
                    <a:lnTo>
                      <a:pt x="335267" y="201930"/>
                    </a:lnTo>
                    <a:lnTo>
                      <a:pt x="330149" y="201930"/>
                    </a:lnTo>
                    <a:lnTo>
                      <a:pt x="328764" y="200660"/>
                    </a:lnTo>
                    <a:lnTo>
                      <a:pt x="328536" y="199390"/>
                    </a:lnTo>
                    <a:lnTo>
                      <a:pt x="327748" y="199390"/>
                    </a:lnTo>
                    <a:lnTo>
                      <a:pt x="327469" y="201930"/>
                    </a:lnTo>
                    <a:lnTo>
                      <a:pt x="328955" y="201930"/>
                    </a:lnTo>
                    <a:lnTo>
                      <a:pt x="332282" y="203225"/>
                    </a:lnTo>
                    <a:lnTo>
                      <a:pt x="334098" y="204470"/>
                    </a:lnTo>
                    <a:lnTo>
                      <a:pt x="334784" y="204470"/>
                    </a:lnTo>
                    <a:lnTo>
                      <a:pt x="333921" y="205740"/>
                    </a:lnTo>
                    <a:lnTo>
                      <a:pt x="330390" y="205740"/>
                    </a:lnTo>
                    <a:lnTo>
                      <a:pt x="332105" y="208280"/>
                    </a:lnTo>
                    <a:lnTo>
                      <a:pt x="330009" y="209410"/>
                    </a:lnTo>
                    <a:lnTo>
                      <a:pt x="332536" y="210820"/>
                    </a:lnTo>
                    <a:lnTo>
                      <a:pt x="332790" y="210820"/>
                    </a:lnTo>
                    <a:lnTo>
                      <a:pt x="332778" y="209550"/>
                    </a:lnTo>
                    <a:lnTo>
                      <a:pt x="334022" y="210820"/>
                    </a:lnTo>
                    <a:lnTo>
                      <a:pt x="334340" y="210820"/>
                    </a:lnTo>
                    <a:lnTo>
                      <a:pt x="334441" y="212090"/>
                    </a:lnTo>
                    <a:lnTo>
                      <a:pt x="332473" y="210820"/>
                    </a:lnTo>
                    <a:lnTo>
                      <a:pt x="333184" y="213360"/>
                    </a:lnTo>
                    <a:lnTo>
                      <a:pt x="332613" y="213360"/>
                    </a:lnTo>
                    <a:lnTo>
                      <a:pt x="334873" y="214630"/>
                    </a:lnTo>
                    <a:lnTo>
                      <a:pt x="336588" y="214630"/>
                    </a:lnTo>
                    <a:lnTo>
                      <a:pt x="335610" y="212090"/>
                    </a:lnTo>
                    <a:lnTo>
                      <a:pt x="336677" y="212090"/>
                    </a:lnTo>
                    <a:lnTo>
                      <a:pt x="337045" y="211112"/>
                    </a:lnTo>
                    <a:lnTo>
                      <a:pt x="337070" y="210553"/>
                    </a:lnTo>
                    <a:lnTo>
                      <a:pt x="336765" y="209550"/>
                    </a:lnTo>
                    <a:lnTo>
                      <a:pt x="337324" y="208280"/>
                    </a:lnTo>
                    <a:lnTo>
                      <a:pt x="340563" y="208280"/>
                    </a:lnTo>
                    <a:lnTo>
                      <a:pt x="340067" y="209550"/>
                    </a:lnTo>
                    <a:lnTo>
                      <a:pt x="340474" y="209550"/>
                    </a:lnTo>
                    <a:lnTo>
                      <a:pt x="342023" y="209550"/>
                    </a:lnTo>
                    <a:lnTo>
                      <a:pt x="342023" y="213360"/>
                    </a:lnTo>
                    <a:lnTo>
                      <a:pt x="340525" y="213360"/>
                    </a:lnTo>
                    <a:lnTo>
                      <a:pt x="340474" y="209550"/>
                    </a:lnTo>
                    <a:lnTo>
                      <a:pt x="339140" y="210820"/>
                    </a:lnTo>
                    <a:lnTo>
                      <a:pt x="337553" y="210820"/>
                    </a:lnTo>
                    <a:lnTo>
                      <a:pt x="338074" y="212090"/>
                    </a:lnTo>
                    <a:lnTo>
                      <a:pt x="339521" y="213360"/>
                    </a:lnTo>
                    <a:lnTo>
                      <a:pt x="338810" y="214630"/>
                    </a:lnTo>
                    <a:lnTo>
                      <a:pt x="337273" y="214630"/>
                    </a:lnTo>
                    <a:lnTo>
                      <a:pt x="341020" y="217170"/>
                    </a:lnTo>
                    <a:lnTo>
                      <a:pt x="341985" y="218440"/>
                    </a:lnTo>
                    <a:lnTo>
                      <a:pt x="341985" y="220980"/>
                    </a:lnTo>
                    <a:lnTo>
                      <a:pt x="340575" y="219710"/>
                    </a:lnTo>
                    <a:lnTo>
                      <a:pt x="339356" y="219710"/>
                    </a:lnTo>
                    <a:lnTo>
                      <a:pt x="338404" y="218973"/>
                    </a:lnTo>
                    <a:lnTo>
                      <a:pt x="338404" y="222250"/>
                    </a:lnTo>
                    <a:lnTo>
                      <a:pt x="338023" y="223520"/>
                    </a:lnTo>
                    <a:lnTo>
                      <a:pt x="336677" y="222250"/>
                    </a:lnTo>
                    <a:lnTo>
                      <a:pt x="338404" y="222250"/>
                    </a:lnTo>
                    <a:lnTo>
                      <a:pt x="338404" y="218973"/>
                    </a:lnTo>
                    <a:lnTo>
                      <a:pt x="337731" y="218440"/>
                    </a:lnTo>
                    <a:lnTo>
                      <a:pt x="337045" y="217170"/>
                    </a:lnTo>
                    <a:lnTo>
                      <a:pt x="336092" y="217170"/>
                    </a:lnTo>
                    <a:lnTo>
                      <a:pt x="336588" y="219710"/>
                    </a:lnTo>
                    <a:lnTo>
                      <a:pt x="334429" y="220980"/>
                    </a:lnTo>
                    <a:lnTo>
                      <a:pt x="332701" y="220980"/>
                    </a:lnTo>
                    <a:lnTo>
                      <a:pt x="335280" y="222250"/>
                    </a:lnTo>
                    <a:lnTo>
                      <a:pt x="336105" y="223520"/>
                    </a:lnTo>
                    <a:lnTo>
                      <a:pt x="337058" y="223520"/>
                    </a:lnTo>
                    <a:lnTo>
                      <a:pt x="335483" y="224790"/>
                    </a:lnTo>
                    <a:lnTo>
                      <a:pt x="334632" y="224790"/>
                    </a:lnTo>
                    <a:lnTo>
                      <a:pt x="336842" y="227330"/>
                    </a:lnTo>
                    <a:lnTo>
                      <a:pt x="337553" y="227330"/>
                    </a:lnTo>
                    <a:lnTo>
                      <a:pt x="338797" y="226060"/>
                    </a:lnTo>
                    <a:lnTo>
                      <a:pt x="339839" y="227330"/>
                    </a:lnTo>
                    <a:lnTo>
                      <a:pt x="340067" y="227330"/>
                    </a:lnTo>
                    <a:lnTo>
                      <a:pt x="339242" y="231140"/>
                    </a:lnTo>
                    <a:lnTo>
                      <a:pt x="338505" y="231140"/>
                    </a:lnTo>
                    <a:lnTo>
                      <a:pt x="337515" y="229870"/>
                    </a:lnTo>
                    <a:lnTo>
                      <a:pt x="336994" y="228600"/>
                    </a:lnTo>
                    <a:lnTo>
                      <a:pt x="334632" y="228600"/>
                    </a:lnTo>
                    <a:lnTo>
                      <a:pt x="336943" y="231140"/>
                    </a:lnTo>
                    <a:lnTo>
                      <a:pt x="339826" y="232410"/>
                    </a:lnTo>
                    <a:lnTo>
                      <a:pt x="339191" y="234950"/>
                    </a:lnTo>
                    <a:lnTo>
                      <a:pt x="338620" y="236181"/>
                    </a:lnTo>
                    <a:lnTo>
                      <a:pt x="338556" y="237490"/>
                    </a:lnTo>
                    <a:lnTo>
                      <a:pt x="340131" y="237490"/>
                    </a:lnTo>
                    <a:lnTo>
                      <a:pt x="340258" y="233680"/>
                    </a:lnTo>
                    <a:lnTo>
                      <a:pt x="341185" y="233680"/>
                    </a:lnTo>
                    <a:lnTo>
                      <a:pt x="340334" y="232410"/>
                    </a:lnTo>
                    <a:lnTo>
                      <a:pt x="340321" y="231140"/>
                    </a:lnTo>
                    <a:lnTo>
                      <a:pt x="341058" y="229971"/>
                    </a:lnTo>
                    <a:lnTo>
                      <a:pt x="341058" y="227330"/>
                    </a:lnTo>
                    <a:lnTo>
                      <a:pt x="344004" y="229870"/>
                    </a:lnTo>
                    <a:lnTo>
                      <a:pt x="344258" y="229870"/>
                    </a:lnTo>
                    <a:lnTo>
                      <a:pt x="342836" y="227330"/>
                    </a:lnTo>
                    <a:lnTo>
                      <a:pt x="342544" y="227330"/>
                    </a:lnTo>
                    <a:lnTo>
                      <a:pt x="340321" y="226060"/>
                    </a:lnTo>
                    <a:lnTo>
                      <a:pt x="340004" y="224790"/>
                    </a:lnTo>
                    <a:lnTo>
                      <a:pt x="339928" y="222250"/>
                    </a:lnTo>
                    <a:lnTo>
                      <a:pt x="339788" y="220980"/>
                    </a:lnTo>
                    <a:lnTo>
                      <a:pt x="342265" y="222250"/>
                    </a:lnTo>
                    <a:lnTo>
                      <a:pt x="343484" y="223520"/>
                    </a:lnTo>
                    <a:lnTo>
                      <a:pt x="343916" y="226060"/>
                    </a:lnTo>
                    <a:lnTo>
                      <a:pt x="344500" y="226060"/>
                    </a:lnTo>
                    <a:lnTo>
                      <a:pt x="344500" y="223520"/>
                    </a:lnTo>
                    <a:lnTo>
                      <a:pt x="344830" y="222250"/>
                    </a:lnTo>
                    <a:lnTo>
                      <a:pt x="344004" y="219710"/>
                    </a:lnTo>
                    <a:lnTo>
                      <a:pt x="342849" y="218440"/>
                    </a:lnTo>
                    <a:lnTo>
                      <a:pt x="341998" y="215900"/>
                    </a:lnTo>
                    <a:lnTo>
                      <a:pt x="343598" y="215900"/>
                    </a:lnTo>
                    <a:lnTo>
                      <a:pt x="344970" y="217170"/>
                    </a:lnTo>
                    <a:lnTo>
                      <a:pt x="346176" y="222224"/>
                    </a:lnTo>
                    <a:lnTo>
                      <a:pt x="346341" y="224332"/>
                    </a:lnTo>
                    <a:lnTo>
                      <a:pt x="346456" y="226199"/>
                    </a:lnTo>
                    <a:lnTo>
                      <a:pt x="345846" y="229870"/>
                    </a:lnTo>
                    <a:lnTo>
                      <a:pt x="345071" y="231140"/>
                    </a:lnTo>
                    <a:lnTo>
                      <a:pt x="344487" y="232410"/>
                    </a:lnTo>
                    <a:lnTo>
                      <a:pt x="343052" y="231140"/>
                    </a:lnTo>
                    <a:lnTo>
                      <a:pt x="341210" y="229971"/>
                    </a:lnTo>
                    <a:lnTo>
                      <a:pt x="344678" y="233680"/>
                    </a:lnTo>
                    <a:lnTo>
                      <a:pt x="346532" y="233680"/>
                    </a:lnTo>
                    <a:lnTo>
                      <a:pt x="347243" y="232410"/>
                    </a:lnTo>
                    <a:lnTo>
                      <a:pt x="348538" y="234950"/>
                    </a:lnTo>
                    <a:lnTo>
                      <a:pt x="349567" y="241300"/>
                    </a:lnTo>
                    <a:lnTo>
                      <a:pt x="349250" y="242023"/>
                    </a:lnTo>
                    <a:lnTo>
                      <a:pt x="349250" y="265430"/>
                    </a:lnTo>
                    <a:lnTo>
                      <a:pt x="348310" y="265430"/>
                    </a:lnTo>
                    <a:lnTo>
                      <a:pt x="348551" y="264160"/>
                    </a:lnTo>
                    <a:lnTo>
                      <a:pt x="348945" y="264160"/>
                    </a:lnTo>
                    <a:lnTo>
                      <a:pt x="349250" y="265430"/>
                    </a:lnTo>
                    <a:lnTo>
                      <a:pt x="349250" y="242023"/>
                    </a:lnTo>
                    <a:lnTo>
                      <a:pt x="349008" y="242570"/>
                    </a:lnTo>
                    <a:lnTo>
                      <a:pt x="348500" y="242570"/>
                    </a:lnTo>
                    <a:lnTo>
                      <a:pt x="348500" y="261620"/>
                    </a:lnTo>
                    <a:lnTo>
                      <a:pt x="347891" y="262890"/>
                    </a:lnTo>
                    <a:lnTo>
                      <a:pt x="346811" y="262890"/>
                    </a:lnTo>
                    <a:lnTo>
                      <a:pt x="346811" y="267970"/>
                    </a:lnTo>
                    <a:lnTo>
                      <a:pt x="346646" y="267970"/>
                    </a:lnTo>
                    <a:lnTo>
                      <a:pt x="346646" y="273050"/>
                    </a:lnTo>
                    <a:lnTo>
                      <a:pt x="344995" y="273050"/>
                    </a:lnTo>
                    <a:lnTo>
                      <a:pt x="345008" y="271780"/>
                    </a:lnTo>
                    <a:lnTo>
                      <a:pt x="345554" y="271780"/>
                    </a:lnTo>
                    <a:lnTo>
                      <a:pt x="346646" y="273050"/>
                    </a:lnTo>
                    <a:lnTo>
                      <a:pt x="346646" y="267970"/>
                    </a:lnTo>
                    <a:lnTo>
                      <a:pt x="345135" y="267970"/>
                    </a:lnTo>
                    <a:lnTo>
                      <a:pt x="346405" y="266700"/>
                    </a:lnTo>
                    <a:lnTo>
                      <a:pt x="346811" y="267970"/>
                    </a:lnTo>
                    <a:lnTo>
                      <a:pt x="346811" y="262890"/>
                    </a:lnTo>
                    <a:lnTo>
                      <a:pt x="345719" y="262890"/>
                    </a:lnTo>
                    <a:lnTo>
                      <a:pt x="345617" y="261620"/>
                    </a:lnTo>
                    <a:lnTo>
                      <a:pt x="345528" y="260350"/>
                    </a:lnTo>
                    <a:lnTo>
                      <a:pt x="348500" y="261620"/>
                    </a:lnTo>
                    <a:lnTo>
                      <a:pt x="348500" y="242570"/>
                    </a:lnTo>
                    <a:lnTo>
                      <a:pt x="347764" y="242570"/>
                    </a:lnTo>
                    <a:lnTo>
                      <a:pt x="346494" y="241439"/>
                    </a:lnTo>
                    <a:lnTo>
                      <a:pt x="346494" y="257721"/>
                    </a:lnTo>
                    <a:lnTo>
                      <a:pt x="346481" y="258191"/>
                    </a:lnTo>
                    <a:lnTo>
                      <a:pt x="346290" y="259080"/>
                    </a:lnTo>
                    <a:lnTo>
                      <a:pt x="345389" y="260350"/>
                    </a:lnTo>
                    <a:lnTo>
                      <a:pt x="344627" y="259080"/>
                    </a:lnTo>
                    <a:lnTo>
                      <a:pt x="345046" y="257810"/>
                    </a:lnTo>
                    <a:lnTo>
                      <a:pt x="345465" y="256540"/>
                    </a:lnTo>
                    <a:lnTo>
                      <a:pt x="346494" y="257721"/>
                    </a:lnTo>
                    <a:lnTo>
                      <a:pt x="346494" y="241439"/>
                    </a:lnTo>
                    <a:lnTo>
                      <a:pt x="346341" y="241300"/>
                    </a:lnTo>
                    <a:lnTo>
                      <a:pt x="346087" y="237490"/>
                    </a:lnTo>
                    <a:lnTo>
                      <a:pt x="345821" y="234950"/>
                    </a:lnTo>
                    <a:lnTo>
                      <a:pt x="344068" y="234950"/>
                    </a:lnTo>
                    <a:lnTo>
                      <a:pt x="342569" y="234950"/>
                    </a:lnTo>
                    <a:lnTo>
                      <a:pt x="344411" y="236220"/>
                    </a:lnTo>
                    <a:lnTo>
                      <a:pt x="344004" y="238760"/>
                    </a:lnTo>
                    <a:lnTo>
                      <a:pt x="341033" y="238760"/>
                    </a:lnTo>
                    <a:lnTo>
                      <a:pt x="341922" y="240030"/>
                    </a:lnTo>
                    <a:lnTo>
                      <a:pt x="344170" y="241300"/>
                    </a:lnTo>
                    <a:lnTo>
                      <a:pt x="344614" y="242570"/>
                    </a:lnTo>
                    <a:lnTo>
                      <a:pt x="344436" y="243255"/>
                    </a:lnTo>
                    <a:lnTo>
                      <a:pt x="344436" y="292100"/>
                    </a:lnTo>
                    <a:lnTo>
                      <a:pt x="343738" y="293370"/>
                    </a:lnTo>
                    <a:lnTo>
                      <a:pt x="342646" y="293370"/>
                    </a:lnTo>
                    <a:lnTo>
                      <a:pt x="342646" y="304800"/>
                    </a:lnTo>
                    <a:lnTo>
                      <a:pt x="341096" y="304800"/>
                    </a:lnTo>
                    <a:lnTo>
                      <a:pt x="340321" y="303530"/>
                    </a:lnTo>
                    <a:lnTo>
                      <a:pt x="341160" y="302260"/>
                    </a:lnTo>
                    <a:lnTo>
                      <a:pt x="342379" y="302260"/>
                    </a:lnTo>
                    <a:lnTo>
                      <a:pt x="342646" y="304800"/>
                    </a:lnTo>
                    <a:lnTo>
                      <a:pt x="342646" y="293370"/>
                    </a:lnTo>
                    <a:lnTo>
                      <a:pt x="342303" y="293370"/>
                    </a:lnTo>
                    <a:lnTo>
                      <a:pt x="342303" y="298450"/>
                    </a:lnTo>
                    <a:lnTo>
                      <a:pt x="342239" y="299720"/>
                    </a:lnTo>
                    <a:lnTo>
                      <a:pt x="340360" y="299720"/>
                    </a:lnTo>
                    <a:lnTo>
                      <a:pt x="340753" y="298450"/>
                    </a:lnTo>
                    <a:lnTo>
                      <a:pt x="342303" y="298450"/>
                    </a:lnTo>
                    <a:lnTo>
                      <a:pt x="342303" y="293370"/>
                    </a:lnTo>
                    <a:lnTo>
                      <a:pt x="341960" y="293370"/>
                    </a:lnTo>
                    <a:lnTo>
                      <a:pt x="342480" y="289560"/>
                    </a:lnTo>
                    <a:lnTo>
                      <a:pt x="343814" y="290830"/>
                    </a:lnTo>
                    <a:lnTo>
                      <a:pt x="344436" y="292100"/>
                    </a:lnTo>
                    <a:lnTo>
                      <a:pt x="344436" y="243255"/>
                    </a:lnTo>
                    <a:lnTo>
                      <a:pt x="344284" y="243840"/>
                    </a:lnTo>
                    <a:lnTo>
                      <a:pt x="342861" y="243840"/>
                    </a:lnTo>
                    <a:lnTo>
                      <a:pt x="342061" y="242570"/>
                    </a:lnTo>
                    <a:lnTo>
                      <a:pt x="339877" y="241300"/>
                    </a:lnTo>
                    <a:lnTo>
                      <a:pt x="338721" y="240030"/>
                    </a:lnTo>
                    <a:lnTo>
                      <a:pt x="339013" y="238760"/>
                    </a:lnTo>
                    <a:lnTo>
                      <a:pt x="337146" y="238760"/>
                    </a:lnTo>
                    <a:lnTo>
                      <a:pt x="333933" y="236220"/>
                    </a:lnTo>
                    <a:lnTo>
                      <a:pt x="335991" y="236220"/>
                    </a:lnTo>
                    <a:lnTo>
                      <a:pt x="325234" y="232410"/>
                    </a:lnTo>
                    <a:lnTo>
                      <a:pt x="325069" y="232410"/>
                    </a:lnTo>
                    <a:lnTo>
                      <a:pt x="325767" y="233680"/>
                    </a:lnTo>
                    <a:lnTo>
                      <a:pt x="328764" y="233680"/>
                    </a:lnTo>
                    <a:lnTo>
                      <a:pt x="331978" y="236220"/>
                    </a:lnTo>
                    <a:lnTo>
                      <a:pt x="332943" y="237490"/>
                    </a:lnTo>
                    <a:lnTo>
                      <a:pt x="334619" y="237490"/>
                    </a:lnTo>
                    <a:lnTo>
                      <a:pt x="335826" y="238760"/>
                    </a:lnTo>
                    <a:lnTo>
                      <a:pt x="335457" y="240030"/>
                    </a:lnTo>
                    <a:lnTo>
                      <a:pt x="335864" y="240030"/>
                    </a:lnTo>
                    <a:lnTo>
                      <a:pt x="336854" y="241300"/>
                    </a:lnTo>
                    <a:lnTo>
                      <a:pt x="337616" y="241300"/>
                    </a:lnTo>
                    <a:lnTo>
                      <a:pt x="338505" y="242570"/>
                    </a:lnTo>
                    <a:lnTo>
                      <a:pt x="339750" y="241300"/>
                    </a:lnTo>
                    <a:lnTo>
                      <a:pt x="340753" y="242570"/>
                    </a:lnTo>
                    <a:lnTo>
                      <a:pt x="342442" y="245110"/>
                    </a:lnTo>
                    <a:lnTo>
                      <a:pt x="343484" y="245110"/>
                    </a:lnTo>
                    <a:lnTo>
                      <a:pt x="344398" y="246380"/>
                    </a:lnTo>
                    <a:lnTo>
                      <a:pt x="343865" y="248920"/>
                    </a:lnTo>
                    <a:lnTo>
                      <a:pt x="343496" y="248640"/>
                    </a:lnTo>
                    <a:lnTo>
                      <a:pt x="343496" y="252730"/>
                    </a:lnTo>
                    <a:lnTo>
                      <a:pt x="343331" y="252603"/>
                    </a:lnTo>
                    <a:lnTo>
                      <a:pt x="343331" y="271780"/>
                    </a:lnTo>
                    <a:lnTo>
                      <a:pt x="341452" y="273050"/>
                    </a:lnTo>
                    <a:lnTo>
                      <a:pt x="339991" y="271780"/>
                    </a:lnTo>
                    <a:lnTo>
                      <a:pt x="338620" y="270510"/>
                    </a:lnTo>
                    <a:lnTo>
                      <a:pt x="337680" y="269240"/>
                    </a:lnTo>
                    <a:lnTo>
                      <a:pt x="336296" y="269240"/>
                    </a:lnTo>
                    <a:lnTo>
                      <a:pt x="335940" y="267970"/>
                    </a:lnTo>
                    <a:lnTo>
                      <a:pt x="339191" y="267970"/>
                    </a:lnTo>
                    <a:lnTo>
                      <a:pt x="341109" y="270510"/>
                    </a:lnTo>
                    <a:lnTo>
                      <a:pt x="343331" y="271780"/>
                    </a:lnTo>
                    <a:lnTo>
                      <a:pt x="343331" y="252603"/>
                    </a:lnTo>
                    <a:lnTo>
                      <a:pt x="341896" y="251460"/>
                    </a:lnTo>
                    <a:lnTo>
                      <a:pt x="343268" y="254000"/>
                    </a:lnTo>
                    <a:lnTo>
                      <a:pt x="341782" y="255270"/>
                    </a:lnTo>
                    <a:lnTo>
                      <a:pt x="342950" y="255270"/>
                    </a:lnTo>
                    <a:lnTo>
                      <a:pt x="342468" y="256540"/>
                    </a:lnTo>
                    <a:lnTo>
                      <a:pt x="341896" y="256146"/>
                    </a:lnTo>
                    <a:lnTo>
                      <a:pt x="341896" y="257810"/>
                    </a:lnTo>
                    <a:lnTo>
                      <a:pt x="340715" y="257810"/>
                    </a:lnTo>
                    <a:lnTo>
                      <a:pt x="340715" y="260350"/>
                    </a:lnTo>
                    <a:lnTo>
                      <a:pt x="338886" y="260350"/>
                    </a:lnTo>
                    <a:lnTo>
                      <a:pt x="338797" y="259080"/>
                    </a:lnTo>
                    <a:lnTo>
                      <a:pt x="340715" y="260350"/>
                    </a:lnTo>
                    <a:lnTo>
                      <a:pt x="340715" y="257810"/>
                    </a:lnTo>
                    <a:lnTo>
                      <a:pt x="338886" y="257810"/>
                    </a:lnTo>
                    <a:lnTo>
                      <a:pt x="337527" y="255270"/>
                    </a:lnTo>
                    <a:lnTo>
                      <a:pt x="336638" y="255270"/>
                    </a:lnTo>
                    <a:lnTo>
                      <a:pt x="335673" y="254571"/>
                    </a:lnTo>
                    <a:lnTo>
                      <a:pt x="335673" y="255270"/>
                    </a:lnTo>
                    <a:lnTo>
                      <a:pt x="334848" y="256540"/>
                    </a:lnTo>
                    <a:lnTo>
                      <a:pt x="333806" y="255270"/>
                    </a:lnTo>
                    <a:lnTo>
                      <a:pt x="335673" y="255270"/>
                    </a:lnTo>
                    <a:lnTo>
                      <a:pt x="335673" y="254571"/>
                    </a:lnTo>
                    <a:lnTo>
                      <a:pt x="334911" y="254000"/>
                    </a:lnTo>
                    <a:lnTo>
                      <a:pt x="334073" y="254000"/>
                    </a:lnTo>
                    <a:lnTo>
                      <a:pt x="334378" y="252730"/>
                    </a:lnTo>
                    <a:lnTo>
                      <a:pt x="337693" y="252730"/>
                    </a:lnTo>
                    <a:lnTo>
                      <a:pt x="339712" y="255270"/>
                    </a:lnTo>
                    <a:lnTo>
                      <a:pt x="341896" y="257810"/>
                    </a:lnTo>
                    <a:lnTo>
                      <a:pt x="341896" y="256146"/>
                    </a:lnTo>
                    <a:lnTo>
                      <a:pt x="340626" y="255270"/>
                    </a:lnTo>
                    <a:lnTo>
                      <a:pt x="341782" y="255270"/>
                    </a:lnTo>
                    <a:lnTo>
                      <a:pt x="337743" y="252730"/>
                    </a:lnTo>
                    <a:lnTo>
                      <a:pt x="334733" y="250190"/>
                    </a:lnTo>
                    <a:lnTo>
                      <a:pt x="338632" y="250190"/>
                    </a:lnTo>
                    <a:lnTo>
                      <a:pt x="341985" y="251460"/>
                    </a:lnTo>
                    <a:lnTo>
                      <a:pt x="341007" y="250190"/>
                    </a:lnTo>
                    <a:lnTo>
                      <a:pt x="343408" y="250190"/>
                    </a:lnTo>
                    <a:lnTo>
                      <a:pt x="343496" y="252730"/>
                    </a:lnTo>
                    <a:lnTo>
                      <a:pt x="343496" y="248640"/>
                    </a:lnTo>
                    <a:lnTo>
                      <a:pt x="340601" y="246380"/>
                    </a:lnTo>
                    <a:lnTo>
                      <a:pt x="340461" y="247650"/>
                    </a:lnTo>
                    <a:lnTo>
                      <a:pt x="341210" y="248920"/>
                    </a:lnTo>
                    <a:lnTo>
                      <a:pt x="338734" y="248920"/>
                    </a:lnTo>
                    <a:lnTo>
                      <a:pt x="337413" y="247650"/>
                    </a:lnTo>
                    <a:lnTo>
                      <a:pt x="335584" y="245110"/>
                    </a:lnTo>
                    <a:lnTo>
                      <a:pt x="335178" y="245110"/>
                    </a:lnTo>
                    <a:lnTo>
                      <a:pt x="333044" y="243840"/>
                    </a:lnTo>
                    <a:lnTo>
                      <a:pt x="332447" y="243840"/>
                    </a:lnTo>
                    <a:lnTo>
                      <a:pt x="334022" y="246380"/>
                    </a:lnTo>
                    <a:lnTo>
                      <a:pt x="336245" y="247650"/>
                    </a:lnTo>
                    <a:lnTo>
                      <a:pt x="334784" y="248920"/>
                    </a:lnTo>
                    <a:lnTo>
                      <a:pt x="331457" y="247650"/>
                    </a:lnTo>
                    <a:lnTo>
                      <a:pt x="329514" y="247650"/>
                    </a:lnTo>
                    <a:lnTo>
                      <a:pt x="332079" y="248920"/>
                    </a:lnTo>
                    <a:lnTo>
                      <a:pt x="333781" y="250190"/>
                    </a:lnTo>
                    <a:lnTo>
                      <a:pt x="334149" y="251460"/>
                    </a:lnTo>
                    <a:lnTo>
                      <a:pt x="331546" y="251460"/>
                    </a:lnTo>
                    <a:lnTo>
                      <a:pt x="332422" y="254000"/>
                    </a:lnTo>
                    <a:lnTo>
                      <a:pt x="331152" y="254000"/>
                    </a:lnTo>
                    <a:lnTo>
                      <a:pt x="330263" y="255270"/>
                    </a:lnTo>
                    <a:lnTo>
                      <a:pt x="325653" y="255270"/>
                    </a:lnTo>
                    <a:lnTo>
                      <a:pt x="325678" y="256540"/>
                    </a:lnTo>
                    <a:lnTo>
                      <a:pt x="327012" y="256540"/>
                    </a:lnTo>
                    <a:lnTo>
                      <a:pt x="328142" y="257810"/>
                    </a:lnTo>
                    <a:lnTo>
                      <a:pt x="329171" y="257810"/>
                    </a:lnTo>
                    <a:lnTo>
                      <a:pt x="329806" y="259080"/>
                    </a:lnTo>
                    <a:lnTo>
                      <a:pt x="326377" y="259080"/>
                    </a:lnTo>
                    <a:lnTo>
                      <a:pt x="324954" y="260350"/>
                    </a:lnTo>
                    <a:lnTo>
                      <a:pt x="327279" y="261620"/>
                    </a:lnTo>
                    <a:lnTo>
                      <a:pt x="327177" y="260350"/>
                    </a:lnTo>
                    <a:lnTo>
                      <a:pt x="330047" y="259080"/>
                    </a:lnTo>
                    <a:lnTo>
                      <a:pt x="331812" y="259080"/>
                    </a:lnTo>
                    <a:lnTo>
                      <a:pt x="330771" y="257810"/>
                    </a:lnTo>
                    <a:lnTo>
                      <a:pt x="329247" y="257810"/>
                    </a:lnTo>
                    <a:lnTo>
                      <a:pt x="328485" y="256540"/>
                    </a:lnTo>
                    <a:lnTo>
                      <a:pt x="331533" y="256540"/>
                    </a:lnTo>
                    <a:lnTo>
                      <a:pt x="333743" y="257810"/>
                    </a:lnTo>
                    <a:lnTo>
                      <a:pt x="335775" y="259080"/>
                    </a:lnTo>
                    <a:lnTo>
                      <a:pt x="334289" y="259080"/>
                    </a:lnTo>
                    <a:lnTo>
                      <a:pt x="333400" y="259880"/>
                    </a:lnTo>
                    <a:lnTo>
                      <a:pt x="336219" y="262890"/>
                    </a:lnTo>
                    <a:lnTo>
                      <a:pt x="337832" y="262890"/>
                    </a:lnTo>
                    <a:lnTo>
                      <a:pt x="339242" y="264160"/>
                    </a:lnTo>
                    <a:lnTo>
                      <a:pt x="337997" y="261620"/>
                    </a:lnTo>
                    <a:lnTo>
                      <a:pt x="340588" y="261620"/>
                    </a:lnTo>
                    <a:lnTo>
                      <a:pt x="342315" y="262890"/>
                    </a:lnTo>
                    <a:lnTo>
                      <a:pt x="343179" y="265430"/>
                    </a:lnTo>
                    <a:lnTo>
                      <a:pt x="341706" y="266700"/>
                    </a:lnTo>
                    <a:lnTo>
                      <a:pt x="342125" y="266700"/>
                    </a:lnTo>
                    <a:lnTo>
                      <a:pt x="343293" y="269240"/>
                    </a:lnTo>
                    <a:lnTo>
                      <a:pt x="341541" y="269240"/>
                    </a:lnTo>
                    <a:lnTo>
                      <a:pt x="340360" y="267970"/>
                    </a:lnTo>
                    <a:lnTo>
                      <a:pt x="339344" y="267970"/>
                    </a:lnTo>
                    <a:lnTo>
                      <a:pt x="340868" y="266700"/>
                    </a:lnTo>
                    <a:lnTo>
                      <a:pt x="341706" y="266700"/>
                    </a:lnTo>
                    <a:lnTo>
                      <a:pt x="341020" y="265430"/>
                    </a:lnTo>
                    <a:lnTo>
                      <a:pt x="339902" y="264160"/>
                    </a:lnTo>
                    <a:lnTo>
                      <a:pt x="339737" y="265430"/>
                    </a:lnTo>
                    <a:lnTo>
                      <a:pt x="337667" y="266700"/>
                    </a:lnTo>
                    <a:lnTo>
                      <a:pt x="336270" y="265430"/>
                    </a:lnTo>
                    <a:lnTo>
                      <a:pt x="333946" y="263588"/>
                    </a:lnTo>
                    <a:lnTo>
                      <a:pt x="333946" y="266700"/>
                    </a:lnTo>
                    <a:lnTo>
                      <a:pt x="331647" y="266700"/>
                    </a:lnTo>
                    <a:lnTo>
                      <a:pt x="331152" y="265430"/>
                    </a:lnTo>
                    <a:lnTo>
                      <a:pt x="333946" y="266700"/>
                    </a:lnTo>
                    <a:lnTo>
                      <a:pt x="333946" y="263588"/>
                    </a:lnTo>
                    <a:lnTo>
                      <a:pt x="333070" y="262890"/>
                    </a:lnTo>
                    <a:lnTo>
                      <a:pt x="329501" y="262890"/>
                    </a:lnTo>
                    <a:lnTo>
                      <a:pt x="329501" y="264160"/>
                    </a:lnTo>
                    <a:lnTo>
                      <a:pt x="329260" y="264160"/>
                    </a:lnTo>
                    <a:lnTo>
                      <a:pt x="329412" y="266700"/>
                    </a:lnTo>
                    <a:lnTo>
                      <a:pt x="330542" y="266700"/>
                    </a:lnTo>
                    <a:lnTo>
                      <a:pt x="333032" y="267970"/>
                    </a:lnTo>
                    <a:lnTo>
                      <a:pt x="334213" y="269240"/>
                    </a:lnTo>
                    <a:lnTo>
                      <a:pt x="335775" y="270510"/>
                    </a:lnTo>
                    <a:lnTo>
                      <a:pt x="332460" y="271716"/>
                    </a:lnTo>
                    <a:lnTo>
                      <a:pt x="333578" y="273050"/>
                    </a:lnTo>
                    <a:lnTo>
                      <a:pt x="334403" y="273050"/>
                    </a:lnTo>
                    <a:lnTo>
                      <a:pt x="335559" y="274320"/>
                    </a:lnTo>
                    <a:lnTo>
                      <a:pt x="329463" y="274320"/>
                    </a:lnTo>
                    <a:lnTo>
                      <a:pt x="336943" y="279400"/>
                    </a:lnTo>
                    <a:lnTo>
                      <a:pt x="338391" y="279400"/>
                    </a:lnTo>
                    <a:lnTo>
                      <a:pt x="334035" y="275590"/>
                    </a:lnTo>
                    <a:lnTo>
                      <a:pt x="339204" y="275590"/>
                    </a:lnTo>
                    <a:lnTo>
                      <a:pt x="338467" y="274320"/>
                    </a:lnTo>
                    <a:lnTo>
                      <a:pt x="336346" y="273050"/>
                    </a:lnTo>
                    <a:lnTo>
                      <a:pt x="335114" y="271780"/>
                    </a:lnTo>
                    <a:lnTo>
                      <a:pt x="338124" y="271780"/>
                    </a:lnTo>
                    <a:lnTo>
                      <a:pt x="340321" y="273050"/>
                    </a:lnTo>
                    <a:lnTo>
                      <a:pt x="342798" y="274320"/>
                    </a:lnTo>
                    <a:lnTo>
                      <a:pt x="343115" y="276860"/>
                    </a:lnTo>
                    <a:lnTo>
                      <a:pt x="341287" y="276860"/>
                    </a:lnTo>
                    <a:lnTo>
                      <a:pt x="342328" y="278130"/>
                    </a:lnTo>
                    <a:lnTo>
                      <a:pt x="343598" y="279400"/>
                    </a:lnTo>
                    <a:lnTo>
                      <a:pt x="342379" y="280670"/>
                    </a:lnTo>
                    <a:lnTo>
                      <a:pt x="338391" y="279400"/>
                    </a:lnTo>
                    <a:lnTo>
                      <a:pt x="341909" y="281940"/>
                    </a:lnTo>
                    <a:lnTo>
                      <a:pt x="341833" y="284480"/>
                    </a:lnTo>
                    <a:lnTo>
                      <a:pt x="340715" y="284480"/>
                    </a:lnTo>
                    <a:lnTo>
                      <a:pt x="341350" y="285750"/>
                    </a:lnTo>
                    <a:lnTo>
                      <a:pt x="340410" y="287020"/>
                    </a:lnTo>
                    <a:lnTo>
                      <a:pt x="340334" y="288290"/>
                    </a:lnTo>
                    <a:lnTo>
                      <a:pt x="339509" y="288290"/>
                    </a:lnTo>
                    <a:lnTo>
                      <a:pt x="339902" y="290830"/>
                    </a:lnTo>
                    <a:lnTo>
                      <a:pt x="338162" y="290830"/>
                    </a:lnTo>
                    <a:lnTo>
                      <a:pt x="338416" y="293370"/>
                    </a:lnTo>
                    <a:lnTo>
                      <a:pt x="336994" y="292100"/>
                    </a:lnTo>
                    <a:lnTo>
                      <a:pt x="335864" y="292100"/>
                    </a:lnTo>
                    <a:lnTo>
                      <a:pt x="332447" y="290830"/>
                    </a:lnTo>
                    <a:lnTo>
                      <a:pt x="332155" y="290830"/>
                    </a:lnTo>
                    <a:lnTo>
                      <a:pt x="337629" y="293370"/>
                    </a:lnTo>
                    <a:lnTo>
                      <a:pt x="336600" y="295910"/>
                    </a:lnTo>
                    <a:lnTo>
                      <a:pt x="334340" y="297180"/>
                    </a:lnTo>
                    <a:lnTo>
                      <a:pt x="335940" y="298450"/>
                    </a:lnTo>
                    <a:lnTo>
                      <a:pt x="335419" y="299720"/>
                    </a:lnTo>
                    <a:lnTo>
                      <a:pt x="333908" y="299720"/>
                    </a:lnTo>
                    <a:lnTo>
                      <a:pt x="337426" y="299783"/>
                    </a:lnTo>
                    <a:lnTo>
                      <a:pt x="339585" y="299720"/>
                    </a:lnTo>
                    <a:lnTo>
                      <a:pt x="339128" y="302260"/>
                    </a:lnTo>
                    <a:lnTo>
                      <a:pt x="337019" y="302260"/>
                    </a:lnTo>
                    <a:lnTo>
                      <a:pt x="337223" y="300990"/>
                    </a:lnTo>
                    <a:lnTo>
                      <a:pt x="333248" y="300990"/>
                    </a:lnTo>
                    <a:lnTo>
                      <a:pt x="332943" y="300990"/>
                    </a:lnTo>
                    <a:lnTo>
                      <a:pt x="332943" y="309880"/>
                    </a:lnTo>
                    <a:lnTo>
                      <a:pt x="331571" y="309880"/>
                    </a:lnTo>
                    <a:lnTo>
                      <a:pt x="331711" y="308610"/>
                    </a:lnTo>
                    <a:lnTo>
                      <a:pt x="332562" y="308610"/>
                    </a:lnTo>
                    <a:lnTo>
                      <a:pt x="332943" y="309880"/>
                    </a:lnTo>
                    <a:lnTo>
                      <a:pt x="332943" y="300990"/>
                    </a:lnTo>
                    <a:lnTo>
                      <a:pt x="332155" y="300990"/>
                    </a:lnTo>
                    <a:lnTo>
                      <a:pt x="330835" y="303530"/>
                    </a:lnTo>
                    <a:lnTo>
                      <a:pt x="330771" y="309880"/>
                    </a:lnTo>
                    <a:lnTo>
                      <a:pt x="330479" y="312420"/>
                    </a:lnTo>
                    <a:lnTo>
                      <a:pt x="328549" y="312420"/>
                    </a:lnTo>
                    <a:lnTo>
                      <a:pt x="330390" y="309880"/>
                    </a:lnTo>
                    <a:lnTo>
                      <a:pt x="330771" y="309880"/>
                    </a:lnTo>
                    <a:lnTo>
                      <a:pt x="330771" y="303568"/>
                    </a:lnTo>
                    <a:lnTo>
                      <a:pt x="327787" y="304800"/>
                    </a:lnTo>
                    <a:lnTo>
                      <a:pt x="327939" y="308610"/>
                    </a:lnTo>
                    <a:lnTo>
                      <a:pt x="324205" y="307352"/>
                    </a:lnTo>
                    <a:lnTo>
                      <a:pt x="324485" y="308610"/>
                    </a:lnTo>
                    <a:lnTo>
                      <a:pt x="326707" y="308610"/>
                    </a:lnTo>
                    <a:lnTo>
                      <a:pt x="326377" y="311150"/>
                    </a:lnTo>
                    <a:lnTo>
                      <a:pt x="322567" y="309880"/>
                    </a:lnTo>
                    <a:lnTo>
                      <a:pt x="321906" y="309880"/>
                    </a:lnTo>
                    <a:lnTo>
                      <a:pt x="323634" y="311150"/>
                    </a:lnTo>
                    <a:lnTo>
                      <a:pt x="325323" y="311150"/>
                    </a:lnTo>
                    <a:lnTo>
                      <a:pt x="324980" y="314960"/>
                    </a:lnTo>
                    <a:lnTo>
                      <a:pt x="329412" y="314960"/>
                    </a:lnTo>
                    <a:lnTo>
                      <a:pt x="331571" y="313690"/>
                    </a:lnTo>
                    <a:lnTo>
                      <a:pt x="332409" y="313690"/>
                    </a:lnTo>
                    <a:lnTo>
                      <a:pt x="332155" y="314960"/>
                    </a:lnTo>
                    <a:lnTo>
                      <a:pt x="334937" y="314960"/>
                    </a:lnTo>
                    <a:lnTo>
                      <a:pt x="334708" y="313690"/>
                    </a:lnTo>
                    <a:lnTo>
                      <a:pt x="334479" y="312420"/>
                    </a:lnTo>
                    <a:lnTo>
                      <a:pt x="335826" y="309880"/>
                    </a:lnTo>
                    <a:lnTo>
                      <a:pt x="335915" y="308610"/>
                    </a:lnTo>
                    <a:lnTo>
                      <a:pt x="336067" y="307352"/>
                    </a:lnTo>
                    <a:lnTo>
                      <a:pt x="336054" y="306070"/>
                    </a:lnTo>
                    <a:lnTo>
                      <a:pt x="336384" y="303530"/>
                    </a:lnTo>
                    <a:lnTo>
                      <a:pt x="338988" y="303530"/>
                    </a:lnTo>
                    <a:lnTo>
                      <a:pt x="339331" y="306070"/>
                    </a:lnTo>
                    <a:lnTo>
                      <a:pt x="338277" y="308610"/>
                    </a:lnTo>
                    <a:lnTo>
                      <a:pt x="338048" y="311150"/>
                    </a:lnTo>
                    <a:lnTo>
                      <a:pt x="341020" y="309880"/>
                    </a:lnTo>
                    <a:lnTo>
                      <a:pt x="342023" y="311150"/>
                    </a:lnTo>
                    <a:lnTo>
                      <a:pt x="341287" y="312420"/>
                    </a:lnTo>
                    <a:lnTo>
                      <a:pt x="340410" y="312420"/>
                    </a:lnTo>
                    <a:lnTo>
                      <a:pt x="337629" y="311150"/>
                    </a:lnTo>
                    <a:lnTo>
                      <a:pt x="336892" y="312420"/>
                    </a:lnTo>
                    <a:lnTo>
                      <a:pt x="337058" y="317500"/>
                    </a:lnTo>
                    <a:lnTo>
                      <a:pt x="337934" y="321310"/>
                    </a:lnTo>
                    <a:lnTo>
                      <a:pt x="340055" y="323850"/>
                    </a:lnTo>
                    <a:lnTo>
                      <a:pt x="340296" y="323850"/>
                    </a:lnTo>
                    <a:lnTo>
                      <a:pt x="341134" y="327736"/>
                    </a:lnTo>
                    <a:lnTo>
                      <a:pt x="341833" y="330200"/>
                    </a:lnTo>
                    <a:lnTo>
                      <a:pt x="342709" y="334010"/>
                    </a:lnTo>
                    <a:lnTo>
                      <a:pt x="342938" y="335280"/>
                    </a:lnTo>
                    <a:lnTo>
                      <a:pt x="343585" y="335280"/>
                    </a:lnTo>
                    <a:lnTo>
                      <a:pt x="343585" y="334010"/>
                    </a:lnTo>
                    <a:lnTo>
                      <a:pt x="343725" y="334010"/>
                    </a:lnTo>
                    <a:lnTo>
                      <a:pt x="342760" y="330200"/>
                    </a:lnTo>
                    <a:lnTo>
                      <a:pt x="342188" y="326390"/>
                    </a:lnTo>
                    <a:lnTo>
                      <a:pt x="340893" y="322580"/>
                    </a:lnTo>
                    <a:lnTo>
                      <a:pt x="340004" y="321310"/>
                    </a:lnTo>
                    <a:lnTo>
                      <a:pt x="339420" y="318770"/>
                    </a:lnTo>
                    <a:lnTo>
                      <a:pt x="338467" y="314960"/>
                    </a:lnTo>
                    <a:lnTo>
                      <a:pt x="338696" y="313690"/>
                    </a:lnTo>
                    <a:lnTo>
                      <a:pt x="338696" y="312420"/>
                    </a:lnTo>
                    <a:lnTo>
                      <a:pt x="341617" y="313690"/>
                    </a:lnTo>
                    <a:lnTo>
                      <a:pt x="342988" y="320040"/>
                    </a:lnTo>
                    <a:lnTo>
                      <a:pt x="344817" y="326390"/>
                    </a:lnTo>
                    <a:lnTo>
                      <a:pt x="345376" y="328930"/>
                    </a:lnTo>
                    <a:lnTo>
                      <a:pt x="345770" y="332740"/>
                    </a:lnTo>
                    <a:lnTo>
                      <a:pt x="346557" y="335280"/>
                    </a:lnTo>
                    <a:lnTo>
                      <a:pt x="347179" y="337820"/>
                    </a:lnTo>
                    <a:lnTo>
                      <a:pt x="348157" y="337820"/>
                    </a:lnTo>
                    <a:lnTo>
                      <a:pt x="347802" y="336550"/>
                    </a:lnTo>
                    <a:lnTo>
                      <a:pt x="347510" y="336550"/>
                    </a:lnTo>
                    <a:lnTo>
                      <a:pt x="346760" y="330200"/>
                    </a:lnTo>
                    <a:lnTo>
                      <a:pt x="346417" y="326390"/>
                    </a:lnTo>
                    <a:lnTo>
                      <a:pt x="344563" y="323850"/>
                    </a:lnTo>
                    <a:lnTo>
                      <a:pt x="344906" y="322580"/>
                    </a:lnTo>
                    <a:lnTo>
                      <a:pt x="344563" y="322580"/>
                    </a:lnTo>
                    <a:lnTo>
                      <a:pt x="343979" y="321310"/>
                    </a:lnTo>
                    <a:lnTo>
                      <a:pt x="343966" y="318770"/>
                    </a:lnTo>
                    <a:lnTo>
                      <a:pt x="343789" y="318770"/>
                    </a:lnTo>
                    <a:lnTo>
                      <a:pt x="343674" y="317500"/>
                    </a:lnTo>
                    <a:lnTo>
                      <a:pt x="344106" y="316230"/>
                    </a:lnTo>
                    <a:lnTo>
                      <a:pt x="347345" y="316230"/>
                    </a:lnTo>
                    <a:lnTo>
                      <a:pt x="347256" y="317500"/>
                    </a:lnTo>
                    <a:lnTo>
                      <a:pt x="345325" y="317500"/>
                    </a:lnTo>
                    <a:lnTo>
                      <a:pt x="345782" y="318770"/>
                    </a:lnTo>
                    <a:lnTo>
                      <a:pt x="347675" y="318770"/>
                    </a:lnTo>
                    <a:lnTo>
                      <a:pt x="348056" y="320040"/>
                    </a:lnTo>
                    <a:lnTo>
                      <a:pt x="347916" y="321310"/>
                    </a:lnTo>
                    <a:lnTo>
                      <a:pt x="346786" y="322580"/>
                    </a:lnTo>
                    <a:lnTo>
                      <a:pt x="348195" y="322580"/>
                    </a:lnTo>
                    <a:lnTo>
                      <a:pt x="348107" y="323875"/>
                    </a:lnTo>
                    <a:lnTo>
                      <a:pt x="349440" y="325120"/>
                    </a:lnTo>
                    <a:lnTo>
                      <a:pt x="348983" y="326390"/>
                    </a:lnTo>
                    <a:lnTo>
                      <a:pt x="347992" y="326390"/>
                    </a:lnTo>
                    <a:lnTo>
                      <a:pt x="350126" y="327634"/>
                    </a:lnTo>
                    <a:lnTo>
                      <a:pt x="351409" y="326390"/>
                    </a:lnTo>
                    <a:lnTo>
                      <a:pt x="351751" y="325120"/>
                    </a:lnTo>
                    <a:lnTo>
                      <a:pt x="350062" y="325120"/>
                    </a:lnTo>
                    <a:lnTo>
                      <a:pt x="349846" y="323850"/>
                    </a:lnTo>
                    <a:lnTo>
                      <a:pt x="349529" y="322580"/>
                    </a:lnTo>
                    <a:lnTo>
                      <a:pt x="349364" y="321310"/>
                    </a:lnTo>
                    <a:lnTo>
                      <a:pt x="350647" y="321310"/>
                    </a:lnTo>
                    <a:lnTo>
                      <a:pt x="351155" y="320040"/>
                    </a:lnTo>
                    <a:lnTo>
                      <a:pt x="348869" y="320040"/>
                    </a:lnTo>
                    <a:lnTo>
                      <a:pt x="348462" y="318770"/>
                    </a:lnTo>
                    <a:lnTo>
                      <a:pt x="349034" y="317500"/>
                    </a:lnTo>
                    <a:lnTo>
                      <a:pt x="352132" y="316230"/>
                    </a:lnTo>
                    <a:lnTo>
                      <a:pt x="352552" y="316230"/>
                    </a:lnTo>
                    <a:lnTo>
                      <a:pt x="353529" y="314960"/>
                    </a:lnTo>
                    <a:lnTo>
                      <a:pt x="352361" y="314960"/>
                    </a:lnTo>
                    <a:lnTo>
                      <a:pt x="349072" y="316230"/>
                    </a:lnTo>
                    <a:lnTo>
                      <a:pt x="347751" y="314960"/>
                    </a:lnTo>
                    <a:lnTo>
                      <a:pt x="348830" y="313690"/>
                    </a:lnTo>
                    <a:lnTo>
                      <a:pt x="349859" y="312420"/>
                    </a:lnTo>
                    <a:lnTo>
                      <a:pt x="350316" y="312420"/>
                    </a:lnTo>
                    <a:lnTo>
                      <a:pt x="351586" y="311150"/>
                    </a:lnTo>
                    <a:lnTo>
                      <a:pt x="352628" y="311150"/>
                    </a:lnTo>
                    <a:lnTo>
                      <a:pt x="351586" y="309880"/>
                    </a:lnTo>
                    <a:lnTo>
                      <a:pt x="352806" y="309880"/>
                    </a:lnTo>
                    <a:lnTo>
                      <a:pt x="352628" y="311150"/>
                    </a:lnTo>
                    <a:lnTo>
                      <a:pt x="353923" y="312420"/>
                    </a:lnTo>
                    <a:lnTo>
                      <a:pt x="354393" y="312420"/>
                    </a:lnTo>
                    <a:lnTo>
                      <a:pt x="354469" y="313690"/>
                    </a:lnTo>
                    <a:lnTo>
                      <a:pt x="356400" y="313690"/>
                    </a:lnTo>
                    <a:lnTo>
                      <a:pt x="356425" y="314960"/>
                    </a:lnTo>
                    <a:lnTo>
                      <a:pt x="358597" y="314960"/>
                    </a:lnTo>
                    <a:lnTo>
                      <a:pt x="358813" y="312420"/>
                    </a:lnTo>
                    <a:lnTo>
                      <a:pt x="357771" y="311150"/>
                    </a:lnTo>
                    <a:lnTo>
                      <a:pt x="359473" y="312420"/>
                    </a:lnTo>
                    <a:lnTo>
                      <a:pt x="357733" y="309880"/>
                    </a:lnTo>
                    <a:lnTo>
                      <a:pt x="356870" y="311150"/>
                    </a:lnTo>
                    <a:lnTo>
                      <a:pt x="356450" y="311150"/>
                    </a:lnTo>
                    <a:lnTo>
                      <a:pt x="356438" y="309880"/>
                    </a:lnTo>
                    <a:lnTo>
                      <a:pt x="356908" y="309880"/>
                    </a:lnTo>
                    <a:lnTo>
                      <a:pt x="355993" y="308838"/>
                    </a:lnTo>
                    <a:lnTo>
                      <a:pt x="355993" y="312420"/>
                    </a:lnTo>
                    <a:lnTo>
                      <a:pt x="354469" y="312420"/>
                    </a:lnTo>
                    <a:lnTo>
                      <a:pt x="353453" y="311150"/>
                    </a:lnTo>
                    <a:lnTo>
                      <a:pt x="354622" y="309880"/>
                    </a:lnTo>
                    <a:lnTo>
                      <a:pt x="355993" y="312420"/>
                    </a:lnTo>
                    <a:lnTo>
                      <a:pt x="355993" y="308838"/>
                    </a:lnTo>
                    <a:lnTo>
                      <a:pt x="355803" y="308610"/>
                    </a:lnTo>
                    <a:lnTo>
                      <a:pt x="354761" y="308610"/>
                    </a:lnTo>
                    <a:lnTo>
                      <a:pt x="352323" y="307340"/>
                    </a:lnTo>
                    <a:lnTo>
                      <a:pt x="352501" y="306070"/>
                    </a:lnTo>
                    <a:lnTo>
                      <a:pt x="351840" y="306070"/>
                    </a:lnTo>
                    <a:lnTo>
                      <a:pt x="350989" y="304800"/>
                    </a:lnTo>
                    <a:lnTo>
                      <a:pt x="351663" y="303530"/>
                    </a:lnTo>
                    <a:lnTo>
                      <a:pt x="353568" y="303530"/>
                    </a:lnTo>
                    <a:lnTo>
                      <a:pt x="352818" y="306070"/>
                    </a:lnTo>
                    <a:lnTo>
                      <a:pt x="353910" y="304800"/>
                    </a:lnTo>
                    <a:lnTo>
                      <a:pt x="355561" y="304800"/>
                    </a:lnTo>
                    <a:lnTo>
                      <a:pt x="355625" y="303530"/>
                    </a:lnTo>
                    <a:lnTo>
                      <a:pt x="354139" y="303530"/>
                    </a:lnTo>
                    <a:lnTo>
                      <a:pt x="354012" y="302260"/>
                    </a:lnTo>
                    <a:lnTo>
                      <a:pt x="355041" y="302260"/>
                    </a:lnTo>
                    <a:lnTo>
                      <a:pt x="353999" y="300990"/>
                    </a:lnTo>
                    <a:lnTo>
                      <a:pt x="354977" y="299720"/>
                    </a:lnTo>
                    <a:lnTo>
                      <a:pt x="353237" y="299720"/>
                    </a:lnTo>
                    <a:lnTo>
                      <a:pt x="353237" y="300990"/>
                    </a:lnTo>
                    <a:lnTo>
                      <a:pt x="351104" y="302260"/>
                    </a:lnTo>
                    <a:lnTo>
                      <a:pt x="350989" y="299720"/>
                    </a:lnTo>
                    <a:lnTo>
                      <a:pt x="350837" y="299720"/>
                    </a:lnTo>
                    <a:lnTo>
                      <a:pt x="350837" y="311150"/>
                    </a:lnTo>
                    <a:lnTo>
                      <a:pt x="349796" y="312420"/>
                    </a:lnTo>
                    <a:lnTo>
                      <a:pt x="347459" y="312420"/>
                    </a:lnTo>
                    <a:lnTo>
                      <a:pt x="348869" y="309880"/>
                    </a:lnTo>
                    <a:lnTo>
                      <a:pt x="350837" y="311150"/>
                    </a:lnTo>
                    <a:lnTo>
                      <a:pt x="350837" y="299720"/>
                    </a:lnTo>
                    <a:lnTo>
                      <a:pt x="350393" y="298538"/>
                    </a:lnTo>
                    <a:lnTo>
                      <a:pt x="350393" y="307340"/>
                    </a:lnTo>
                    <a:lnTo>
                      <a:pt x="348386" y="307340"/>
                    </a:lnTo>
                    <a:lnTo>
                      <a:pt x="349084" y="306070"/>
                    </a:lnTo>
                    <a:lnTo>
                      <a:pt x="349681" y="306070"/>
                    </a:lnTo>
                    <a:lnTo>
                      <a:pt x="350393" y="307340"/>
                    </a:lnTo>
                    <a:lnTo>
                      <a:pt x="350393" y="298538"/>
                    </a:lnTo>
                    <a:lnTo>
                      <a:pt x="352196" y="298450"/>
                    </a:lnTo>
                    <a:lnTo>
                      <a:pt x="352120" y="299720"/>
                    </a:lnTo>
                    <a:lnTo>
                      <a:pt x="350989" y="299720"/>
                    </a:lnTo>
                    <a:lnTo>
                      <a:pt x="353237" y="300990"/>
                    </a:lnTo>
                    <a:lnTo>
                      <a:pt x="353237" y="299720"/>
                    </a:lnTo>
                    <a:lnTo>
                      <a:pt x="352450" y="298450"/>
                    </a:lnTo>
                    <a:lnTo>
                      <a:pt x="353415" y="295910"/>
                    </a:lnTo>
                    <a:lnTo>
                      <a:pt x="353847" y="295910"/>
                    </a:lnTo>
                    <a:lnTo>
                      <a:pt x="354330" y="294640"/>
                    </a:lnTo>
                    <a:lnTo>
                      <a:pt x="356298" y="294640"/>
                    </a:lnTo>
                    <a:lnTo>
                      <a:pt x="355930" y="293370"/>
                    </a:lnTo>
                    <a:lnTo>
                      <a:pt x="355561" y="292100"/>
                    </a:lnTo>
                    <a:lnTo>
                      <a:pt x="357263" y="292100"/>
                    </a:lnTo>
                    <a:lnTo>
                      <a:pt x="358279" y="293370"/>
                    </a:lnTo>
                    <a:lnTo>
                      <a:pt x="356666" y="294640"/>
                    </a:lnTo>
                    <a:lnTo>
                      <a:pt x="357238" y="294640"/>
                    </a:lnTo>
                    <a:lnTo>
                      <a:pt x="357835" y="295910"/>
                    </a:lnTo>
                    <a:lnTo>
                      <a:pt x="356666" y="298450"/>
                    </a:lnTo>
                    <a:lnTo>
                      <a:pt x="356870" y="299783"/>
                    </a:lnTo>
                    <a:lnTo>
                      <a:pt x="357327" y="300990"/>
                    </a:lnTo>
                    <a:lnTo>
                      <a:pt x="356946" y="302260"/>
                    </a:lnTo>
                    <a:lnTo>
                      <a:pt x="356730" y="302260"/>
                    </a:lnTo>
                    <a:lnTo>
                      <a:pt x="358559" y="304800"/>
                    </a:lnTo>
                    <a:lnTo>
                      <a:pt x="356793" y="306070"/>
                    </a:lnTo>
                    <a:lnTo>
                      <a:pt x="357009" y="306070"/>
                    </a:lnTo>
                    <a:lnTo>
                      <a:pt x="357136" y="307340"/>
                    </a:lnTo>
                    <a:lnTo>
                      <a:pt x="359384" y="307340"/>
                    </a:lnTo>
                    <a:lnTo>
                      <a:pt x="359575" y="309880"/>
                    </a:lnTo>
                    <a:lnTo>
                      <a:pt x="361353" y="311150"/>
                    </a:lnTo>
                    <a:lnTo>
                      <a:pt x="360680" y="312420"/>
                    </a:lnTo>
                    <a:lnTo>
                      <a:pt x="359892" y="312420"/>
                    </a:lnTo>
                    <a:lnTo>
                      <a:pt x="363943" y="314960"/>
                    </a:lnTo>
                    <a:lnTo>
                      <a:pt x="362254" y="316230"/>
                    </a:lnTo>
                    <a:lnTo>
                      <a:pt x="367220" y="320040"/>
                    </a:lnTo>
                    <a:lnTo>
                      <a:pt x="365760" y="320040"/>
                    </a:lnTo>
                    <a:lnTo>
                      <a:pt x="365747" y="321310"/>
                    </a:lnTo>
                    <a:lnTo>
                      <a:pt x="367588" y="321310"/>
                    </a:lnTo>
                    <a:lnTo>
                      <a:pt x="367703" y="322580"/>
                    </a:lnTo>
                    <a:lnTo>
                      <a:pt x="366687" y="323850"/>
                    </a:lnTo>
                    <a:lnTo>
                      <a:pt x="367830" y="325120"/>
                    </a:lnTo>
                    <a:lnTo>
                      <a:pt x="369455" y="326390"/>
                    </a:lnTo>
                    <a:lnTo>
                      <a:pt x="369785" y="327634"/>
                    </a:lnTo>
                    <a:lnTo>
                      <a:pt x="369328" y="328930"/>
                    </a:lnTo>
                    <a:lnTo>
                      <a:pt x="365607" y="325120"/>
                    </a:lnTo>
                    <a:lnTo>
                      <a:pt x="365315" y="326390"/>
                    </a:lnTo>
                    <a:lnTo>
                      <a:pt x="365963" y="326390"/>
                    </a:lnTo>
                    <a:lnTo>
                      <a:pt x="367982" y="327634"/>
                    </a:lnTo>
                    <a:lnTo>
                      <a:pt x="367842" y="328930"/>
                    </a:lnTo>
                    <a:lnTo>
                      <a:pt x="367347" y="330200"/>
                    </a:lnTo>
                    <a:lnTo>
                      <a:pt x="368973" y="328930"/>
                    </a:lnTo>
                    <a:lnTo>
                      <a:pt x="369925" y="330200"/>
                    </a:lnTo>
                    <a:lnTo>
                      <a:pt x="370789" y="331470"/>
                    </a:lnTo>
                    <a:lnTo>
                      <a:pt x="372059" y="334010"/>
                    </a:lnTo>
                    <a:lnTo>
                      <a:pt x="371944" y="335280"/>
                    </a:lnTo>
                    <a:lnTo>
                      <a:pt x="370941" y="335280"/>
                    </a:lnTo>
                    <a:lnTo>
                      <a:pt x="371487" y="336550"/>
                    </a:lnTo>
                    <a:lnTo>
                      <a:pt x="372059" y="336550"/>
                    </a:lnTo>
                    <a:lnTo>
                      <a:pt x="373024" y="339090"/>
                    </a:lnTo>
                    <a:lnTo>
                      <a:pt x="371309" y="340360"/>
                    </a:lnTo>
                    <a:lnTo>
                      <a:pt x="370687" y="339090"/>
                    </a:lnTo>
                    <a:lnTo>
                      <a:pt x="370649" y="340360"/>
                    </a:lnTo>
                    <a:lnTo>
                      <a:pt x="369646" y="341630"/>
                    </a:lnTo>
                    <a:lnTo>
                      <a:pt x="368947" y="340360"/>
                    </a:lnTo>
                    <a:lnTo>
                      <a:pt x="368439" y="340360"/>
                    </a:lnTo>
                    <a:lnTo>
                      <a:pt x="367449" y="339090"/>
                    </a:lnTo>
                    <a:lnTo>
                      <a:pt x="366953" y="339090"/>
                    </a:lnTo>
                    <a:lnTo>
                      <a:pt x="368325" y="337820"/>
                    </a:lnTo>
                    <a:lnTo>
                      <a:pt x="369074" y="337820"/>
                    </a:lnTo>
                    <a:lnTo>
                      <a:pt x="370039" y="339090"/>
                    </a:lnTo>
                    <a:lnTo>
                      <a:pt x="370268" y="339090"/>
                    </a:lnTo>
                    <a:lnTo>
                      <a:pt x="370649" y="340360"/>
                    </a:lnTo>
                    <a:lnTo>
                      <a:pt x="370649" y="338988"/>
                    </a:lnTo>
                    <a:lnTo>
                      <a:pt x="370255" y="337820"/>
                    </a:lnTo>
                    <a:lnTo>
                      <a:pt x="369125" y="336550"/>
                    </a:lnTo>
                    <a:lnTo>
                      <a:pt x="367334" y="336550"/>
                    </a:lnTo>
                    <a:lnTo>
                      <a:pt x="367334" y="337820"/>
                    </a:lnTo>
                    <a:lnTo>
                      <a:pt x="365887" y="337820"/>
                    </a:lnTo>
                    <a:lnTo>
                      <a:pt x="365950" y="336550"/>
                    </a:lnTo>
                    <a:lnTo>
                      <a:pt x="366966" y="336550"/>
                    </a:lnTo>
                    <a:lnTo>
                      <a:pt x="367334" y="337820"/>
                    </a:lnTo>
                    <a:lnTo>
                      <a:pt x="367334" y="336550"/>
                    </a:lnTo>
                    <a:lnTo>
                      <a:pt x="366991" y="336550"/>
                    </a:lnTo>
                    <a:lnTo>
                      <a:pt x="367385" y="334010"/>
                    </a:lnTo>
                    <a:lnTo>
                      <a:pt x="369201" y="336461"/>
                    </a:lnTo>
                    <a:lnTo>
                      <a:pt x="370243" y="335280"/>
                    </a:lnTo>
                    <a:lnTo>
                      <a:pt x="368287" y="332740"/>
                    </a:lnTo>
                    <a:lnTo>
                      <a:pt x="367220" y="331749"/>
                    </a:lnTo>
                    <a:lnTo>
                      <a:pt x="367220" y="334010"/>
                    </a:lnTo>
                    <a:lnTo>
                      <a:pt x="366547" y="334010"/>
                    </a:lnTo>
                    <a:lnTo>
                      <a:pt x="365366" y="335280"/>
                    </a:lnTo>
                    <a:lnTo>
                      <a:pt x="364655" y="334010"/>
                    </a:lnTo>
                    <a:lnTo>
                      <a:pt x="364959" y="332740"/>
                    </a:lnTo>
                    <a:lnTo>
                      <a:pt x="365404" y="332740"/>
                    </a:lnTo>
                    <a:lnTo>
                      <a:pt x="365963" y="331470"/>
                    </a:lnTo>
                    <a:lnTo>
                      <a:pt x="366496" y="332740"/>
                    </a:lnTo>
                    <a:lnTo>
                      <a:pt x="367004" y="332740"/>
                    </a:lnTo>
                    <a:lnTo>
                      <a:pt x="367220" y="334010"/>
                    </a:lnTo>
                    <a:lnTo>
                      <a:pt x="367220" y="331749"/>
                    </a:lnTo>
                    <a:lnTo>
                      <a:pt x="366928" y="331470"/>
                    </a:lnTo>
                    <a:lnTo>
                      <a:pt x="366890" y="330200"/>
                    </a:lnTo>
                    <a:lnTo>
                      <a:pt x="364223" y="330200"/>
                    </a:lnTo>
                    <a:lnTo>
                      <a:pt x="362915" y="327634"/>
                    </a:lnTo>
                    <a:lnTo>
                      <a:pt x="362089" y="326390"/>
                    </a:lnTo>
                    <a:lnTo>
                      <a:pt x="361175" y="325120"/>
                    </a:lnTo>
                    <a:lnTo>
                      <a:pt x="357593" y="325120"/>
                    </a:lnTo>
                    <a:lnTo>
                      <a:pt x="361848" y="328930"/>
                    </a:lnTo>
                    <a:lnTo>
                      <a:pt x="361200" y="330200"/>
                    </a:lnTo>
                    <a:lnTo>
                      <a:pt x="363689" y="330200"/>
                    </a:lnTo>
                    <a:lnTo>
                      <a:pt x="362775" y="332740"/>
                    </a:lnTo>
                    <a:lnTo>
                      <a:pt x="361886" y="332740"/>
                    </a:lnTo>
                    <a:lnTo>
                      <a:pt x="360845" y="331470"/>
                    </a:lnTo>
                    <a:lnTo>
                      <a:pt x="360578" y="330200"/>
                    </a:lnTo>
                    <a:lnTo>
                      <a:pt x="356819" y="328930"/>
                    </a:lnTo>
                    <a:lnTo>
                      <a:pt x="357847" y="331470"/>
                    </a:lnTo>
                    <a:lnTo>
                      <a:pt x="360337" y="331470"/>
                    </a:lnTo>
                    <a:lnTo>
                      <a:pt x="361251" y="334010"/>
                    </a:lnTo>
                    <a:lnTo>
                      <a:pt x="358698" y="334010"/>
                    </a:lnTo>
                    <a:lnTo>
                      <a:pt x="358546" y="336550"/>
                    </a:lnTo>
                    <a:lnTo>
                      <a:pt x="359689" y="335280"/>
                    </a:lnTo>
                    <a:lnTo>
                      <a:pt x="360845" y="335280"/>
                    </a:lnTo>
                    <a:lnTo>
                      <a:pt x="361937" y="336550"/>
                    </a:lnTo>
                    <a:lnTo>
                      <a:pt x="361543" y="335280"/>
                    </a:lnTo>
                    <a:lnTo>
                      <a:pt x="363613" y="334010"/>
                    </a:lnTo>
                    <a:lnTo>
                      <a:pt x="364058" y="335280"/>
                    </a:lnTo>
                    <a:lnTo>
                      <a:pt x="364883" y="335280"/>
                    </a:lnTo>
                    <a:lnTo>
                      <a:pt x="363791" y="337820"/>
                    </a:lnTo>
                    <a:lnTo>
                      <a:pt x="365023" y="337820"/>
                    </a:lnTo>
                    <a:lnTo>
                      <a:pt x="365467" y="340360"/>
                    </a:lnTo>
                    <a:lnTo>
                      <a:pt x="361061" y="340360"/>
                    </a:lnTo>
                    <a:lnTo>
                      <a:pt x="360133" y="339090"/>
                    </a:lnTo>
                    <a:lnTo>
                      <a:pt x="361391" y="339090"/>
                    </a:lnTo>
                    <a:lnTo>
                      <a:pt x="362407" y="337820"/>
                    </a:lnTo>
                    <a:lnTo>
                      <a:pt x="363791" y="337820"/>
                    </a:lnTo>
                    <a:lnTo>
                      <a:pt x="362318" y="336550"/>
                    </a:lnTo>
                    <a:lnTo>
                      <a:pt x="362254" y="337820"/>
                    </a:lnTo>
                    <a:lnTo>
                      <a:pt x="360121" y="337820"/>
                    </a:lnTo>
                    <a:lnTo>
                      <a:pt x="358495" y="339090"/>
                    </a:lnTo>
                    <a:lnTo>
                      <a:pt x="357733" y="339090"/>
                    </a:lnTo>
                    <a:lnTo>
                      <a:pt x="357403" y="337820"/>
                    </a:lnTo>
                    <a:lnTo>
                      <a:pt x="357759" y="336550"/>
                    </a:lnTo>
                    <a:lnTo>
                      <a:pt x="358394" y="336550"/>
                    </a:lnTo>
                    <a:lnTo>
                      <a:pt x="358609" y="335280"/>
                    </a:lnTo>
                    <a:lnTo>
                      <a:pt x="354977" y="336550"/>
                    </a:lnTo>
                    <a:lnTo>
                      <a:pt x="356946" y="339090"/>
                    </a:lnTo>
                    <a:lnTo>
                      <a:pt x="356146" y="340360"/>
                    </a:lnTo>
                    <a:lnTo>
                      <a:pt x="357530" y="340360"/>
                    </a:lnTo>
                    <a:lnTo>
                      <a:pt x="359625" y="339090"/>
                    </a:lnTo>
                    <a:lnTo>
                      <a:pt x="360222" y="341630"/>
                    </a:lnTo>
                    <a:lnTo>
                      <a:pt x="357441" y="342874"/>
                    </a:lnTo>
                    <a:lnTo>
                      <a:pt x="358381" y="344170"/>
                    </a:lnTo>
                    <a:lnTo>
                      <a:pt x="359295" y="345440"/>
                    </a:lnTo>
                    <a:lnTo>
                      <a:pt x="360527" y="345440"/>
                    </a:lnTo>
                    <a:lnTo>
                      <a:pt x="363626" y="347980"/>
                    </a:lnTo>
                    <a:lnTo>
                      <a:pt x="363448" y="349250"/>
                    </a:lnTo>
                    <a:lnTo>
                      <a:pt x="360934" y="349250"/>
                    </a:lnTo>
                    <a:lnTo>
                      <a:pt x="360172" y="351790"/>
                    </a:lnTo>
                    <a:lnTo>
                      <a:pt x="362686" y="351790"/>
                    </a:lnTo>
                    <a:lnTo>
                      <a:pt x="362826" y="352196"/>
                    </a:lnTo>
                    <a:lnTo>
                      <a:pt x="363080" y="351790"/>
                    </a:lnTo>
                    <a:lnTo>
                      <a:pt x="363842" y="351790"/>
                    </a:lnTo>
                    <a:lnTo>
                      <a:pt x="363118" y="353060"/>
                    </a:lnTo>
                    <a:lnTo>
                      <a:pt x="362826" y="352196"/>
                    </a:lnTo>
                    <a:lnTo>
                      <a:pt x="362356" y="352933"/>
                    </a:lnTo>
                    <a:lnTo>
                      <a:pt x="362356" y="358140"/>
                    </a:lnTo>
                    <a:lnTo>
                      <a:pt x="362356" y="361950"/>
                    </a:lnTo>
                    <a:lnTo>
                      <a:pt x="360540" y="361950"/>
                    </a:lnTo>
                    <a:lnTo>
                      <a:pt x="360286" y="361264"/>
                    </a:lnTo>
                    <a:lnTo>
                      <a:pt x="360286" y="363220"/>
                    </a:lnTo>
                    <a:lnTo>
                      <a:pt x="358597" y="361950"/>
                    </a:lnTo>
                    <a:lnTo>
                      <a:pt x="360133" y="361950"/>
                    </a:lnTo>
                    <a:lnTo>
                      <a:pt x="360286" y="363220"/>
                    </a:lnTo>
                    <a:lnTo>
                      <a:pt x="360286" y="361264"/>
                    </a:lnTo>
                    <a:lnTo>
                      <a:pt x="360070" y="360680"/>
                    </a:lnTo>
                    <a:lnTo>
                      <a:pt x="358368" y="359410"/>
                    </a:lnTo>
                    <a:lnTo>
                      <a:pt x="360654" y="358140"/>
                    </a:lnTo>
                    <a:lnTo>
                      <a:pt x="362356" y="358140"/>
                    </a:lnTo>
                    <a:lnTo>
                      <a:pt x="362356" y="352933"/>
                    </a:lnTo>
                    <a:lnTo>
                      <a:pt x="361632" y="354050"/>
                    </a:lnTo>
                    <a:lnTo>
                      <a:pt x="362153" y="354330"/>
                    </a:lnTo>
                    <a:lnTo>
                      <a:pt x="362153" y="356870"/>
                    </a:lnTo>
                    <a:lnTo>
                      <a:pt x="360629" y="356184"/>
                    </a:lnTo>
                    <a:lnTo>
                      <a:pt x="360629" y="358140"/>
                    </a:lnTo>
                    <a:lnTo>
                      <a:pt x="357987" y="358140"/>
                    </a:lnTo>
                    <a:lnTo>
                      <a:pt x="358152" y="355600"/>
                    </a:lnTo>
                    <a:lnTo>
                      <a:pt x="358711" y="355600"/>
                    </a:lnTo>
                    <a:lnTo>
                      <a:pt x="360629" y="358140"/>
                    </a:lnTo>
                    <a:lnTo>
                      <a:pt x="360629" y="356184"/>
                    </a:lnTo>
                    <a:lnTo>
                      <a:pt x="359359" y="355600"/>
                    </a:lnTo>
                    <a:lnTo>
                      <a:pt x="359765" y="353060"/>
                    </a:lnTo>
                    <a:lnTo>
                      <a:pt x="361162" y="353809"/>
                    </a:lnTo>
                    <a:lnTo>
                      <a:pt x="360756" y="353060"/>
                    </a:lnTo>
                    <a:lnTo>
                      <a:pt x="360057" y="351790"/>
                    </a:lnTo>
                    <a:lnTo>
                      <a:pt x="358902" y="351790"/>
                    </a:lnTo>
                    <a:lnTo>
                      <a:pt x="358648" y="354330"/>
                    </a:lnTo>
                    <a:lnTo>
                      <a:pt x="356768" y="354330"/>
                    </a:lnTo>
                    <a:lnTo>
                      <a:pt x="357276" y="355600"/>
                    </a:lnTo>
                    <a:lnTo>
                      <a:pt x="357644" y="356870"/>
                    </a:lnTo>
                    <a:lnTo>
                      <a:pt x="357505" y="358140"/>
                    </a:lnTo>
                    <a:lnTo>
                      <a:pt x="357505" y="359410"/>
                    </a:lnTo>
                    <a:lnTo>
                      <a:pt x="352501" y="356870"/>
                    </a:lnTo>
                    <a:lnTo>
                      <a:pt x="352323" y="356870"/>
                    </a:lnTo>
                    <a:lnTo>
                      <a:pt x="353288" y="358140"/>
                    </a:lnTo>
                    <a:lnTo>
                      <a:pt x="354266" y="358140"/>
                    </a:lnTo>
                    <a:lnTo>
                      <a:pt x="356806" y="359410"/>
                    </a:lnTo>
                    <a:lnTo>
                      <a:pt x="358508" y="360680"/>
                    </a:lnTo>
                    <a:lnTo>
                      <a:pt x="357682" y="363220"/>
                    </a:lnTo>
                    <a:lnTo>
                      <a:pt x="354393" y="361950"/>
                    </a:lnTo>
                    <a:lnTo>
                      <a:pt x="356908" y="364490"/>
                    </a:lnTo>
                    <a:lnTo>
                      <a:pt x="356069" y="365760"/>
                    </a:lnTo>
                    <a:lnTo>
                      <a:pt x="358736" y="365760"/>
                    </a:lnTo>
                    <a:lnTo>
                      <a:pt x="359016" y="367030"/>
                    </a:lnTo>
                    <a:lnTo>
                      <a:pt x="357111" y="369570"/>
                    </a:lnTo>
                    <a:lnTo>
                      <a:pt x="358317" y="370840"/>
                    </a:lnTo>
                    <a:lnTo>
                      <a:pt x="358444" y="373380"/>
                    </a:lnTo>
                    <a:lnTo>
                      <a:pt x="358444" y="383540"/>
                    </a:lnTo>
                    <a:lnTo>
                      <a:pt x="356209" y="383540"/>
                    </a:lnTo>
                    <a:lnTo>
                      <a:pt x="356209" y="382270"/>
                    </a:lnTo>
                    <a:lnTo>
                      <a:pt x="358140" y="382270"/>
                    </a:lnTo>
                    <a:lnTo>
                      <a:pt x="358444" y="383540"/>
                    </a:lnTo>
                    <a:lnTo>
                      <a:pt x="358444" y="373380"/>
                    </a:lnTo>
                    <a:lnTo>
                      <a:pt x="358267" y="373380"/>
                    </a:lnTo>
                    <a:lnTo>
                      <a:pt x="358343" y="377190"/>
                    </a:lnTo>
                    <a:lnTo>
                      <a:pt x="358267" y="379730"/>
                    </a:lnTo>
                    <a:lnTo>
                      <a:pt x="358203" y="381000"/>
                    </a:lnTo>
                    <a:lnTo>
                      <a:pt x="356336" y="381000"/>
                    </a:lnTo>
                    <a:lnTo>
                      <a:pt x="356133" y="379730"/>
                    </a:lnTo>
                    <a:lnTo>
                      <a:pt x="355828" y="379730"/>
                    </a:lnTo>
                    <a:lnTo>
                      <a:pt x="356336" y="378460"/>
                    </a:lnTo>
                    <a:lnTo>
                      <a:pt x="358267" y="379730"/>
                    </a:lnTo>
                    <a:lnTo>
                      <a:pt x="358267" y="377190"/>
                    </a:lnTo>
                    <a:lnTo>
                      <a:pt x="356590" y="377190"/>
                    </a:lnTo>
                    <a:lnTo>
                      <a:pt x="356590" y="373380"/>
                    </a:lnTo>
                    <a:lnTo>
                      <a:pt x="355460" y="373380"/>
                    </a:lnTo>
                    <a:lnTo>
                      <a:pt x="355892" y="375920"/>
                    </a:lnTo>
                    <a:lnTo>
                      <a:pt x="355765" y="375983"/>
                    </a:lnTo>
                    <a:lnTo>
                      <a:pt x="355053" y="376516"/>
                    </a:lnTo>
                    <a:lnTo>
                      <a:pt x="355053" y="379730"/>
                    </a:lnTo>
                    <a:lnTo>
                      <a:pt x="354672" y="382270"/>
                    </a:lnTo>
                    <a:lnTo>
                      <a:pt x="353364" y="382270"/>
                    </a:lnTo>
                    <a:lnTo>
                      <a:pt x="353326" y="381000"/>
                    </a:lnTo>
                    <a:lnTo>
                      <a:pt x="352729" y="379730"/>
                    </a:lnTo>
                    <a:lnTo>
                      <a:pt x="355053" y="379730"/>
                    </a:lnTo>
                    <a:lnTo>
                      <a:pt x="355053" y="376516"/>
                    </a:lnTo>
                    <a:lnTo>
                      <a:pt x="354152" y="377190"/>
                    </a:lnTo>
                    <a:lnTo>
                      <a:pt x="354838" y="378460"/>
                    </a:lnTo>
                    <a:lnTo>
                      <a:pt x="352513" y="378460"/>
                    </a:lnTo>
                    <a:lnTo>
                      <a:pt x="350481" y="379730"/>
                    </a:lnTo>
                    <a:lnTo>
                      <a:pt x="351307" y="381000"/>
                    </a:lnTo>
                    <a:lnTo>
                      <a:pt x="352894" y="381000"/>
                    </a:lnTo>
                    <a:lnTo>
                      <a:pt x="352806" y="382270"/>
                    </a:lnTo>
                    <a:lnTo>
                      <a:pt x="351294" y="383540"/>
                    </a:lnTo>
                    <a:lnTo>
                      <a:pt x="349885" y="383540"/>
                    </a:lnTo>
                    <a:lnTo>
                      <a:pt x="347713" y="381000"/>
                    </a:lnTo>
                    <a:lnTo>
                      <a:pt x="347497" y="381000"/>
                    </a:lnTo>
                    <a:lnTo>
                      <a:pt x="349440" y="383540"/>
                    </a:lnTo>
                    <a:lnTo>
                      <a:pt x="351955" y="384810"/>
                    </a:lnTo>
                    <a:lnTo>
                      <a:pt x="351497" y="383540"/>
                    </a:lnTo>
                    <a:lnTo>
                      <a:pt x="355155" y="383540"/>
                    </a:lnTo>
                    <a:lnTo>
                      <a:pt x="355244" y="384810"/>
                    </a:lnTo>
                    <a:lnTo>
                      <a:pt x="355104" y="384810"/>
                    </a:lnTo>
                    <a:lnTo>
                      <a:pt x="353898" y="386080"/>
                    </a:lnTo>
                    <a:lnTo>
                      <a:pt x="354723" y="386080"/>
                    </a:lnTo>
                    <a:lnTo>
                      <a:pt x="355219" y="387350"/>
                    </a:lnTo>
                    <a:lnTo>
                      <a:pt x="355117" y="388620"/>
                    </a:lnTo>
                    <a:lnTo>
                      <a:pt x="353618" y="388620"/>
                    </a:lnTo>
                    <a:lnTo>
                      <a:pt x="352920" y="389890"/>
                    </a:lnTo>
                    <a:lnTo>
                      <a:pt x="352196" y="389890"/>
                    </a:lnTo>
                    <a:lnTo>
                      <a:pt x="350570" y="387350"/>
                    </a:lnTo>
                    <a:lnTo>
                      <a:pt x="348729" y="386080"/>
                    </a:lnTo>
                    <a:lnTo>
                      <a:pt x="346214" y="384810"/>
                    </a:lnTo>
                    <a:lnTo>
                      <a:pt x="348678" y="387350"/>
                    </a:lnTo>
                    <a:lnTo>
                      <a:pt x="350481" y="388620"/>
                    </a:lnTo>
                    <a:lnTo>
                      <a:pt x="351294" y="388620"/>
                    </a:lnTo>
                    <a:lnTo>
                      <a:pt x="350647" y="389890"/>
                    </a:lnTo>
                    <a:lnTo>
                      <a:pt x="350202" y="389890"/>
                    </a:lnTo>
                    <a:lnTo>
                      <a:pt x="352425" y="391160"/>
                    </a:lnTo>
                    <a:lnTo>
                      <a:pt x="353885" y="389890"/>
                    </a:lnTo>
                    <a:lnTo>
                      <a:pt x="353618" y="390131"/>
                    </a:lnTo>
                    <a:lnTo>
                      <a:pt x="353618" y="398818"/>
                    </a:lnTo>
                    <a:lnTo>
                      <a:pt x="352767" y="401332"/>
                    </a:lnTo>
                    <a:lnTo>
                      <a:pt x="351015" y="402590"/>
                    </a:lnTo>
                    <a:lnTo>
                      <a:pt x="350418" y="402590"/>
                    </a:lnTo>
                    <a:lnTo>
                      <a:pt x="350418" y="410210"/>
                    </a:lnTo>
                    <a:lnTo>
                      <a:pt x="350418" y="415290"/>
                    </a:lnTo>
                    <a:lnTo>
                      <a:pt x="350266" y="415124"/>
                    </a:lnTo>
                    <a:lnTo>
                      <a:pt x="350266" y="433070"/>
                    </a:lnTo>
                    <a:lnTo>
                      <a:pt x="349745" y="434340"/>
                    </a:lnTo>
                    <a:lnTo>
                      <a:pt x="349338" y="435610"/>
                    </a:lnTo>
                    <a:lnTo>
                      <a:pt x="348068" y="435610"/>
                    </a:lnTo>
                    <a:lnTo>
                      <a:pt x="347205" y="434340"/>
                    </a:lnTo>
                    <a:lnTo>
                      <a:pt x="347014" y="433070"/>
                    </a:lnTo>
                    <a:lnTo>
                      <a:pt x="347141" y="431800"/>
                    </a:lnTo>
                    <a:lnTo>
                      <a:pt x="349592" y="431800"/>
                    </a:lnTo>
                    <a:lnTo>
                      <a:pt x="350266" y="433070"/>
                    </a:lnTo>
                    <a:lnTo>
                      <a:pt x="350266" y="415124"/>
                    </a:lnTo>
                    <a:lnTo>
                      <a:pt x="349364" y="414134"/>
                    </a:lnTo>
                    <a:lnTo>
                      <a:pt x="349364" y="424180"/>
                    </a:lnTo>
                    <a:lnTo>
                      <a:pt x="349046" y="424891"/>
                    </a:lnTo>
                    <a:lnTo>
                      <a:pt x="349046" y="430530"/>
                    </a:lnTo>
                    <a:lnTo>
                      <a:pt x="348145" y="430530"/>
                    </a:lnTo>
                    <a:lnTo>
                      <a:pt x="347992" y="429260"/>
                    </a:lnTo>
                    <a:lnTo>
                      <a:pt x="348792" y="429260"/>
                    </a:lnTo>
                    <a:lnTo>
                      <a:pt x="349046" y="430530"/>
                    </a:lnTo>
                    <a:lnTo>
                      <a:pt x="349046" y="424891"/>
                    </a:lnTo>
                    <a:lnTo>
                      <a:pt x="348792" y="425450"/>
                    </a:lnTo>
                    <a:lnTo>
                      <a:pt x="348183" y="426720"/>
                    </a:lnTo>
                    <a:lnTo>
                      <a:pt x="347510" y="427990"/>
                    </a:lnTo>
                    <a:lnTo>
                      <a:pt x="346316" y="426720"/>
                    </a:lnTo>
                    <a:lnTo>
                      <a:pt x="346036" y="426720"/>
                    </a:lnTo>
                    <a:lnTo>
                      <a:pt x="345909" y="425450"/>
                    </a:lnTo>
                    <a:lnTo>
                      <a:pt x="346151" y="424180"/>
                    </a:lnTo>
                    <a:lnTo>
                      <a:pt x="347065" y="421640"/>
                    </a:lnTo>
                    <a:lnTo>
                      <a:pt x="347535" y="421640"/>
                    </a:lnTo>
                    <a:lnTo>
                      <a:pt x="349364" y="424180"/>
                    </a:lnTo>
                    <a:lnTo>
                      <a:pt x="349364" y="414134"/>
                    </a:lnTo>
                    <a:lnTo>
                      <a:pt x="349262" y="415290"/>
                    </a:lnTo>
                    <a:lnTo>
                      <a:pt x="348742" y="417830"/>
                    </a:lnTo>
                    <a:lnTo>
                      <a:pt x="347370" y="417830"/>
                    </a:lnTo>
                    <a:lnTo>
                      <a:pt x="348411" y="419100"/>
                    </a:lnTo>
                    <a:lnTo>
                      <a:pt x="346773" y="420370"/>
                    </a:lnTo>
                    <a:lnTo>
                      <a:pt x="345795" y="419100"/>
                    </a:lnTo>
                    <a:lnTo>
                      <a:pt x="347332" y="417855"/>
                    </a:lnTo>
                    <a:lnTo>
                      <a:pt x="346697" y="416560"/>
                    </a:lnTo>
                    <a:lnTo>
                      <a:pt x="346798" y="415290"/>
                    </a:lnTo>
                    <a:lnTo>
                      <a:pt x="348005" y="414020"/>
                    </a:lnTo>
                    <a:lnTo>
                      <a:pt x="349262" y="415290"/>
                    </a:lnTo>
                    <a:lnTo>
                      <a:pt x="349262" y="414020"/>
                    </a:lnTo>
                    <a:lnTo>
                      <a:pt x="348119" y="412750"/>
                    </a:lnTo>
                    <a:lnTo>
                      <a:pt x="350418" y="410210"/>
                    </a:lnTo>
                    <a:lnTo>
                      <a:pt x="350418" y="402590"/>
                    </a:lnTo>
                    <a:lnTo>
                      <a:pt x="349808" y="402590"/>
                    </a:lnTo>
                    <a:lnTo>
                      <a:pt x="348348" y="403860"/>
                    </a:lnTo>
                    <a:lnTo>
                      <a:pt x="348424" y="405130"/>
                    </a:lnTo>
                    <a:lnTo>
                      <a:pt x="347522" y="405130"/>
                    </a:lnTo>
                    <a:lnTo>
                      <a:pt x="347522" y="408940"/>
                    </a:lnTo>
                    <a:lnTo>
                      <a:pt x="347091" y="411480"/>
                    </a:lnTo>
                    <a:lnTo>
                      <a:pt x="346748" y="410743"/>
                    </a:lnTo>
                    <a:lnTo>
                      <a:pt x="346748" y="414020"/>
                    </a:lnTo>
                    <a:lnTo>
                      <a:pt x="346138" y="415290"/>
                    </a:lnTo>
                    <a:lnTo>
                      <a:pt x="345833" y="415290"/>
                    </a:lnTo>
                    <a:lnTo>
                      <a:pt x="344182" y="414286"/>
                    </a:lnTo>
                    <a:lnTo>
                      <a:pt x="344182" y="422910"/>
                    </a:lnTo>
                    <a:lnTo>
                      <a:pt x="342684" y="422910"/>
                    </a:lnTo>
                    <a:lnTo>
                      <a:pt x="341630" y="424180"/>
                    </a:lnTo>
                    <a:lnTo>
                      <a:pt x="341109" y="426720"/>
                    </a:lnTo>
                    <a:lnTo>
                      <a:pt x="340245" y="426720"/>
                    </a:lnTo>
                    <a:lnTo>
                      <a:pt x="338696" y="425450"/>
                    </a:lnTo>
                    <a:lnTo>
                      <a:pt x="338480" y="424180"/>
                    </a:lnTo>
                    <a:lnTo>
                      <a:pt x="341515" y="424180"/>
                    </a:lnTo>
                    <a:lnTo>
                      <a:pt x="341185" y="422910"/>
                    </a:lnTo>
                    <a:lnTo>
                      <a:pt x="341160" y="421640"/>
                    </a:lnTo>
                    <a:lnTo>
                      <a:pt x="341757" y="420370"/>
                    </a:lnTo>
                    <a:lnTo>
                      <a:pt x="343293" y="420370"/>
                    </a:lnTo>
                    <a:lnTo>
                      <a:pt x="344182" y="422910"/>
                    </a:lnTo>
                    <a:lnTo>
                      <a:pt x="344182" y="414286"/>
                    </a:lnTo>
                    <a:lnTo>
                      <a:pt x="343763" y="414020"/>
                    </a:lnTo>
                    <a:lnTo>
                      <a:pt x="344868" y="411480"/>
                    </a:lnTo>
                    <a:lnTo>
                      <a:pt x="345516" y="412750"/>
                    </a:lnTo>
                    <a:lnTo>
                      <a:pt x="346557" y="412750"/>
                    </a:lnTo>
                    <a:lnTo>
                      <a:pt x="346748" y="414020"/>
                    </a:lnTo>
                    <a:lnTo>
                      <a:pt x="346748" y="410743"/>
                    </a:lnTo>
                    <a:lnTo>
                      <a:pt x="346506" y="410210"/>
                    </a:lnTo>
                    <a:lnTo>
                      <a:pt x="346659" y="408940"/>
                    </a:lnTo>
                    <a:lnTo>
                      <a:pt x="347522" y="408940"/>
                    </a:lnTo>
                    <a:lnTo>
                      <a:pt x="347522" y="405130"/>
                    </a:lnTo>
                    <a:lnTo>
                      <a:pt x="346570" y="405130"/>
                    </a:lnTo>
                    <a:lnTo>
                      <a:pt x="346684" y="402590"/>
                    </a:lnTo>
                    <a:lnTo>
                      <a:pt x="346887" y="401320"/>
                    </a:lnTo>
                    <a:lnTo>
                      <a:pt x="348195" y="401320"/>
                    </a:lnTo>
                    <a:lnTo>
                      <a:pt x="349808" y="402590"/>
                    </a:lnTo>
                    <a:lnTo>
                      <a:pt x="349656" y="401320"/>
                    </a:lnTo>
                    <a:lnTo>
                      <a:pt x="348272" y="401320"/>
                    </a:lnTo>
                    <a:lnTo>
                      <a:pt x="347294" y="400050"/>
                    </a:lnTo>
                    <a:lnTo>
                      <a:pt x="347548" y="398780"/>
                    </a:lnTo>
                    <a:lnTo>
                      <a:pt x="349542" y="398780"/>
                    </a:lnTo>
                    <a:lnTo>
                      <a:pt x="348068" y="396240"/>
                    </a:lnTo>
                    <a:lnTo>
                      <a:pt x="349199" y="393700"/>
                    </a:lnTo>
                    <a:lnTo>
                      <a:pt x="351320" y="396240"/>
                    </a:lnTo>
                    <a:lnTo>
                      <a:pt x="351231" y="397637"/>
                    </a:lnTo>
                    <a:lnTo>
                      <a:pt x="351878" y="398449"/>
                    </a:lnTo>
                    <a:lnTo>
                      <a:pt x="352018" y="397510"/>
                    </a:lnTo>
                    <a:lnTo>
                      <a:pt x="353555" y="396240"/>
                    </a:lnTo>
                    <a:lnTo>
                      <a:pt x="353618" y="398818"/>
                    </a:lnTo>
                    <a:lnTo>
                      <a:pt x="353618" y="390131"/>
                    </a:lnTo>
                    <a:lnTo>
                      <a:pt x="352475" y="391160"/>
                    </a:lnTo>
                    <a:lnTo>
                      <a:pt x="352005" y="393700"/>
                    </a:lnTo>
                    <a:lnTo>
                      <a:pt x="349300" y="392430"/>
                    </a:lnTo>
                    <a:lnTo>
                      <a:pt x="350202" y="389890"/>
                    </a:lnTo>
                    <a:lnTo>
                      <a:pt x="349275" y="389890"/>
                    </a:lnTo>
                    <a:lnTo>
                      <a:pt x="348272" y="392430"/>
                    </a:lnTo>
                    <a:lnTo>
                      <a:pt x="347992" y="392430"/>
                    </a:lnTo>
                    <a:lnTo>
                      <a:pt x="348297" y="393700"/>
                    </a:lnTo>
                    <a:lnTo>
                      <a:pt x="347548" y="394970"/>
                    </a:lnTo>
                    <a:lnTo>
                      <a:pt x="347129" y="396240"/>
                    </a:lnTo>
                    <a:lnTo>
                      <a:pt x="346951" y="396240"/>
                    </a:lnTo>
                    <a:lnTo>
                      <a:pt x="347243" y="397510"/>
                    </a:lnTo>
                    <a:lnTo>
                      <a:pt x="346976" y="398780"/>
                    </a:lnTo>
                    <a:lnTo>
                      <a:pt x="345821" y="398780"/>
                    </a:lnTo>
                    <a:lnTo>
                      <a:pt x="345821" y="400050"/>
                    </a:lnTo>
                    <a:lnTo>
                      <a:pt x="344068" y="400050"/>
                    </a:lnTo>
                    <a:lnTo>
                      <a:pt x="344068" y="403860"/>
                    </a:lnTo>
                    <a:lnTo>
                      <a:pt x="343827" y="403860"/>
                    </a:lnTo>
                    <a:lnTo>
                      <a:pt x="343662" y="405130"/>
                    </a:lnTo>
                    <a:lnTo>
                      <a:pt x="343623" y="407670"/>
                    </a:lnTo>
                    <a:lnTo>
                      <a:pt x="343547" y="416560"/>
                    </a:lnTo>
                    <a:lnTo>
                      <a:pt x="343077" y="417830"/>
                    </a:lnTo>
                    <a:lnTo>
                      <a:pt x="341680" y="417830"/>
                    </a:lnTo>
                    <a:lnTo>
                      <a:pt x="341680" y="419100"/>
                    </a:lnTo>
                    <a:lnTo>
                      <a:pt x="341261" y="420370"/>
                    </a:lnTo>
                    <a:lnTo>
                      <a:pt x="338620" y="420370"/>
                    </a:lnTo>
                    <a:lnTo>
                      <a:pt x="338328" y="419100"/>
                    </a:lnTo>
                    <a:lnTo>
                      <a:pt x="339229" y="419100"/>
                    </a:lnTo>
                    <a:lnTo>
                      <a:pt x="340067" y="417830"/>
                    </a:lnTo>
                    <a:lnTo>
                      <a:pt x="341680" y="419100"/>
                    </a:lnTo>
                    <a:lnTo>
                      <a:pt x="341680" y="417830"/>
                    </a:lnTo>
                    <a:lnTo>
                      <a:pt x="341909" y="416560"/>
                    </a:lnTo>
                    <a:lnTo>
                      <a:pt x="343547" y="416560"/>
                    </a:lnTo>
                    <a:lnTo>
                      <a:pt x="343547" y="407670"/>
                    </a:lnTo>
                    <a:lnTo>
                      <a:pt x="343179" y="407670"/>
                    </a:lnTo>
                    <a:lnTo>
                      <a:pt x="342696" y="408940"/>
                    </a:lnTo>
                    <a:lnTo>
                      <a:pt x="342620" y="410210"/>
                    </a:lnTo>
                    <a:lnTo>
                      <a:pt x="342595" y="411480"/>
                    </a:lnTo>
                    <a:lnTo>
                      <a:pt x="342239" y="412559"/>
                    </a:lnTo>
                    <a:lnTo>
                      <a:pt x="342239" y="414020"/>
                    </a:lnTo>
                    <a:lnTo>
                      <a:pt x="340271" y="415290"/>
                    </a:lnTo>
                    <a:lnTo>
                      <a:pt x="339229" y="415290"/>
                    </a:lnTo>
                    <a:lnTo>
                      <a:pt x="339255" y="414020"/>
                    </a:lnTo>
                    <a:lnTo>
                      <a:pt x="339852" y="414020"/>
                    </a:lnTo>
                    <a:lnTo>
                      <a:pt x="340436" y="412750"/>
                    </a:lnTo>
                    <a:lnTo>
                      <a:pt x="340880" y="412750"/>
                    </a:lnTo>
                    <a:lnTo>
                      <a:pt x="341096" y="414020"/>
                    </a:lnTo>
                    <a:lnTo>
                      <a:pt x="342239" y="414020"/>
                    </a:lnTo>
                    <a:lnTo>
                      <a:pt x="342239" y="412559"/>
                    </a:lnTo>
                    <a:lnTo>
                      <a:pt x="342176" y="412750"/>
                    </a:lnTo>
                    <a:lnTo>
                      <a:pt x="340944" y="412750"/>
                    </a:lnTo>
                    <a:lnTo>
                      <a:pt x="340245" y="411480"/>
                    </a:lnTo>
                    <a:lnTo>
                      <a:pt x="340423" y="411480"/>
                    </a:lnTo>
                    <a:lnTo>
                      <a:pt x="341122" y="410210"/>
                    </a:lnTo>
                    <a:lnTo>
                      <a:pt x="341541" y="410210"/>
                    </a:lnTo>
                    <a:lnTo>
                      <a:pt x="342099" y="408940"/>
                    </a:lnTo>
                    <a:lnTo>
                      <a:pt x="342620" y="410210"/>
                    </a:lnTo>
                    <a:lnTo>
                      <a:pt x="342620" y="408889"/>
                    </a:lnTo>
                    <a:lnTo>
                      <a:pt x="340969" y="407670"/>
                    </a:lnTo>
                    <a:lnTo>
                      <a:pt x="340741" y="407670"/>
                    </a:lnTo>
                    <a:lnTo>
                      <a:pt x="341706" y="406400"/>
                    </a:lnTo>
                    <a:lnTo>
                      <a:pt x="342366" y="405130"/>
                    </a:lnTo>
                    <a:lnTo>
                      <a:pt x="343090" y="405130"/>
                    </a:lnTo>
                    <a:lnTo>
                      <a:pt x="343623" y="407670"/>
                    </a:lnTo>
                    <a:lnTo>
                      <a:pt x="343623" y="405041"/>
                    </a:lnTo>
                    <a:lnTo>
                      <a:pt x="343179" y="403860"/>
                    </a:lnTo>
                    <a:lnTo>
                      <a:pt x="342392" y="403860"/>
                    </a:lnTo>
                    <a:lnTo>
                      <a:pt x="343179" y="402590"/>
                    </a:lnTo>
                    <a:lnTo>
                      <a:pt x="343852" y="402590"/>
                    </a:lnTo>
                    <a:lnTo>
                      <a:pt x="344068" y="403860"/>
                    </a:lnTo>
                    <a:lnTo>
                      <a:pt x="344068" y="400050"/>
                    </a:lnTo>
                    <a:lnTo>
                      <a:pt x="343535" y="400050"/>
                    </a:lnTo>
                    <a:lnTo>
                      <a:pt x="344220" y="398818"/>
                    </a:lnTo>
                    <a:lnTo>
                      <a:pt x="343471" y="400050"/>
                    </a:lnTo>
                    <a:lnTo>
                      <a:pt x="342709" y="401320"/>
                    </a:lnTo>
                    <a:lnTo>
                      <a:pt x="340499" y="400050"/>
                    </a:lnTo>
                    <a:lnTo>
                      <a:pt x="340499" y="402590"/>
                    </a:lnTo>
                    <a:lnTo>
                      <a:pt x="340156" y="402590"/>
                    </a:lnTo>
                    <a:lnTo>
                      <a:pt x="340156" y="403860"/>
                    </a:lnTo>
                    <a:lnTo>
                      <a:pt x="339382" y="406400"/>
                    </a:lnTo>
                    <a:lnTo>
                      <a:pt x="338594" y="406400"/>
                    </a:lnTo>
                    <a:lnTo>
                      <a:pt x="338594" y="417830"/>
                    </a:lnTo>
                    <a:lnTo>
                      <a:pt x="337921" y="417830"/>
                    </a:lnTo>
                    <a:lnTo>
                      <a:pt x="337515" y="418782"/>
                    </a:lnTo>
                    <a:lnTo>
                      <a:pt x="337515" y="421640"/>
                    </a:lnTo>
                    <a:lnTo>
                      <a:pt x="337400" y="422910"/>
                    </a:lnTo>
                    <a:lnTo>
                      <a:pt x="336473" y="422910"/>
                    </a:lnTo>
                    <a:lnTo>
                      <a:pt x="336511" y="421640"/>
                    </a:lnTo>
                    <a:lnTo>
                      <a:pt x="337515" y="421640"/>
                    </a:lnTo>
                    <a:lnTo>
                      <a:pt x="337515" y="418782"/>
                    </a:lnTo>
                    <a:lnTo>
                      <a:pt x="336829" y="420370"/>
                    </a:lnTo>
                    <a:lnTo>
                      <a:pt x="334518" y="420370"/>
                    </a:lnTo>
                    <a:lnTo>
                      <a:pt x="334060" y="417855"/>
                    </a:lnTo>
                    <a:lnTo>
                      <a:pt x="337286" y="415290"/>
                    </a:lnTo>
                    <a:lnTo>
                      <a:pt x="338594" y="417830"/>
                    </a:lnTo>
                    <a:lnTo>
                      <a:pt x="338594" y="406400"/>
                    </a:lnTo>
                    <a:lnTo>
                      <a:pt x="338429" y="406400"/>
                    </a:lnTo>
                    <a:lnTo>
                      <a:pt x="338429" y="411480"/>
                    </a:lnTo>
                    <a:lnTo>
                      <a:pt x="338315" y="412750"/>
                    </a:lnTo>
                    <a:lnTo>
                      <a:pt x="337108" y="414020"/>
                    </a:lnTo>
                    <a:lnTo>
                      <a:pt x="336397" y="414020"/>
                    </a:lnTo>
                    <a:lnTo>
                      <a:pt x="335749" y="415226"/>
                    </a:lnTo>
                    <a:lnTo>
                      <a:pt x="334772" y="416560"/>
                    </a:lnTo>
                    <a:lnTo>
                      <a:pt x="331647" y="416560"/>
                    </a:lnTo>
                    <a:lnTo>
                      <a:pt x="331647" y="415290"/>
                    </a:lnTo>
                    <a:lnTo>
                      <a:pt x="331647" y="414020"/>
                    </a:lnTo>
                    <a:lnTo>
                      <a:pt x="330962" y="415290"/>
                    </a:lnTo>
                    <a:lnTo>
                      <a:pt x="329196" y="415290"/>
                    </a:lnTo>
                    <a:lnTo>
                      <a:pt x="328536" y="414020"/>
                    </a:lnTo>
                    <a:lnTo>
                      <a:pt x="329831" y="412750"/>
                    </a:lnTo>
                    <a:lnTo>
                      <a:pt x="331127" y="411480"/>
                    </a:lnTo>
                    <a:lnTo>
                      <a:pt x="330517" y="411480"/>
                    </a:lnTo>
                    <a:lnTo>
                      <a:pt x="331520" y="410210"/>
                    </a:lnTo>
                    <a:lnTo>
                      <a:pt x="332651" y="408940"/>
                    </a:lnTo>
                    <a:lnTo>
                      <a:pt x="333933" y="408940"/>
                    </a:lnTo>
                    <a:lnTo>
                      <a:pt x="334784" y="410210"/>
                    </a:lnTo>
                    <a:lnTo>
                      <a:pt x="334772" y="411480"/>
                    </a:lnTo>
                    <a:lnTo>
                      <a:pt x="332244" y="412750"/>
                    </a:lnTo>
                    <a:lnTo>
                      <a:pt x="332105" y="414020"/>
                    </a:lnTo>
                    <a:lnTo>
                      <a:pt x="334556" y="414020"/>
                    </a:lnTo>
                    <a:lnTo>
                      <a:pt x="335749" y="415251"/>
                    </a:lnTo>
                    <a:lnTo>
                      <a:pt x="334429" y="412750"/>
                    </a:lnTo>
                    <a:lnTo>
                      <a:pt x="336156" y="411480"/>
                    </a:lnTo>
                    <a:lnTo>
                      <a:pt x="338429" y="411480"/>
                    </a:lnTo>
                    <a:lnTo>
                      <a:pt x="338429" y="406400"/>
                    </a:lnTo>
                    <a:lnTo>
                      <a:pt x="338315" y="407670"/>
                    </a:lnTo>
                    <a:lnTo>
                      <a:pt x="336435" y="408940"/>
                    </a:lnTo>
                    <a:lnTo>
                      <a:pt x="334137" y="408940"/>
                    </a:lnTo>
                    <a:lnTo>
                      <a:pt x="334949" y="405130"/>
                    </a:lnTo>
                    <a:lnTo>
                      <a:pt x="336067" y="405130"/>
                    </a:lnTo>
                    <a:lnTo>
                      <a:pt x="338315" y="407670"/>
                    </a:lnTo>
                    <a:lnTo>
                      <a:pt x="338315" y="406400"/>
                    </a:lnTo>
                    <a:lnTo>
                      <a:pt x="337654" y="406400"/>
                    </a:lnTo>
                    <a:lnTo>
                      <a:pt x="336892" y="405130"/>
                    </a:lnTo>
                    <a:lnTo>
                      <a:pt x="336092" y="403860"/>
                    </a:lnTo>
                    <a:lnTo>
                      <a:pt x="334035" y="405130"/>
                    </a:lnTo>
                    <a:lnTo>
                      <a:pt x="334175" y="405130"/>
                    </a:lnTo>
                    <a:lnTo>
                      <a:pt x="333565" y="406400"/>
                    </a:lnTo>
                    <a:lnTo>
                      <a:pt x="332968" y="406400"/>
                    </a:lnTo>
                    <a:lnTo>
                      <a:pt x="332346" y="407670"/>
                    </a:lnTo>
                    <a:lnTo>
                      <a:pt x="331050" y="407670"/>
                    </a:lnTo>
                    <a:lnTo>
                      <a:pt x="331089" y="408940"/>
                    </a:lnTo>
                    <a:lnTo>
                      <a:pt x="330149" y="410210"/>
                    </a:lnTo>
                    <a:lnTo>
                      <a:pt x="329361" y="411480"/>
                    </a:lnTo>
                    <a:lnTo>
                      <a:pt x="327799" y="412750"/>
                    </a:lnTo>
                    <a:lnTo>
                      <a:pt x="326923" y="412750"/>
                    </a:lnTo>
                    <a:lnTo>
                      <a:pt x="326123" y="411480"/>
                    </a:lnTo>
                    <a:lnTo>
                      <a:pt x="326047" y="410210"/>
                    </a:lnTo>
                    <a:lnTo>
                      <a:pt x="327863" y="408940"/>
                    </a:lnTo>
                    <a:lnTo>
                      <a:pt x="328422" y="408940"/>
                    </a:lnTo>
                    <a:lnTo>
                      <a:pt x="329996" y="407670"/>
                    </a:lnTo>
                    <a:lnTo>
                      <a:pt x="330657" y="407670"/>
                    </a:lnTo>
                    <a:lnTo>
                      <a:pt x="329869" y="406400"/>
                    </a:lnTo>
                    <a:lnTo>
                      <a:pt x="330454" y="405130"/>
                    </a:lnTo>
                    <a:lnTo>
                      <a:pt x="330987" y="403860"/>
                    </a:lnTo>
                    <a:lnTo>
                      <a:pt x="333032" y="403860"/>
                    </a:lnTo>
                    <a:lnTo>
                      <a:pt x="332092" y="402590"/>
                    </a:lnTo>
                    <a:lnTo>
                      <a:pt x="333629" y="400050"/>
                    </a:lnTo>
                    <a:lnTo>
                      <a:pt x="334124" y="400050"/>
                    </a:lnTo>
                    <a:lnTo>
                      <a:pt x="336829" y="401269"/>
                    </a:lnTo>
                    <a:lnTo>
                      <a:pt x="336156" y="400050"/>
                    </a:lnTo>
                    <a:lnTo>
                      <a:pt x="335495" y="400050"/>
                    </a:lnTo>
                    <a:lnTo>
                      <a:pt x="335749" y="398780"/>
                    </a:lnTo>
                    <a:lnTo>
                      <a:pt x="337477" y="398780"/>
                    </a:lnTo>
                    <a:lnTo>
                      <a:pt x="337997" y="400050"/>
                    </a:lnTo>
                    <a:lnTo>
                      <a:pt x="336918" y="401269"/>
                    </a:lnTo>
                    <a:lnTo>
                      <a:pt x="336003" y="403860"/>
                    </a:lnTo>
                    <a:lnTo>
                      <a:pt x="338201" y="402590"/>
                    </a:lnTo>
                    <a:lnTo>
                      <a:pt x="340156" y="403860"/>
                    </a:lnTo>
                    <a:lnTo>
                      <a:pt x="340156" y="402590"/>
                    </a:lnTo>
                    <a:lnTo>
                      <a:pt x="338556" y="402590"/>
                    </a:lnTo>
                    <a:lnTo>
                      <a:pt x="338975" y="400050"/>
                    </a:lnTo>
                    <a:lnTo>
                      <a:pt x="340398" y="400050"/>
                    </a:lnTo>
                    <a:lnTo>
                      <a:pt x="339953" y="398780"/>
                    </a:lnTo>
                    <a:lnTo>
                      <a:pt x="340334" y="398780"/>
                    </a:lnTo>
                    <a:lnTo>
                      <a:pt x="341642" y="397510"/>
                    </a:lnTo>
                    <a:lnTo>
                      <a:pt x="342988" y="397510"/>
                    </a:lnTo>
                    <a:lnTo>
                      <a:pt x="344220" y="398818"/>
                    </a:lnTo>
                    <a:lnTo>
                      <a:pt x="345821" y="400050"/>
                    </a:lnTo>
                    <a:lnTo>
                      <a:pt x="345821" y="398780"/>
                    </a:lnTo>
                    <a:lnTo>
                      <a:pt x="344817" y="398780"/>
                    </a:lnTo>
                    <a:lnTo>
                      <a:pt x="344601" y="397510"/>
                    </a:lnTo>
                    <a:lnTo>
                      <a:pt x="344944" y="397510"/>
                    </a:lnTo>
                    <a:lnTo>
                      <a:pt x="345414" y="396240"/>
                    </a:lnTo>
                    <a:lnTo>
                      <a:pt x="346862" y="396240"/>
                    </a:lnTo>
                    <a:lnTo>
                      <a:pt x="345706" y="394970"/>
                    </a:lnTo>
                    <a:lnTo>
                      <a:pt x="346163" y="393700"/>
                    </a:lnTo>
                    <a:lnTo>
                      <a:pt x="346633" y="392430"/>
                    </a:lnTo>
                    <a:lnTo>
                      <a:pt x="346316" y="392430"/>
                    </a:lnTo>
                    <a:lnTo>
                      <a:pt x="346760" y="391160"/>
                    </a:lnTo>
                    <a:lnTo>
                      <a:pt x="347205" y="389890"/>
                    </a:lnTo>
                    <a:lnTo>
                      <a:pt x="346684" y="388620"/>
                    </a:lnTo>
                    <a:lnTo>
                      <a:pt x="346252" y="389890"/>
                    </a:lnTo>
                    <a:lnTo>
                      <a:pt x="345490" y="389890"/>
                    </a:lnTo>
                    <a:lnTo>
                      <a:pt x="345490" y="391160"/>
                    </a:lnTo>
                    <a:lnTo>
                      <a:pt x="345147" y="393700"/>
                    </a:lnTo>
                    <a:lnTo>
                      <a:pt x="344843" y="393700"/>
                    </a:lnTo>
                    <a:lnTo>
                      <a:pt x="344843" y="394970"/>
                    </a:lnTo>
                    <a:lnTo>
                      <a:pt x="344297" y="397510"/>
                    </a:lnTo>
                    <a:lnTo>
                      <a:pt x="343077" y="397510"/>
                    </a:lnTo>
                    <a:lnTo>
                      <a:pt x="342887" y="396240"/>
                    </a:lnTo>
                    <a:lnTo>
                      <a:pt x="341896" y="396240"/>
                    </a:lnTo>
                    <a:lnTo>
                      <a:pt x="342785" y="394970"/>
                    </a:lnTo>
                    <a:lnTo>
                      <a:pt x="344843" y="394970"/>
                    </a:lnTo>
                    <a:lnTo>
                      <a:pt x="344843" y="393700"/>
                    </a:lnTo>
                    <a:lnTo>
                      <a:pt x="342696" y="393700"/>
                    </a:lnTo>
                    <a:lnTo>
                      <a:pt x="343230" y="391160"/>
                    </a:lnTo>
                    <a:lnTo>
                      <a:pt x="345490" y="391160"/>
                    </a:lnTo>
                    <a:lnTo>
                      <a:pt x="345490" y="389890"/>
                    </a:lnTo>
                    <a:lnTo>
                      <a:pt x="344004" y="389890"/>
                    </a:lnTo>
                    <a:lnTo>
                      <a:pt x="344335" y="388620"/>
                    </a:lnTo>
                    <a:lnTo>
                      <a:pt x="344601" y="388620"/>
                    </a:lnTo>
                    <a:lnTo>
                      <a:pt x="344893" y="387350"/>
                    </a:lnTo>
                    <a:lnTo>
                      <a:pt x="343712" y="387350"/>
                    </a:lnTo>
                    <a:lnTo>
                      <a:pt x="343725" y="388620"/>
                    </a:lnTo>
                    <a:lnTo>
                      <a:pt x="340601" y="388620"/>
                    </a:lnTo>
                    <a:lnTo>
                      <a:pt x="342785" y="389890"/>
                    </a:lnTo>
                    <a:lnTo>
                      <a:pt x="342912" y="391160"/>
                    </a:lnTo>
                    <a:lnTo>
                      <a:pt x="341782" y="392430"/>
                    </a:lnTo>
                    <a:lnTo>
                      <a:pt x="341757" y="395097"/>
                    </a:lnTo>
                    <a:lnTo>
                      <a:pt x="341096" y="396240"/>
                    </a:lnTo>
                    <a:lnTo>
                      <a:pt x="340283" y="395097"/>
                    </a:lnTo>
                    <a:lnTo>
                      <a:pt x="340728" y="397510"/>
                    </a:lnTo>
                    <a:lnTo>
                      <a:pt x="339229" y="397510"/>
                    </a:lnTo>
                    <a:lnTo>
                      <a:pt x="338759" y="398780"/>
                    </a:lnTo>
                    <a:lnTo>
                      <a:pt x="337007" y="397510"/>
                    </a:lnTo>
                    <a:lnTo>
                      <a:pt x="337312" y="396240"/>
                    </a:lnTo>
                    <a:lnTo>
                      <a:pt x="335864" y="394970"/>
                    </a:lnTo>
                    <a:lnTo>
                      <a:pt x="334759" y="398780"/>
                    </a:lnTo>
                    <a:lnTo>
                      <a:pt x="334073" y="397637"/>
                    </a:lnTo>
                    <a:lnTo>
                      <a:pt x="332079" y="398780"/>
                    </a:lnTo>
                    <a:lnTo>
                      <a:pt x="332117" y="401332"/>
                    </a:lnTo>
                    <a:lnTo>
                      <a:pt x="330708" y="402590"/>
                    </a:lnTo>
                    <a:lnTo>
                      <a:pt x="328333" y="401320"/>
                    </a:lnTo>
                    <a:lnTo>
                      <a:pt x="330161" y="403860"/>
                    </a:lnTo>
                    <a:lnTo>
                      <a:pt x="328688" y="406400"/>
                    </a:lnTo>
                    <a:lnTo>
                      <a:pt x="326694" y="406400"/>
                    </a:lnTo>
                    <a:lnTo>
                      <a:pt x="328142" y="407670"/>
                    </a:lnTo>
                    <a:lnTo>
                      <a:pt x="327647" y="408940"/>
                    </a:lnTo>
                    <a:lnTo>
                      <a:pt x="324827" y="408940"/>
                    </a:lnTo>
                    <a:lnTo>
                      <a:pt x="324180" y="406400"/>
                    </a:lnTo>
                    <a:lnTo>
                      <a:pt x="325221" y="405130"/>
                    </a:lnTo>
                    <a:lnTo>
                      <a:pt x="328333" y="401320"/>
                    </a:lnTo>
                    <a:lnTo>
                      <a:pt x="326834" y="401332"/>
                    </a:lnTo>
                    <a:lnTo>
                      <a:pt x="325386" y="403860"/>
                    </a:lnTo>
                    <a:lnTo>
                      <a:pt x="324764" y="405130"/>
                    </a:lnTo>
                    <a:lnTo>
                      <a:pt x="322986" y="405130"/>
                    </a:lnTo>
                    <a:lnTo>
                      <a:pt x="321818" y="402590"/>
                    </a:lnTo>
                    <a:lnTo>
                      <a:pt x="323862" y="402590"/>
                    </a:lnTo>
                    <a:lnTo>
                      <a:pt x="324993" y="401320"/>
                    </a:lnTo>
                    <a:lnTo>
                      <a:pt x="324726" y="401320"/>
                    </a:lnTo>
                    <a:lnTo>
                      <a:pt x="324535" y="400050"/>
                    </a:lnTo>
                    <a:lnTo>
                      <a:pt x="324358" y="400050"/>
                    </a:lnTo>
                    <a:lnTo>
                      <a:pt x="323926" y="401320"/>
                    </a:lnTo>
                    <a:lnTo>
                      <a:pt x="323075" y="401320"/>
                    </a:lnTo>
                    <a:lnTo>
                      <a:pt x="323024" y="400050"/>
                    </a:lnTo>
                    <a:lnTo>
                      <a:pt x="322770" y="400050"/>
                    </a:lnTo>
                    <a:lnTo>
                      <a:pt x="323697" y="398780"/>
                    </a:lnTo>
                    <a:lnTo>
                      <a:pt x="325272" y="396240"/>
                    </a:lnTo>
                    <a:lnTo>
                      <a:pt x="326059" y="394970"/>
                    </a:lnTo>
                    <a:lnTo>
                      <a:pt x="326326" y="394970"/>
                    </a:lnTo>
                    <a:lnTo>
                      <a:pt x="325704" y="393700"/>
                    </a:lnTo>
                    <a:lnTo>
                      <a:pt x="323786" y="393700"/>
                    </a:lnTo>
                    <a:lnTo>
                      <a:pt x="323494" y="396240"/>
                    </a:lnTo>
                    <a:lnTo>
                      <a:pt x="321284" y="396240"/>
                    </a:lnTo>
                    <a:lnTo>
                      <a:pt x="322059" y="393700"/>
                    </a:lnTo>
                    <a:lnTo>
                      <a:pt x="323621" y="392430"/>
                    </a:lnTo>
                    <a:lnTo>
                      <a:pt x="326478" y="388620"/>
                    </a:lnTo>
                    <a:lnTo>
                      <a:pt x="327609" y="386080"/>
                    </a:lnTo>
                    <a:lnTo>
                      <a:pt x="330288" y="381000"/>
                    </a:lnTo>
                    <a:lnTo>
                      <a:pt x="331749" y="379730"/>
                    </a:lnTo>
                    <a:lnTo>
                      <a:pt x="333349" y="377190"/>
                    </a:lnTo>
                    <a:lnTo>
                      <a:pt x="333222" y="375920"/>
                    </a:lnTo>
                    <a:lnTo>
                      <a:pt x="333095" y="374650"/>
                    </a:lnTo>
                    <a:lnTo>
                      <a:pt x="332968" y="373380"/>
                    </a:lnTo>
                    <a:lnTo>
                      <a:pt x="333667" y="372110"/>
                    </a:lnTo>
                    <a:lnTo>
                      <a:pt x="336156" y="370840"/>
                    </a:lnTo>
                    <a:lnTo>
                      <a:pt x="335826" y="368300"/>
                    </a:lnTo>
                    <a:lnTo>
                      <a:pt x="335673" y="365760"/>
                    </a:lnTo>
                    <a:lnTo>
                      <a:pt x="336270" y="364490"/>
                    </a:lnTo>
                    <a:lnTo>
                      <a:pt x="338823" y="363220"/>
                    </a:lnTo>
                    <a:lnTo>
                      <a:pt x="337845" y="363220"/>
                    </a:lnTo>
                    <a:lnTo>
                      <a:pt x="336562" y="361950"/>
                    </a:lnTo>
                    <a:lnTo>
                      <a:pt x="336727" y="360680"/>
                    </a:lnTo>
                    <a:lnTo>
                      <a:pt x="337718" y="359410"/>
                    </a:lnTo>
                    <a:lnTo>
                      <a:pt x="338366" y="359410"/>
                    </a:lnTo>
                    <a:lnTo>
                      <a:pt x="335788" y="357505"/>
                    </a:lnTo>
                    <a:lnTo>
                      <a:pt x="335788" y="358140"/>
                    </a:lnTo>
                    <a:lnTo>
                      <a:pt x="335432" y="358038"/>
                    </a:lnTo>
                    <a:lnTo>
                      <a:pt x="335432" y="361950"/>
                    </a:lnTo>
                    <a:lnTo>
                      <a:pt x="333311" y="361950"/>
                    </a:lnTo>
                    <a:lnTo>
                      <a:pt x="334035" y="364490"/>
                    </a:lnTo>
                    <a:lnTo>
                      <a:pt x="332828" y="364490"/>
                    </a:lnTo>
                    <a:lnTo>
                      <a:pt x="331419" y="365760"/>
                    </a:lnTo>
                    <a:lnTo>
                      <a:pt x="333641" y="365760"/>
                    </a:lnTo>
                    <a:lnTo>
                      <a:pt x="334606" y="368300"/>
                    </a:lnTo>
                    <a:lnTo>
                      <a:pt x="332117" y="368935"/>
                    </a:lnTo>
                    <a:lnTo>
                      <a:pt x="332117" y="375920"/>
                    </a:lnTo>
                    <a:lnTo>
                      <a:pt x="331978" y="377190"/>
                    </a:lnTo>
                    <a:lnTo>
                      <a:pt x="330835" y="378460"/>
                    </a:lnTo>
                    <a:lnTo>
                      <a:pt x="329730" y="379730"/>
                    </a:lnTo>
                    <a:lnTo>
                      <a:pt x="328663" y="381000"/>
                    </a:lnTo>
                    <a:lnTo>
                      <a:pt x="328028" y="381000"/>
                    </a:lnTo>
                    <a:lnTo>
                      <a:pt x="328650" y="379730"/>
                    </a:lnTo>
                    <a:lnTo>
                      <a:pt x="330238" y="375920"/>
                    </a:lnTo>
                    <a:lnTo>
                      <a:pt x="332117" y="375920"/>
                    </a:lnTo>
                    <a:lnTo>
                      <a:pt x="332117" y="368935"/>
                    </a:lnTo>
                    <a:lnTo>
                      <a:pt x="329552" y="369570"/>
                    </a:lnTo>
                    <a:lnTo>
                      <a:pt x="330504" y="370840"/>
                    </a:lnTo>
                    <a:lnTo>
                      <a:pt x="331165" y="372110"/>
                    </a:lnTo>
                    <a:lnTo>
                      <a:pt x="329539" y="373380"/>
                    </a:lnTo>
                    <a:lnTo>
                      <a:pt x="329018" y="373380"/>
                    </a:lnTo>
                    <a:lnTo>
                      <a:pt x="329018" y="375920"/>
                    </a:lnTo>
                    <a:lnTo>
                      <a:pt x="328434" y="377190"/>
                    </a:lnTo>
                    <a:lnTo>
                      <a:pt x="327914" y="378460"/>
                    </a:lnTo>
                    <a:lnTo>
                      <a:pt x="326529" y="381000"/>
                    </a:lnTo>
                    <a:lnTo>
                      <a:pt x="325882" y="381000"/>
                    </a:lnTo>
                    <a:lnTo>
                      <a:pt x="325882" y="382270"/>
                    </a:lnTo>
                    <a:lnTo>
                      <a:pt x="324700" y="383298"/>
                    </a:lnTo>
                    <a:lnTo>
                      <a:pt x="324700" y="388620"/>
                    </a:lnTo>
                    <a:lnTo>
                      <a:pt x="321818" y="392430"/>
                    </a:lnTo>
                    <a:lnTo>
                      <a:pt x="321589" y="389890"/>
                    </a:lnTo>
                    <a:lnTo>
                      <a:pt x="323761" y="387350"/>
                    </a:lnTo>
                    <a:lnTo>
                      <a:pt x="324700" y="388620"/>
                    </a:lnTo>
                    <a:lnTo>
                      <a:pt x="324700" y="383298"/>
                    </a:lnTo>
                    <a:lnTo>
                      <a:pt x="324446" y="383514"/>
                    </a:lnTo>
                    <a:lnTo>
                      <a:pt x="322186" y="382270"/>
                    </a:lnTo>
                    <a:lnTo>
                      <a:pt x="323354" y="383540"/>
                    </a:lnTo>
                    <a:lnTo>
                      <a:pt x="324116" y="383540"/>
                    </a:lnTo>
                    <a:lnTo>
                      <a:pt x="323926" y="384810"/>
                    </a:lnTo>
                    <a:lnTo>
                      <a:pt x="322326" y="386080"/>
                    </a:lnTo>
                    <a:lnTo>
                      <a:pt x="322008" y="387350"/>
                    </a:lnTo>
                    <a:lnTo>
                      <a:pt x="321500" y="387350"/>
                    </a:lnTo>
                    <a:lnTo>
                      <a:pt x="321208" y="386080"/>
                    </a:lnTo>
                    <a:lnTo>
                      <a:pt x="322275" y="386080"/>
                    </a:lnTo>
                    <a:lnTo>
                      <a:pt x="321589" y="384810"/>
                    </a:lnTo>
                    <a:lnTo>
                      <a:pt x="320916" y="383540"/>
                    </a:lnTo>
                    <a:lnTo>
                      <a:pt x="322186" y="382270"/>
                    </a:lnTo>
                    <a:lnTo>
                      <a:pt x="323164" y="381000"/>
                    </a:lnTo>
                    <a:lnTo>
                      <a:pt x="324408" y="381000"/>
                    </a:lnTo>
                    <a:lnTo>
                      <a:pt x="325882" y="382270"/>
                    </a:lnTo>
                    <a:lnTo>
                      <a:pt x="325882" y="381000"/>
                    </a:lnTo>
                    <a:lnTo>
                      <a:pt x="324485" y="381000"/>
                    </a:lnTo>
                    <a:lnTo>
                      <a:pt x="324421" y="379730"/>
                    </a:lnTo>
                    <a:lnTo>
                      <a:pt x="324167" y="379730"/>
                    </a:lnTo>
                    <a:lnTo>
                      <a:pt x="325386" y="378460"/>
                    </a:lnTo>
                    <a:lnTo>
                      <a:pt x="326313" y="377190"/>
                    </a:lnTo>
                    <a:lnTo>
                      <a:pt x="326567" y="374650"/>
                    </a:lnTo>
                    <a:lnTo>
                      <a:pt x="328510" y="374650"/>
                    </a:lnTo>
                    <a:lnTo>
                      <a:pt x="329018" y="375920"/>
                    </a:lnTo>
                    <a:lnTo>
                      <a:pt x="329018" y="373380"/>
                    </a:lnTo>
                    <a:lnTo>
                      <a:pt x="326910" y="373380"/>
                    </a:lnTo>
                    <a:lnTo>
                      <a:pt x="327088" y="372110"/>
                    </a:lnTo>
                    <a:lnTo>
                      <a:pt x="327279" y="370840"/>
                    </a:lnTo>
                    <a:lnTo>
                      <a:pt x="328396" y="369570"/>
                    </a:lnTo>
                    <a:lnTo>
                      <a:pt x="328764" y="368300"/>
                    </a:lnTo>
                    <a:lnTo>
                      <a:pt x="328206" y="365760"/>
                    </a:lnTo>
                    <a:lnTo>
                      <a:pt x="331419" y="365760"/>
                    </a:lnTo>
                    <a:lnTo>
                      <a:pt x="331050" y="363220"/>
                    </a:lnTo>
                    <a:lnTo>
                      <a:pt x="332105" y="363220"/>
                    </a:lnTo>
                    <a:lnTo>
                      <a:pt x="333311" y="361950"/>
                    </a:lnTo>
                    <a:lnTo>
                      <a:pt x="332790" y="361950"/>
                    </a:lnTo>
                    <a:lnTo>
                      <a:pt x="332320" y="359410"/>
                    </a:lnTo>
                    <a:lnTo>
                      <a:pt x="334200" y="358140"/>
                    </a:lnTo>
                    <a:lnTo>
                      <a:pt x="335432" y="361950"/>
                    </a:lnTo>
                    <a:lnTo>
                      <a:pt x="335432" y="358038"/>
                    </a:lnTo>
                    <a:lnTo>
                      <a:pt x="331800" y="356870"/>
                    </a:lnTo>
                    <a:lnTo>
                      <a:pt x="333565" y="355600"/>
                    </a:lnTo>
                    <a:lnTo>
                      <a:pt x="335788" y="358140"/>
                    </a:lnTo>
                    <a:lnTo>
                      <a:pt x="335788" y="357505"/>
                    </a:lnTo>
                    <a:lnTo>
                      <a:pt x="334937" y="356870"/>
                    </a:lnTo>
                    <a:lnTo>
                      <a:pt x="338759" y="355600"/>
                    </a:lnTo>
                    <a:lnTo>
                      <a:pt x="338696" y="353060"/>
                    </a:lnTo>
                    <a:lnTo>
                      <a:pt x="340855" y="353060"/>
                    </a:lnTo>
                    <a:lnTo>
                      <a:pt x="341617" y="356870"/>
                    </a:lnTo>
                    <a:lnTo>
                      <a:pt x="340588" y="360680"/>
                    </a:lnTo>
                    <a:lnTo>
                      <a:pt x="340258" y="367030"/>
                    </a:lnTo>
                    <a:lnTo>
                      <a:pt x="339242" y="368300"/>
                    </a:lnTo>
                    <a:lnTo>
                      <a:pt x="338175" y="370674"/>
                    </a:lnTo>
                    <a:lnTo>
                      <a:pt x="338086" y="372325"/>
                    </a:lnTo>
                    <a:lnTo>
                      <a:pt x="337553" y="373380"/>
                    </a:lnTo>
                    <a:lnTo>
                      <a:pt x="337134" y="374650"/>
                    </a:lnTo>
                    <a:lnTo>
                      <a:pt x="337146" y="375920"/>
                    </a:lnTo>
                    <a:lnTo>
                      <a:pt x="335280" y="377190"/>
                    </a:lnTo>
                    <a:lnTo>
                      <a:pt x="334467" y="378460"/>
                    </a:lnTo>
                    <a:lnTo>
                      <a:pt x="333095" y="382270"/>
                    </a:lnTo>
                    <a:lnTo>
                      <a:pt x="331393" y="382270"/>
                    </a:lnTo>
                    <a:lnTo>
                      <a:pt x="330695" y="383540"/>
                    </a:lnTo>
                    <a:lnTo>
                      <a:pt x="330441" y="384810"/>
                    </a:lnTo>
                    <a:lnTo>
                      <a:pt x="328028" y="387350"/>
                    </a:lnTo>
                    <a:lnTo>
                      <a:pt x="328320" y="388620"/>
                    </a:lnTo>
                    <a:lnTo>
                      <a:pt x="327723" y="391160"/>
                    </a:lnTo>
                    <a:lnTo>
                      <a:pt x="328790" y="391160"/>
                    </a:lnTo>
                    <a:lnTo>
                      <a:pt x="329742" y="389890"/>
                    </a:lnTo>
                    <a:lnTo>
                      <a:pt x="331038" y="387350"/>
                    </a:lnTo>
                    <a:lnTo>
                      <a:pt x="333476" y="384810"/>
                    </a:lnTo>
                    <a:lnTo>
                      <a:pt x="335432" y="382270"/>
                    </a:lnTo>
                    <a:lnTo>
                      <a:pt x="335788" y="382270"/>
                    </a:lnTo>
                    <a:lnTo>
                      <a:pt x="336410" y="379730"/>
                    </a:lnTo>
                    <a:lnTo>
                      <a:pt x="338963" y="377190"/>
                    </a:lnTo>
                    <a:lnTo>
                      <a:pt x="339826" y="373380"/>
                    </a:lnTo>
                    <a:lnTo>
                      <a:pt x="340067" y="373380"/>
                    </a:lnTo>
                    <a:lnTo>
                      <a:pt x="340156" y="370840"/>
                    </a:lnTo>
                    <a:lnTo>
                      <a:pt x="341503" y="368300"/>
                    </a:lnTo>
                    <a:lnTo>
                      <a:pt x="342734" y="364490"/>
                    </a:lnTo>
                    <a:lnTo>
                      <a:pt x="342900" y="364490"/>
                    </a:lnTo>
                    <a:lnTo>
                      <a:pt x="343293" y="359410"/>
                    </a:lnTo>
                    <a:lnTo>
                      <a:pt x="343916" y="355600"/>
                    </a:lnTo>
                    <a:lnTo>
                      <a:pt x="343903" y="353060"/>
                    </a:lnTo>
                    <a:lnTo>
                      <a:pt x="343903" y="349250"/>
                    </a:lnTo>
                    <a:lnTo>
                      <a:pt x="343827" y="346710"/>
                    </a:lnTo>
                    <a:lnTo>
                      <a:pt x="343763" y="345440"/>
                    </a:lnTo>
                    <a:lnTo>
                      <a:pt x="341896" y="340360"/>
                    </a:lnTo>
                    <a:lnTo>
                      <a:pt x="341807" y="339090"/>
                    </a:lnTo>
                    <a:lnTo>
                      <a:pt x="341172" y="336461"/>
                    </a:lnTo>
                    <a:lnTo>
                      <a:pt x="341058" y="336118"/>
                    </a:lnTo>
                    <a:lnTo>
                      <a:pt x="341058" y="347980"/>
                    </a:lnTo>
                    <a:lnTo>
                      <a:pt x="338696" y="349250"/>
                    </a:lnTo>
                    <a:lnTo>
                      <a:pt x="338696" y="346710"/>
                    </a:lnTo>
                    <a:lnTo>
                      <a:pt x="341058" y="347980"/>
                    </a:lnTo>
                    <a:lnTo>
                      <a:pt x="341058" y="336118"/>
                    </a:lnTo>
                    <a:lnTo>
                      <a:pt x="339966" y="332740"/>
                    </a:lnTo>
                    <a:lnTo>
                      <a:pt x="338848" y="330200"/>
                    </a:lnTo>
                    <a:lnTo>
                      <a:pt x="338709" y="329793"/>
                    </a:lnTo>
                    <a:lnTo>
                      <a:pt x="338709" y="344170"/>
                    </a:lnTo>
                    <a:lnTo>
                      <a:pt x="337985" y="345440"/>
                    </a:lnTo>
                    <a:lnTo>
                      <a:pt x="337324" y="345440"/>
                    </a:lnTo>
                    <a:lnTo>
                      <a:pt x="336473" y="344170"/>
                    </a:lnTo>
                    <a:lnTo>
                      <a:pt x="337134" y="342900"/>
                    </a:lnTo>
                    <a:lnTo>
                      <a:pt x="337756" y="342900"/>
                    </a:lnTo>
                    <a:lnTo>
                      <a:pt x="338709" y="344170"/>
                    </a:lnTo>
                    <a:lnTo>
                      <a:pt x="338709" y="329793"/>
                    </a:lnTo>
                    <a:lnTo>
                      <a:pt x="338023" y="327774"/>
                    </a:lnTo>
                    <a:lnTo>
                      <a:pt x="338023" y="340360"/>
                    </a:lnTo>
                    <a:lnTo>
                      <a:pt x="335965" y="340360"/>
                    </a:lnTo>
                    <a:lnTo>
                      <a:pt x="335724" y="339915"/>
                    </a:lnTo>
                    <a:lnTo>
                      <a:pt x="335724" y="349250"/>
                    </a:lnTo>
                    <a:lnTo>
                      <a:pt x="335686" y="350520"/>
                    </a:lnTo>
                    <a:lnTo>
                      <a:pt x="333298" y="351790"/>
                    </a:lnTo>
                    <a:lnTo>
                      <a:pt x="333971" y="351790"/>
                    </a:lnTo>
                    <a:lnTo>
                      <a:pt x="334530" y="354330"/>
                    </a:lnTo>
                    <a:lnTo>
                      <a:pt x="332054" y="354330"/>
                    </a:lnTo>
                    <a:lnTo>
                      <a:pt x="330860" y="353060"/>
                    </a:lnTo>
                    <a:lnTo>
                      <a:pt x="333070" y="351790"/>
                    </a:lnTo>
                    <a:lnTo>
                      <a:pt x="333298" y="351790"/>
                    </a:lnTo>
                    <a:lnTo>
                      <a:pt x="332422" y="350520"/>
                    </a:lnTo>
                    <a:lnTo>
                      <a:pt x="331635" y="349250"/>
                    </a:lnTo>
                    <a:lnTo>
                      <a:pt x="332905" y="349250"/>
                    </a:lnTo>
                    <a:lnTo>
                      <a:pt x="333883" y="347980"/>
                    </a:lnTo>
                    <a:lnTo>
                      <a:pt x="335546" y="347980"/>
                    </a:lnTo>
                    <a:lnTo>
                      <a:pt x="335724" y="349250"/>
                    </a:lnTo>
                    <a:lnTo>
                      <a:pt x="335724" y="339915"/>
                    </a:lnTo>
                    <a:lnTo>
                      <a:pt x="335292" y="339090"/>
                    </a:lnTo>
                    <a:lnTo>
                      <a:pt x="337947" y="339090"/>
                    </a:lnTo>
                    <a:lnTo>
                      <a:pt x="338023" y="340360"/>
                    </a:lnTo>
                    <a:lnTo>
                      <a:pt x="338023" y="327774"/>
                    </a:lnTo>
                    <a:lnTo>
                      <a:pt x="337553" y="326390"/>
                    </a:lnTo>
                    <a:lnTo>
                      <a:pt x="337629" y="325120"/>
                    </a:lnTo>
                    <a:lnTo>
                      <a:pt x="336994" y="322580"/>
                    </a:lnTo>
                    <a:lnTo>
                      <a:pt x="336892" y="322173"/>
                    </a:lnTo>
                    <a:lnTo>
                      <a:pt x="336892" y="334010"/>
                    </a:lnTo>
                    <a:lnTo>
                      <a:pt x="335826" y="334010"/>
                    </a:lnTo>
                    <a:lnTo>
                      <a:pt x="336092" y="332740"/>
                    </a:lnTo>
                    <a:lnTo>
                      <a:pt x="336613" y="332740"/>
                    </a:lnTo>
                    <a:lnTo>
                      <a:pt x="336892" y="334010"/>
                    </a:lnTo>
                    <a:lnTo>
                      <a:pt x="336892" y="322173"/>
                    </a:lnTo>
                    <a:lnTo>
                      <a:pt x="336677" y="321310"/>
                    </a:lnTo>
                    <a:lnTo>
                      <a:pt x="336296" y="320395"/>
                    </a:lnTo>
                    <a:lnTo>
                      <a:pt x="336296" y="328930"/>
                    </a:lnTo>
                    <a:lnTo>
                      <a:pt x="335813" y="330200"/>
                    </a:lnTo>
                    <a:lnTo>
                      <a:pt x="335381" y="330200"/>
                    </a:lnTo>
                    <a:lnTo>
                      <a:pt x="335381" y="331470"/>
                    </a:lnTo>
                    <a:lnTo>
                      <a:pt x="334949" y="332740"/>
                    </a:lnTo>
                    <a:lnTo>
                      <a:pt x="334746" y="332740"/>
                    </a:lnTo>
                    <a:lnTo>
                      <a:pt x="334746" y="345440"/>
                    </a:lnTo>
                    <a:lnTo>
                      <a:pt x="332409" y="345440"/>
                    </a:lnTo>
                    <a:lnTo>
                      <a:pt x="332092" y="345071"/>
                    </a:lnTo>
                    <a:lnTo>
                      <a:pt x="332092" y="346710"/>
                    </a:lnTo>
                    <a:lnTo>
                      <a:pt x="331914" y="347980"/>
                    </a:lnTo>
                    <a:lnTo>
                      <a:pt x="330733" y="347980"/>
                    </a:lnTo>
                    <a:lnTo>
                      <a:pt x="330898" y="346710"/>
                    </a:lnTo>
                    <a:lnTo>
                      <a:pt x="332092" y="346710"/>
                    </a:lnTo>
                    <a:lnTo>
                      <a:pt x="332092" y="345071"/>
                    </a:lnTo>
                    <a:lnTo>
                      <a:pt x="331317" y="344170"/>
                    </a:lnTo>
                    <a:lnTo>
                      <a:pt x="333781" y="344170"/>
                    </a:lnTo>
                    <a:lnTo>
                      <a:pt x="334746" y="345440"/>
                    </a:lnTo>
                    <a:lnTo>
                      <a:pt x="334746" y="332740"/>
                    </a:lnTo>
                    <a:lnTo>
                      <a:pt x="332498" y="332740"/>
                    </a:lnTo>
                    <a:lnTo>
                      <a:pt x="332498" y="340360"/>
                    </a:lnTo>
                    <a:lnTo>
                      <a:pt x="332130" y="341630"/>
                    </a:lnTo>
                    <a:lnTo>
                      <a:pt x="331647" y="340360"/>
                    </a:lnTo>
                    <a:lnTo>
                      <a:pt x="331050" y="340360"/>
                    </a:lnTo>
                    <a:lnTo>
                      <a:pt x="331609" y="339090"/>
                    </a:lnTo>
                    <a:lnTo>
                      <a:pt x="332105" y="339090"/>
                    </a:lnTo>
                    <a:lnTo>
                      <a:pt x="332409" y="340360"/>
                    </a:lnTo>
                    <a:lnTo>
                      <a:pt x="332498" y="332740"/>
                    </a:lnTo>
                    <a:lnTo>
                      <a:pt x="332181" y="332740"/>
                    </a:lnTo>
                    <a:lnTo>
                      <a:pt x="331952" y="331470"/>
                    </a:lnTo>
                    <a:lnTo>
                      <a:pt x="331647" y="331470"/>
                    </a:lnTo>
                    <a:lnTo>
                      <a:pt x="333756" y="330200"/>
                    </a:lnTo>
                    <a:lnTo>
                      <a:pt x="334619" y="330200"/>
                    </a:lnTo>
                    <a:lnTo>
                      <a:pt x="335381" y="331470"/>
                    </a:lnTo>
                    <a:lnTo>
                      <a:pt x="335381" y="330200"/>
                    </a:lnTo>
                    <a:lnTo>
                      <a:pt x="335064" y="330200"/>
                    </a:lnTo>
                    <a:lnTo>
                      <a:pt x="334822" y="328930"/>
                    </a:lnTo>
                    <a:lnTo>
                      <a:pt x="336296" y="328930"/>
                    </a:lnTo>
                    <a:lnTo>
                      <a:pt x="336296" y="320395"/>
                    </a:lnTo>
                    <a:lnTo>
                      <a:pt x="335622" y="318770"/>
                    </a:lnTo>
                    <a:lnTo>
                      <a:pt x="335343" y="317220"/>
                    </a:lnTo>
                    <a:lnTo>
                      <a:pt x="335343" y="326390"/>
                    </a:lnTo>
                    <a:lnTo>
                      <a:pt x="334645" y="326390"/>
                    </a:lnTo>
                    <a:lnTo>
                      <a:pt x="334645" y="325120"/>
                    </a:lnTo>
                    <a:lnTo>
                      <a:pt x="335076" y="325120"/>
                    </a:lnTo>
                    <a:lnTo>
                      <a:pt x="335343" y="326390"/>
                    </a:lnTo>
                    <a:lnTo>
                      <a:pt x="335343" y="317220"/>
                    </a:lnTo>
                    <a:lnTo>
                      <a:pt x="335165" y="316230"/>
                    </a:lnTo>
                    <a:lnTo>
                      <a:pt x="333438" y="316230"/>
                    </a:lnTo>
                    <a:lnTo>
                      <a:pt x="333438" y="323850"/>
                    </a:lnTo>
                    <a:lnTo>
                      <a:pt x="331304" y="323850"/>
                    </a:lnTo>
                    <a:lnTo>
                      <a:pt x="331431" y="322580"/>
                    </a:lnTo>
                    <a:lnTo>
                      <a:pt x="332930" y="322580"/>
                    </a:lnTo>
                    <a:lnTo>
                      <a:pt x="333438" y="323850"/>
                    </a:lnTo>
                    <a:lnTo>
                      <a:pt x="333438" y="316230"/>
                    </a:lnTo>
                    <a:lnTo>
                      <a:pt x="330733" y="316230"/>
                    </a:lnTo>
                    <a:lnTo>
                      <a:pt x="329780" y="316230"/>
                    </a:lnTo>
                    <a:lnTo>
                      <a:pt x="329780" y="349250"/>
                    </a:lnTo>
                    <a:lnTo>
                      <a:pt x="329107" y="350100"/>
                    </a:lnTo>
                    <a:lnTo>
                      <a:pt x="329107" y="359410"/>
                    </a:lnTo>
                    <a:lnTo>
                      <a:pt x="328206" y="360667"/>
                    </a:lnTo>
                    <a:lnTo>
                      <a:pt x="328206" y="363220"/>
                    </a:lnTo>
                    <a:lnTo>
                      <a:pt x="325704" y="362038"/>
                    </a:lnTo>
                    <a:lnTo>
                      <a:pt x="325704" y="374650"/>
                    </a:lnTo>
                    <a:lnTo>
                      <a:pt x="324688" y="375920"/>
                    </a:lnTo>
                    <a:lnTo>
                      <a:pt x="323837" y="375920"/>
                    </a:lnTo>
                    <a:lnTo>
                      <a:pt x="323837" y="378460"/>
                    </a:lnTo>
                    <a:lnTo>
                      <a:pt x="321157" y="378460"/>
                    </a:lnTo>
                    <a:lnTo>
                      <a:pt x="321322" y="375920"/>
                    </a:lnTo>
                    <a:lnTo>
                      <a:pt x="322465" y="377190"/>
                    </a:lnTo>
                    <a:lnTo>
                      <a:pt x="323507" y="377190"/>
                    </a:lnTo>
                    <a:lnTo>
                      <a:pt x="323837" y="378460"/>
                    </a:lnTo>
                    <a:lnTo>
                      <a:pt x="323837" y="375920"/>
                    </a:lnTo>
                    <a:lnTo>
                      <a:pt x="322580" y="375920"/>
                    </a:lnTo>
                    <a:lnTo>
                      <a:pt x="322986" y="374650"/>
                    </a:lnTo>
                    <a:lnTo>
                      <a:pt x="323392" y="373380"/>
                    </a:lnTo>
                    <a:lnTo>
                      <a:pt x="325640" y="373380"/>
                    </a:lnTo>
                    <a:lnTo>
                      <a:pt x="325704" y="374650"/>
                    </a:lnTo>
                    <a:lnTo>
                      <a:pt x="325704" y="362038"/>
                    </a:lnTo>
                    <a:lnTo>
                      <a:pt x="325539" y="361950"/>
                    </a:lnTo>
                    <a:lnTo>
                      <a:pt x="326567" y="360680"/>
                    </a:lnTo>
                    <a:lnTo>
                      <a:pt x="326859" y="360680"/>
                    </a:lnTo>
                    <a:lnTo>
                      <a:pt x="328206" y="363220"/>
                    </a:lnTo>
                    <a:lnTo>
                      <a:pt x="328206" y="360667"/>
                    </a:lnTo>
                    <a:lnTo>
                      <a:pt x="327710" y="359410"/>
                    </a:lnTo>
                    <a:lnTo>
                      <a:pt x="326986" y="359410"/>
                    </a:lnTo>
                    <a:lnTo>
                      <a:pt x="327431" y="358140"/>
                    </a:lnTo>
                    <a:lnTo>
                      <a:pt x="328104" y="358140"/>
                    </a:lnTo>
                    <a:lnTo>
                      <a:pt x="329006" y="359410"/>
                    </a:lnTo>
                    <a:lnTo>
                      <a:pt x="329107" y="350100"/>
                    </a:lnTo>
                    <a:lnTo>
                      <a:pt x="329044" y="355600"/>
                    </a:lnTo>
                    <a:lnTo>
                      <a:pt x="328231" y="355600"/>
                    </a:lnTo>
                    <a:lnTo>
                      <a:pt x="328129" y="354330"/>
                    </a:lnTo>
                    <a:lnTo>
                      <a:pt x="328866" y="354330"/>
                    </a:lnTo>
                    <a:lnTo>
                      <a:pt x="329044" y="355600"/>
                    </a:lnTo>
                    <a:lnTo>
                      <a:pt x="329044" y="350177"/>
                    </a:lnTo>
                    <a:lnTo>
                      <a:pt x="328764" y="350520"/>
                    </a:lnTo>
                    <a:lnTo>
                      <a:pt x="328231" y="350520"/>
                    </a:lnTo>
                    <a:lnTo>
                      <a:pt x="328091" y="349250"/>
                    </a:lnTo>
                    <a:lnTo>
                      <a:pt x="327952" y="347980"/>
                    </a:lnTo>
                    <a:lnTo>
                      <a:pt x="329780" y="349250"/>
                    </a:lnTo>
                    <a:lnTo>
                      <a:pt x="329780" y="316230"/>
                    </a:lnTo>
                    <a:lnTo>
                      <a:pt x="329730" y="332740"/>
                    </a:lnTo>
                    <a:lnTo>
                      <a:pt x="328561" y="332740"/>
                    </a:lnTo>
                    <a:lnTo>
                      <a:pt x="328561" y="344170"/>
                    </a:lnTo>
                    <a:lnTo>
                      <a:pt x="328371" y="345440"/>
                    </a:lnTo>
                    <a:lnTo>
                      <a:pt x="326694" y="344678"/>
                    </a:lnTo>
                    <a:lnTo>
                      <a:pt x="326694" y="346710"/>
                    </a:lnTo>
                    <a:lnTo>
                      <a:pt x="326656" y="351790"/>
                    </a:lnTo>
                    <a:lnTo>
                      <a:pt x="325094" y="351790"/>
                    </a:lnTo>
                    <a:lnTo>
                      <a:pt x="325094" y="358140"/>
                    </a:lnTo>
                    <a:lnTo>
                      <a:pt x="324523" y="358495"/>
                    </a:lnTo>
                    <a:lnTo>
                      <a:pt x="324523" y="368300"/>
                    </a:lnTo>
                    <a:lnTo>
                      <a:pt x="323913" y="369570"/>
                    </a:lnTo>
                    <a:lnTo>
                      <a:pt x="323621" y="370840"/>
                    </a:lnTo>
                    <a:lnTo>
                      <a:pt x="321767" y="370840"/>
                    </a:lnTo>
                    <a:lnTo>
                      <a:pt x="321767" y="373380"/>
                    </a:lnTo>
                    <a:lnTo>
                      <a:pt x="321398" y="373380"/>
                    </a:lnTo>
                    <a:lnTo>
                      <a:pt x="320941" y="374650"/>
                    </a:lnTo>
                    <a:lnTo>
                      <a:pt x="318858" y="374650"/>
                    </a:lnTo>
                    <a:lnTo>
                      <a:pt x="318693" y="372110"/>
                    </a:lnTo>
                    <a:lnTo>
                      <a:pt x="321538" y="372110"/>
                    </a:lnTo>
                    <a:lnTo>
                      <a:pt x="321767" y="373380"/>
                    </a:lnTo>
                    <a:lnTo>
                      <a:pt x="321767" y="370840"/>
                    </a:lnTo>
                    <a:lnTo>
                      <a:pt x="320611" y="370840"/>
                    </a:lnTo>
                    <a:lnTo>
                      <a:pt x="320929" y="369570"/>
                    </a:lnTo>
                    <a:lnTo>
                      <a:pt x="321157" y="368300"/>
                    </a:lnTo>
                    <a:lnTo>
                      <a:pt x="324523" y="368300"/>
                    </a:lnTo>
                    <a:lnTo>
                      <a:pt x="324523" y="358495"/>
                    </a:lnTo>
                    <a:lnTo>
                      <a:pt x="323824" y="358927"/>
                    </a:lnTo>
                    <a:lnTo>
                      <a:pt x="323824" y="361950"/>
                    </a:lnTo>
                    <a:lnTo>
                      <a:pt x="323202" y="361950"/>
                    </a:lnTo>
                    <a:lnTo>
                      <a:pt x="323202" y="363220"/>
                    </a:lnTo>
                    <a:lnTo>
                      <a:pt x="322872" y="364490"/>
                    </a:lnTo>
                    <a:lnTo>
                      <a:pt x="321348" y="363220"/>
                    </a:lnTo>
                    <a:lnTo>
                      <a:pt x="323202" y="363220"/>
                    </a:lnTo>
                    <a:lnTo>
                      <a:pt x="323202" y="361950"/>
                    </a:lnTo>
                    <a:lnTo>
                      <a:pt x="319405" y="361950"/>
                    </a:lnTo>
                    <a:lnTo>
                      <a:pt x="320941" y="359410"/>
                    </a:lnTo>
                    <a:lnTo>
                      <a:pt x="322529" y="359410"/>
                    </a:lnTo>
                    <a:lnTo>
                      <a:pt x="323075" y="360680"/>
                    </a:lnTo>
                    <a:lnTo>
                      <a:pt x="323824" y="361950"/>
                    </a:lnTo>
                    <a:lnTo>
                      <a:pt x="323824" y="358927"/>
                    </a:lnTo>
                    <a:lnTo>
                      <a:pt x="323024" y="359410"/>
                    </a:lnTo>
                    <a:lnTo>
                      <a:pt x="322249" y="358140"/>
                    </a:lnTo>
                    <a:lnTo>
                      <a:pt x="321157" y="356870"/>
                    </a:lnTo>
                    <a:lnTo>
                      <a:pt x="321322" y="356870"/>
                    </a:lnTo>
                    <a:lnTo>
                      <a:pt x="321310" y="355600"/>
                    </a:lnTo>
                    <a:lnTo>
                      <a:pt x="322554" y="355600"/>
                    </a:lnTo>
                    <a:lnTo>
                      <a:pt x="323634" y="356870"/>
                    </a:lnTo>
                    <a:lnTo>
                      <a:pt x="324269" y="358140"/>
                    </a:lnTo>
                    <a:lnTo>
                      <a:pt x="325094" y="358140"/>
                    </a:lnTo>
                    <a:lnTo>
                      <a:pt x="325094" y="351790"/>
                    </a:lnTo>
                    <a:lnTo>
                      <a:pt x="324662" y="351790"/>
                    </a:lnTo>
                    <a:lnTo>
                      <a:pt x="324662" y="354330"/>
                    </a:lnTo>
                    <a:lnTo>
                      <a:pt x="322326" y="354330"/>
                    </a:lnTo>
                    <a:lnTo>
                      <a:pt x="322440" y="351790"/>
                    </a:lnTo>
                    <a:lnTo>
                      <a:pt x="324662" y="354330"/>
                    </a:lnTo>
                    <a:lnTo>
                      <a:pt x="324662" y="351790"/>
                    </a:lnTo>
                    <a:lnTo>
                      <a:pt x="323329" y="351790"/>
                    </a:lnTo>
                    <a:lnTo>
                      <a:pt x="323545" y="349250"/>
                    </a:lnTo>
                    <a:lnTo>
                      <a:pt x="325069" y="349250"/>
                    </a:lnTo>
                    <a:lnTo>
                      <a:pt x="326110" y="350520"/>
                    </a:lnTo>
                    <a:lnTo>
                      <a:pt x="326656" y="351790"/>
                    </a:lnTo>
                    <a:lnTo>
                      <a:pt x="326656" y="346735"/>
                    </a:lnTo>
                    <a:lnTo>
                      <a:pt x="323862" y="347980"/>
                    </a:lnTo>
                    <a:lnTo>
                      <a:pt x="323202" y="347980"/>
                    </a:lnTo>
                    <a:lnTo>
                      <a:pt x="323481" y="345440"/>
                    </a:lnTo>
                    <a:lnTo>
                      <a:pt x="324523" y="346710"/>
                    </a:lnTo>
                    <a:lnTo>
                      <a:pt x="326072" y="345440"/>
                    </a:lnTo>
                    <a:lnTo>
                      <a:pt x="326694" y="346710"/>
                    </a:lnTo>
                    <a:lnTo>
                      <a:pt x="326694" y="344678"/>
                    </a:lnTo>
                    <a:lnTo>
                      <a:pt x="325577" y="344170"/>
                    </a:lnTo>
                    <a:lnTo>
                      <a:pt x="328561" y="344170"/>
                    </a:lnTo>
                    <a:lnTo>
                      <a:pt x="328561" y="332740"/>
                    </a:lnTo>
                    <a:lnTo>
                      <a:pt x="328256" y="332740"/>
                    </a:lnTo>
                    <a:lnTo>
                      <a:pt x="328460" y="331470"/>
                    </a:lnTo>
                    <a:lnTo>
                      <a:pt x="329018" y="331470"/>
                    </a:lnTo>
                    <a:lnTo>
                      <a:pt x="329730" y="332740"/>
                    </a:lnTo>
                    <a:lnTo>
                      <a:pt x="329730" y="316230"/>
                    </a:lnTo>
                    <a:lnTo>
                      <a:pt x="328891" y="316230"/>
                    </a:lnTo>
                    <a:lnTo>
                      <a:pt x="328891" y="328930"/>
                    </a:lnTo>
                    <a:lnTo>
                      <a:pt x="327901" y="328930"/>
                    </a:lnTo>
                    <a:lnTo>
                      <a:pt x="327901" y="340360"/>
                    </a:lnTo>
                    <a:lnTo>
                      <a:pt x="326466" y="341630"/>
                    </a:lnTo>
                    <a:lnTo>
                      <a:pt x="325628" y="340360"/>
                    </a:lnTo>
                    <a:lnTo>
                      <a:pt x="326504" y="339090"/>
                    </a:lnTo>
                    <a:lnTo>
                      <a:pt x="327266" y="339090"/>
                    </a:lnTo>
                    <a:lnTo>
                      <a:pt x="327901" y="340360"/>
                    </a:lnTo>
                    <a:lnTo>
                      <a:pt x="327901" y="328930"/>
                    </a:lnTo>
                    <a:lnTo>
                      <a:pt x="327050" y="328930"/>
                    </a:lnTo>
                    <a:lnTo>
                      <a:pt x="327215" y="327660"/>
                    </a:lnTo>
                    <a:lnTo>
                      <a:pt x="328688" y="327660"/>
                    </a:lnTo>
                    <a:lnTo>
                      <a:pt x="328891" y="328930"/>
                    </a:lnTo>
                    <a:lnTo>
                      <a:pt x="328891" y="316230"/>
                    </a:lnTo>
                    <a:lnTo>
                      <a:pt x="327456" y="316230"/>
                    </a:lnTo>
                    <a:lnTo>
                      <a:pt x="327456" y="323850"/>
                    </a:lnTo>
                    <a:lnTo>
                      <a:pt x="327025" y="323850"/>
                    </a:lnTo>
                    <a:lnTo>
                      <a:pt x="327025" y="325120"/>
                    </a:lnTo>
                    <a:lnTo>
                      <a:pt x="326859" y="325297"/>
                    </a:lnTo>
                    <a:lnTo>
                      <a:pt x="326859" y="335280"/>
                    </a:lnTo>
                    <a:lnTo>
                      <a:pt x="326656" y="336550"/>
                    </a:lnTo>
                    <a:lnTo>
                      <a:pt x="324739" y="336550"/>
                    </a:lnTo>
                    <a:lnTo>
                      <a:pt x="324358" y="334010"/>
                    </a:lnTo>
                    <a:lnTo>
                      <a:pt x="321945" y="334010"/>
                    </a:lnTo>
                    <a:lnTo>
                      <a:pt x="321906" y="332740"/>
                    </a:lnTo>
                    <a:lnTo>
                      <a:pt x="323837" y="332740"/>
                    </a:lnTo>
                    <a:lnTo>
                      <a:pt x="324993" y="334010"/>
                    </a:lnTo>
                    <a:lnTo>
                      <a:pt x="326758" y="334010"/>
                    </a:lnTo>
                    <a:lnTo>
                      <a:pt x="326859" y="335280"/>
                    </a:lnTo>
                    <a:lnTo>
                      <a:pt x="326859" y="325297"/>
                    </a:lnTo>
                    <a:lnTo>
                      <a:pt x="325843" y="326390"/>
                    </a:lnTo>
                    <a:lnTo>
                      <a:pt x="325462" y="325247"/>
                    </a:lnTo>
                    <a:lnTo>
                      <a:pt x="325462" y="330200"/>
                    </a:lnTo>
                    <a:lnTo>
                      <a:pt x="324866" y="331470"/>
                    </a:lnTo>
                    <a:lnTo>
                      <a:pt x="323913" y="331470"/>
                    </a:lnTo>
                    <a:lnTo>
                      <a:pt x="323570" y="330200"/>
                    </a:lnTo>
                    <a:lnTo>
                      <a:pt x="322287" y="330200"/>
                    </a:lnTo>
                    <a:lnTo>
                      <a:pt x="322338" y="328930"/>
                    </a:lnTo>
                    <a:lnTo>
                      <a:pt x="322592" y="328930"/>
                    </a:lnTo>
                    <a:lnTo>
                      <a:pt x="322999" y="327660"/>
                    </a:lnTo>
                    <a:lnTo>
                      <a:pt x="323532" y="327660"/>
                    </a:lnTo>
                    <a:lnTo>
                      <a:pt x="323837" y="328930"/>
                    </a:lnTo>
                    <a:lnTo>
                      <a:pt x="324294" y="328930"/>
                    </a:lnTo>
                    <a:lnTo>
                      <a:pt x="324421" y="330200"/>
                    </a:lnTo>
                    <a:lnTo>
                      <a:pt x="325462" y="330200"/>
                    </a:lnTo>
                    <a:lnTo>
                      <a:pt x="325462" y="325247"/>
                    </a:lnTo>
                    <a:lnTo>
                      <a:pt x="325424" y="325120"/>
                    </a:lnTo>
                    <a:lnTo>
                      <a:pt x="324878" y="323850"/>
                    </a:lnTo>
                    <a:lnTo>
                      <a:pt x="326809" y="323850"/>
                    </a:lnTo>
                    <a:lnTo>
                      <a:pt x="327025" y="325120"/>
                    </a:lnTo>
                    <a:lnTo>
                      <a:pt x="327025" y="323850"/>
                    </a:lnTo>
                    <a:lnTo>
                      <a:pt x="326834" y="323850"/>
                    </a:lnTo>
                    <a:lnTo>
                      <a:pt x="326415" y="322580"/>
                    </a:lnTo>
                    <a:lnTo>
                      <a:pt x="327342" y="322580"/>
                    </a:lnTo>
                    <a:lnTo>
                      <a:pt x="327456" y="323850"/>
                    </a:lnTo>
                    <a:lnTo>
                      <a:pt x="327456" y="316230"/>
                    </a:lnTo>
                    <a:lnTo>
                      <a:pt x="324510" y="316230"/>
                    </a:lnTo>
                    <a:lnTo>
                      <a:pt x="322808" y="316230"/>
                    </a:lnTo>
                    <a:lnTo>
                      <a:pt x="322948" y="318770"/>
                    </a:lnTo>
                    <a:lnTo>
                      <a:pt x="321398" y="318770"/>
                    </a:lnTo>
                    <a:lnTo>
                      <a:pt x="318643" y="317500"/>
                    </a:lnTo>
                    <a:lnTo>
                      <a:pt x="319214" y="318770"/>
                    </a:lnTo>
                    <a:lnTo>
                      <a:pt x="319760" y="318770"/>
                    </a:lnTo>
                    <a:lnTo>
                      <a:pt x="321030" y="320040"/>
                    </a:lnTo>
                    <a:lnTo>
                      <a:pt x="322745" y="320040"/>
                    </a:lnTo>
                    <a:lnTo>
                      <a:pt x="320941" y="323850"/>
                    </a:lnTo>
                    <a:lnTo>
                      <a:pt x="319608" y="323126"/>
                    </a:lnTo>
                    <a:lnTo>
                      <a:pt x="320052" y="325120"/>
                    </a:lnTo>
                    <a:lnTo>
                      <a:pt x="320281" y="325120"/>
                    </a:lnTo>
                    <a:lnTo>
                      <a:pt x="321906" y="323850"/>
                    </a:lnTo>
                    <a:lnTo>
                      <a:pt x="321932" y="325120"/>
                    </a:lnTo>
                    <a:lnTo>
                      <a:pt x="322097" y="325120"/>
                    </a:lnTo>
                    <a:lnTo>
                      <a:pt x="321627" y="326390"/>
                    </a:lnTo>
                    <a:lnTo>
                      <a:pt x="321030" y="326390"/>
                    </a:lnTo>
                    <a:lnTo>
                      <a:pt x="320675" y="326263"/>
                    </a:lnTo>
                    <a:lnTo>
                      <a:pt x="320675" y="330200"/>
                    </a:lnTo>
                    <a:lnTo>
                      <a:pt x="320611" y="330390"/>
                    </a:lnTo>
                    <a:lnTo>
                      <a:pt x="320611" y="335280"/>
                    </a:lnTo>
                    <a:lnTo>
                      <a:pt x="320103" y="336346"/>
                    </a:lnTo>
                    <a:lnTo>
                      <a:pt x="320103" y="341630"/>
                    </a:lnTo>
                    <a:lnTo>
                      <a:pt x="319913" y="341630"/>
                    </a:lnTo>
                    <a:lnTo>
                      <a:pt x="319328" y="342900"/>
                    </a:lnTo>
                    <a:lnTo>
                      <a:pt x="318249" y="341630"/>
                    </a:lnTo>
                    <a:lnTo>
                      <a:pt x="317347" y="341630"/>
                    </a:lnTo>
                    <a:lnTo>
                      <a:pt x="317931" y="340360"/>
                    </a:lnTo>
                    <a:lnTo>
                      <a:pt x="319697" y="340360"/>
                    </a:lnTo>
                    <a:lnTo>
                      <a:pt x="320103" y="341630"/>
                    </a:lnTo>
                    <a:lnTo>
                      <a:pt x="320103" y="336346"/>
                    </a:lnTo>
                    <a:lnTo>
                      <a:pt x="320001" y="336550"/>
                    </a:lnTo>
                    <a:lnTo>
                      <a:pt x="318033" y="336550"/>
                    </a:lnTo>
                    <a:lnTo>
                      <a:pt x="318541" y="337820"/>
                    </a:lnTo>
                    <a:lnTo>
                      <a:pt x="318579" y="339090"/>
                    </a:lnTo>
                    <a:lnTo>
                      <a:pt x="316331" y="339090"/>
                    </a:lnTo>
                    <a:lnTo>
                      <a:pt x="316318" y="340360"/>
                    </a:lnTo>
                    <a:lnTo>
                      <a:pt x="316128" y="341630"/>
                    </a:lnTo>
                    <a:lnTo>
                      <a:pt x="314325" y="341630"/>
                    </a:lnTo>
                    <a:lnTo>
                      <a:pt x="314274" y="340360"/>
                    </a:lnTo>
                    <a:lnTo>
                      <a:pt x="314947" y="339090"/>
                    </a:lnTo>
                    <a:lnTo>
                      <a:pt x="315607" y="339090"/>
                    </a:lnTo>
                    <a:lnTo>
                      <a:pt x="315760" y="337820"/>
                    </a:lnTo>
                    <a:lnTo>
                      <a:pt x="316560" y="337820"/>
                    </a:lnTo>
                    <a:lnTo>
                      <a:pt x="316738" y="336550"/>
                    </a:lnTo>
                    <a:lnTo>
                      <a:pt x="317233" y="336550"/>
                    </a:lnTo>
                    <a:lnTo>
                      <a:pt x="318262" y="334010"/>
                    </a:lnTo>
                    <a:lnTo>
                      <a:pt x="320484" y="334010"/>
                    </a:lnTo>
                    <a:lnTo>
                      <a:pt x="320611" y="335280"/>
                    </a:lnTo>
                    <a:lnTo>
                      <a:pt x="320611" y="330390"/>
                    </a:lnTo>
                    <a:lnTo>
                      <a:pt x="320243" y="331470"/>
                    </a:lnTo>
                    <a:lnTo>
                      <a:pt x="319354" y="331470"/>
                    </a:lnTo>
                    <a:lnTo>
                      <a:pt x="319151" y="330200"/>
                    </a:lnTo>
                    <a:lnTo>
                      <a:pt x="320675" y="330200"/>
                    </a:lnTo>
                    <a:lnTo>
                      <a:pt x="320675" y="326263"/>
                    </a:lnTo>
                    <a:lnTo>
                      <a:pt x="320395" y="326174"/>
                    </a:lnTo>
                    <a:lnTo>
                      <a:pt x="320395" y="326390"/>
                    </a:lnTo>
                    <a:lnTo>
                      <a:pt x="317792" y="330200"/>
                    </a:lnTo>
                    <a:lnTo>
                      <a:pt x="317258" y="330200"/>
                    </a:lnTo>
                    <a:lnTo>
                      <a:pt x="317995" y="326390"/>
                    </a:lnTo>
                    <a:lnTo>
                      <a:pt x="320395" y="326390"/>
                    </a:lnTo>
                    <a:lnTo>
                      <a:pt x="320395" y="326174"/>
                    </a:lnTo>
                    <a:lnTo>
                      <a:pt x="317500" y="325120"/>
                    </a:lnTo>
                    <a:lnTo>
                      <a:pt x="314693" y="325120"/>
                    </a:lnTo>
                    <a:lnTo>
                      <a:pt x="311950" y="323875"/>
                    </a:lnTo>
                    <a:lnTo>
                      <a:pt x="311848" y="325120"/>
                    </a:lnTo>
                    <a:lnTo>
                      <a:pt x="314604" y="325120"/>
                    </a:lnTo>
                    <a:lnTo>
                      <a:pt x="315823" y="326390"/>
                    </a:lnTo>
                    <a:lnTo>
                      <a:pt x="317233" y="326390"/>
                    </a:lnTo>
                    <a:lnTo>
                      <a:pt x="316814" y="327736"/>
                    </a:lnTo>
                    <a:lnTo>
                      <a:pt x="316572" y="328930"/>
                    </a:lnTo>
                    <a:lnTo>
                      <a:pt x="316496" y="329069"/>
                    </a:lnTo>
                    <a:lnTo>
                      <a:pt x="316496" y="334010"/>
                    </a:lnTo>
                    <a:lnTo>
                      <a:pt x="315061" y="334010"/>
                    </a:lnTo>
                    <a:lnTo>
                      <a:pt x="314934" y="332740"/>
                    </a:lnTo>
                    <a:lnTo>
                      <a:pt x="314744" y="332740"/>
                    </a:lnTo>
                    <a:lnTo>
                      <a:pt x="315556" y="331470"/>
                    </a:lnTo>
                    <a:lnTo>
                      <a:pt x="316496" y="334010"/>
                    </a:lnTo>
                    <a:lnTo>
                      <a:pt x="316496" y="329069"/>
                    </a:lnTo>
                    <a:lnTo>
                      <a:pt x="315849" y="330200"/>
                    </a:lnTo>
                    <a:lnTo>
                      <a:pt x="315023" y="330200"/>
                    </a:lnTo>
                    <a:lnTo>
                      <a:pt x="313410" y="328930"/>
                    </a:lnTo>
                    <a:lnTo>
                      <a:pt x="311810" y="327660"/>
                    </a:lnTo>
                    <a:lnTo>
                      <a:pt x="308660" y="328930"/>
                    </a:lnTo>
                    <a:lnTo>
                      <a:pt x="305028" y="327660"/>
                    </a:lnTo>
                    <a:lnTo>
                      <a:pt x="304215" y="326390"/>
                    </a:lnTo>
                    <a:lnTo>
                      <a:pt x="300697" y="326390"/>
                    </a:lnTo>
                    <a:lnTo>
                      <a:pt x="300672" y="327660"/>
                    </a:lnTo>
                    <a:lnTo>
                      <a:pt x="302895" y="327660"/>
                    </a:lnTo>
                    <a:lnTo>
                      <a:pt x="302933" y="331470"/>
                    </a:lnTo>
                    <a:lnTo>
                      <a:pt x="302564" y="332740"/>
                    </a:lnTo>
                    <a:lnTo>
                      <a:pt x="301358" y="334010"/>
                    </a:lnTo>
                    <a:lnTo>
                      <a:pt x="304800" y="335280"/>
                    </a:lnTo>
                    <a:lnTo>
                      <a:pt x="304901" y="334010"/>
                    </a:lnTo>
                    <a:lnTo>
                      <a:pt x="303542" y="334010"/>
                    </a:lnTo>
                    <a:lnTo>
                      <a:pt x="303885" y="330200"/>
                    </a:lnTo>
                    <a:lnTo>
                      <a:pt x="304025" y="330200"/>
                    </a:lnTo>
                    <a:lnTo>
                      <a:pt x="303898" y="327660"/>
                    </a:lnTo>
                    <a:lnTo>
                      <a:pt x="304190" y="327660"/>
                    </a:lnTo>
                    <a:lnTo>
                      <a:pt x="308381" y="328930"/>
                    </a:lnTo>
                    <a:lnTo>
                      <a:pt x="311264" y="330200"/>
                    </a:lnTo>
                    <a:lnTo>
                      <a:pt x="314261" y="330200"/>
                    </a:lnTo>
                    <a:lnTo>
                      <a:pt x="314032" y="331470"/>
                    </a:lnTo>
                    <a:lnTo>
                      <a:pt x="313829" y="331470"/>
                    </a:lnTo>
                    <a:lnTo>
                      <a:pt x="313690" y="332740"/>
                    </a:lnTo>
                    <a:lnTo>
                      <a:pt x="312369" y="332740"/>
                    </a:lnTo>
                    <a:lnTo>
                      <a:pt x="312381" y="331470"/>
                    </a:lnTo>
                    <a:lnTo>
                      <a:pt x="312140" y="331470"/>
                    </a:lnTo>
                    <a:lnTo>
                      <a:pt x="307225" y="330200"/>
                    </a:lnTo>
                    <a:lnTo>
                      <a:pt x="308838" y="332740"/>
                    </a:lnTo>
                    <a:lnTo>
                      <a:pt x="311365" y="332740"/>
                    </a:lnTo>
                    <a:lnTo>
                      <a:pt x="312267" y="334010"/>
                    </a:lnTo>
                    <a:lnTo>
                      <a:pt x="310057" y="335280"/>
                    </a:lnTo>
                    <a:lnTo>
                      <a:pt x="310146" y="336550"/>
                    </a:lnTo>
                    <a:lnTo>
                      <a:pt x="312826" y="336550"/>
                    </a:lnTo>
                    <a:lnTo>
                      <a:pt x="313423" y="335280"/>
                    </a:lnTo>
                    <a:lnTo>
                      <a:pt x="313143" y="334010"/>
                    </a:lnTo>
                    <a:lnTo>
                      <a:pt x="314680" y="335280"/>
                    </a:lnTo>
                    <a:lnTo>
                      <a:pt x="313385" y="337820"/>
                    </a:lnTo>
                    <a:lnTo>
                      <a:pt x="312026" y="337820"/>
                    </a:lnTo>
                    <a:lnTo>
                      <a:pt x="310146" y="336550"/>
                    </a:lnTo>
                    <a:lnTo>
                      <a:pt x="309968" y="336461"/>
                    </a:lnTo>
                    <a:lnTo>
                      <a:pt x="307822" y="335280"/>
                    </a:lnTo>
                    <a:lnTo>
                      <a:pt x="307606" y="336550"/>
                    </a:lnTo>
                    <a:lnTo>
                      <a:pt x="310489" y="337820"/>
                    </a:lnTo>
                    <a:lnTo>
                      <a:pt x="306501" y="337820"/>
                    </a:lnTo>
                    <a:lnTo>
                      <a:pt x="312635" y="339090"/>
                    </a:lnTo>
                    <a:lnTo>
                      <a:pt x="312750" y="341630"/>
                    </a:lnTo>
                    <a:lnTo>
                      <a:pt x="311061" y="340360"/>
                    </a:lnTo>
                    <a:lnTo>
                      <a:pt x="309867" y="341630"/>
                    </a:lnTo>
                    <a:lnTo>
                      <a:pt x="313258" y="342900"/>
                    </a:lnTo>
                    <a:lnTo>
                      <a:pt x="313258" y="341630"/>
                    </a:lnTo>
                    <a:lnTo>
                      <a:pt x="314185" y="341630"/>
                    </a:lnTo>
                    <a:lnTo>
                      <a:pt x="315137" y="342900"/>
                    </a:lnTo>
                    <a:lnTo>
                      <a:pt x="313258" y="342900"/>
                    </a:lnTo>
                    <a:lnTo>
                      <a:pt x="313944" y="344170"/>
                    </a:lnTo>
                    <a:lnTo>
                      <a:pt x="316699" y="341630"/>
                    </a:lnTo>
                    <a:lnTo>
                      <a:pt x="319011" y="342874"/>
                    </a:lnTo>
                    <a:lnTo>
                      <a:pt x="317334" y="345440"/>
                    </a:lnTo>
                    <a:lnTo>
                      <a:pt x="318008" y="346710"/>
                    </a:lnTo>
                    <a:lnTo>
                      <a:pt x="319887" y="345440"/>
                    </a:lnTo>
                    <a:lnTo>
                      <a:pt x="319836" y="345592"/>
                    </a:lnTo>
                    <a:lnTo>
                      <a:pt x="319836" y="353060"/>
                    </a:lnTo>
                    <a:lnTo>
                      <a:pt x="318554" y="354330"/>
                    </a:lnTo>
                    <a:lnTo>
                      <a:pt x="319252" y="354330"/>
                    </a:lnTo>
                    <a:lnTo>
                      <a:pt x="318185" y="356870"/>
                    </a:lnTo>
                    <a:lnTo>
                      <a:pt x="315163" y="358140"/>
                    </a:lnTo>
                    <a:lnTo>
                      <a:pt x="316230" y="358140"/>
                    </a:lnTo>
                    <a:lnTo>
                      <a:pt x="315366" y="360680"/>
                    </a:lnTo>
                    <a:lnTo>
                      <a:pt x="314083" y="361950"/>
                    </a:lnTo>
                    <a:lnTo>
                      <a:pt x="311073" y="359410"/>
                    </a:lnTo>
                    <a:lnTo>
                      <a:pt x="312610" y="356870"/>
                    </a:lnTo>
                    <a:lnTo>
                      <a:pt x="314413" y="358140"/>
                    </a:lnTo>
                    <a:lnTo>
                      <a:pt x="315163" y="358140"/>
                    </a:lnTo>
                    <a:lnTo>
                      <a:pt x="312762" y="356870"/>
                    </a:lnTo>
                    <a:lnTo>
                      <a:pt x="309943" y="355600"/>
                    </a:lnTo>
                    <a:lnTo>
                      <a:pt x="311150" y="353060"/>
                    </a:lnTo>
                    <a:lnTo>
                      <a:pt x="312635" y="354330"/>
                    </a:lnTo>
                    <a:lnTo>
                      <a:pt x="314159" y="353060"/>
                    </a:lnTo>
                    <a:lnTo>
                      <a:pt x="312864" y="353060"/>
                    </a:lnTo>
                    <a:lnTo>
                      <a:pt x="312826" y="351790"/>
                    </a:lnTo>
                    <a:lnTo>
                      <a:pt x="314426" y="351790"/>
                    </a:lnTo>
                    <a:lnTo>
                      <a:pt x="315137" y="353060"/>
                    </a:lnTo>
                    <a:lnTo>
                      <a:pt x="314159" y="353060"/>
                    </a:lnTo>
                    <a:lnTo>
                      <a:pt x="314858" y="354330"/>
                    </a:lnTo>
                    <a:lnTo>
                      <a:pt x="316230" y="353060"/>
                    </a:lnTo>
                    <a:lnTo>
                      <a:pt x="317525" y="354330"/>
                    </a:lnTo>
                    <a:lnTo>
                      <a:pt x="318554" y="354330"/>
                    </a:lnTo>
                    <a:lnTo>
                      <a:pt x="317182" y="353060"/>
                    </a:lnTo>
                    <a:lnTo>
                      <a:pt x="316623" y="351790"/>
                    </a:lnTo>
                    <a:lnTo>
                      <a:pt x="314490" y="351790"/>
                    </a:lnTo>
                    <a:lnTo>
                      <a:pt x="313753" y="350520"/>
                    </a:lnTo>
                    <a:lnTo>
                      <a:pt x="317309" y="350520"/>
                    </a:lnTo>
                    <a:lnTo>
                      <a:pt x="319671" y="351790"/>
                    </a:lnTo>
                    <a:lnTo>
                      <a:pt x="319836" y="353060"/>
                    </a:lnTo>
                    <a:lnTo>
                      <a:pt x="319836" y="345592"/>
                    </a:lnTo>
                    <a:lnTo>
                      <a:pt x="319595" y="346252"/>
                    </a:lnTo>
                    <a:lnTo>
                      <a:pt x="319595" y="349250"/>
                    </a:lnTo>
                    <a:lnTo>
                      <a:pt x="319214" y="350520"/>
                    </a:lnTo>
                    <a:lnTo>
                      <a:pt x="315556" y="349250"/>
                    </a:lnTo>
                    <a:lnTo>
                      <a:pt x="315429" y="347980"/>
                    </a:lnTo>
                    <a:lnTo>
                      <a:pt x="318122" y="347980"/>
                    </a:lnTo>
                    <a:lnTo>
                      <a:pt x="319595" y="349250"/>
                    </a:lnTo>
                    <a:lnTo>
                      <a:pt x="319595" y="346252"/>
                    </a:lnTo>
                    <a:lnTo>
                      <a:pt x="319430" y="346710"/>
                    </a:lnTo>
                    <a:lnTo>
                      <a:pt x="318008" y="346710"/>
                    </a:lnTo>
                    <a:lnTo>
                      <a:pt x="314896" y="346710"/>
                    </a:lnTo>
                    <a:lnTo>
                      <a:pt x="314604" y="347980"/>
                    </a:lnTo>
                    <a:lnTo>
                      <a:pt x="313778" y="349250"/>
                    </a:lnTo>
                    <a:lnTo>
                      <a:pt x="310515" y="349250"/>
                    </a:lnTo>
                    <a:lnTo>
                      <a:pt x="310934" y="346710"/>
                    </a:lnTo>
                    <a:lnTo>
                      <a:pt x="312445" y="347980"/>
                    </a:lnTo>
                    <a:lnTo>
                      <a:pt x="313613" y="346710"/>
                    </a:lnTo>
                    <a:lnTo>
                      <a:pt x="312978" y="345440"/>
                    </a:lnTo>
                    <a:lnTo>
                      <a:pt x="311518" y="346710"/>
                    </a:lnTo>
                    <a:lnTo>
                      <a:pt x="309816" y="345440"/>
                    </a:lnTo>
                    <a:lnTo>
                      <a:pt x="308724" y="345440"/>
                    </a:lnTo>
                    <a:lnTo>
                      <a:pt x="307670" y="344170"/>
                    </a:lnTo>
                    <a:lnTo>
                      <a:pt x="306260" y="346710"/>
                    </a:lnTo>
                    <a:lnTo>
                      <a:pt x="310095" y="346710"/>
                    </a:lnTo>
                    <a:lnTo>
                      <a:pt x="308876" y="349250"/>
                    </a:lnTo>
                    <a:lnTo>
                      <a:pt x="306489" y="347980"/>
                    </a:lnTo>
                    <a:lnTo>
                      <a:pt x="305917" y="347980"/>
                    </a:lnTo>
                    <a:lnTo>
                      <a:pt x="305282" y="349250"/>
                    </a:lnTo>
                    <a:lnTo>
                      <a:pt x="308571" y="349250"/>
                    </a:lnTo>
                    <a:lnTo>
                      <a:pt x="310705" y="350520"/>
                    </a:lnTo>
                    <a:lnTo>
                      <a:pt x="311124" y="350520"/>
                    </a:lnTo>
                    <a:lnTo>
                      <a:pt x="311594" y="351790"/>
                    </a:lnTo>
                    <a:lnTo>
                      <a:pt x="310819" y="351790"/>
                    </a:lnTo>
                    <a:lnTo>
                      <a:pt x="310261" y="353060"/>
                    </a:lnTo>
                    <a:lnTo>
                      <a:pt x="309981" y="353060"/>
                    </a:lnTo>
                    <a:lnTo>
                      <a:pt x="309740" y="355600"/>
                    </a:lnTo>
                    <a:lnTo>
                      <a:pt x="308876" y="355600"/>
                    </a:lnTo>
                    <a:lnTo>
                      <a:pt x="306209" y="354330"/>
                    </a:lnTo>
                    <a:lnTo>
                      <a:pt x="302869" y="354330"/>
                    </a:lnTo>
                    <a:lnTo>
                      <a:pt x="306197" y="355600"/>
                    </a:lnTo>
                    <a:lnTo>
                      <a:pt x="303834" y="356870"/>
                    </a:lnTo>
                    <a:lnTo>
                      <a:pt x="311150" y="358140"/>
                    </a:lnTo>
                    <a:lnTo>
                      <a:pt x="310032" y="360680"/>
                    </a:lnTo>
                    <a:lnTo>
                      <a:pt x="311238" y="360680"/>
                    </a:lnTo>
                    <a:lnTo>
                      <a:pt x="313245" y="361950"/>
                    </a:lnTo>
                    <a:lnTo>
                      <a:pt x="312978" y="363220"/>
                    </a:lnTo>
                    <a:lnTo>
                      <a:pt x="314921" y="361950"/>
                    </a:lnTo>
                    <a:lnTo>
                      <a:pt x="317411" y="361950"/>
                    </a:lnTo>
                    <a:lnTo>
                      <a:pt x="316547" y="364490"/>
                    </a:lnTo>
                    <a:lnTo>
                      <a:pt x="315442" y="364490"/>
                    </a:lnTo>
                    <a:lnTo>
                      <a:pt x="313016" y="363220"/>
                    </a:lnTo>
                    <a:lnTo>
                      <a:pt x="311099" y="364490"/>
                    </a:lnTo>
                    <a:lnTo>
                      <a:pt x="310540" y="364490"/>
                    </a:lnTo>
                    <a:lnTo>
                      <a:pt x="308508" y="361950"/>
                    </a:lnTo>
                    <a:lnTo>
                      <a:pt x="308622" y="364490"/>
                    </a:lnTo>
                    <a:lnTo>
                      <a:pt x="307416" y="364490"/>
                    </a:lnTo>
                    <a:lnTo>
                      <a:pt x="311594" y="367030"/>
                    </a:lnTo>
                    <a:lnTo>
                      <a:pt x="311823" y="368300"/>
                    </a:lnTo>
                    <a:lnTo>
                      <a:pt x="312877" y="368300"/>
                    </a:lnTo>
                    <a:lnTo>
                      <a:pt x="313791" y="367030"/>
                    </a:lnTo>
                    <a:lnTo>
                      <a:pt x="315112" y="365760"/>
                    </a:lnTo>
                    <a:lnTo>
                      <a:pt x="316357" y="365760"/>
                    </a:lnTo>
                    <a:lnTo>
                      <a:pt x="316687" y="367030"/>
                    </a:lnTo>
                    <a:lnTo>
                      <a:pt x="316623" y="368300"/>
                    </a:lnTo>
                    <a:lnTo>
                      <a:pt x="316039" y="369570"/>
                    </a:lnTo>
                    <a:lnTo>
                      <a:pt x="314794" y="370840"/>
                    </a:lnTo>
                    <a:lnTo>
                      <a:pt x="316014" y="370840"/>
                    </a:lnTo>
                    <a:lnTo>
                      <a:pt x="316344" y="372110"/>
                    </a:lnTo>
                    <a:lnTo>
                      <a:pt x="316217" y="374650"/>
                    </a:lnTo>
                    <a:lnTo>
                      <a:pt x="315671" y="375920"/>
                    </a:lnTo>
                    <a:lnTo>
                      <a:pt x="316445" y="375920"/>
                    </a:lnTo>
                    <a:lnTo>
                      <a:pt x="316814" y="381000"/>
                    </a:lnTo>
                    <a:lnTo>
                      <a:pt x="317728" y="383540"/>
                    </a:lnTo>
                    <a:lnTo>
                      <a:pt x="317182" y="386080"/>
                    </a:lnTo>
                    <a:lnTo>
                      <a:pt x="317792" y="387350"/>
                    </a:lnTo>
                    <a:lnTo>
                      <a:pt x="318287" y="388620"/>
                    </a:lnTo>
                    <a:lnTo>
                      <a:pt x="318731" y="389890"/>
                    </a:lnTo>
                    <a:lnTo>
                      <a:pt x="318706" y="391160"/>
                    </a:lnTo>
                    <a:lnTo>
                      <a:pt x="318592" y="394500"/>
                    </a:lnTo>
                    <a:lnTo>
                      <a:pt x="318528" y="395097"/>
                    </a:lnTo>
                    <a:lnTo>
                      <a:pt x="317855" y="400050"/>
                    </a:lnTo>
                    <a:lnTo>
                      <a:pt x="318884" y="401332"/>
                    </a:lnTo>
                    <a:lnTo>
                      <a:pt x="319747" y="403860"/>
                    </a:lnTo>
                    <a:lnTo>
                      <a:pt x="320789" y="406400"/>
                    </a:lnTo>
                    <a:lnTo>
                      <a:pt x="318719" y="407670"/>
                    </a:lnTo>
                    <a:lnTo>
                      <a:pt x="316966" y="407670"/>
                    </a:lnTo>
                    <a:lnTo>
                      <a:pt x="314693" y="408940"/>
                    </a:lnTo>
                    <a:lnTo>
                      <a:pt x="314121" y="407670"/>
                    </a:lnTo>
                    <a:lnTo>
                      <a:pt x="313677" y="407670"/>
                    </a:lnTo>
                    <a:lnTo>
                      <a:pt x="313575" y="406400"/>
                    </a:lnTo>
                    <a:lnTo>
                      <a:pt x="314452" y="405130"/>
                    </a:lnTo>
                    <a:lnTo>
                      <a:pt x="315988" y="405130"/>
                    </a:lnTo>
                    <a:lnTo>
                      <a:pt x="314909" y="403860"/>
                    </a:lnTo>
                    <a:lnTo>
                      <a:pt x="313728" y="405130"/>
                    </a:lnTo>
                    <a:lnTo>
                      <a:pt x="312699" y="405130"/>
                    </a:lnTo>
                    <a:lnTo>
                      <a:pt x="312547" y="406400"/>
                    </a:lnTo>
                    <a:lnTo>
                      <a:pt x="311785" y="407670"/>
                    </a:lnTo>
                    <a:lnTo>
                      <a:pt x="310845" y="408940"/>
                    </a:lnTo>
                    <a:lnTo>
                      <a:pt x="310045" y="408940"/>
                    </a:lnTo>
                    <a:lnTo>
                      <a:pt x="311416" y="411480"/>
                    </a:lnTo>
                    <a:lnTo>
                      <a:pt x="311772" y="410210"/>
                    </a:lnTo>
                    <a:lnTo>
                      <a:pt x="312216" y="410210"/>
                    </a:lnTo>
                    <a:lnTo>
                      <a:pt x="312445" y="408940"/>
                    </a:lnTo>
                    <a:lnTo>
                      <a:pt x="314515" y="408940"/>
                    </a:lnTo>
                    <a:lnTo>
                      <a:pt x="315696" y="410210"/>
                    </a:lnTo>
                    <a:lnTo>
                      <a:pt x="314947" y="411480"/>
                    </a:lnTo>
                    <a:lnTo>
                      <a:pt x="313232" y="412750"/>
                    </a:lnTo>
                    <a:lnTo>
                      <a:pt x="312369" y="412750"/>
                    </a:lnTo>
                    <a:lnTo>
                      <a:pt x="311594" y="414020"/>
                    </a:lnTo>
                    <a:lnTo>
                      <a:pt x="313855" y="414020"/>
                    </a:lnTo>
                    <a:lnTo>
                      <a:pt x="315010" y="415290"/>
                    </a:lnTo>
                    <a:lnTo>
                      <a:pt x="314845" y="415290"/>
                    </a:lnTo>
                    <a:lnTo>
                      <a:pt x="311543" y="416560"/>
                    </a:lnTo>
                    <a:lnTo>
                      <a:pt x="310896" y="416560"/>
                    </a:lnTo>
                    <a:lnTo>
                      <a:pt x="313131" y="417830"/>
                    </a:lnTo>
                    <a:lnTo>
                      <a:pt x="315328" y="416560"/>
                    </a:lnTo>
                    <a:lnTo>
                      <a:pt x="317487" y="416560"/>
                    </a:lnTo>
                    <a:lnTo>
                      <a:pt x="318160" y="417817"/>
                    </a:lnTo>
                    <a:lnTo>
                      <a:pt x="319100" y="416560"/>
                    </a:lnTo>
                    <a:lnTo>
                      <a:pt x="322618" y="416560"/>
                    </a:lnTo>
                    <a:lnTo>
                      <a:pt x="319811" y="415290"/>
                    </a:lnTo>
                    <a:lnTo>
                      <a:pt x="322732" y="412750"/>
                    </a:lnTo>
                    <a:lnTo>
                      <a:pt x="320471" y="411480"/>
                    </a:lnTo>
                    <a:lnTo>
                      <a:pt x="319100" y="412064"/>
                    </a:lnTo>
                    <a:lnTo>
                      <a:pt x="319697" y="412559"/>
                    </a:lnTo>
                    <a:lnTo>
                      <a:pt x="319824" y="414020"/>
                    </a:lnTo>
                    <a:lnTo>
                      <a:pt x="319709" y="415290"/>
                    </a:lnTo>
                    <a:lnTo>
                      <a:pt x="317754" y="416560"/>
                    </a:lnTo>
                    <a:lnTo>
                      <a:pt x="315582" y="415290"/>
                    </a:lnTo>
                    <a:lnTo>
                      <a:pt x="315188" y="415290"/>
                    </a:lnTo>
                    <a:lnTo>
                      <a:pt x="315188" y="414020"/>
                    </a:lnTo>
                    <a:lnTo>
                      <a:pt x="315455" y="414020"/>
                    </a:lnTo>
                    <a:lnTo>
                      <a:pt x="317030" y="412750"/>
                    </a:lnTo>
                    <a:lnTo>
                      <a:pt x="317233" y="412559"/>
                    </a:lnTo>
                    <a:lnTo>
                      <a:pt x="315709" y="411480"/>
                    </a:lnTo>
                    <a:lnTo>
                      <a:pt x="315988" y="411480"/>
                    </a:lnTo>
                    <a:lnTo>
                      <a:pt x="316280" y="410210"/>
                    </a:lnTo>
                    <a:lnTo>
                      <a:pt x="318477" y="410210"/>
                    </a:lnTo>
                    <a:lnTo>
                      <a:pt x="319087" y="408940"/>
                    </a:lnTo>
                    <a:lnTo>
                      <a:pt x="320344" y="407670"/>
                    </a:lnTo>
                    <a:lnTo>
                      <a:pt x="322414" y="408940"/>
                    </a:lnTo>
                    <a:lnTo>
                      <a:pt x="323215" y="411480"/>
                    </a:lnTo>
                    <a:lnTo>
                      <a:pt x="324345" y="414020"/>
                    </a:lnTo>
                    <a:lnTo>
                      <a:pt x="324510" y="414020"/>
                    </a:lnTo>
                    <a:lnTo>
                      <a:pt x="325196" y="416560"/>
                    </a:lnTo>
                    <a:lnTo>
                      <a:pt x="324764" y="417817"/>
                    </a:lnTo>
                    <a:lnTo>
                      <a:pt x="321792" y="419100"/>
                    </a:lnTo>
                    <a:lnTo>
                      <a:pt x="322313" y="419100"/>
                    </a:lnTo>
                    <a:lnTo>
                      <a:pt x="322935" y="421640"/>
                    </a:lnTo>
                    <a:lnTo>
                      <a:pt x="322618" y="422910"/>
                    </a:lnTo>
                    <a:lnTo>
                      <a:pt x="318452" y="422910"/>
                    </a:lnTo>
                    <a:lnTo>
                      <a:pt x="316636" y="424180"/>
                    </a:lnTo>
                    <a:lnTo>
                      <a:pt x="314210" y="424180"/>
                    </a:lnTo>
                    <a:lnTo>
                      <a:pt x="314032" y="425450"/>
                    </a:lnTo>
                    <a:lnTo>
                      <a:pt x="320675" y="424180"/>
                    </a:lnTo>
                    <a:lnTo>
                      <a:pt x="321398" y="425450"/>
                    </a:lnTo>
                    <a:lnTo>
                      <a:pt x="322681" y="422910"/>
                    </a:lnTo>
                    <a:lnTo>
                      <a:pt x="324370" y="422910"/>
                    </a:lnTo>
                    <a:lnTo>
                      <a:pt x="323164" y="421640"/>
                    </a:lnTo>
                    <a:lnTo>
                      <a:pt x="326186" y="416560"/>
                    </a:lnTo>
                    <a:lnTo>
                      <a:pt x="330123" y="420370"/>
                    </a:lnTo>
                    <a:lnTo>
                      <a:pt x="332333" y="421640"/>
                    </a:lnTo>
                    <a:lnTo>
                      <a:pt x="332498" y="422910"/>
                    </a:lnTo>
                    <a:lnTo>
                      <a:pt x="333032" y="424180"/>
                    </a:lnTo>
                    <a:lnTo>
                      <a:pt x="338429" y="429260"/>
                    </a:lnTo>
                    <a:lnTo>
                      <a:pt x="340474" y="431800"/>
                    </a:lnTo>
                    <a:lnTo>
                      <a:pt x="342861" y="434340"/>
                    </a:lnTo>
                    <a:lnTo>
                      <a:pt x="343141" y="434340"/>
                    </a:lnTo>
                    <a:lnTo>
                      <a:pt x="345351" y="435610"/>
                    </a:lnTo>
                    <a:lnTo>
                      <a:pt x="346011" y="436880"/>
                    </a:lnTo>
                    <a:lnTo>
                      <a:pt x="345909" y="438150"/>
                    </a:lnTo>
                    <a:lnTo>
                      <a:pt x="348068" y="439458"/>
                    </a:lnTo>
                    <a:lnTo>
                      <a:pt x="349351" y="440690"/>
                    </a:lnTo>
                    <a:lnTo>
                      <a:pt x="349935" y="443230"/>
                    </a:lnTo>
                    <a:lnTo>
                      <a:pt x="347827" y="444500"/>
                    </a:lnTo>
                    <a:lnTo>
                      <a:pt x="347116" y="444500"/>
                    </a:lnTo>
                    <a:lnTo>
                      <a:pt x="346227" y="441960"/>
                    </a:lnTo>
                    <a:lnTo>
                      <a:pt x="345097" y="439420"/>
                    </a:lnTo>
                    <a:lnTo>
                      <a:pt x="343801" y="441960"/>
                    </a:lnTo>
                    <a:lnTo>
                      <a:pt x="345808" y="441960"/>
                    </a:lnTo>
                    <a:lnTo>
                      <a:pt x="346278" y="443230"/>
                    </a:lnTo>
                    <a:lnTo>
                      <a:pt x="344703" y="444500"/>
                    </a:lnTo>
                    <a:lnTo>
                      <a:pt x="341515" y="444500"/>
                    </a:lnTo>
                    <a:lnTo>
                      <a:pt x="341515" y="447040"/>
                    </a:lnTo>
                    <a:lnTo>
                      <a:pt x="340944" y="449580"/>
                    </a:lnTo>
                    <a:lnTo>
                      <a:pt x="339902" y="450850"/>
                    </a:lnTo>
                    <a:lnTo>
                      <a:pt x="336321" y="450850"/>
                    </a:lnTo>
                    <a:lnTo>
                      <a:pt x="335876" y="447903"/>
                    </a:lnTo>
                    <a:lnTo>
                      <a:pt x="335876" y="446938"/>
                    </a:lnTo>
                    <a:lnTo>
                      <a:pt x="337350" y="445770"/>
                    </a:lnTo>
                    <a:lnTo>
                      <a:pt x="341515" y="447040"/>
                    </a:lnTo>
                    <a:lnTo>
                      <a:pt x="341515" y="444500"/>
                    </a:lnTo>
                    <a:lnTo>
                      <a:pt x="341274" y="444500"/>
                    </a:lnTo>
                    <a:lnTo>
                      <a:pt x="340893" y="443230"/>
                    </a:lnTo>
                    <a:lnTo>
                      <a:pt x="340753" y="443230"/>
                    </a:lnTo>
                    <a:lnTo>
                      <a:pt x="342176" y="441960"/>
                    </a:lnTo>
                    <a:lnTo>
                      <a:pt x="342493" y="441960"/>
                    </a:lnTo>
                    <a:lnTo>
                      <a:pt x="341553" y="440690"/>
                    </a:lnTo>
                    <a:lnTo>
                      <a:pt x="340677" y="440690"/>
                    </a:lnTo>
                    <a:lnTo>
                      <a:pt x="340677" y="444500"/>
                    </a:lnTo>
                    <a:lnTo>
                      <a:pt x="338251" y="445770"/>
                    </a:lnTo>
                    <a:lnTo>
                      <a:pt x="337693" y="445770"/>
                    </a:lnTo>
                    <a:lnTo>
                      <a:pt x="338074" y="444500"/>
                    </a:lnTo>
                    <a:lnTo>
                      <a:pt x="338353" y="444500"/>
                    </a:lnTo>
                    <a:lnTo>
                      <a:pt x="339026" y="443230"/>
                    </a:lnTo>
                    <a:lnTo>
                      <a:pt x="339686" y="444500"/>
                    </a:lnTo>
                    <a:lnTo>
                      <a:pt x="340677" y="444500"/>
                    </a:lnTo>
                    <a:lnTo>
                      <a:pt x="340677" y="440690"/>
                    </a:lnTo>
                    <a:lnTo>
                      <a:pt x="340093" y="439420"/>
                    </a:lnTo>
                    <a:lnTo>
                      <a:pt x="339318" y="438746"/>
                    </a:lnTo>
                    <a:lnTo>
                      <a:pt x="339318" y="440651"/>
                    </a:lnTo>
                    <a:lnTo>
                      <a:pt x="339255" y="441960"/>
                    </a:lnTo>
                    <a:lnTo>
                      <a:pt x="335267" y="441960"/>
                    </a:lnTo>
                    <a:lnTo>
                      <a:pt x="334772" y="440690"/>
                    </a:lnTo>
                    <a:lnTo>
                      <a:pt x="335165" y="439420"/>
                    </a:lnTo>
                    <a:lnTo>
                      <a:pt x="338709" y="439420"/>
                    </a:lnTo>
                    <a:lnTo>
                      <a:pt x="339318" y="440651"/>
                    </a:lnTo>
                    <a:lnTo>
                      <a:pt x="339318" y="438746"/>
                    </a:lnTo>
                    <a:lnTo>
                      <a:pt x="338632" y="438150"/>
                    </a:lnTo>
                    <a:lnTo>
                      <a:pt x="336511" y="438150"/>
                    </a:lnTo>
                    <a:lnTo>
                      <a:pt x="337921" y="435610"/>
                    </a:lnTo>
                    <a:lnTo>
                      <a:pt x="336308" y="435610"/>
                    </a:lnTo>
                    <a:lnTo>
                      <a:pt x="335826" y="438073"/>
                    </a:lnTo>
                    <a:lnTo>
                      <a:pt x="335699" y="438251"/>
                    </a:lnTo>
                    <a:lnTo>
                      <a:pt x="334391" y="439420"/>
                    </a:lnTo>
                    <a:lnTo>
                      <a:pt x="330682" y="439420"/>
                    </a:lnTo>
                    <a:lnTo>
                      <a:pt x="330962" y="435610"/>
                    </a:lnTo>
                    <a:lnTo>
                      <a:pt x="334467" y="435610"/>
                    </a:lnTo>
                    <a:lnTo>
                      <a:pt x="334467" y="430530"/>
                    </a:lnTo>
                    <a:lnTo>
                      <a:pt x="331470" y="433070"/>
                    </a:lnTo>
                    <a:lnTo>
                      <a:pt x="332232" y="434340"/>
                    </a:lnTo>
                    <a:lnTo>
                      <a:pt x="328688" y="434340"/>
                    </a:lnTo>
                    <a:lnTo>
                      <a:pt x="328256" y="434340"/>
                    </a:lnTo>
                    <a:lnTo>
                      <a:pt x="327240" y="435610"/>
                    </a:lnTo>
                    <a:lnTo>
                      <a:pt x="329946" y="435610"/>
                    </a:lnTo>
                    <a:lnTo>
                      <a:pt x="330009" y="438251"/>
                    </a:lnTo>
                    <a:lnTo>
                      <a:pt x="328714" y="439420"/>
                    </a:lnTo>
                    <a:lnTo>
                      <a:pt x="326263" y="440690"/>
                    </a:lnTo>
                    <a:lnTo>
                      <a:pt x="323811" y="440690"/>
                    </a:lnTo>
                    <a:lnTo>
                      <a:pt x="324764" y="441960"/>
                    </a:lnTo>
                    <a:lnTo>
                      <a:pt x="325551" y="441960"/>
                    </a:lnTo>
                    <a:lnTo>
                      <a:pt x="327139" y="440690"/>
                    </a:lnTo>
                    <a:lnTo>
                      <a:pt x="327761" y="440690"/>
                    </a:lnTo>
                    <a:lnTo>
                      <a:pt x="328053" y="441960"/>
                    </a:lnTo>
                    <a:lnTo>
                      <a:pt x="330098" y="440690"/>
                    </a:lnTo>
                    <a:lnTo>
                      <a:pt x="332676" y="441960"/>
                    </a:lnTo>
                    <a:lnTo>
                      <a:pt x="331317" y="443230"/>
                    </a:lnTo>
                    <a:lnTo>
                      <a:pt x="332130" y="444500"/>
                    </a:lnTo>
                    <a:lnTo>
                      <a:pt x="333336" y="443230"/>
                    </a:lnTo>
                    <a:lnTo>
                      <a:pt x="337515" y="443230"/>
                    </a:lnTo>
                    <a:lnTo>
                      <a:pt x="336600" y="445770"/>
                    </a:lnTo>
                    <a:lnTo>
                      <a:pt x="334137" y="447040"/>
                    </a:lnTo>
                    <a:lnTo>
                      <a:pt x="335521" y="448310"/>
                    </a:lnTo>
                    <a:lnTo>
                      <a:pt x="333933" y="449580"/>
                    </a:lnTo>
                    <a:lnTo>
                      <a:pt x="334556" y="450850"/>
                    </a:lnTo>
                    <a:lnTo>
                      <a:pt x="329336" y="453390"/>
                    </a:lnTo>
                    <a:lnTo>
                      <a:pt x="331063" y="453390"/>
                    </a:lnTo>
                    <a:lnTo>
                      <a:pt x="332676" y="452120"/>
                    </a:lnTo>
                    <a:lnTo>
                      <a:pt x="339191" y="452120"/>
                    </a:lnTo>
                    <a:lnTo>
                      <a:pt x="339864" y="453390"/>
                    </a:lnTo>
                    <a:lnTo>
                      <a:pt x="337794" y="454660"/>
                    </a:lnTo>
                    <a:lnTo>
                      <a:pt x="337489" y="455930"/>
                    </a:lnTo>
                    <a:lnTo>
                      <a:pt x="338467" y="457200"/>
                    </a:lnTo>
                    <a:lnTo>
                      <a:pt x="338340" y="457339"/>
                    </a:lnTo>
                    <a:lnTo>
                      <a:pt x="337121" y="459740"/>
                    </a:lnTo>
                    <a:lnTo>
                      <a:pt x="339509" y="459740"/>
                    </a:lnTo>
                    <a:lnTo>
                      <a:pt x="339509" y="462280"/>
                    </a:lnTo>
                    <a:lnTo>
                      <a:pt x="343141" y="462280"/>
                    </a:lnTo>
                    <a:lnTo>
                      <a:pt x="343712" y="463550"/>
                    </a:lnTo>
                    <a:lnTo>
                      <a:pt x="344995" y="463550"/>
                    </a:lnTo>
                    <a:lnTo>
                      <a:pt x="346748" y="464820"/>
                    </a:lnTo>
                    <a:lnTo>
                      <a:pt x="346163" y="462280"/>
                    </a:lnTo>
                    <a:lnTo>
                      <a:pt x="346481" y="462280"/>
                    </a:lnTo>
                    <a:lnTo>
                      <a:pt x="346798" y="461010"/>
                    </a:lnTo>
                    <a:lnTo>
                      <a:pt x="349186" y="461010"/>
                    </a:lnTo>
                    <a:lnTo>
                      <a:pt x="350697" y="463550"/>
                    </a:lnTo>
                    <a:lnTo>
                      <a:pt x="350520" y="463550"/>
                    </a:lnTo>
                    <a:lnTo>
                      <a:pt x="347637" y="466090"/>
                    </a:lnTo>
                    <a:lnTo>
                      <a:pt x="345605" y="466090"/>
                    </a:lnTo>
                    <a:lnTo>
                      <a:pt x="343433" y="467360"/>
                    </a:lnTo>
                    <a:lnTo>
                      <a:pt x="343039" y="467360"/>
                    </a:lnTo>
                    <a:lnTo>
                      <a:pt x="342646" y="466928"/>
                    </a:lnTo>
                    <a:lnTo>
                      <a:pt x="342646" y="471170"/>
                    </a:lnTo>
                    <a:lnTo>
                      <a:pt x="339979" y="471170"/>
                    </a:lnTo>
                    <a:lnTo>
                      <a:pt x="339026" y="468630"/>
                    </a:lnTo>
                    <a:lnTo>
                      <a:pt x="342188" y="468630"/>
                    </a:lnTo>
                    <a:lnTo>
                      <a:pt x="342646" y="471170"/>
                    </a:lnTo>
                    <a:lnTo>
                      <a:pt x="342646" y="466928"/>
                    </a:lnTo>
                    <a:lnTo>
                      <a:pt x="341884" y="466090"/>
                    </a:lnTo>
                    <a:lnTo>
                      <a:pt x="339928" y="466090"/>
                    </a:lnTo>
                    <a:lnTo>
                      <a:pt x="336905" y="463550"/>
                    </a:lnTo>
                    <a:lnTo>
                      <a:pt x="337883" y="462280"/>
                    </a:lnTo>
                    <a:lnTo>
                      <a:pt x="336613" y="462280"/>
                    </a:lnTo>
                    <a:lnTo>
                      <a:pt x="336359" y="461416"/>
                    </a:lnTo>
                    <a:lnTo>
                      <a:pt x="336270" y="459740"/>
                    </a:lnTo>
                    <a:lnTo>
                      <a:pt x="337121" y="459740"/>
                    </a:lnTo>
                    <a:lnTo>
                      <a:pt x="333971" y="458470"/>
                    </a:lnTo>
                    <a:lnTo>
                      <a:pt x="333806" y="458470"/>
                    </a:lnTo>
                    <a:lnTo>
                      <a:pt x="335165" y="459740"/>
                    </a:lnTo>
                    <a:lnTo>
                      <a:pt x="333209" y="461010"/>
                    </a:lnTo>
                    <a:lnTo>
                      <a:pt x="329412" y="461010"/>
                    </a:lnTo>
                    <a:lnTo>
                      <a:pt x="329615" y="462280"/>
                    </a:lnTo>
                    <a:lnTo>
                      <a:pt x="330885" y="462280"/>
                    </a:lnTo>
                    <a:lnTo>
                      <a:pt x="333273" y="461010"/>
                    </a:lnTo>
                    <a:lnTo>
                      <a:pt x="335165" y="461010"/>
                    </a:lnTo>
                    <a:lnTo>
                      <a:pt x="335711" y="462280"/>
                    </a:lnTo>
                    <a:lnTo>
                      <a:pt x="334683" y="463550"/>
                    </a:lnTo>
                    <a:lnTo>
                      <a:pt x="336308" y="463550"/>
                    </a:lnTo>
                    <a:lnTo>
                      <a:pt x="336003" y="466090"/>
                    </a:lnTo>
                    <a:lnTo>
                      <a:pt x="337413" y="467360"/>
                    </a:lnTo>
                    <a:lnTo>
                      <a:pt x="337959" y="467360"/>
                    </a:lnTo>
                    <a:lnTo>
                      <a:pt x="338582" y="466090"/>
                    </a:lnTo>
                    <a:lnTo>
                      <a:pt x="339636" y="466090"/>
                    </a:lnTo>
                    <a:lnTo>
                      <a:pt x="340067" y="467360"/>
                    </a:lnTo>
                    <a:lnTo>
                      <a:pt x="340791" y="467360"/>
                    </a:lnTo>
                    <a:lnTo>
                      <a:pt x="338810" y="468630"/>
                    </a:lnTo>
                    <a:lnTo>
                      <a:pt x="337235" y="469900"/>
                    </a:lnTo>
                    <a:lnTo>
                      <a:pt x="338772" y="469900"/>
                    </a:lnTo>
                    <a:lnTo>
                      <a:pt x="339217" y="472440"/>
                    </a:lnTo>
                    <a:lnTo>
                      <a:pt x="338315" y="472440"/>
                    </a:lnTo>
                    <a:lnTo>
                      <a:pt x="337045" y="473710"/>
                    </a:lnTo>
                    <a:lnTo>
                      <a:pt x="339153" y="473710"/>
                    </a:lnTo>
                    <a:lnTo>
                      <a:pt x="340067" y="476250"/>
                    </a:lnTo>
                    <a:lnTo>
                      <a:pt x="337159" y="477520"/>
                    </a:lnTo>
                    <a:lnTo>
                      <a:pt x="338645" y="477520"/>
                    </a:lnTo>
                    <a:lnTo>
                      <a:pt x="339801" y="478790"/>
                    </a:lnTo>
                    <a:lnTo>
                      <a:pt x="341604" y="476250"/>
                    </a:lnTo>
                    <a:lnTo>
                      <a:pt x="342684" y="476250"/>
                    </a:lnTo>
                    <a:lnTo>
                      <a:pt x="340918" y="474980"/>
                    </a:lnTo>
                    <a:lnTo>
                      <a:pt x="340601" y="473710"/>
                    </a:lnTo>
                    <a:lnTo>
                      <a:pt x="341503" y="472440"/>
                    </a:lnTo>
                    <a:lnTo>
                      <a:pt x="343039" y="473710"/>
                    </a:lnTo>
                    <a:lnTo>
                      <a:pt x="344309" y="473710"/>
                    </a:lnTo>
                    <a:lnTo>
                      <a:pt x="345122" y="474980"/>
                    </a:lnTo>
                    <a:lnTo>
                      <a:pt x="343789" y="476250"/>
                    </a:lnTo>
                    <a:lnTo>
                      <a:pt x="344779" y="476250"/>
                    </a:lnTo>
                    <a:lnTo>
                      <a:pt x="344792" y="478790"/>
                    </a:lnTo>
                    <a:lnTo>
                      <a:pt x="345211" y="478790"/>
                    </a:lnTo>
                    <a:lnTo>
                      <a:pt x="345262" y="480060"/>
                    </a:lnTo>
                    <a:lnTo>
                      <a:pt x="344995" y="481330"/>
                    </a:lnTo>
                    <a:lnTo>
                      <a:pt x="344741" y="481330"/>
                    </a:lnTo>
                    <a:lnTo>
                      <a:pt x="341553" y="480060"/>
                    </a:lnTo>
                    <a:lnTo>
                      <a:pt x="341553" y="482600"/>
                    </a:lnTo>
                    <a:lnTo>
                      <a:pt x="339737" y="482600"/>
                    </a:lnTo>
                    <a:lnTo>
                      <a:pt x="336397" y="480060"/>
                    </a:lnTo>
                    <a:lnTo>
                      <a:pt x="336143" y="481330"/>
                    </a:lnTo>
                    <a:lnTo>
                      <a:pt x="337667" y="482600"/>
                    </a:lnTo>
                    <a:lnTo>
                      <a:pt x="334035" y="483870"/>
                    </a:lnTo>
                    <a:lnTo>
                      <a:pt x="333298" y="483870"/>
                    </a:lnTo>
                    <a:lnTo>
                      <a:pt x="333984" y="485140"/>
                    </a:lnTo>
                    <a:lnTo>
                      <a:pt x="335470" y="485140"/>
                    </a:lnTo>
                    <a:lnTo>
                      <a:pt x="336245" y="486410"/>
                    </a:lnTo>
                    <a:lnTo>
                      <a:pt x="336918" y="486410"/>
                    </a:lnTo>
                    <a:lnTo>
                      <a:pt x="335724" y="483870"/>
                    </a:lnTo>
                    <a:lnTo>
                      <a:pt x="337019" y="483870"/>
                    </a:lnTo>
                    <a:lnTo>
                      <a:pt x="337705" y="485140"/>
                    </a:lnTo>
                    <a:lnTo>
                      <a:pt x="338950" y="483870"/>
                    </a:lnTo>
                    <a:lnTo>
                      <a:pt x="339940" y="483870"/>
                    </a:lnTo>
                    <a:lnTo>
                      <a:pt x="343141" y="485140"/>
                    </a:lnTo>
                    <a:lnTo>
                      <a:pt x="342874" y="487680"/>
                    </a:lnTo>
                    <a:lnTo>
                      <a:pt x="342671" y="490220"/>
                    </a:lnTo>
                    <a:lnTo>
                      <a:pt x="342887" y="490220"/>
                    </a:lnTo>
                    <a:lnTo>
                      <a:pt x="343014" y="491490"/>
                    </a:lnTo>
                    <a:lnTo>
                      <a:pt x="342823" y="492760"/>
                    </a:lnTo>
                    <a:lnTo>
                      <a:pt x="344728" y="492760"/>
                    </a:lnTo>
                    <a:lnTo>
                      <a:pt x="345020" y="494030"/>
                    </a:lnTo>
                    <a:lnTo>
                      <a:pt x="344576" y="496570"/>
                    </a:lnTo>
                    <a:lnTo>
                      <a:pt x="341896" y="494030"/>
                    </a:lnTo>
                    <a:lnTo>
                      <a:pt x="342277" y="495300"/>
                    </a:lnTo>
                    <a:lnTo>
                      <a:pt x="342595" y="495300"/>
                    </a:lnTo>
                    <a:lnTo>
                      <a:pt x="343814" y="496570"/>
                    </a:lnTo>
                    <a:lnTo>
                      <a:pt x="343484" y="497840"/>
                    </a:lnTo>
                    <a:lnTo>
                      <a:pt x="345998" y="497840"/>
                    </a:lnTo>
                    <a:lnTo>
                      <a:pt x="344995" y="499110"/>
                    </a:lnTo>
                    <a:lnTo>
                      <a:pt x="343928" y="500380"/>
                    </a:lnTo>
                    <a:lnTo>
                      <a:pt x="346583" y="500380"/>
                    </a:lnTo>
                    <a:lnTo>
                      <a:pt x="347446" y="501650"/>
                    </a:lnTo>
                    <a:lnTo>
                      <a:pt x="346113" y="502920"/>
                    </a:lnTo>
                    <a:lnTo>
                      <a:pt x="344043" y="502920"/>
                    </a:lnTo>
                    <a:lnTo>
                      <a:pt x="344043" y="508000"/>
                    </a:lnTo>
                    <a:lnTo>
                      <a:pt x="343916" y="509371"/>
                    </a:lnTo>
                    <a:lnTo>
                      <a:pt x="342773" y="511822"/>
                    </a:lnTo>
                    <a:lnTo>
                      <a:pt x="343039" y="513080"/>
                    </a:lnTo>
                    <a:lnTo>
                      <a:pt x="341884" y="513080"/>
                    </a:lnTo>
                    <a:lnTo>
                      <a:pt x="341884" y="516890"/>
                    </a:lnTo>
                    <a:lnTo>
                      <a:pt x="341401" y="516890"/>
                    </a:lnTo>
                    <a:lnTo>
                      <a:pt x="340728" y="518160"/>
                    </a:lnTo>
                    <a:lnTo>
                      <a:pt x="339725" y="516890"/>
                    </a:lnTo>
                    <a:lnTo>
                      <a:pt x="339661" y="515620"/>
                    </a:lnTo>
                    <a:lnTo>
                      <a:pt x="338404" y="515620"/>
                    </a:lnTo>
                    <a:lnTo>
                      <a:pt x="336905" y="511810"/>
                    </a:lnTo>
                    <a:lnTo>
                      <a:pt x="338315" y="513080"/>
                    </a:lnTo>
                    <a:lnTo>
                      <a:pt x="339344" y="513080"/>
                    </a:lnTo>
                    <a:lnTo>
                      <a:pt x="340436" y="514350"/>
                    </a:lnTo>
                    <a:lnTo>
                      <a:pt x="339788" y="515620"/>
                    </a:lnTo>
                    <a:lnTo>
                      <a:pt x="341223" y="515620"/>
                    </a:lnTo>
                    <a:lnTo>
                      <a:pt x="341884" y="516890"/>
                    </a:lnTo>
                    <a:lnTo>
                      <a:pt x="341884" y="513080"/>
                    </a:lnTo>
                    <a:lnTo>
                      <a:pt x="340233" y="513080"/>
                    </a:lnTo>
                    <a:lnTo>
                      <a:pt x="340169" y="511810"/>
                    </a:lnTo>
                    <a:lnTo>
                      <a:pt x="339559" y="509270"/>
                    </a:lnTo>
                    <a:lnTo>
                      <a:pt x="342925" y="510540"/>
                    </a:lnTo>
                    <a:lnTo>
                      <a:pt x="341820" y="509270"/>
                    </a:lnTo>
                    <a:lnTo>
                      <a:pt x="341210" y="509270"/>
                    </a:lnTo>
                    <a:lnTo>
                      <a:pt x="339686" y="508000"/>
                    </a:lnTo>
                    <a:lnTo>
                      <a:pt x="339775" y="506730"/>
                    </a:lnTo>
                    <a:lnTo>
                      <a:pt x="338924" y="505460"/>
                    </a:lnTo>
                    <a:lnTo>
                      <a:pt x="338734" y="505460"/>
                    </a:lnTo>
                    <a:lnTo>
                      <a:pt x="338734" y="510540"/>
                    </a:lnTo>
                    <a:lnTo>
                      <a:pt x="337451" y="511810"/>
                    </a:lnTo>
                    <a:lnTo>
                      <a:pt x="336918" y="510540"/>
                    </a:lnTo>
                    <a:lnTo>
                      <a:pt x="336651" y="510540"/>
                    </a:lnTo>
                    <a:lnTo>
                      <a:pt x="336651" y="513054"/>
                    </a:lnTo>
                    <a:lnTo>
                      <a:pt x="336435" y="515620"/>
                    </a:lnTo>
                    <a:lnTo>
                      <a:pt x="335127" y="515620"/>
                    </a:lnTo>
                    <a:lnTo>
                      <a:pt x="333121" y="513219"/>
                    </a:lnTo>
                    <a:lnTo>
                      <a:pt x="333019" y="513054"/>
                    </a:lnTo>
                    <a:lnTo>
                      <a:pt x="333794" y="511810"/>
                    </a:lnTo>
                    <a:lnTo>
                      <a:pt x="336321" y="511810"/>
                    </a:lnTo>
                    <a:lnTo>
                      <a:pt x="336651" y="513054"/>
                    </a:lnTo>
                    <a:lnTo>
                      <a:pt x="336651" y="510540"/>
                    </a:lnTo>
                    <a:lnTo>
                      <a:pt x="336283" y="510540"/>
                    </a:lnTo>
                    <a:lnTo>
                      <a:pt x="336473" y="509270"/>
                    </a:lnTo>
                    <a:lnTo>
                      <a:pt x="338734" y="510540"/>
                    </a:lnTo>
                    <a:lnTo>
                      <a:pt x="338734" y="505460"/>
                    </a:lnTo>
                    <a:lnTo>
                      <a:pt x="338340" y="505460"/>
                    </a:lnTo>
                    <a:lnTo>
                      <a:pt x="338683" y="502920"/>
                    </a:lnTo>
                    <a:lnTo>
                      <a:pt x="337896" y="501650"/>
                    </a:lnTo>
                    <a:lnTo>
                      <a:pt x="337527" y="501650"/>
                    </a:lnTo>
                    <a:lnTo>
                      <a:pt x="338531" y="500380"/>
                    </a:lnTo>
                    <a:lnTo>
                      <a:pt x="339102" y="501650"/>
                    </a:lnTo>
                    <a:lnTo>
                      <a:pt x="340220" y="501650"/>
                    </a:lnTo>
                    <a:lnTo>
                      <a:pt x="340614" y="502920"/>
                    </a:lnTo>
                    <a:lnTo>
                      <a:pt x="342430" y="504190"/>
                    </a:lnTo>
                    <a:lnTo>
                      <a:pt x="340601" y="505460"/>
                    </a:lnTo>
                    <a:lnTo>
                      <a:pt x="340207" y="506730"/>
                    </a:lnTo>
                    <a:lnTo>
                      <a:pt x="340906" y="506730"/>
                    </a:lnTo>
                    <a:lnTo>
                      <a:pt x="342087" y="505460"/>
                    </a:lnTo>
                    <a:lnTo>
                      <a:pt x="344043" y="508000"/>
                    </a:lnTo>
                    <a:lnTo>
                      <a:pt x="344043" y="502920"/>
                    </a:lnTo>
                    <a:lnTo>
                      <a:pt x="342950" y="502920"/>
                    </a:lnTo>
                    <a:lnTo>
                      <a:pt x="342290" y="501650"/>
                    </a:lnTo>
                    <a:lnTo>
                      <a:pt x="343776" y="500380"/>
                    </a:lnTo>
                    <a:lnTo>
                      <a:pt x="342023" y="500380"/>
                    </a:lnTo>
                    <a:lnTo>
                      <a:pt x="343052" y="497840"/>
                    </a:lnTo>
                    <a:lnTo>
                      <a:pt x="340728" y="497840"/>
                    </a:lnTo>
                    <a:lnTo>
                      <a:pt x="340436" y="501650"/>
                    </a:lnTo>
                    <a:lnTo>
                      <a:pt x="338797" y="500380"/>
                    </a:lnTo>
                    <a:lnTo>
                      <a:pt x="337350" y="499211"/>
                    </a:lnTo>
                    <a:lnTo>
                      <a:pt x="337350" y="506818"/>
                    </a:lnTo>
                    <a:lnTo>
                      <a:pt x="336321" y="508000"/>
                    </a:lnTo>
                    <a:lnTo>
                      <a:pt x="334556" y="506933"/>
                    </a:lnTo>
                    <a:lnTo>
                      <a:pt x="334556" y="509270"/>
                    </a:lnTo>
                    <a:lnTo>
                      <a:pt x="333311" y="510540"/>
                    </a:lnTo>
                    <a:lnTo>
                      <a:pt x="332054" y="508000"/>
                    </a:lnTo>
                    <a:lnTo>
                      <a:pt x="334556" y="509270"/>
                    </a:lnTo>
                    <a:lnTo>
                      <a:pt x="334556" y="506933"/>
                    </a:lnTo>
                    <a:lnTo>
                      <a:pt x="334238" y="506730"/>
                    </a:lnTo>
                    <a:lnTo>
                      <a:pt x="335153" y="505460"/>
                    </a:lnTo>
                    <a:lnTo>
                      <a:pt x="337248" y="506628"/>
                    </a:lnTo>
                    <a:lnTo>
                      <a:pt x="337350" y="506818"/>
                    </a:lnTo>
                    <a:lnTo>
                      <a:pt x="337350" y="499211"/>
                    </a:lnTo>
                    <a:lnTo>
                      <a:pt x="335534" y="496570"/>
                    </a:lnTo>
                    <a:lnTo>
                      <a:pt x="335495" y="493814"/>
                    </a:lnTo>
                    <a:lnTo>
                      <a:pt x="335153" y="492760"/>
                    </a:lnTo>
                    <a:lnTo>
                      <a:pt x="333984" y="494030"/>
                    </a:lnTo>
                    <a:lnTo>
                      <a:pt x="333756" y="496570"/>
                    </a:lnTo>
                    <a:lnTo>
                      <a:pt x="333248" y="496570"/>
                    </a:lnTo>
                    <a:lnTo>
                      <a:pt x="331190" y="495300"/>
                    </a:lnTo>
                    <a:lnTo>
                      <a:pt x="330123" y="494030"/>
                    </a:lnTo>
                    <a:lnTo>
                      <a:pt x="329145" y="494030"/>
                    </a:lnTo>
                    <a:lnTo>
                      <a:pt x="328790" y="494030"/>
                    </a:lnTo>
                    <a:lnTo>
                      <a:pt x="328345" y="496570"/>
                    </a:lnTo>
                    <a:lnTo>
                      <a:pt x="330657" y="496570"/>
                    </a:lnTo>
                    <a:lnTo>
                      <a:pt x="329742" y="495300"/>
                    </a:lnTo>
                    <a:lnTo>
                      <a:pt x="330301" y="495300"/>
                    </a:lnTo>
                    <a:lnTo>
                      <a:pt x="334568" y="497840"/>
                    </a:lnTo>
                    <a:lnTo>
                      <a:pt x="335711" y="500380"/>
                    </a:lnTo>
                    <a:lnTo>
                      <a:pt x="337337" y="504190"/>
                    </a:lnTo>
                    <a:lnTo>
                      <a:pt x="335673" y="505460"/>
                    </a:lnTo>
                    <a:lnTo>
                      <a:pt x="334797" y="504190"/>
                    </a:lnTo>
                    <a:lnTo>
                      <a:pt x="333578" y="502920"/>
                    </a:lnTo>
                    <a:lnTo>
                      <a:pt x="333133" y="501650"/>
                    </a:lnTo>
                    <a:lnTo>
                      <a:pt x="332054" y="500380"/>
                    </a:lnTo>
                    <a:lnTo>
                      <a:pt x="328777" y="500380"/>
                    </a:lnTo>
                    <a:lnTo>
                      <a:pt x="329323" y="501650"/>
                    </a:lnTo>
                    <a:lnTo>
                      <a:pt x="331495" y="501650"/>
                    </a:lnTo>
                    <a:lnTo>
                      <a:pt x="332181" y="502920"/>
                    </a:lnTo>
                    <a:lnTo>
                      <a:pt x="332232" y="506628"/>
                    </a:lnTo>
                    <a:lnTo>
                      <a:pt x="332308" y="508000"/>
                    </a:lnTo>
                    <a:lnTo>
                      <a:pt x="330873" y="506818"/>
                    </a:lnTo>
                    <a:lnTo>
                      <a:pt x="330212" y="508000"/>
                    </a:lnTo>
                    <a:lnTo>
                      <a:pt x="330708" y="510540"/>
                    </a:lnTo>
                    <a:lnTo>
                      <a:pt x="328053" y="511810"/>
                    </a:lnTo>
                    <a:lnTo>
                      <a:pt x="329869" y="511810"/>
                    </a:lnTo>
                    <a:lnTo>
                      <a:pt x="331304" y="511810"/>
                    </a:lnTo>
                    <a:lnTo>
                      <a:pt x="331990" y="513080"/>
                    </a:lnTo>
                    <a:lnTo>
                      <a:pt x="332359" y="513080"/>
                    </a:lnTo>
                    <a:lnTo>
                      <a:pt x="331216" y="514311"/>
                    </a:lnTo>
                    <a:lnTo>
                      <a:pt x="332460" y="515620"/>
                    </a:lnTo>
                    <a:lnTo>
                      <a:pt x="334302" y="515620"/>
                    </a:lnTo>
                    <a:lnTo>
                      <a:pt x="335102" y="518160"/>
                    </a:lnTo>
                    <a:lnTo>
                      <a:pt x="333095" y="518160"/>
                    </a:lnTo>
                    <a:lnTo>
                      <a:pt x="333095" y="519430"/>
                    </a:lnTo>
                    <a:lnTo>
                      <a:pt x="330708" y="520700"/>
                    </a:lnTo>
                    <a:lnTo>
                      <a:pt x="328676" y="519379"/>
                    </a:lnTo>
                    <a:lnTo>
                      <a:pt x="326440" y="518160"/>
                    </a:lnTo>
                    <a:lnTo>
                      <a:pt x="327266" y="516890"/>
                    </a:lnTo>
                    <a:lnTo>
                      <a:pt x="328104" y="515620"/>
                    </a:lnTo>
                    <a:lnTo>
                      <a:pt x="331139" y="516890"/>
                    </a:lnTo>
                    <a:lnTo>
                      <a:pt x="333095" y="519430"/>
                    </a:lnTo>
                    <a:lnTo>
                      <a:pt x="333095" y="518160"/>
                    </a:lnTo>
                    <a:lnTo>
                      <a:pt x="332879" y="518160"/>
                    </a:lnTo>
                    <a:lnTo>
                      <a:pt x="331978" y="516890"/>
                    </a:lnTo>
                    <a:lnTo>
                      <a:pt x="328942" y="515620"/>
                    </a:lnTo>
                    <a:lnTo>
                      <a:pt x="327520" y="514311"/>
                    </a:lnTo>
                    <a:lnTo>
                      <a:pt x="326174" y="513219"/>
                    </a:lnTo>
                    <a:lnTo>
                      <a:pt x="327812" y="515620"/>
                    </a:lnTo>
                    <a:lnTo>
                      <a:pt x="325361" y="516623"/>
                    </a:lnTo>
                    <a:lnTo>
                      <a:pt x="325361" y="518160"/>
                    </a:lnTo>
                    <a:lnTo>
                      <a:pt x="323773" y="520700"/>
                    </a:lnTo>
                    <a:lnTo>
                      <a:pt x="322884" y="520700"/>
                    </a:lnTo>
                    <a:lnTo>
                      <a:pt x="321475" y="518160"/>
                    </a:lnTo>
                    <a:lnTo>
                      <a:pt x="325361" y="518160"/>
                    </a:lnTo>
                    <a:lnTo>
                      <a:pt x="325361" y="516623"/>
                    </a:lnTo>
                    <a:lnTo>
                      <a:pt x="324688" y="516890"/>
                    </a:lnTo>
                    <a:lnTo>
                      <a:pt x="323621" y="516890"/>
                    </a:lnTo>
                    <a:lnTo>
                      <a:pt x="320878" y="514350"/>
                    </a:lnTo>
                    <a:lnTo>
                      <a:pt x="319646" y="514350"/>
                    </a:lnTo>
                    <a:lnTo>
                      <a:pt x="322211" y="516890"/>
                    </a:lnTo>
                    <a:lnTo>
                      <a:pt x="319938" y="518160"/>
                    </a:lnTo>
                    <a:lnTo>
                      <a:pt x="319074" y="518160"/>
                    </a:lnTo>
                    <a:lnTo>
                      <a:pt x="320865" y="520700"/>
                    </a:lnTo>
                    <a:lnTo>
                      <a:pt x="319354" y="521970"/>
                    </a:lnTo>
                    <a:lnTo>
                      <a:pt x="318973" y="521690"/>
                    </a:lnTo>
                    <a:lnTo>
                      <a:pt x="318973" y="521970"/>
                    </a:lnTo>
                    <a:lnTo>
                      <a:pt x="317093" y="524510"/>
                    </a:lnTo>
                    <a:lnTo>
                      <a:pt x="313931" y="524510"/>
                    </a:lnTo>
                    <a:lnTo>
                      <a:pt x="312508" y="521970"/>
                    </a:lnTo>
                    <a:lnTo>
                      <a:pt x="318973" y="521970"/>
                    </a:lnTo>
                    <a:lnTo>
                      <a:pt x="318973" y="521690"/>
                    </a:lnTo>
                    <a:lnTo>
                      <a:pt x="317652" y="520700"/>
                    </a:lnTo>
                    <a:lnTo>
                      <a:pt x="315582" y="520700"/>
                    </a:lnTo>
                    <a:lnTo>
                      <a:pt x="315074" y="519430"/>
                    </a:lnTo>
                    <a:lnTo>
                      <a:pt x="317182" y="519430"/>
                    </a:lnTo>
                    <a:lnTo>
                      <a:pt x="319074" y="518160"/>
                    </a:lnTo>
                    <a:lnTo>
                      <a:pt x="317944" y="518160"/>
                    </a:lnTo>
                    <a:lnTo>
                      <a:pt x="315747" y="515620"/>
                    </a:lnTo>
                    <a:lnTo>
                      <a:pt x="317385" y="514350"/>
                    </a:lnTo>
                    <a:lnTo>
                      <a:pt x="316191" y="514350"/>
                    </a:lnTo>
                    <a:lnTo>
                      <a:pt x="314312" y="515620"/>
                    </a:lnTo>
                    <a:lnTo>
                      <a:pt x="315506" y="515620"/>
                    </a:lnTo>
                    <a:lnTo>
                      <a:pt x="316738" y="518160"/>
                    </a:lnTo>
                    <a:lnTo>
                      <a:pt x="314858" y="518160"/>
                    </a:lnTo>
                    <a:lnTo>
                      <a:pt x="314248" y="518642"/>
                    </a:lnTo>
                    <a:lnTo>
                      <a:pt x="314248" y="520700"/>
                    </a:lnTo>
                    <a:lnTo>
                      <a:pt x="312127" y="522008"/>
                    </a:lnTo>
                    <a:lnTo>
                      <a:pt x="310642" y="522871"/>
                    </a:lnTo>
                    <a:lnTo>
                      <a:pt x="311099" y="523240"/>
                    </a:lnTo>
                    <a:lnTo>
                      <a:pt x="312381" y="523240"/>
                    </a:lnTo>
                    <a:lnTo>
                      <a:pt x="312597" y="525780"/>
                    </a:lnTo>
                    <a:lnTo>
                      <a:pt x="310159" y="525780"/>
                    </a:lnTo>
                    <a:lnTo>
                      <a:pt x="309740" y="523240"/>
                    </a:lnTo>
                    <a:lnTo>
                      <a:pt x="309537" y="521970"/>
                    </a:lnTo>
                    <a:lnTo>
                      <a:pt x="308660" y="519430"/>
                    </a:lnTo>
                    <a:lnTo>
                      <a:pt x="307136" y="519430"/>
                    </a:lnTo>
                    <a:lnTo>
                      <a:pt x="307289" y="518160"/>
                    </a:lnTo>
                    <a:lnTo>
                      <a:pt x="307441" y="516890"/>
                    </a:lnTo>
                    <a:lnTo>
                      <a:pt x="308737" y="516890"/>
                    </a:lnTo>
                    <a:lnTo>
                      <a:pt x="308648" y="519379"/>
                    </a:lnTo>
                    <a:lnTo>
                      <a:pt x="309943" y="518160"/>
                    </a:lnTo>
                    <a:lnTo>
                      <a:pt x="310769" y="519430"/>
                    </a:lnTo>
                    <a:lnTo>
                      <a:pt x="311543" y="520700"/>
                    </a:lnTo>
                    <a:lnTo>
                      <a:pt x="313372" y="519430"/>
                    </a:lnTo>
                    <a:lnTo>
                      <a:pt x="313893" y="520700"/>
                    </a:lnTo>
                    <a:lnTo>
                      <a:pt x="314248" y="520700"/>
                    </a:lnTo>
                    <a:lnTo>
                      <a:pt x="314248" y="518642"/>
                    </a:lnTo>
                    <a:lnTo>
                      <a:pt x="313232" y="519430"/>
                    </a:lnTo>
                    <a:lnTo>
                      <a:pt x="311531" y="518160"/>
                    </a:lnTo>
                    <a:lnTo>
                      <a:pt x="309829" y="516890"/>
                    </a:lnTo>
                    <a:lnTo>
                      <a:pt x="307822" y="515569"/>
                    </a:lnTo>
                    <a:lnTo>
                      <a:pt x="306984" y="515086"/>
                    </a:lnTo>
                    <a:lnTo>
                      <a:pt x="306984" y="519430"/>
                    </a:lnTo>
                    <a:lnTo>
                      <a:pt x="306019" y="521970"/>
                    </a:lnTo>
                    <a:lnTo>
                      <a:pt x="305701" y="521970"/>
                    </a:lnTo>
                    <a:lnTo>
                      <a:pt x="305701" y="525780"/>
                    </a:lnTo>
                    <a:lnTo>
                      <a:pt x="304749" y="529590"/>
                    </a:lnTo>
                    <a:lnTo>
                      <a:pt x="302628" y="528574"/>
                    </a:lnTo>
                    <a:lnTo>
                      <a:pt x="302412" y="529590"/>
                    </a:lnTo>
                    <a:lnTo>
                      <a:pt x="303403" y="530860"/>
                    </a:lnTo>
                    <a:lnTo>
                      <a:pt x="301345" y="532130"/>
                    </a:lnTo>
                    <a:lnTo>
                      <a:pt x="300634" y="528320"/>
                    </a:lnTo>
                    <a:lnTo>
                      <a:pt x="302082" y="528320"/>
                    </a:lnTo>
                    <a:lnTo>
                      <a:pt x="302387" y="527050"/>
                    </a:lnTo>
                    <a:lnTo>
                      <a:pt x="302704" y="525780"/>
                    </a:lnTo>
                    <a:lnTo>
                      <a:pt x="302323" y="523240"/>
                    </a:lnTo>
                    <a:lnTo>
                      <a:pt x="305003" y="523240"/>
                    </a:lnTo>
                    <a:lnTo>
                      <a:pt x="305701" y="525780"/>
                    </a:lnTo>
                    <a:lnTo>
                      <a:pt x="305701" y="521970"/>
                    </a:lnTo>
                    <a:lnTo>
                      <a:pt x="305130" y="521970"/>
                    </a:lnTo>
                    <a:lnTo>
                      <a:pt x="304685" y="520700"/>
                    </a:lnTo>
                    <a:lnTo>
                      <a:pt x="305066" y="519430"/>
                    </a:lnTo>
                    <a:lnTo>
                      <a:pt x="306984" y="519430"/>
                    </a:lnTo>
                    <a:lnTo>
                      <a:pt x="306984" y="515086"/>
                    </a:lnTo>
                    <a:lnTo>
                      <a:pt x="305752" y="514350"/>
                    </a:lnTo>
                    <a:lnTo>
                      <a:pt x="304711" y="514350"/>
                    </a:lnTo>
                    <a:lnTo>
                      <a:pt x="305168" y="515620"/>
                    </a:lnTo>
                    <a:lnTo>
                      <a:pt x="306527" y="515620"/>
                    </a:lnTo>
                    <a:lnTo>
                      <a:pt x="306235" y="518160"/>
                    </a:lnTo>
                    <a:lnTo>
                      <a:pt x="304355" y="518160"/>
                    </a:lnTo>
                    <a:lnTo>
                      <a:pt x="304266" y="516890"/>
                    </a:lnTo>
                    <a:lnTo>
                      <a:pt x="300240" y="515620"/>
                    </a:lnTo>
                    <a:lnTo>
                      <a:pt x="303695" y="518160"/>
                    </a:lnTo>
                    <a:lnTo>
                      <a:pt x="304241" y="521970"/>
                    </a:lnTo>
                    <a:lnTo>
                      <a:pt x="301967" y="521970"/>
                    </a:lnTo>
                    <a:lnTo>
                      <a:pt x="301498" y="519430"/>
                    </a:lnTo>
                    <a:lnTo>
                      <a:pt x="300977" y="519430"/>
                    </a:lnTo>
                    <a:lnTo>
                      <a:pt x="300469" y="520700"/>
                    </a:lnTo>
                    <a:lnTo>
                      <a:pt x="300863" y="522008"/>
                    </a:lnTo>
                    <a:lnTo>
                      <a:pt x="301294" y="523240"/>
                    </a:lnTo>
                    <a:lnTo>
                      <a:pt x="301523" y="525780"/>
                    </a:lnTo>
                    <a:lnTo>
                      <a:pt x="301802" y="527050"/>
                    </a:lnTo>
                    <a:lnTo>
                      <a:pt x="299834" y="527050"/>
                    </a:lnTo>
                    <a:lnTo>
                      <a:pt x="299377" y="525780"/>
                    </a:lnTo>
                    <a:lnTo>
                      <a:pt x="299288" y="523240"/>
                    </a:lnTo>
                    <a:lnTo>
                      <a:pt x="298564" y="525780"/>
                    </a:lnTo>
                    <a:lnTo>
                      <a:pt x="294690" y="523265"/>
                    </a:lnTo>
                    <a:lnTo>
                      <a:pt x="294754" y="524510"/>
                    </a:lnTo>
                    <a:lnTo>
                      <a:pt x="296227" y="525780"/>
                    </a:lnTo>
                    <a:lnTo>
                      <a:pt x="297649" y="525780"/>
                    </a:lnTo>
                    <a:lnTo>
                      <a:pt x="299250" y="527050"/>
                    </a:lnTo>
                    <a:lnTo>
                      <a:pt x="299453" y="529590"/>
                    </a:lnTo>
                    <a:lnTo>
                      <a:pt x="296506" y="528320"/>
                    </a:lnTo>
                    <a:lnTo>
                      <a:pt x="296214" y="529590"/>
                    </a:lnTo>
                    <a:lnTo>
                      <a:pt x="297688" y="531952"/>
                    </a:lnTo>
                    <a:lnTo>
                      <a:pt x="297624" y="530860"/>
                    </a:lnTo>
                    <a:lnTo>
                      <a:pt x="297357" y="529590"/>
                    </a:lnTo>
                    <a:lnTo>
                      <a:pt x="298361" y="530860"/>
                    </a:lnTo>
                    <a:lnTo>
                      <a:pt x="300215" y="530860"/>
                    </a:lnTo>
                    <a:lnTo>
                      <a:pt x="300520" y="532130"/>
                    </a:lnTo>
                    <a:lnTo>
                      <a:pt x="300367" y="532130"/>
                    </a:lnTo>
                    <a:lnTo>
                      <a:pt x="299847" y="533400"/>
                    </a:lnTo>
                    <a:lnTo>
                      <a:pt x="298259" y="533400"/>
                    </a:lnTo>
                    <a:lnTo>
                      <a:pt x="297942" y="532701"/>
                    </a:lnTo>
                    <a:lnTo>
                      <a:pt x="297942" y="535940"/>
                    </a:lnTo>
                    <a:lnTo>
                      <a:pt x="296252" y="535940"/>
                    </a:lnTo>
                    <a:lnTo>
                      <a:pt x="297332" y="534670"/>
                    </a:lnTo>
                    <a:lnTo>
                      <a:pt x="297942" y="535940"/>
                    </a:lnTo>
                    <a:lnTo>
                      <a:pt x="297942" y="532701"/>
                    </a:lnTo>
                    <a:lnTo>
                      <a:pt x="297726" y="532206"/>
                    </a:lnTo>
                    <a:lnTo>
                      <a:pt x="296672" y="533400"/>
                    </a:lnTo>
                    <a:lnTo>
                      <a:pt x="295148" y="533400"/>
                    </a:lnTo>
                    <a:lnTo>
                      <a:pt x="295554" y="532206"/>
                    </a:lnTo>
                    <a:lnTo>
                      <a:pt x="295478" y="531952"/>
                    </a:lnTo>
                    <a:lnTo>
                      <a:pt x="294919" y="530860"/>
                    </a:lnTo>
                    <a:lnTo>
                      <a:pt x="293217" y="532130"/>
                    </a:lnTo>
                    <a:lnTo>
                      <a:pt x="295338" y="534670"/>
                    </a:lnTo>
                    <a:lnTo>
                      <a:pt x="295465" y="534670"/>
                    </a:lnTo>
                    <a:lnTo>
                      <a:pt x="295998" y="538480"/>
                    </a:lnTo>
                    <a:lnTo>
                      <a:pt x="296202" y="538480"/>
                    </a:lnTo>
                    <a:lnTo>
                      <a:pt x="296075" y="541020"/>
                    </a:lnTo>
                    <a:lnTo>
                      <a:pt x="294144" y="539750"/>
                    </a:lnTo>
                    <a:lnTo>
                      <a:pt x="294132" y="541020"/>
                    </a:lnTo>
                    <a:lnTo>
                      <a:pt x="291604" y="541020"/>
                    </a:lnTo>
                    <a:lnTo>
                      <a:pt x="289483" y="539750"/>
                    </a:lnTo>
                    <a:lnTo>
                      <a:pt x="286600" y="539750"/>
                    </a:lnTo>
                    <a:lnTo>
                      <a:pt x="291071" y="542290"/>
                    </a:lnTo>
                    <a:lnTo>
                      <a:pt x="294500" y="542290"/>
                    </a:lnTo>
                    <a:lnTo>
                      <a:pt x="295097" y="543598"/>
                    </a:lnTo>
                    <a:lnTo>
                      <a:pt x="295351" y="544830"/>
                    </a:lnTo>
                    <a:lnTo>
                      <a:pt x="295541" y="546100"/>
                    </a:lnTo>
                    <a:lnTo>
                      <a:pt x="295668" y="546100"/>
                    </a:lnTo>
                    <a:lnTo>
                      <a:pt x="294271" y="547179"/>
                    </a:lnTo>
                    <a:lnTo>
                      <a:pt x="294703" y="547370"/>
                    </a:lnTo>
                    <a:lnTo>
                      <a:pt x="294754" y="549910"/>
                    </a:lnTo>
                    <a:lnTo>
                      <a:pt x="293281" y="549910"/>
                    </a:lnTo>
                    <a:lnTo>
                      <a:pt x="294195" y="551180"/>
                    </a:lnTo>
                    <a:lnTo>
                      <a:pt x="296075" y="552450"/>
                    </a:lnTo>
                    <a:lnTo>
                      <a:pt x="298856" y="552450"/>
                    </a:lnTo>
                    <a:lnTo>
                      <a:pt x="299250" y="551180"/>
                    </a:lnTo>
                    <a:lnTo>
                      <a:pt x="298424" y="548640"/>
                    </a:lnTo>
                    <a:lnTo>
                      <a:pt x="298170" y="547370"/>
                    </a:lnTo>
                    <a:lnTo>
                      <a:pt x="297789" y="546100"/>
                    </a:lnTo>
                    <a:lnTo>
                      <a:pt x="299046" y="544830"/>
                    </a:lnTo>
                    <a:lnTo>
                      <a:pt x="298818" y="544830"/>
                    </a:lnTo>
                    <a:lnTo>
                      <a:pt x="306895" y="532130"/>
                    </a:lnTo>
                    <a:lnTo>
                      <a:pt x="307390" y="530860"/>
                    </a:lnTo>
                    <a:lnTo>
                      <a:pt x="309448" y="529590"/>
                    </a:lnTo>
                    <a:lnTo>
                      <a:pt x="311086" y="529590"/>
                    </a:lnTo>
                    <a:lnTo>
                      <a:pt x="314439" y="528320"/>
                    </a:lnTo>
                    <a:lnTo>
                      <a:pt x="316242" y="527050"/>
                    </a:lnTo>
                    <a:lnTo>
                      <a:pt x="319379" y="527050"/>
                    </a:lnTo>
                    <a:lnTo>
                      <a:pt x="320433" y="525780"/>
                    </a:lnTo>
                    <a:lnTo>
                      <a:pt x="321500" y="524510"/>
                    </a:lnTo>
                    <a:lnTo>
                      <a:pt x="322567" y="523240"/>
                    </a:lnTo>
                    <a:lnTo>
                      <a:pt x="325958" y="524510"/>
                    </a:lnTo>
                    <a:lnTo>
                      <a:pt x="336410" y="523240"/>
                    </a:lnTo>
                    <a:lnTo>
                      <a:pt x="343065" y="520700"/>
                    </a:lnTo>
                    <a:lnTo>
                      <a:pt x="344792" y="519430"/>
                    </a:lnTo>
                    <a:lnTo>
                      <a:pt x="344906" y="518160"/>
                    </a:lnTo>
                    <a:lnTo>
                      <a:pt x="345274" y="514311"/>
                    </a:lnTo>
                    <a:lnTo>
                      <a:pt x="345605" y="513054"/>
                    </a:lnTo>
                    <a:lnTo>
                      <a:pt x="348208" y="505460"/>
                    </a:lnTo>
                    <a:lnTo>
                      <a:pt x="349072" y="502920"/>
                    </a:lnTo>
                    <a:lnTo>
                      <a:pt x="350354" y="499110"/>
                    </a:lnTo>
                    <a:lnTo>
                      <a:pt x="350735" y="499110"/>
                    </a:lnTo>
                    <a:lnTo>
                      <a:pt x="351688" y="497840"/>
                    </a:lnTo>
                    <a:lnTo>
                      <a:pt x="351891" y="496570"/>
                    </a:lnTo>
                    <a:lnTo>
                      <a:pt x="351040" y="492760"/>
                    </a:lnTo>
                    <a:lnTo>
                      <a:pt x="351167" y="492760"/>
                    </a:lnTo>
                    <a:lnTo>
                      <a:pt x="353618" y="490220"/>
                    </a:lnTo>
                    <a:lnTo>
                      <a:pt x="351663" y="490220"/>
                    </a:lnTo>
                    <a:lnTo>
                      <a:pt x="351561" y="487680"/>
                    </a:lnTo>
                    <a:lnTo>
                      <a:pt x="351523" y="486410"/>
                    </a:lnTo>
                    <a:lnTo>
                      <a:pt x="350951" y="486410"/>
                    </a:lnTo>
                    <a:lnTo>
                      <a:pt x="354558" y="485140"/>
                    </a:lnTo>
                    <a:lnTo>
                      <a:pt x="352132" y="483870"/>
                    </a:lnTo>
                    <a:lnTo>
                      <a:pt x="353720" y="482600"/>
                    </a:lnTo>
                    <a:lnTo>
                      <a:pt x="354914" y="481330"/>
                    </a:lnTo>
                    <a:lnTo>
                      <a:pt x="356247" y="481330"/>
                    </a:lnTo>
                    <a:lnTo>
                      <a:pt x="358711" y="478790"/>
                    </a:lnTo>
                    <a:lnTo>
                      <a:pt x="359435" y="476250"/>
                    </a:lnTo>
                    <a:lnTo>
                      <a:pt x="360438" y="476250"/>
                    </a:lnTo>
                    <a:lnTo>
                      <a:pt x="362508" y="473710"/>
                    </a:lnTo>
                    <a:lnTo>
                      <a:pt x="362737" y="472440"/>
                    </a:lnTo>
                    <a:lnTo>
                      <a:pt x="362978" y="471170"/>
                    </a:lnTo>
                    <a:lnTo>
                      <a:pt x="363893" y="468566"/>
                    </a:lnTo>
                    <a:lnTo>
                      <a:pt x="365848" y="463550"/>
                    </a:lnTo>
                    <a:lnTo>
                      <a:pt x="366217" y="462280"/>
                    </a:lnTo>
                    <a:lnTo>
                      <a:pt x="366953" y="459740"/>
                    </a:lnTo>
                    <a:lnTo>
                      <a:pt x="367360" y="458470"/>
                    </a:lnTo>
                    <a:lnTo>
                      <a:pt x="368173" y="455930"/>
                    </a:lnTo>
                    <a:lnTo>
                      <a:pt x="368046" y="454215"/>
                    </a:lnTo>
                    <a:lnTo>
                      <a:pt x="366115" y="445770"/>
                    </a:lnTo>
                    <a:lnTo>
                      <a:pt x="366217" y="444500"/>
                    </a:lnTo>
                    <a:lnTo>
                      <a:pt x="367525" y="443230"/>
                    </a:lnTo>
                    <a:lnTo>
                      <a:pt x="365937" y="443230"/>
                    </a:lnTo>
                    <a:lnTo>
                      <a:pt x="365937" y="454660"/>
                    </a:lnTo>
                    <a:lnTo>
                      <a:pt x="364947" y="455930"/>
                    </a:lnTo>
                    <a:lnTo>
                      <a:pt x="365290" y="455930"/>
                    </a:lnTo>
                    <a:lnTo>
                      <a:pt x="364731" y="458470"/>
                    </a:lnTo>
                    <a:lnTo>
                      <a:pt x="364147" y="458470"/>
                    </a:lnTo>
                    <a:lnTo>
                      <a:pt x="364147" y="461416"/>
                    </a:lnTo>
                    <a:lnTo>
                      <a:pt x="363982" y="462280"/>
                    </a:lnTo>
                    <a:lnTo>
                      <a:pt x="361327" y="462280"/>
                    </a:lnTo>
                    <a:lnTo>
                      <a:pt x="360857" y="461010"/>
                    </a:lnTo>
                    <a:lnTo>
                      <a:pt x="362458" y="459740"/>
                    </a:lnTo>
                    <a:lnTo>
                      <a:pt x="363994" y="459740"/>
                    </a:lnTo>
                    <a:lnTo>
                      <a:pt x="364134" y="460489"/>
                    </a:lnTo>
                    <a:lnTo>
                      <a:pt x="364147" y="461416"/>
                    </a:lnTo>
                    <a:lnTo>
                      <a:pt x="364147" y="458470"/>
                    </a:lnTo>
                    <a:lnTo>
                      <a:pt x="362559" y="458470"/>
                    </a:lnTo>
                    <a:lnTo>
                      <a:pt x="362381" y="457339"/>
                    </a:lnTo>
                    <a:lnTo>
                      <a:pt x="362470" y="457200"/>
                    </a:lnTo>
                    <a:lnTo>
                      <a:pt x="362889" y="455930"/>
                    </a:lnTo>
                    <a:lnTo>
                      <a:pt x="364947" y="455930"/>
                    </a:lnTo>
                    <a:lnTo>
                      <a:pt x="363410" y="454660"/>
                    </a:lnTo>
                    <a:lnTo>
                      <a:pt x="362089" y="455930"/>
                    </a:lnTo>
                    <a:lnTo>
                      <a:pt x="361315" y="455930"/>
                    </a:lnTo>
                    <a:lnTo>
                      <a:pt x="362165" y="458470"/>
                    </a:lnTo>
                    <a:lnTo>
                      <a:pt x="360540" y="458470"/>
                    </a:lnTo>
                    <a:lnTo>
                      <a:pt x="360540" y="466090"/>
                    </a:lnTo>
                    <a:lnTo>
                      <a:pt x="359867" y="467360"/>
                    </a:lnTo>
                    <a:lnTo>
                      <a:pt x="360438" y="468566"/>
                    </a:lnTo>
                    <a:lnTo>
                      <a:pt x="360413" y="468744"/>
                    </a:lnTo>
                    <a:lnTo>
                      <a:pt x="359803" y="469900"/>
                    </a:lnTo>
                    <a:lnTo>
                      <a:pt x="359575" y="468630"/>
                    </a:lnTo>
                    <a:lnTo>
                      <a:pt x="359105" y="468630"/>
                    </a:lnTo>
                    <a:lnTo>
                      <a:pt x="359537" y="467360"/>
                    </a:lnTo>
                    <a:lnTo>
                      <a:pt x="358394" y="467360"/>
                    </a:lnTo>
                    <a:lnTo>
                      <a:pt x="359346" y="464820"/>
                    </a:lnTo>
                    <a:lnTo>
                      <a:pt x="360273" y="466090"/>
                    </a:lnTo>
                    <a:lnTo>
                      <a:pt x="360540" y="466090"/>
                    </a:lnTo>
                    <a:lnTo>
                      <a:pt x="360540" y="458470"/>
                    </a:lnTo>
                    <a:lnTo>
                      <a:pt x="360172" y="458470"/>
                    </a:lnTo>
                    <a:lnTo>
                      <a:pt x="359879" y="457200"/>
                    </a:lnTo>
                    <a:lnTo>
                      <a:pt x="359676" y="455930"/>
                    </a:lnTo>
                    <a:lnTo>
                      <a:pt x="359092" y="454190"/>
                    </a:lnTo>
                    <a:lnTo>
                      <a:pt x="359092" y="463550"/>
                    </a:lnTo>
                    <a:lnTo>
                      <a:pt x="358406" y="464820"/>
                    </a:lnTo>
                    <a:lnTo>
                      <a:pt x="358076" y="464820"/>
                    </a:lnTo>
                    <a:lnTo>
                      <a:pt x="358076" y="473710"/>
                    </a:lnTo>
                    <a:lnTo>
                      <a:pt x="357289" y="474992"/>
                    </a:lnTo>
                    <a:lnTo>
                      <a:pt x="357289" y="477520"/>
                    </a:lnTo>
                    <a:lnTo>
                      <a:pt x="355765" y="477520"/>
                    </a:lnTo>
                    <a:lnTo>
                      <a:pt x="354698" y="478790"/>
                    </a:lnTo>
                    <a:lnTo>
                      <a:pt x="352463" y="478790"/>
                    </a:lnTo>
                    <a:lnTo>
                      <a:pt x="352285" y="477520"/>
                    </a:lnTo>
                    <a:lnTo>
                      <a:pt x="352374" y="476250"/>
                    </a:lnTo>
                    <a:lnTo>
                      <a:pt x="355968" y="476250"/>
                    </a:lnTo>
                    <a:lnTo>
                      <a:pt x="357289" y="477520"/>
                    </a:lnTo>
                    <a:lnTo>
                      <a:pt x="357289" y="474992"/>
                    </a:lnTo>
                    <a:lnTo>
                      <a:pt x="356514" y="476250"/>
                    </a:lnTo>
                    <a:lnTo>
                      <a:pt x="355600" y="474980"/>
                    </a:lnTo>
                    <a:lnTo>
                      <a:pt x="355587" y="473710"/>
                    </a:lnTo>
                    <a:lnTo>
                      <a:pt x="356717" y="472440"/>
                    </a:lnTo>
                    <a:lnTo>
                      <a:pt x="358076" y="473710"/>
                    </a:lnTo>
                    <a:lnTo>
                      <a:pt x="358076" y="464820"/>
                    </a:lnTo>
                    <a:lnTo>
                      <a:pt x="357924" y="464820"/>
                    </a:lnTo>
                    <a:lnTo>
                      <a:pt x="357924" y="469900"/>
                    </a:lnTo>
                    <a:lnTo>
                      <a:pt x="357911" y="471170"/>
                    </a:lnTo>
                    <a:lnTo>
                      <a:pt x="355739" y="471170"/>
                    </a:lnTo>
                    <a:lnTo>
                      <a:pt x="356069" y="469900"/>
                    </a:lnTo>
                    <a:lnTo>
                      <a:pt x="357924" y="469900"/>
                    </a:lnTo>
                    <a:lnTo>
                      <a:pt x="357924" y="464820"/>
                    </a:lnTo>
                    <a:lnTo>
                      <a:pt x="357720" y="464820"/>
                    </a:lnTo>
                    <a:lnTo>
                      <a:pt x="357581" y="464286"/>
                    </a:lnTo>
                    <a:lnTo>
                      <a:pt x="357581" y="468630"/>
                    </a:lnTo>
                    <a:lnTo>
                      <a:pt x="354164" y="468630"/>
                    </a:lnTo>
                    <a:lnTo>
                      <a:pt x="354164" y="473710"/>
                    </a:lnTo>
                    <a:lnTo>
                      <a:pt x="352615" y="473710"/>
                    </a:lnTo>
                    <a:lnTo>
                      <a:pt x="352056" y="473138"/>
                    </a:lnTo>
                    <a:lnTo>
                      <a:pt x="352056" y="480021"/>
                    </a:lnTo>
                    <a:lnTo>
                      <a:pt x="352056" y="481330"/>
                    </a:lnTo>
                    <a:lnTo>
                      <a:pt x="349402" y="482600"/>
                    </a:lnTo>
                    <a:lnTo>
                      <a:pt x="348957" y="483870"/>
                    </a:lnTo>
                    <a:lnTo>
                      <a:pt x="348576" y="483870"/>
                    </a:lnTo>
                    <a:lnTo>
                      <a:pt x="350075" y="485140"/>
                    </a:lnTo>
                    <a:lnTo>
                      <a:pt x="349897" y="485292"/>
                    </a:lnTo>
                    <a:lnTo>
                      <a:pt x="349897" y="495300"/>
                    </a:lnTo>
                    <a:lnTo>
                      <a:pt x="348513" y="497840"/>
                    </a:lnTo>
                    <a:lnTo>
                      <a:pt x="347713" y="497840"/>
                    </a:lnTo>
                    <a:lnTo>
                      <a:pt x="346684" y="496570"/>
                    </a:lnTo>
                    <a:lnTo>
                      <a:pt x="346925" y="495300"/>
                    </a:lnTo>
                    <a:lnTo>
                      <a:pt x="345859" y="494030"/>
                    </a:lnTo>
                    <a:lnTo>
                      <a:pt x="345490" y="491490"/>
                    </a:lnTo>
                    <a:lnTo>
                      <a:pt x="346875" y="490220"/>
                    </a:lnTo>
                    <a:lnTo>
                      <a:pt x="349173" y="491490"/>
                    </a:lnTo>
                    <a:lnTo>
                      <a:pt x="347764" y="494030"/>
                    </a:lnTo>
                    <a:lnTo>
                      <a:pt x="348449" y="495300"/>
                    </a:lnTo>
                    <a:lnTo>
                      <a:pt x="349897" y="495300"/>
                    </a:lnTo>
                    <a:lnTo>
                      <a:pt x="349897" y="485292"/>
                    </a:lnTo>
                    <a:lnTo>
                      <a:pt x="348576" y="486410"/>
                    </a:lnTo>
                    <a:lnTo>
                      <a:pt x="348488" y="483870"/>
                    </a:lnTo>
                    <a:lnTo>
                      <a:pt x="347154" y="483870"/>
                    </a:lnTo>
                    <a:lnTo>
                      <a:pt x="347078" y="481330"/>
                    </a:lnTo>
                    <a:lnTo>
                      <a:pt x="347230" y="480021"/>
                    </a:lnTo>
                    <a:lnTo>
                      <a:pt x="347002" y="478790"/>
                    </a:lnTo>
                    <a:lnTo>
                      <a:pt x="346951" y="483870"/>
                    </a:lnTo>
                    <a:lnTo>
                      <a:pt x="346938" y="488950"/>
                    </a:lnTo>
                    <a:lnTo>
                      <a:pt x="346227" y="488950"/>
                    </a:lnTo>
                    <a:lnTo>
                      <a:pt x="345452" y="490220"/>
                    </a:lnTo>
                    <a:lnTo>
                      <a:pt x="344932" y="488950"/>
                    </a:lnTo>
                    <a:lnTo>
                      <a:pt x="344766" y="488950"/>
                    </a:lnTo>
                    <a:lnTo>
                      <a:pt x="344525" y="487680"/>
                    </a:lnTo>
                    <a:lnTo>
                      <a:pt x="345122" y="487680"/>
                    </a:lnTo>
                    <a:lnTo>
                      <a:pt x="346938" y="488950"/>
                    </a:lnTo>
                    <a:lnTo>
                      <a:pt x="346938" y="483908"/>
                    </a:lnTo>
                    <a:lnTo>
                      <a:pt x="345744" y="486410"/>
                    </a:lnTo>
                    <a:lnTo>
                      <a:pt x="343611" y="485140"/>
                    </a:lnTo>
                    <a:lnTo>
                      <a:pt x="343750" y="482600"/>
                    </a:lnTo>
                    <a:lnTo>
                      <a:pt x="346659" y="483870"/>
                    </a:lnTo>
                    <a:lnTo>
                      <a:pt x="346951" y="483870"/>
                    </a:lnTo>
                    <a:lnTo>
                      <a:pt x="346951" y="478790"/>
                    </a:lnTo>
                    <a:lnTo>
                      <a:pt x="346456" y="478790"/>
                    </a:lnTo>
                    <a:lnTo>
                      <a:pt x="346786" y="476250"/>
                    </a:lnTo>
                    <a:lnTo>
                      <a:pt x="350545" y="476250"/>
                    </a:lnTo>
                    <a:lnTo>
                      <a:pt x="350431" y="477520"/>
                    </a:lnTo>
                    <a:lnTo>
                      <a:pt x="350100" y="477520"/>
                    </a:lnTo>
                    <a:lnTo>
                      <a:pt x="352056" y="480021"/>
                    </a:lnTo>
                    <a:lnTo>
                      <a:pt x="352056" y="473138"/>
                    </a:lnTo>
                    <a:lnTo>
                      <a:pt x="350177" y="471170"/>
                    </a:lnTo>
                    <a:lnTo>
                      <a:pt x="350583" y="471170"/>
                    </a:lnTo>
                    <a:lnTo>
                      <a:pt x="353098" y="469900"/>
                    </a:lnTo>
                    <a:lnTo>
                      <a:pt x="354164" y="473710"/>
                    </a:lnTo>
                    <a:lnTo>
                      <a:pt x="354164" y="468630"/>
                    </a:lnTo>
                    <a:lnTo>
                      <a:pt x="353872" y="468630"/>
                    </a:lnTo>
                    <a:lnTo>
                      <a:pt x="353796" y="467360"/>
                    </a:lnTo>
                    <a:lnTo>
                      <a:pt x="354012" y="466090"/>
                    </a:lnTo>
                    <a:lnTo>
                      <a:pt x="353402" y="466090"/>
                    </a:lnTo>
                    <a:lnTo>
                      <a:pt x="352539" y="464794"/>
                    </a:lnTo>
                    <a:lnTo>
                      <a:pt x="352539" y="467360"/>
                    </a:lnTo>
                    <a:lnTo>
                      <a:pt x="352247" y="468630"/>
                    </a:lnTo>
                    <a:lnTo>
                      <a:pt x="350050" y="469900"/>
                    </a:lnTo>
                    <a:lnTo>
                      <a:pt x="348221" y="471170"/>
                    </a:lnTo>
                    <a:lnTo>
                      <a:pt x="349148" y="471170"/>
                    </a:lnTo>
                    <a:lnTo>
                      <a:pt x="350151" y="473710"/>
                    </a:lnTo>
                    <a:lnTo>
                      <a:pt x="347548" y="474980"/>
                    </a:lnTo>
                    <a:lnTo>
                      <a:pt x="346024" y="474980"/>
                    </a:lnTo>
                    <a:lnTo>
                      <a:pt x="344995" y="473710"/>
                    </a:lnTo>
                    <a:lnTo>
                      <a:pt x="347179" y="471170"/>
                    </a:lnTo>
                    <a:lnTo>
                      <a:pt x="344284" y="471170"/>
                    </a:lnTo>
                    <a:lnTo>
                      <a:pt x="343916" y="469900"/>
                    </a:lnTo>
                    <a:lnTo>
                      <a:pt x="344881" y="468630"/>
                    </a:lnTo>
                    <a:lnTo>
                      <a:pt x="345846" y="467360"/>
                    </a:lnTo>
                    <a:lnTo>
                      <a:pt x="348195" y="466090"/>
                    </a:lnTo>
                    <a:lnTo>
                      <a:pt x="352018" y="466090"/>
                    </a:lnTo>
                    <a:lnTo>
                      <a:pt x="352539" y="467360"/>
                    </a:lnTo>
                    <a:lnTo>
                      <a:pt x="352539" y="464794"/>
                    </a:lnTo>
                    <a:lnTo>
                      <a:pt x="351713" y="463550"/>
                    </a:lnTo>
                    <a:lnTo>
                      <a:pt x="352145" y="462280"/>
                    </a:lnTo>
                    <a:lnTo>
                      <a:pt x="352488" y="461010"/>
                    </a:lnTo>
                    <a:lnTo>
                      <a:pt x="353402" y="459740"/>
                    </a:lnTo>
                    <a:lnTo>
                      <a:pt x="354888" y="459740"/>
                    </a:lnTo>
                    <a:lnTo>
                      <a:pt x="356374" y="463550"/>
                    </a:lnTo>
                    <a:lnTo>
                      <a:pt x="354545" y="466090"/>
                    </a:lnTo>
                    <a:lnTo>
                      <a:pt x="357238" y="466090"/>
                    </a:lnTo>
                    <a:lnTo>
                      <a:pt x="357581" y="468630"/>
                    </a:lnTo>
                    <a:lnTo>
                      <a:pt x="357581" y="464286"/>
                    </a:lnTo>
                    <a:lnTo>
                      <a:pt x="357060" y="462280"/>
                    </a:lnTo>
                    <a:lnTo>
                      <a:pt x="356171" y="459740"/>
                    </a:lnTo>
                    <a:lnTo>
                      <a:pt x="355574" y="458470"/>
                    </a:lnTo>
                    <a:lnTo>
                      <a:pt x="351739" y="459740"/>
                    </a:lnTo>
                    <a:lnTo>
                      <a:pt x="349415" y="459740"/>
                    </a:lnTo>
                    <a:lnTo>
                      <a:pt x="348500" y="458470"/>
                    </a:lnTo>
                    <a:lnTo>
                      <a:pt x="347573" y="459740"/>
                    </a:lnTo>
                    <a:lnTo>
                      <a:pt x="344246" y="459740"/>
                    </a:lnTo>
                    <a:lnTo>
                      <a:pt x="341630" y="461010"/>
                    </a:lnTo>
                    <a:lnTo>
                      <a:pt x="341388" y="461010"/>
                    </a:lnTo>
                    <a:lnTo>
                      <a:pt x="340715" y="459740"/>
                    </a:lnTo>
                    <a:lnTo>
                      <a:pt x="342976" y="458470"/>
                    </a:lnTo>
                    <a:lnTo>
                      <a:pt x="344995" y="457339"/>
                    </a:lnTo>
                    <a:lnTo>
                      <a:pt x="341591" y="458470"/>
                    </a:lnTo>
                    <a:lnTo>
                      <a:pt x="339763" y="458470"/>
                    </a:lnTo>
                    <a:lnTo>
                      <a:pt x="339204" y="457200"/>
                    </a:lnTo>
                    <a:lnTo>
                      <a:pt x="339102" y="455930"/>
                    </a:lnTo>
                    <a:lnTo>
                      <a:pt x="339293" y="454660"/>
                    </a:lnTo>
                    <a:lnTo>
                      <a:pt x="343077" y="454660"/>
                    </a:lnTo>
                    <a:lnTo>
                      <a:pt x="343700" y="454380"/>
                    </a:lnTo>
                    <a:lnTo>
                      <a:pt x="340829" y="453390"/>
                    </a:lnTo>
                    <a:lnTo>
                      <a:pt x="340728" y="452120"/>
                    </a:lnTo>
                    <a:lnTo>
                      <a:pt x="340639" y="450850"/>
                    </a:lnTo>
                    <a:lnTo>
                      <a:pt x="344538" y="450850"/>
                    </a:lnTo>
                    <a:lnTo>
                      <a:pt x="345376" y="453390"/>
                    </a:lnTo>
                    <a:lnTo>
                      <a:pt x="345147" y="453732"/>
                    </a:lnTo>
                    <a:lnTo>
                      <a:pt x="345909" y="453390"/>
                    </a:lnTo>
                    <a:lnTo>
                      <a:pt x="346151" y="453390"/>
                    </a:lnTo>
                    <a:lnTo>
                      <a:pt x="346163" y="452094"/>
                    </a:lnTo>
                    <a:lnTo>
                      <a:pt x="345668" y="450850"/>
                    </a:lnTo>
                    <a:lnTo>
                      <a:pt x="347256" y="449580"/>
                    </a:lnTo>
                    <a:lnTo>
                      <a:pt x="350494" y="449580"/>
                    </a:lnTo>
                    <a:lnTo>
                      <a:pt x="351040" y="450850"/>
                    </a:lnTo>
                    <a:lnTo>
                      <a:pt x="349986" y="453390"/>
                    </a:lnTo>
                    <a:lnTo>
                      <a:pt x="350342" y="453390"/>
                    </a:lnTo>
                    <a:lnTo>
                      <a:pt x="351497" y="454660"/>
                    </a:lnTo>
                    <a:lnTo>
                      <a:pt x="351815" y="454660"/>
                    </a:lnTo>
                    <a:lnTo>
                      <a:pt x="352234" y="455930"/>
                    </a:lnTo>
                    <a:lnTo>
                      <a:pt x="349796" y="455930"/>
                    </a:lnTo>
                    <a:lnTo>
                      <a:pt x="347332" y="457200"/>
                    </a:lnTo>
                    <a:lnTo>
                      <a:pt x="350164" y="457200"/>
                    </a:lnTo>
                    <a:lnTo>
                      <a:pt x="354736" y="455930"/>
                    </a:lnTo>
                    <a:lnTo>
                      <a:pt x="354368" y="454660"/>
                    </a:lnTo>
                    <a:lnTo>
                      <a:pt x="352069" y="454660"/>
                    </a:lnTo>
                    <a:lnTo>
                      <a:pt x="353568" y="452120"/>
                    </a:lnTo>
                    <a:lnTo>
                      <a:pt x="351472" y="452120"/>
                    </a:lnTo>
                    <a:lnTo>
                      <a:pt x="351243" y="450850"/>
                    </a:lnTo>
                    <a:lnTo>
                      <a:pt x="351917" y="448310"/>
                    </a:lnTo>
                    <a:lnTo>
                      <a:pt x="348640" y="448310"/>
                    </a:lnTo>
                    <a:lnTo>
                      <a:pt x="345452" y="449580"/>
                    </a:lnTo>
                    <a:lnTo>
                      <a:pt x="342074" y="449580"/>
                    </a:lnTo>
                    <a:lnTo>
                      <a:pt x="342061" y="448310"/>
                    </a:lnTo>
                    <a:lnTo>
                      <a:pt x="342074" y="445770"/>
                    </a:lnTo>
                    <a:lnTo>
                      <a:pt x="344957" y="445770"/>
                    </a:lnTo>
                    <a:lnTo>
                      <a:pt x="346494" y="444500"/>
                    </a:lnTo>
                    <a:lnTo>
                      <a:pt x="348729" y="445770"/>
                    </a:lnTo>
                    <a:lnTo>
                      <a:pt x="349415" y="445770"/>
                    </a:lnTo>
                    <a:lnTo>
                      <a:pt x="351320" y="444500"/>
                    </a:lnTo>
                    <a:lnTo>
                      <a:pt x="351980" y="445770"/>
                    </a:lnTo>
                    <a:lnTo>
                      <a:pt x="352869" y="448310"/>
                    </a:lnTo>
                    <a:lnTo>
                      <a:pt x="353847" y="448310"/>
                    </a:lnTo>
                    <a:lnTo>
                      <a:pt x="355320" y="452120"/>
                    </a:lnTo>
                    <a:lnTo>
                      <a:pt x="357682" y="454660"/>
                    </a:lnTo>
                    <a:lnTo>
                      <a:pt x="357670" y="459740"/>
                    </a:lnTo>
                    <a:lnTo>
                      <a:pt x="358546" y="462280"/>
                    </a:lnTo>
                    <a:lnTo>
                      <a:pt x="359092" y="463550"/>
                    </a:lnTo>
                    <a:lnTo>
                      <a:pt x="359092" y="454190"/>
                    </a:lnTo>
                    <a:lnTo>
                      <a:pt x="358825" y="453390"/>
                    </a:lnTo>
                    <a:lnTo>
                      <a:pt x="362648" y="453390"/>
                    </a:lnTo>
                    <a:lnTo>
                      <a:pt x="361327" y="452120"/>
                    </a:lnTo>
                    <a:lnTo>
                      <a:pt x="363588" y="450850"/>
                    </a:lnTo>
                    <a:lnTo>
                      <a:pt x="364540" y="450850"/>
                    </a:lnTo>
                    <a:lnTo>
                      <a:pt x="365467" y="452120"/>
                    </a:lnTo>
                    <a:lnTo>
                      <a:pt x="363639" y="452120"/>
                    </a:lnTo>
                    <a:lnTo>
                      <a:pt x="363728" y="453390"/>
                    </a:lnTo>
                    <a:lnTo>
                      <a:pt x="365937" y="454660"/>
                    </a:lnTo>
                    <a:lnTo>
                      <a:pt x="365937" y="443230"/>
                    </a:lnTo>
                    <a:lnTo>
                      <a:pt x="365709" y="443230"/>
                    </a:lnTo>
                    <a:lnTo>
                      <a:pt x="365518" y="441960"/>
                    </a:lnTo>
                    <a:lnTo>
                      <a:pt x="365391" y="440690"/>
                    </a:lnTo>
                    <a:lnTo>
                      <a:pt x="366179" y="440690"/>
                    </a:lnTo>
                    <a:lnTo>
                      <a:pt x="363766" y="436880"/>
                    </a:lnTo>
                    <a:lnTo>
                      <a:pt x="364959" y="435610"/>
                    </a:lnTo>
                    <a:lnTo>
                      <a:pt x="365899" y="435610"/>
                    </a:lnTo>
                    <a:lnTo>
                      <a:pt x="366788" y="435013"/>
                    </a:lnTo>
                    <a:lnTo>
                      <a:pt x="364350" y="435610"/>
                    </a:lnTo>
                    <a:lnTo>
                      <a:pt x="363613" y="434340"/>
                    </a:lnTo>
                    <a:lnTo>
                      <a:pt x="363499" y="434149"/>
                    </a:lnTo>
                    <a:lnTo>
                      <a:pt x="363499" y="439420"/>
                    </a:lnTo>
                    <a:lnTo>
                      <a:pt x="363423" y="440270"/>
                    </a:lnTo>
                    <a:lnTo>
                      <a:pt x="363423" y="441960"/>
                    </a:lnTo>
                    <a:lnTo>
                      <a:pt x="363258" y="442442"/>
                    </a:lnTo>
                    <a:lnTo>
                      <a:pt x="363258" y="444500"/>
                    </a:lnTo>
                    <a:lnTo>
                      <a:pt x="362407" y="445770"/>
                    </a:lnTo>
                    <a:lnTo>
                      <a:pt x="361556" y="444500"/>
                    </a:lnTo>
                    <a:lnTo>
                      <a:pt x="363258" y="444500"/>
                    </a:lnTo>
                    <a:lnTo>
                      <a:pt x="363258" y="442442"/>
                    </a:lnTo>
                    <a:lnTo>
                      <a:pt x="362978" y="443230"/>
                    </a:lnTo>
                    <a:lnTo>
                      <a:pt x="361200" y="442036"/>
                    </a:lnTo>
                    <a:lnTo>
                      <a:pt x="361200" y="449580"/>
                    </a:lnTo>
                    <a:lnTo>
                      <a:pt x="360895" y="449580"/>
                    </a:lnTo>
                    <a:lnTo>
                      <a:pt x="360895" y="452120"/>
                    </a:lnTo>
                    <a:lnTo>
                      <a:pt x="358775" y="452120"/>
                    </a:lnTo>
                    <a:lnTo>
                      <a:pt x="360438" y="450850"/>
                    </a:lnTo>
                    <a:lnTo>
                      <a:pt x="360895" y="452120"/>
                    </a:lnTo>
                    <a:lnTo>
                      <a:pt x="360895" y="449580"/>
                    </a:lnTo>
                    <a:lnTo>
                      <a:pt x="360591" y="449580"/>
                    </a:lnTo>
                    <a:lnTo>
                      <a:pt x="360222" y="450850"/>
                    </a:lnTo>
                    <a:lnTo>
                      <a:pt x="359537" y="450850"/>
                    </a:lnTo>
                    <a:lnTo>
                      <a:pt x="358990" y="449580"/>
                    </a:lnTo>
                    <a:lnTo>
                      <a:pt x="358724" y="448310"/>
                    </a:lnTo>
                    <a:lnTo>
                      <a:pt x="360603" y="448310"/>
                    </a:lnTo>
                    <a:lnTo>
                      <a:pt x="361200" y="449580"/>
                    </a:lnTo>
                    <a:lnTo>
                      <a:pt x="361200" y="442036"/>
                    </a:lnTo>
                    <a:lnTo>
                      <a:pt x="363423" y="441960"/>
                    </a:lnTo>
                    <a:lnTo>
                      <a:pt x="363423" y="440270"/>
                    </a:lnTo>
                    <a:lnTo>
                      <a:pt x="363385" y="440690"/>
                    </a:lnTo>
                    <a:lnTo>
                      <a:pt x="362000" y="440690"/>
                    </a:lnTo>
                    <a:lnTo>
                      <a:pt x="361683" y="438150"/>
                    </a:lnTo>
                    <a:lnTo>
                      <a:pt x="362737" y="439420"/>
                    </a:lnTo>
                    <a:lnTo>
                      <a:pt x="363499" y="439420"/>
                    </a:lnTo>
                    <a:lnTo>
                      <a:pt x="363499" y="434149"/>
                    </a:lnTo>
                    <a:lnTo>
                      <a:pt x="362877" y="433070"/>
                    </a:lnTo>
                    <a:lnTo>
                      <a:pt x="364083" y="433070"/>
                    </a:lnTo>
                    <a:lnTo>
                      <a:pt x="362737" y="431800"/>
                    </a:lnTo>
                    <a:lnTo>
                      <a:pt x="360705" y="432600"/>
                    </a:lnTo>
                    <a:lnTo>
                      <a:pt x="360705" y="444500"/>
                    </a:lnTo>
                    <a:lnTo>
                      <a:pt x="360502" y="445770"/>
                    </a:lnTo>
                    <a:lnTo>
                      <a:pt x="358355" y="445770"/>
                    </a:lnTo>
                    <a:lnTo>
                      <a:pt x="357682" y="444500"/>
                    </a:lnTo>
                    <a:lnTo>
                      <a:pt x="359460" y="443230"/>
                    </a:lnTo>
                    <a:lnTo>
                      <a:pt x="360197" y="443230"/>
                    </a:lnTo>
                    <a:lnTo>
                      <a:pt x="360705" y="444500"/>
                    </a:lnTo>
                    <a:lnTo>
                      <a:pt x="360705" y="432600"/>
                    </a:lnTo>
                    <a:lnTo>
                      <a:pt x="360210" y="432790"/>
                    </a:lnTo>
                    <a:lnTo>
                      <a:pt x="360210" y="441960"/>
                    </a:lnTo>
                    <a:lnTo>
                      <a:pt x="357492" y="441960"/>
                    </a:lnTo>
                    <a:lnTo>
                      <a:pt x="357809" y="440690"/>
                    </a:lnTo>
                    <a:lnTo>
                      <a:pt x="360032" y="439420"/>
                    </a:lnTo>
                    <a:lnTo>
                      <a:pt x="360210" y="441960"/>
                    </a:lnTo>
                    <a:lnTo>
                      <a:pt x="360210" y="432790"/>
                    </a:lnTo>
                    <a:lnTo>
                      <a:pt x="360146" y="434340"/>
                    </a:lnTo>
                    <a:lnTo>
                      <a:pt x="359371" y="436880"/>
                    </a:lnTo>
                    <a:lnTo>
                      <a:pt x="358775" y="436880"/>
                    </a:lnTo>
                    <a:lnTo>
                      <a:pt x="357238" y="435610"/>
                    </a:lnTo>
                    <a:lnTo>
                      <a:pt x="358267" y="435610"/>
                    </a:lnTo>
                    <a:lnTo>
                      <a:pt x="358952" y="434340"/>
                    </a:lnTo>
                    <a:lnTo>
                      <a:pt x="360146" y="434340"/>
                    </a:lnTo>
                    <a:lnTo>
                      <a:pt x="360146" y="432816"/>
                    </a:lnTo>
                    <a:lnTo>
                      <a:pt x="359460" y="433070"/>
                    </a:lnTo>
                    <a:lnTo>
                      <a:pt x="359702" y="431800"/>
                    </a:lnTo>
                    <a:lnTo>
                      <a:pt x="359956" y="430530"/>
                    </a:lnTo>
                    <a:lnTo>
                      <a:pt x="360210" y="429260"/>
                    </a:lnTo>
                    <a:lnTo>
                      <a:pt x="359397" y="427990"/>
                    </a:lnTo>
                    <a:lnTo>
                      <a:pt x="358152" y="427990"/>
                    </a:lnTo>
                    <a:lnTo>
                      <a:pt x="358381" y="426720"/>
                    </a:lnTo>
                    <a:lnTo>
                      <a:pt x="358343" y="425450"/>
                    </a:lnTo>
                    <a:lnTo>
                      <a:pt x="357035" y="425450"/>
                    </a:lnTo>
                    <a:lnTo>
                      <a:pt x="357035" y="440690"/>
                    </a:lnTo>
                    <a:lnTo>
                      <a:pt x="356654" y="441172"/>
                    </a:lnTo>
                    <a:lnTo>
                      <a:pt x="356654" y="444500"/>
                    </a:lnTo>
                    <a:lnTo>
                      <a:pt x="355155" y="444500"/>
                    </a:lnTo>
                    <a:lnTo>
                      <a:pt x="354965" y="443230"/>
                    </a:lnTo>
                    <a:lnTo>
                      <a:pt x="356476" y="443230"/>
                    </a:lnTo>
                    <a:lnTo>
                      <a:pt x="356654" y="444500"/>
                    </a:lnTo>
                    <a:lnTo>
                      <a:pt x="356654" y="441172"/>
                    </a:lnTo>
                    <a:lnTo>
                      <a:pt x="356019" y="441960"/>
                    </a:lnTo>
                    <a:lnTo>
                      <a:pt x="354596" y="441960"/>
                    </a:lnTo>
                    <a:lnTo>
                      <a:pt x="354126" y="440690"/>
                    </a:lnTo>
                    <a:lnTo>
                      <a:pt x="353936" y="440690"/>
                    </a:lnTo>
                    <a:lnTo>
                      <a:pt x="354723" y="439420"/>
                    </a:lnTo>
                    <a:lnTo>
                      <a:pt x="355587" y="439420"/>
                    </a:lnTo>
                    <a:lnTo>
                      <a:pt x="356057" y="440690"/>
                    </a:lnTo>
                    <a:lnTo>
                      <a:pt x="357035" y="440690"/>
                    </a:lnTo>
                    <a:lnTo>
                      <a:pt x="357035" y="425450"/>
                    </a:lnTo>
                    <a:lnTo>
                      <a:pt x="356438" y="425450"/>
                    </a:lnTo>
                    <a:lnTo>
                      <a:pt x="356438" y="438150"/>
                    </a:lnTo>
                    <a:lnTo>
                      <a:pt x="355384" y="438150"/>
                    </a:lnTo>
                    <a:lnTo>
                      <a:pt x="354457" y="439420"/>
                    </a:lnTo>
                    <a:lnTo>
                      <a:pt x="353275" y="438251"/>
                    </a:lnTo>
                    <a:lnTo>
                      <a:pt x="352577" y="439420"/>
                    </a:lnTo>
                    <a:lnTo>
                      <a:pt x="351459" y="439420"/>
                    </a:lnTo>
                    <a:lnTo>
                      <a:pt x="350837" y="438150"/>
                    </a:lnTo>
                    <a:lnTo>
                      <a:pt x="350507" y="438150"/>
                    </a:lnTo>
                    <a:lnTo>
                      <a:pt x="351663" y="436880"/>
                    </a:lnTo>
                    <a:lnTo>
                      <a:pt x="352475" y="436880"/>
                    </a:lnTo>
                    <a:lnTo>
                      <a:pt x="353288" y="438073"/>
                    </a:lnTo>
                    <a:lnTo>
                      <a:pt x="354850" y="436880"/>
                    </a:lnTo>
                    <a:lnTo>
                      <a:pt x="356438" y="438150"/>
                    </a:lnTo>
                    <a:lnTo>
                      <a:pt x="356438" y="425450"/>
                    </a:lnTo>
                    <a:lnTo>
                      <a:pt x="356260" y="425450"/>
                    </a:lnTo>
                    <a:lnTo>
                      <a:pt x="356781" y="422910"/>
                    </a:lnTo>
                    <a:lnTo>
                      <a:pt x="356235" y="422478"/>
                    </a:lnTo>
                    <a:lnTo>
                      <a:pt x="356235" y="429260"/>
                    </a:lnTo>
                    <a:lnTo>
                      <a:pt x="355727" y="429983"/>
                    </a:lnTo>
                    <a:lnTo>
                      <a:pt x="355727" y="431800"/>
                    </a:lnTo>
                    <a:lnTo>
                      <a:pt x="355168" y="433070"/>
                    </a:lnTo>
                    <a:lnTo>
                      <a:pt x="354215" y="433070"/>
                    </a:lnTo>
                    <a:lnTo>
                      <a:pt x="353796" y="431800"/>
                    </a:lnTo>
                    <a:lnTo>
                      <a:pt x="355727" y="431800"/>
                    </a:lnTo>
                    <a:lnTo>
                      <a:pt x="355727" y="429983"/>
                    </a:lnTo>
                    <a:lnTo>
                      <a:pt x="355371" y="430530"/>
                    </a:lnTo>
                    <a:lnTo>
                      <a:pt x="354558" y="430530"/>
                    </a:lnTo>
                    <a:lnTo>
                      <a:pt x="353542" y="429260"/>
                    </a:lnTo>
                    <a:lnTo>
                      <a:pt x="353225" y="429260"/>
                    </a:lnTo>
                    <a:lnTo>
                      <a:pt x="353390" y="427990"/>
                    </a:lnTo>
                    <a:lnTo>
                      <a:pt x="354926" y="427990"/>
                    </a:lnTo>
                    <a:lnTo>
                      <a:pt x="354253" y="426720"/>
                    </a:lnTo>
                    <a:lnTo>
                      <a:pt x="353580" y="425450"/>
                    </a:lnTo>
                    <a:lnTo>
                      <a:pt x="354545" y="424180"/>
                    </a:lnTo>
                    <a:lnTo>
                      <a:pt x="355104" y="425450"/>
                    </a:lnTo>
                    <a:lnTo>
                      <a:pt x="356222" y="426720"/>
                    </a:lnTo>
                    <a:lnTo>
                      <a:pt x="355917" y="426720"/>
                    </a:lnTo>
                    <a:lnTo>
                      <a:pt x="354926" y="427990"/>
                    </a:lnTo>
                    <a:lnTo>
                      <a:pt x="355409" y="427990"/>
                    </a:lnTo>
                    <a:lnTo>
                      <a:pt x="356235" y="429260"/>
                    </a:lnTo>
                    <a:lnTo>
                      <a:pt x="356235" y="422478"/>
                    </a:lnTo>
                    <a:lnTo>
                      <a:pt x="355180" y="421640"/>
                    </a:lnTo>
                    <a:lnTo>
                      <a:pt x="355295" y="419100"/>
                    </a:lnTo>
                    <a:lnTo>
                      <a:pt x="355434" y="419100"/>
                    </a:lnTo>
                    <a:lnTo>
                      <a:pt x="355561" y="417830"/>
                    </a:lnTo>
                    <a:lnTo>
                      <a:pt x="353453" y="417830"/>
                    </a:lnTo>
                    <a:lnTo>
                      <a:pt x="353504" y="416483"/>
                    </a:lnTo>
                    <a:lnTo>
                      <a:pt x="354114" y="415290"/>
                    </a:lnTo>
                    <a:lnTo>
                      <a:pt x="353949" y="415290"/>
                    </a:lnTo>
                    <a:lnTo>
                      <a:pt x="353199" y="414070"/>
                    </a:lnTo>
                    <a:lnTo>
                      <a:pt x="353199" y="422910"/>
                    </a:lnTo>
                    <a:lnTo>
                      <a:pt x="352717" y="423418"/>
                    </a:lnTo>
                    <a:lnTo>
                      <a:pt x="352717" y="426720"/>
                    </a:lnTo>
                    <a:lnTo>
                      <a:pt x="352653" y="429260"/>
                    </a:lnTo>
                    <a:lnTo>
                      <a:pt x="352158" y="429260"/>
                    </a:lnTo>
                    <a:lnTo>
                      <a:pt x="352018" y="429818"/>
                    </a:lnTo>
                    <a:lnTo>
                      <a:pt x="352018" y="435610"/>
                    </a:lnTo>
                    <a:lnTo>
                      <a:pt x="350786" y="435610"/>
                    </a:lnTo>
                    <a:lnTo>
                      <a:pt x="350710" y="434340"/>
                    </a:lnTo>
                    <a:lnTo>
                      <a:pt x="351904" y="434340"/>
                    </a:lnTo>
                    <a:lnTo>
                      <a:pt x="352018" y="435610"/>
                    </a:lnTo>
                    <a:lnTo>
                      <a:pt x="352018" y="429818"/>
                    </a:lnTo>
                    <a:lnTo>
                      <a:pt x="351840" y="430530"/>
                    </a:lnTo>
                    <a:lnTo>
                      <a:pt x="351205" y="429260"/>
                    </a:lnTo>
                    <a:lnTo>
                      <a:pt x="350659" y="429260"/>
                    </a:lnTo>
                    <a:lnTo>
                      <a:pt x="351091" y="427990"/>
                    </a:lnTo>
                    <a:lnTo>
                      <a:pt x="352107" y="427990"/>
                    </a:lnTo>
                    <a:lnTo>
                      <a:pt x="352653" y="429260"/>
                    </a:lnTo>
                    <a:lnTo>
                      <a:pt x="352653" y="426720"/>
                    </a:lnTo>
                    <a:lnTo>
                      <a:pt x="350837" y="426720"/>
                    </a:lnTo>
                    <a:lnTo>
                      <a:pt x="350608" y="425450"/>
                    </a:lnTo>
                    <a:lnTo>
                      <a:pt x="352259" y="425450"/>
                    </a:lnTo>
                    <a:lnTo>
                      <a:pt x="352717" y="426720"/>
                    </a:lnTo>
                    <a:lnTo>
                      <a:pt x="352717" y="423418"/>
                    </a:lnTo>
                    <a:lnTo>
                      <a:pt x="351993" y="424180"/>
                    </a:lnTo>
                    <a:lnTo>
                      <a:pt x="350545" y="422910"/>
                    </a:lnTo>
                    <a:lnTo>
                      <a:pt x="350837" y="422910"/>
                    </a:lnTo>
                    <a:lnTo>
                      <a:pt x="351536" y="421640"/>
                    </a:lnTo>
                    <a:lnTo>
                      <a:pt x="353199" y="422910"/>
                    </a:lnTo>
                    <a:lnTo>
                      <a:pt x="353199" y="414070"/>
                    </a:lnTo>
                    <a:lnTo>
                      <a:pt x="352818" y="412064"/>
                    </a:lnTo>
                    <a:lnTo>
                      <a:pt x="352742" y="411353"/>
                    </a:lnTo>
                    <a:lnTo>
                      <a:pt x="352983" y="410210"/>
                    </a:lnTo>
                    <a:lnTo>
                      <a:pt x="351650" y="408940"/>
                    </a:lnTo>
                    <a:lnTo>
                      <a:pt x="352755" y="408940"/>
                    </a:lnTo>
                    <a:lnTo>
                      <a:pt x="351675" y="407670"/>
                    </a:lnTo>
                    <a:lnTo>
                      <a:pt x="352539" y="405130"/>
                    </a:lnTo>
                    <a:lnTo>
                      <a:pt x="352767" y="405130"/>
                    </a:lnTo>
                    <a:lnTo>
                      <a:pt x="356057" y="403860"/>
                    </a:lnTo>
                    <a:lnTo>
                      <a:pt x="354330" y="402590"/>
                    </a:lnTo>
                    <a:lnTo>
                      <a:pt x="354990" y="400050"/>
                    </a:lnTo>
                    <a:lnTo>
                      <a:pt x="358686" y="398780"/>
                    </a:lnTo>
                    <a:lnTo>
                      <a:pt x="356793" y="397510"/>
                    </a:lnTo>
                    <a:lnTo>
                      <a:pt x="357136" y="396240"/>
                    </a:lnTo>
                    <a:lnTo>
                      <a:pt x="358165" y="392430"/>
                    </a:lnTo>
                    <a:lnTo>
                      <a:pt x="357263" y="391160"/>
                    </a:lnTo>
                    <a:lnTo>
                      <a:pt x="357073" y="388620"/>
                    </a:lnTo>
                    <a:lnTo>
                      <a:pt x="359410" y="386080"/>
                    </a:lnTo>
                    <a:lnTo>
                      <a:pt x="359435" y="383514"/>
                    </a:lnTo>
                    <a:lnTo>
                      <a:pt x="360578" y="382270"/>
                    </a:lnTo>
                    <a:lnTo>
                      <a:pt x="360705" y="381000"/>
                    </a:lnTo>
                    <a:lnTo>
                      <a:pt x="360565" y="379730"/>
                    </a:lnTo>
                    <a:lnTo>
                      <a:pt x="360819" y="379730"/>
                    </a:lnTo>
                    <a:lnTo>
                      <a:pt x="362102" y="377190"/>
                    </a:lnTo>
                    <a:lnTo>
                      <a:pt x="363118" y="375920"/>
                    </a:lnTo>
                    <a:lnTo>
                      <a:pt x="366293" y="372110"/>
                    </a:lnTo>
                    <a:lnTo>
                      <a:pt x="367499" y="369570"/>
                    </a:lnTo>
                    <a:lnTo>
                      <a:pt x="369925" y="364490"/>
                    </a:lnTo>
                    <a:lnTo>
                      <a:pt x="369824" y="363220"/>
                    </a:lnTo>
                    <a:lnTo>
                      <a:pt x="369722" y="361950"/>
                    </a:lnTo>
                    <a:lnTo>
                      <a:pt x="370713" y="361950"/>
                    </a:lnTo>
                    <a:lnTo>
                      <a:pt x="370420" y="359410"/>
                    </a:lnTo>
                    <a:lnTo>
                      <a:pt x="371017" y="358140"/>
                    </a:lnTo>
                    <a:lnTo>
                      <a:pt x="372757" y="356870"/>
                    </a:lnTo>
                    <a:lnTo>
                      <a:pt x="372910" y="355600"/>
                    </a:lnTo>
                    <a:lnTo>
                      <a:pt x="373659" y="353060"/>
                    </a:lnTo>
                    <a:lnTo>
                      <a:pt x="375627" y="353060"/>
                    </a:lnTo>
                    <a:lnTo>
                      <a:pt x="375691" y="351790"/>
                    </a:lnTo>
                    <a:lnTo>
                      <a:pt x="376643" y="342938"/>
                    </a:lnTo>
                    <a:lnTo>
                      <a:pt x="376770" y="341630"/>
                    </a:lnTo>
                    <a:lnTo>
                      <a:pt x="376834" y="339090"/>
                    </a:lnTo>
                    <a:lnTo>
                      <a:pt x="375373" y="334010"/>
                    </a:lnTo>
                    <a:lnTo>
                      <a:pt x="375158" y="328930"/>
                    </a:lnTo>
                    <a:lnTo>
                      <a:pt x="375107" y="328498"/>
                    </a:lnTo>
                    <a:lnTo>
                      <a:pt x="375107" y="346710"/>
                    </a:lnTo>
                    <a:lnTo>
                      <a:pt x="373278" y="347980"/>
                    </a:lnTo>
                    <a:lnTo>
                      <a:pt x="372516" y="347980"/>
                    </a:lnTo>
                    <a:lnTo>
                      <a:pt x="372503" y="346710"/>
                    </a:lnTo>
                    <a:lnTo>
                      <a:pt x="373900" y="345440"/>
                    </a:lnTo>
                    <a:lnTo>
                      <a:pt x="373240" y="344170"/>
                    </a:lnTo>
                    <a:lnTo>
                      <a:pt x="372237" y="343560"/>
                    </a:lnTo>
                    <a:lnTo>
                      <a:pt x="372237" y="350520"/>
                    </a:lnTo>
                    <a:lnTo>
                      <a:pt x="371741" y="351790"/>
                    </a:lnTo>
                    <a:lnTo>
                      <a:pt x="371246" y="351561"/>
                    </a:lnTo>
                    <a:lnTo>
                      <a:pt x="371246" y="355600"/>
                    </a:lnTo>
                    <a:lnTo>
                      <a:pt x="370776" y="355600"/>
                    </a:lnTo>
                    <a:lnTo>
                      <a:pt x="369201" y="354330"/>
                    </a:lnTo>
                    <a:lnTo>
                      <a:pt x="370840" y="353060"/>
                    </a:lnTo>
                    <a:lnTo>
                      <a:pt x="371246" y="355600"/>
                    </a:lnTo>
                    <a:lnTo>
                      <a:pt x="371246" y="351561"/>
                    </a:lnTo>
                    <a:lnTo>
                      <a:pt x="369125" y="350520"/>
                    </a:lnTo>
                    <a:lnTo>
                      <a:pt x="368922" y="350520"/>
                    </a:lnTo>
                    <a:lnTo>
                      <a:pt x="370166" y="349250"/>
                    </a:lnTo>
                    <a:lnTo>
                      <a:pt x="371284" y="349250"/>
                    </a:lnTo>
                    <a:lnTo>
                      <a:pt x="372237" y="350520"/>
                    </a:lnTo>
                    <a:lnTo>
                      <a:pt x="372237" y="343560"/>
                    </a:lnTo>
                    <a:lnTo>
                      <a:pt x="371233" y="342938"/>
                    </a:lnTo>
                    <a:lnTo>
                      <a:pt x="371017" y="344170"/>
                    </a:lnTo>
                    <a:lnTo>
                      <a:pt x="370166" y="345440"/>
                    </a:lnTo>
                    <a:lnTo>
                      <a:pt x="371373" y="345440"/>
                    </a:lnTo>
                    <a:lnTo>
                      <a:pt x="371360" y="347980"/>
                    </a:lnTo>
                    <a:lnTo>
                      <a:pt x="370255" y="347980"/>
                    </a:lnTo>
                    <a:lnTo>
                      <a:pt x="370116" y="349250"/>
                    </a:lnTo>
                    <a:lnTo>
                      <a:pt x="368846" y="349250"/>
                    </a:lnTo>
                    <a:lnTo>
                      <a:pt x="368846" y="356870"/>
                    </a:lnTo>
                    <a:lnTo>
                      <a:pt x="368846" y="361950"/>
                    </a:lnTo>
                    <a:lnTo>
                      <a:pt x="367411" y="363220"/>
                    </a:lnTo>
                    <a:lnTo>
                      <a:pt x="366915" y="363220"/>
                    </a:lnTo>
                    <a:lnTo>
                      <a:pt x="366915" y="367030"/>
                    </a:lnTo>
                    <a:lnTo>
                      <a:pt x="366788" y="368300"/>
                    </a:lnTo>
                    <a:lnTo>
                      <a:pt x="364388" y="369570"/>
                    </a:lnTo>
                    <a:lnTo>
                      <a:pt x="363791" y="367030"/>
                    </a:lnTo>
                    <a:lnTo>
                      <a:pt x="365226" y="365760"/>
                    </a:lnTo>
                    <a:lnTo>
                      <a:pt x="366915" y="367030"/>
                    </a:lnTo>
                    <a:lnTo>
                      <a:pt x="366915" y="363220"/>
                    </a:lnTo>
                    <a:lnTo>
                      <a:pt x="366534" y="363220"/>
                    </a:lnTo>
                    <a:lnTo>
                      <a:pt x="366560" y="360680"/>
                    </a:lnTo>
                    <a:lnTo>
                      <a:pt x="367538" y="359410"/>
                    </a:lnTo>
                    <a:lnTo>
                      <a:pt x="368846" y="361950"/>
                    </a:lnTo>
                    <a:lnTo>
                      <a:pt x="368846" y="356870"/>
                    </a:lnTo>
                    <a:lnTo>
                      <a:pt x="368046" y="358140"/>
                    </a:lnTo>
                    <a:lnTo>
                      <a:pt x="366242" y="358140"/>
                    </a:lnTo>
                    <a:lnTo>
                      <a:pt x="366242" y="364490"/>
                    </a:lnTo>
                    <a:lnTo>
                      <a:pt x="364985" y="365760"/>
                    </a:lnTo>
                    <a:lnTo>
                      <a:pt x="363791" y="364426"/>
                    </a:lnTo>
                    <a:lnTo>
                      <a:pt x="363245" y="363550"/>
                    </a:lnTo>
                    <a:lnTo>
                      <a:pt x="363245" y="370840"/>
                    </a:lnTo>
                    <a:lnTo>
                      <a:pt x="362712" y="370840"/>
                    </a:lnTo>
                    <a:lnTo>
                      <a:pt x="362712" y="373380"/>
                    </a:lnTo>
                    <a:lnTo>
                      <a:pt x="362216" y="374650"/>
                    </a:lnTo>
                    <a:lnTo>
                      <a:pt x="360553" y="374650"/>
                    </a:lnTo>
                    <a:lnTo>
                      <a:pt x="360235" y="375132"/>
                    </a:lnTo>
                    <a:lnTo>
                      <a:pt x="360235" y="378460"/>
                    </a:lnTo>
                    <a:lnTo>
                      <a:pt x="359257" y="378460"/>
                    </a:lnTo>
                    <a:lnTo>
                      <a:pt x="359537" y="377190"/>
                    </a:lnTo>
                    <a:lnTo>
                      <a:pt x="359943" y="377190"/>
                    </a:lnTo>
                    <a:lnTo>
                      <a:pt x="360235" y="378460"/>
                    </a:lnTo>
                    <a:lnTo>
                      <a:pt x="360235" y="375132"/>
                    </a:lnTo>
                    <a:lnTo>
                      <a:pt x="359702" y="375920"/>
                    </a:lnTo>
                    <a:lnTo>
                      <a:pt x="359524" y="373380"/>
                    </a:lnTo>
                    <a:lnTo>
                      <a:pt x="360426" y="373380"/>
                    </a:lnTo>
                    <a:lnTo>
                      <a:pt x="361530" y="372110"/>
                    </a:lnTo>
                    <a:lnTo>
                      <a:pt x="362407" y="372110"/>
                    </a:lnTo>
                    <a:lnTo>
                      <a:pt x="362712" y="373380"/>
                    </a:lnTo>
                    <a:lnTo>
                      <a:pt x="362712" y="370840"/>
                    </a:lnTo>
                    <a:lnTo>
                      <a:pt x="361442" y="370840"/>
                    </a:lnTo>
                    <a:lnTo>
                      <a:pt x="360641" y="372110"/>
                    </a:lnTo>
                    <a:lnTo>
                      <a:pt x="359524" y="372110"/>
                    </a:lnTo>
                    <a:lnTo>
                      <a:pt x="359016" y="369570"/>
                    </a:lnTo>
                    <a:lnTo>
                      <a:pt x="360083" y="369570"/>
                    </a:lnTo>
                    <a:lnTo>
                      <a:pt x="360819" y="368300"/>
                    </a:lnTo>
                    <a:lnTo>
                      <a:pt x="363220" y="369570"/>
                    </a:lnTo>
                    <a:lnTo>
                      <a:pt x="363245" y="370840"/>
                    </a:lnTo>
                    <a:lnTo>
                      <a:pt x="363245" y="363550"/>
                    </a:lnTo>
                    <a:lnTo>
                      <a:pt x="363232" y="365760"/>
                    </a:lnTo>
                    <a:lnTo>
                      <a:pt x="362635" y="367030"/>
                    </a:lnTo>
                    <a:lnTo>
                      <a:pt x="361442" y="367030"/>
                    </a:lnTo>
                    <a:lnTo>
                      <a:pt x="360413" y="365798"/>
                    </a:lnTo>
                    <a:lnTo>
                      <a:pt x="360413" y="367030"/>
                    </a:lnTo>
                    <a:lnTo>
                      <a:pt x="359219" y="368300"/>
                    </a:lnTo>
                    <a:lnTo>
                      <a:pt x="359067" y="367030"/>
                    </a:lnTo>
                    <a:lnTo>
                      <a:pt x="360413" y="367030"/>
                    </a:lnTo>
                    <a:lnTo>
                      <a:pt x="360413" y="365798"/>
                    </a:lnTo>
                    <a:lnTo>
                      <a:pt x="359321" y="364490"/>
                    </a:lnTo>
                    <a:lnTo>
                      <a:pt x="361289" y="363220"/>
                    </a:lnTo>
                    <a:lnTo>
                      <a:pt x="362204" y="363220"/>
                    </a:lnTo>
                    <a:lnTo>
                      <a:pt x="363042" y="364490"/>
                    </a:lnTo>
                    <a:lnTo>
                      <a:pt x="363232" y="365760"/>
                    </a:lnTo>
                    <a:lnTo>
                      <a:pt x="363232" y="363537"/>
                    </a:lnTo>
                    <a:lnTo>
                      <a:pt x="363042" y="363220"/>
                    </a:lnTo>
                    <a:lnTo>
                      <a:pt x="363664" y="361950"/>
                    </a:lnTo>
                    <a:lnTo>
                      <a:pt x="364705" y="361950"/>
                    </a:lnTo>
                    <a:lnTo>
                      <a:pt x="365467" y="360680"/>
                    </a:lnTo>
                    <a:lnTo>
                      <a:pt x="366166" y="363220"/>
                    </a:lnTo>
                    <a:lnTo>
                      <a:pt x="366242" y="364490"/>
                    </a:lnTo>
                    <a:lnTo>
                      <a:pt x="366242" y="358140"/>
                    </a:lnTo>
                    <a:lnTo>
                      <a:pt x="366014" y="358140"/>
                    </a:lnTo>
                    <a:lnTo>
                      <a:pt x="366750" y="355600"/>
                    </a:lnTo>
                    <a:lnTo>
                      <a:pt x="365607" y="354418"/>
                    </a:lnTo>
                    <a:lnTo>
                      <a:pt x="365607" y="359410"/>
                    </a:lnTo>
                    <a:lnTo>
                      <a:pt x="363080" y="358140"/>
                    </a:lnTo>
                    <a:lnTo>
                      <a:pt x="364832" y="356870"/>
                    </a:lnTo>
                    <a:lnTo>
                      <a:pt x="365607" y="359410"/>
                    </a:lnTo>
                    <a:lnTo>
                      <a:pt x="365607" y="354418"/>
                    </a:lnTo>
                    <a:lnTo>
                      <a:pt x="365861" y="353060"/>
                    </a:lnTo>
                    <a:lnTo>
                      <a:pt x="367106" y="353060"/>
                    </a:lnTo>
                    <a:lnTo>
                      <a:pt x="366115" y="351790"/>
                    </a:lnTo>
                    <a:lnTo>
                      <a:pt x="367525" y="351790"/>
                    </a:lnTo>
                    <a:lnTo>
                      <a:pt x="367919" y="353060"/>
                    </a:lnTo>
                    <a:lnTo>
                      <a:pt x="368655" y="353060"/>
                    </a:lnTo>
                    <a:lnTo>
                      <a:pt x="367436" y="354330"/>
                    </a:lnTo>
                    <a:lnTo>
                      <a:pt x="367766" y="355600"/>
                    </a:lnTo>
                    <a:lnTo>
                      <a:pt x="368846" y="356870"/>
                    </a:lnTo>
                    <a:lnTo>
                      <a:pt x="368846" y="349250"/>
                    </a:lnTo>
                    <a:lnTo>
                      <a:pt x="368350" y="349250"/>
                    </a:lnTo>
                    <a:lnTo>
                      <a:pt x="368884" y="347980"/>
                    </a:lnTo>
                    <a:lnTo>
                      <a:pt x="369951" y="345440"/>
                    </a:lnTo>
                    <a:lnTo>
                      <a:pt x="367792" y="345440"/>
                    </a:lnTo>
                    <a:lnTo>
                      <a:pt x="367550" y="344170"/>
                    </a:lnTo>
                    <a:lnTo>
                      <a:pt x="367944" y="342900"/>
                    </a:lnTo>
                    <a:lnTo>
                      <a:pt x="368452" y="342900"/>
                    </a:lnTo>
                    <a:lnTo>
                      <a:pt x="366814" y="341630"/>
                    </a:lnTo>
                    <a:lnTo>
                      <a:pt x="366636" y="342900"/>
                    </a:lnTo>
                    <a:lnTo>
                      <a:pt x="365734" y="342900"/>
                    </a:lnTo>
                    <a:lnTo>
                      <a:pt x="364947" y="344170"/>
                    </a:lnTo>
                    <a:lnTo>
                      <a:pt x="367563" y="346710"/>
                    </a:lnTo>
                    <a:lnTo>
                      <a:pt x="367055" y="347040"/>
                    </a:lnTo>
                    <a:lnTo>
                      <a:pt x="367055" y="350520"/>
                    </a:lnTo>
                    <a:lnTo>
                      <a:pt x="364985" y="351790"/>
                    </a:lnTo>
                    <a:lnTo>
                      <a:pt x="364985" y="349250"/>
                    </a:lnTo>
                    <a:lnTo>
                      <a:pt x="367055" y="350520"/>
                    </a:lnTo>
                    <a:lnTo>
                      <a:pt x="367055" y="347040"/>
                    </a:lnTo>
                    <a:lnTo>
                      <a:pt x="365582" y="347980"/>
                    </a:lnTo>
                    <a:lnTo>
                      <a:pt x="364947" y="347459"/>
                    </a:lnTo>
                    <a:lnTo>
                      <a:pt x="364947" y="355600"/>
                    </a:lnTo>
                    <a:lnTo>
                      <a:pt x="364324" y="355600"/>
                    </a:lnTo>
                    <a:lnTo>
                      <a:pt x="362699" y="354330"/>
                    </a:lnTo>
                    <a:lnTo>
                      <a:pt x="364807" y="353060"/>
                    </a:lnTo>
                    <a:lnTo>
                      <a:pt x="364947" y="355600"/>
                    </a:lnTo>
                    <a:lnTo>
                      <a:pt x="364947" y="347459"/>
                    </a:lnTo>
                    <a:lnTo>
                      <a:pt x="364058" y="346710"/>
                    </a:lnTo>
                    <a:lnTo>
                      <a:pt x="364858" y="344170"/>
                    </a:lnTo>
                    <a:lnTo>
                      <a:pt x="363943" y="344170"/>
                    </a:lnTo>
                    <a:lnTo>
                      <a:pt x="363435" y="342874"/>
                    </a:lnTo>
                    <a:lnTo>
                      <a:pt x="363359" y="342442"/>
                    </a:lnTo>
                    <a:lnTo>
                      <a:pt x="363359" y="345440"/>
                    </a:lnTo>
                    <a:lnTo>
                      <a:pt x="360616" y="345440"/>
                    </a:lnTo>
                    <a:lnTo>
                      <a:pt x="358838" y="342938"/>
                    </a:lnTo>
                    <a:lnTo>
                      <a:pt x="362648" y="341630"/>
                    </a:lnTo>
                    <a:lnTo>
                      <a:pt x="363359" y="345440"/>
                    </a:lnTo>
                    <a:lnTo>
                      <a:pt x="363359" y="342442"/>
                    </a:lnTo>
                    <a:lnTo>
                      <a:pt x="363220" y="341630"/>
                    </a:lnTo>
                    <a:lnTo>
                      <a:pt x="365747" y="340360"/>
                    </a:lnTo>
                    <a:lnTo>
                      <a:pt x="366331" y="340360"/>
                    </a:lnTo>
                    <a:lnTo>
                      <a:pt x="366522" y="341630"/>
                    </a:lnTo>
                    <a:lnTo>
                      <a:pt x="366814" y="341630"/>
                    </a:lnTo>
                    <a:lnTo>
                      <a:pt x="366941" y="341630"/>
                    </a:lnTo>
                    <a:lnTo>
                      <a:pt x="367233" y="340360"/>
                    </a:lnTo>
                    <a:lnTo>
                      <a:pt x="368185" y="341630"/>
                    </a:lnTo>
                    <a:lnTo>
                      <a:pt x="368452" y="342900"/>
                    </a:lnTo>
                    <a:lnTo>
                      <a:pt x="368935" y="342900"/>
                    </a:lnTo>
                    <a:lnTo>
                      <a:pt x="369824" y="341630"/>
                    </a:lnTo>
                    <a:lnTo>
                      <a:pt x="371208" y="342874"/>
                    </a:lnTo>
                    <a:lnTo>
                      <a:pt x="372364" y="340360"/>
                    </a:lnTo>
                    <a:lnTo>
                      <a:pt x="374738" y="342900"/>
                    </a:lnTo>
                    <a:lnTo>
                      <a:pt x="375107" y="346710"/>
                    </a:lnTo>
                    <a:lnTo>
                      <a:pt x="375107" y="328498"/>
                    </a:lnTo>
                    <a:lnTo>
                      <a:pt x="374561" y="323850"/>
                    </a:lnTo>
                    <a:lnTo>
                      <a:pt x="374269" y="321310"/>
                    </a:lnTo>
                    <a:lnTo>
                      <a:pt x="375335" y="317500"/>
                    </a:lnTo>
                    <a:lnTo>
                      <a:pt x="375640" y="312420"/>
                    </a:lnTo>
                    <a:lnTo>
                      <a:pt x="375970" y="312420"/>
                    </a:lnTo>
                    <a:lnTo>
                      <a:pt x="374688" y="309880"/>
                    </a:lnTo>
                    <a:lnTo>
                      <a:pt x="374865" y="308610"/>
                    </a:lnTo>
                    <a:lnTo>
                      <a:pt x="376288" y="303530"/>
                    </a:lnTo>
                    <a:lnTo>
                      <a:pt x="376999" y="302260"/>
                    </a:lnTo>
                    <a:lnTo>
                      <a:pt x="377710" y="300990"/>
                    </a:lnTo>
                    <a:lnTo>
                      <a:pt x="379717" y="295910"/>
                    </a:lnTo>
                    <a:lnTo>
                      <a:pt x="380949" y="293370"/>
                    </a:lnTo>
                    <a:lnTo>
                      <a:pt x="379412" y="289560"/>
                    </a:lnTo>
                    <a:lnTo>
                      <a:pt x="379666" y="288290"/>
                    </a:lnTo>
                    <a:lnTo>
                      <a:pt x="379476" y="287020"/>
                    </a:lnTo>
                    <a:lnTo>
                      <a:pt x="379285" y="285750"/>
                    </a:lnTo>
                    <a:lnTo>
                      <a:pt x="378701" y="281940"/>
                    </a:lnTo>
                    <a:lnTo>
                      <a:pt x="378333" y="279400"/>
                    </a:lnTo>
                    <a:lnTo>
                      <a:pt x="377977" y="276860"/>
                    </a:lnTo>
                    <a:lnTo>
                      <a:pt x="377609" y="275590"/>
                    </a:lnTo>
                    <a:lnTo>
                      <a:pt x="377190" y="274916"/>
                    </a:lnTo>
                    <a:lnTo>
                      <a:pt x="377190" y="287020"/>
                    </a:lnTo>
                    <a:lnTo>
                      <a:pt x="377190" y="292100"/>
                    </a:lnTo>
                    <a:lnTo>
                      <a:pt x="376224" y="292100"/>
                    </a:lnTo>
                    <a:lnTo>
                      <a:pt x="376631" y="289560"/>
                    </a:lnTo>
                    <a:lnTo>
                      <a:pt x="376123" y="289115"/>
                    </a:lnTo>
                    <a:lnTo>
                      <a:pt x="376123" y="292100"/>
                    </a:lnTo>
                    <a:lnTo>
                      <a:pt x="374370" y="295910"/>
                    </a:lnTo>
                    <a:lnTo>
                      <a:pt x="374510" y="297180"/>
                    </a:lnTo>
                    <a:lnTo>
                      <a:pt x="374040" y="299720"/>
                    </a:lnTo>
                    <a:lnTo>
                      <a:pt x="374002" y="300990"/>
                    </a:lnTo>
                    <a:lnTo>
                      <a:pt x="373024" y="300990"/>
                    </a:lnTo>
                    <a:lnTo>
                      <a:pt x="373024" y="303530"/>
                    </a:lnTo>
                    <a:lnTo>
                      <a:pt x="372859" y="306070"/>
                    </a:lnTo>
                    <a:lnTo>
                      <a:pt x="372579" y="306349"/>
                    </a:lnTo>
                    <a:lnTo>
                      <a:pt x="372579" y="321310"/>
                    </a:lnTo>
                    <a:lnTo>
                      <a:pt x="372554" y="322580"/>
                    </a:lnTo>
                    <a:lnTo>
                      <a:pt x="372275" y="322580"/>
                    </a:lnTo>
                    <a:lnTo>
                      <a:pt x="371906" y="323850"/>
                    </a:lnTo>
                    <a:lnTo>
                      <a:pt x="370865" y="323850"/>
                    </a:lnTo>
                    <a:lnTo>
                      <a:pt x="370497" y="322580"/>
                    </a:lnTo>
                    <a:lnTo>
                      <a:pt x="370700" y="321310"/>
                    </a:lnTo>
                    <a:lnTo>
                      <a:pt x="371017" y="321310"/>
                    </a:lnTo>
                    <a:lnTo>
                      <a:pt x="371271" y="320040"/>
                    </a:lnTo>
                    <a:lnTo>
                      <a:pt x="372198" y="320040"/>
                    </a:lnTo>
                    <a:lnTo>
                      <a:pt x="372579" y="321310"/>
                    </a:lnTo>
                    <a:lnTo>
                      <a:pt x="372579" y="306349"/>
                    </a:lnTo>
                    <a:lnTo>
                      <a:pt x="370230" y="308610"/>
                    </a:lnTo>
                    <a:lnTo>
                      <a:pt x="369163" y="306070"/>
                    </a:lnTo>
                    <a:lnTo>
                      <a:pt x="369214" y="303530"/>
                    </a:lnTo>
                    <a:lnTo>
                      <a:pt x="370497" y="302260"/>
                    </a:lnTo>
                    <a:lnTo>
                      <a:pt x="373024" y="303530"/>
                    </a:lnTo>
                    <a:lnTo>
                      <a:pt x="373024" y="300990"/>
                    </a:lnTo>
                    <a:lnTo>
                      <a:pt x="372554" y="300990"/>
                    </a:lnTo>
                    <a:lnTo>
                      <a:pt x="371894" y="299720"/>
                    </a:lnTo>
                    <a:lnTo>
                      <a:pt x="372275" y="297180"/>
                    </a:lnTo>
                    <a:lnTo>
                      <a:pt x="373049" y="293370"/>
                    </a:lnTo>
                    <a:lnTo>
                      <a:pt x="372135" y="290830"/>
                    </a:lnTo>
                    <a:lnTo>
                      <a:pt x="373824" y="288290"/>
                    </a:lnTo>
                    <a:lnTo>
                      <a:pt x="374726" y="290830"/>
                    </a:lnTo>
                    <a:lnTo>
                      <a:pt x="376123" y="292100"/>
                    </a:lnTo>
                    <a:lnTo>
                      <a:pt x="376123" y="289115"/>
                    </a:lnTo>
                    <a:lnTo>
                      <a:pt x="375196" y="288290"/>
                    </a:lnTo>
                    <a:lnTo>
                      <a:pt x="377190" y="287020"/>
                    </a:lnTo>
                    <a:lnTo>
                      <a:pt x="377190" y="274916"/>
                    </a:lnTo>
                    <a:lnTo>
                      <a:pt x="376821" y="274320"/>
                    </a:lnTo>
                    <a:lnTo>
                      <a:pt x="376402" y="273596"/>
                    </a:lnTo>
                    <a:lnTo>
                      <a:pt x="376402" y="284480"/>
                    </a:lnTo>
                    <a:lnTo>
                      <a:pt x="375640" y="285750"/>
                    </a:lnTo>
                    <a:lnTo>
                      <a:pt x="374002" y="284480"/>
                    </a:lnTo>
                    <a:lnTo>
                      <a:pt x="373761" y="284480"/>
                    </a:lnTo>
                    <a:lnTo>
                      <a:pt x="374256" y="283210"/>
                    </a:lnTo>
                    <a:lnTo>
                      <a:pt x="374713" y="283210"/>
                    </a:lnTo>
                    <a:lnTo>
                      <a:pt x="375069" y="281940"/>
                    </a:lnTo>
                    <a:lnTo>
                      <a:pt x="375805" y="281940"/>
                    </a:lnTo>
                    <a:lnTo>
                      <a:pt x="375996" y="283210"/>
                    </a:lnTo>
                    <a:lnTo>
                      <a:pt x="376313" y="283210"/>
                    </a:lnTo>
                    <a:lnTo>
                      <a:pt x="376402" y="284480"/>
                    </a:lnTo>
                    <a:lnTo>
                      <a:pt x="376402" y="273596"/>
                    </a:lnTo>
                    <a:lnTo>
                      <a:pt x="376199" y="273240"/>
                    </a:lnTo>
                    <a:lnTo>
                      <a:pt x="376135" y="272986"/>
                    </a:lnTo>
                    <a:lnTo>
                      <a:pt x="376783" y="271780"/>
                    </a:lnTo>
                    <a:lnTo>
                      <a:pt x="376669" y="270484"/>
                    </a:lnTo>
                    <a:lnTo>
                      <a:pt x="374510" y="268287"/>
                    </a:lnTo>
                    <a:lnTo>
                      <a:pt x="374510" y="272986"/>
                    </a:lnTo>
                    <a:lnTo>
                      <a:pt x="374459" y="274320"/>
                    </a:lnTo>
                    <a:lnTo>
                      <a:pt x="374269" y="276860"/>
                    </a:lnTo>
                    <a:lnTo>
                      <a:pt x="373532" y="275590"/>
                    </a:lnTo>
                    <a:lnTo>
                      <a:pt x="371983" y="274320"/>
                    </a:lnTo>
                    <a:lnTo>
                      <a:pt x="371944" y="297180"/>
                    </a:lnTo>
                    <a:lnTo>
                      <a:pt x="370941" y="298450"/>
                    </a:lnTo>
                    <a:lnTo>
                      <a:pt x="370446" y="299720"/>
                    </a:lnTo>
                    <a:lnTo>
                      <a:pt x="369951" y="299720"/>
                    </a:lnTo>
                    <a:lnTo>
                      <a:pt x="369785" y="298450"/>
                    </a:lnTo>
                    <a:lnTo>
                      <a:pt x="369531" y="297180"/>
                    </a:lnTo>
                    <a:lnTo>
                      <a:pt x="369493" y="295910"/>
                    </a:lnTo>
                    <a:lnTo>
                      <a:pt x="370052" y="295910"/>
                    </a:lnTo>
                    <a:lnTo>
                      <a:pt x="370484" y="294640"/>
                    </a:lnTo>
                    <a:lnTo>
                      <a:pt x="371944" y="297180"/>
                    </a:lnTo>
                    <a:lnTo>
                      <a:pt x="371944" y="274256"/>
                    </a:lnTo>
                    <a:lnTo>
                      <a:pt x="371817" y="274040"/>
                    </a:lnTo>
                    <a:lnTo>
                      <a:pt x="371817" y="293370"/>
                    </a:lnTo>
                    <a:lnTo>
                      <a:pt x="369404" y="293370"/>
                    </a:lnTo>
                    <a:lnTo>
                      <a:pt x="369900" y="289560"/>
                    </a:lnTo>
                    <a:lnTo>
                      <a:pt x="370535" y="287020"/>
                    </a:lnTo>
                    <a:lnTo>
                      <a:pt x="371779" y="287020"/>
                    </a:lnTo>
                    <a:lnTo>
                      <a:pt x="371817" y="293370"/>
                    </a:lnTo>
                    <a:lnTo>
                      <a:pt x="371817" y="274040"/>
                    </a:lnTo>
                    <a:lnTo>
                      <a:pt x="369735" y="270446"/>
                    </a:lnTo>
                    <a:lnTo>
                      <a:pt x="369163" y="269062"/>
                    </a:lnTo>
                    <a:lnTo>
                      <a:pt x="369163" y="293370"/>
                    </a:lnTo>
                    <a:lnTo>
                      <a:pt x="366712" y="294640"/>
                    </a:lnTo>
                    <a:lnTo>
                      <a:pt x="366191" y="294640"/>
                    </a:lnTo>
                    <a:lnTo>
                      <a:pt x="366153" y="294386"/>
                    </a:lnTo>
                    <a:lnTo>
                      <a:pt x="366153" y="309880"/>
                    </a:lnTo>
                    <a:lnTo>
                      <a:pt x="365937" y="311150"/>
                    </a:lnTo>
                    <a:lnTo>
                      <a:pt x="365353" y="312420"/>
                    </a:lnTo>
                    <a:lnTo>
                      <a:pt x="363537" y="311150"/>
                    </a:lnTo>
                    <a:lnTo>
                      <a:pt x="363486" y="309880"/>
                    </a:lnTo>
                    <a:lnTo>
                      <a:pt x="365137" y="308610"/>
                    </a:lnTo>
                    <a:lnTo>
                      <a:pt x="366153" y="309880"/>
                    </a:lnTo>
                    <a:lnTo>
                      <a:pt x="366153" y="294386"/>
                    </a:lnTo>
                    <a:lnTo>
                      <a:pt x="366001" y="293370"/>
                    </a:lnTo>
                    <a:lnTo>
                      <a:pt x="366369" y="292100"/>
                    </a:lnTo>
                    <a:lnTo>
                      <a:pt x="367106" y="288290"/>
                    </a:lnTo>
                    <a:lnTo>
                      <a:pt x="368477" y="288290"/>
                    </a:lnTo>
                    <a:lnTo>
                      <a:pt x="368287" y="290830"/>
                    </a:lnTo>
                    <a:lnTo>
                      <a:pt x="369163" y="293370"/>
                    </a:lnTo>
                    <a:lnTo>
                      <a:pt x="369163" y="269062"/>
                    </a:lnTo>
                    <a:lnTo>
                      <a:pt x="368947" y="268528"/>
                    </a:lnTo>
                    <a:lnTo>
                      <a:pt x="368947" y="276860"/>
                    </a:lnTo>
                    <a:lnTo>
                      <a:pt x="368452" y="279285"/>
                    </a:lnTo>
                    <a:lnTo>
                      <a:pt x="368452" y="281940"/>
                    </a:lnTo>
                    <a:lnTo>
                      <a:pt x="366483" y="284480"/>
                    </a:lnTo>
                    <a:lnTo>
                      <a:pt x="366001" y="281940"/>
                    </a:lnTo>
                    <a:lnTo>
                      <a:pt x="368452" y="281940"/>
                    </a:lnTo>
                    <a:lnTo>
                      <a:pt x="368452" y="279285"/>
                    </a:lnTo>
                    <a:lnTo>
                      <a:pt x="367309" y="279400"/>
                    </a:lnTo>
                    <a:lnTo>
                      <a:pt x="366483" y="278130"/>
                    </a:lnTo>
                    <a:lnTo>
                      <a:pt x="366039" y="278130"/>
                    </a:lnTo>
                    <a:lnTo>
                      <a:pt x="366039" y="276860"/>
                    </a:lnTo>
                    <a:lnTo>
                      <a:pt x="366750" y="274320"/>
                    </a:lnTo>
                    <a:lnTo>
                      <a:pt x="368681" y="274320"/>
                    </a:lnTo>
                    <a:lnTo>
                      <a:pt x="368947" y="276860"/>
                    </a:lnTo>
                    <a:lnTo>
                      <a:pt x="368947" y="268528"/>
                    </a:lnTo>
                    <a:lnTo>
                      <a:pt x="368719" y="267970"/>
                    </a:lnTo>
                    <a:lnTo>
                      <a:pt x="367715" y="266700"/>
                    </a:lnTo>
                    <a:lnTo>
                      <a:pt x="367195" y="265430"/>
                    </a:lnTo>
                    <a:lnTo>
                      <a:pt x="366687" y="264160"/>
                    </a:lnTo>
                    <a:lnTo>
                      <a:pt x="365620" y="262890"/>
                    </a:lnTo>
                    <a:lnTo>
                      <a:pt x="363880" y="259080"/>
                    </a:lnTo>
                    <a:lnTo>
                      <a:pt x="363816" y="298450"/>
                    </a:lnTo>
                    <a:lnTo>
                      <a:pt x="362559" y="302260"/>
                    </a:lnTo>
                    <a:lnTo>
                      <a:pt x="361467" y="306070"/>
                    </a:lnTo>
                    <a:lnTo>
                      <a:pt x="359740" y="303530"/>
                    </a:lnTo>
                    <a:lnTo>
                      <a:pt x="360603" y="300990"/>
                    </a:lnTo>
                    <a:lnTo>
                      <a:pt x="360603" y="298450"/>
                    </a:lnTo>
                    <a:lnTo>
                      <a:pt x="361924" y="298450"/>
                    </a:lnTo>
                    <a:lnTo>
                      <a:pt x="362000" y="297180"/>
                    </a:lnTo>
                    <a:lnTo>
                      <a:pt x="360451" y="295910"/>
                    </a:lnTo>
                    <a:lnTo>
                      <a:pt x="362991" y="295910"/>
                    </a:lnTo>
                    <a:lnTo>
                      <a:pt x="363816" y="298450"/>
                    </a:lnTo>
                    <a:lnTo>
                      <a:pt x="363816" y="258965"/>
                    </a:lnTo>
                    <a:lnTo>
                      <a:pt x="363220" y="257810"/>
                    </a:lnTo>
                    <a:lnTo>
                      <a:pt x="363016" y="257136"/>
                    </a:lnTo>
                    <a:lnTo>
                      <a:pt x="363016" y="287020"/>
                    </a:lnTo>
                    <a:lnTo>
                      <a:pt x="360667" y="288290"/>
                    </a:lnTo>
                    <a:lnTo>
                      <a:pt x="360349" y="288290"/>
                    </a:lnTo>
                    <a:lnTo>
                      <a:pt x="360349" y="289560"/>
                    </a:lnTo>
                    <a:lnTo>
                      <a:pt x="359689" y="292100"/>
                    </a:lnTo>
                    <a:lnTo>
                      <a:pt x="357339" y="292100"/>
                    </a:lnTo>
                    <a:lnTo>
                      <a:pt x="354520" y="289560"/>
                    </a:lnTo>
                    <a:lnTo>
                      <a:pt x="353961" y="285750"/>
                    </a:lnTo>
                    <a:lnTo>
                      <a:pt x="356476" y="287020"/>
                    </a:lnTo>
                    <a:lnTo>
                      <a:pt x="358470" y="288290"/>
                    </a:lnTo>
                    <a:lnTo>
                      <a:pt x="360349" y="289560"/>
                    </a:lnTo>
                    <a:lnTo>
                      <a:pt x="360349" y="288290"/>
                    </a:lnTo>
                    <a:lnTo>
                      <a:pt x="359410" y="288290"/>
                    </a:lnTo>
                    <a:lnTo>
                      <a:pt x="357835" y="287020"/>
                    </a:lnTo>
                    <a:lnTo>
                      <a:pt x="357517" y="285750"/>
                    </a:lnTo>
                    <a:lnTo>
                      <a:pt x="358013" y="285750"/>
                    </a:lnTo>
                    <a:lnTo>
                      <a:pt x="359371" y="284480"/>
                    </a:lnTo>
                    <a:lnTo>
                      <a:pt x="358152" y="284480"/>
                    </a:lnTo>
                    <a:lnTo>
                      <a:pt x="357568" y="283210"/>
                    </a:lnTo>
                    <a:lnTo>
                      <a:pt x="357428" y="283210"/>
                    </a:lnTo>
                    <a:lnTo>
                      <a:pt x="357428" y="285750"/>
                    </a:lnTo>
                    <a:lnTo>
                      <a:pt x="355333" y="285750"/>
                    </a:lnTo>
                    <a:lnTo>
                      <a:pt x="354571" y="284480"/>
                    </a:lnTo>
                    <a:lnTo>
                      <a:pt x="356628" y="283210"/>
                    </a:lnTo>
                    <a:lnTo>
                      <a:pt x="356793" y="283210"/>
                    </a:lnTo>
                    <a:lnTo>
                      <a:pt x="357428" y="285750"/>
                    </a:lnTo>
                    <a:lnTo>
                      <a:pt x="357428" y="283210"/>
                    </a:lnTo>
                    <a:lnTo>
                      <a:pt x="358101" y="281940"/>
                    </a:lnTo>
                    <a:lnTo>
                      <a:pt x="358902" y="280670"/>
                    </a:lnTo>
                    <a:lnTo>
                      <a:pt x="359752" y="279400"/>
                    </a:lnTo>
                    <a:lnTo>
                      <a:pt x="358279" y="279400"/>
                    </a:lnTo>
                    <a:lnTo>
                      <a:pt x="358660" y="280670"/>
                    </a:lnTo>
                    <a:lnTo>
                      <a:pt x="356412" y="280670"/>
                    </a:lnTo>
                    <a:lnTo>
                      <a:pt x="355866" y="278130"/>
                    </a:lnTo>
                    <a:lnTo>
                      <a:pt x="357695" y="278130"/>
                    </a:lnTo>
                    <a:lnTo>
                      <a:pt x="357555" y="276860"/>
                    </a:lnTo>
                    <a:lnTo>
                      <a:pt x="355727" y="276860"/>
                    </a:lnTo>
                    <a:lnTo>
                      <a:pt x="355727" y="281940"/>
                    </a:lnTo>
                    <a:lnTo>
                      <a:pt x="353199" y="281940"/>
                    </a:lnTo>
                    <a:lnTo>
                      <a:pt x="353009" y="280670"/>
                    </a:lnTo>
                    <a:lnTo>
                      <a:pt x="352996" y="287020"/>
                    </a:lnTo>
                    <a:lnTo>
                      <a:pt x="352564" y="287020"/>
                    </a:lnTo>
                    <a:lnTo>
                      <a:pt x="352120" y="287743"/>
                    </a:lnTo>
                    <a:lnTo>
                      <a:pt x="352120" y="295910"/>
                    </a:lnTo>
                    <a:lnTo>
                      <a:pt x="350469" y="297180"/>
                    </a:lnTo>
                    <a:lnTo>
                      <a:pt x="349821" y="297180"/>
                    </a:lnTo>
                    <a:lnTo>
                      <a:pt x="349745" y="303530"/>
                    </a:lnTo>
                    <a:lnTo>
                      <a:pt x="348411" y="303530"/>
                    </a:lnTo>
                    <a:lnTo>
                      <a:pt x="348094" y="302260"/>
                    </a:lnTo>
                    <a:lnTo>
                      <a:pt x="349656" y="302260"/>
                    </a:lnTo>
                    <a:lnTo>
                      <a:pt x="349745" y="303530"/>
                    </a:lnTo>
                    <a:lnTo>
                      <a:pt x="349745" y="297091"/>
                    </a:lnTo>
                    <a:lnTo>
                      <a:pt x="348983" y="296164"/>
                    </a:lnTo>
                    <a:lnTo>
                      <a:pt x="348983" y="299720"/>
                    </a:lnTo>
                    <a:lnTo>
                      <a:pt x="347853" y="299720"/>
                    </a:lnTo>
                    <a:lnTo>
                      <a:pt x="347853" y="308610"/>
                    </a:lnTo>
                    <a:lnTo>
                      <a:pt x="347294" y="308267"/>
                    </a:lnTo>
                    <a:lnTo>
                      <a:pt x="347294" y="312420"/>
                    </a:lnTo>
                    <a:lnTo>
                      <a:pt x="346837" y="312420"/>
                    </a:lnTo>
                    <a:lnTo>
                      <a:pt x="346341" y="313690"/>
                    </a:lnTo>
                    <a:lnTo>
                      <a:pt x="346367" y="314960"/>
                    </a:lnTo>
                    <a:lnTo>
                      <a:pt x="342569" y="314960"/>
                    </a:lnTo>
                    <a:lnTo>
                      <a:pt x="343255" y="313690"/>
                    </a:lnTo>
                    <a:lnTo>
                      <a:pt x="343115" y="312420"/>
                    </a:lnTo>
                    <a:lnTo>
                      <a:pt x="344093" y="312420"/>
                    </a:lnTo>
                    <a:lnTo>
                      <a:pt x="344855" y="311150"/>
                    </a:lnTo>
                    <a:lnTo>
                      <a:pt x="346671" y="311150"/>
                    </a:lnTo>
                    <a:lnTo>
                      <a:pt x="347294" y="312420"/>
                    </a:lnTo>
                    <a:lnTo>
                      <a:pt x="347294" y="308267"/>
                    </a:lnTo>
                    <a:lnTo>
                      <a:pt x="345846" y="307340"/>
                    </a:lnTo>
                    <a:lnTo>
                      <a:pt x="346049" y="308610"/>
                    </a:lnTo>
                    <a:lnTo>
                      <a:pt x="346532" y="308610"/>
                    </a:lnTo>
                    <a:lnTo>
                      <a:pt x="346481" y="309880"/>
                    </a:lnTo>
                    <a:lnTo>
                      <a:pt x="345300" y="309880"/>
                    </a:lnTo>
                    <a:lnTo>
                      <a:pt x="344512" y="311150"/>
                    </a:lnTo>
                    <a:lnTo>
                      <a:pt x="342811" y="311150"/>
                    </a:lnTo>
                    <a:lnTo>
                      <a:pt x="342823" y="309880"/>
                    </a:lnTo>
                    <a:lnTo>
                      <a:pt x="342849" y="308610"/>
                    </a:lnTo>
                    <a:lnTo>
                      <a:pt x="343674" y="307340"/>
                    </a:lnTo>
                    <a:lnTo>
                      <a:pt x="345528" y="307340"/>
                    </a:lnTo>
                    <a:lnTo>
                      <a:pt x="346976" y="306070"/>
                    </a:lnTo>
                    <a:lnTo>
                      <a:pt x="347141" y="306070"/>
                    </a:lnTo>
                    <a:lnTo>
                      <a:pt x="347853" y="308610"/>
                    </a:lnTo>
                    <a:lnTo>
                      <a:pt x="347853" y="299720"/>
                    </a:lnTo>
                    <a:lnTo>
                      <a:pt x="347040" y="299720"/>
                    </a:lnTo>
                    <a:lnTo>
                      <a:pt x="347002" y="300990"/>
                    </a:lnTo>
                    <a:lnTo>
                      <a:pt x="346595" y="302260"/>
                    </a:lnTo>
                    <a:lnTo>
                      <a:pt x="345668" y="302260"/>
                    </a:lnTo>
                    <a:lnTo>
                      <a:pt x="347256" y="303530"/>
                    </a:lnTo>
                    <a:lnTo>
                      <a:pt x="346544" y="306070"/>
                    </a:lnTo>
                    <a:lnTo>
                      <a:pt x="343941" y="304800"/>
                    </a:lnTo>
                    <a:lnTo>
                      <a:pt x="345059" y="304800"/>
                    </a:lnTo>
                    <a:lnTo>
                      <a:pt x="345668" y="302260"/>
                    </a:lnTo>
                    <a:lnTo>
                      <a:pt x="343763" y="302260"/>
                    </a:lnTo>
                    <a:lnTo>
                      <a:pt x="343611" y="300990"/>
                    </a:lnTo>
                    <a:lnTo>
                      <a:pt x="343458" y="300609"/>
                    </a:lnTo>
                    <a:lnTo>
                      <a:pt x="343458" y="307340"/>
                    </a:lnTo>
                    <a:lnTo>
                      <a:pt x="341858" y="308610"/>
                    </a:lnTo>
                    <a:lnTo>
                      <a:pt x="339826" y="308610"/>
                    </a:lnTo>
                    <a:lnTo>
                      <a:pt x="339979" y="307352"/>
                    </a:lnTo>
                    <a:lnTo>
                      <a:pt x="339864" y="306070"/>
                    </a:lnTo>
                    <a:lnTo>
                      <a:pt x="342582" y="306070"/>
                    </a:lnTo>
                    <a:lnTo>
                      <a:pt x="343458" y="307340"/>
                    </a:lnTo>
                    <a:lnTo>
                      <a:pt x="343458" y="300609"/>
                    </a:lnTo>
                    <a:lnTo>
                      <a:pt x="343115" y="299720"/>
                    </a:lnTo>
                    <a:lnTo>
                      <a:pt x="344652" y="299720"/>
                    </a:lnTo>
                    <a:lnTo>
                      <a:pt x="344652" y="298450"/>
                    </a:lnTo>
                    <a:lnTo>
                      <a:pt x="344144" y="298450"/>
                    </a:lnTo>
                    <a:lnTo>
                      <a:pt x="342963" y="299720"/>
                    </a:lnTo>
                    <a:lnTo>
                      <a:pt x="342988" y="298450"/>
                    </a:lnTo>
                    <a:lnTo>
                      <a:pt x="343065" y="295910"/>
                    </a:lnTo>
                    <a:lnTo>
                      <a:pt x="345109" y="295910"/>
                    </a:lnTo>
                    <a:lnTo>
                      <a:pt x="345605" y="297180"/>
                    </a:lnTo>
                    <a:lnTo>
                      <a:pt x="345236" y="298450"/>
                    </a:lnTo>
                    <a:lnTo>
                      <a:pt x="347560" y="298450"/>
                    </a:lnTo>
                    <a:lnTo>
                      <a:pt x="346773" y="297180"/>
                    </a:lnTo>
                    <a:lnTo>
                      <a:pt x="346316" y="295910"/>
                    </a:lnTo>
                    <a:lnTo>
                      <a:pt x="345859" y="294640"/>
                    </a:lnTo>
                    <a:lnTo>
                      <a:pt x="346837" y="294640"/>
                    </a:lnTo>
                    <a:lnTo>
                      <a:pt x="345998" y="293370"/>
                    </a:lnTo>
                    <a:lnTo>
                      <a:pt x="345351" y="293370"/>
                    </a:lnTo>
                    <a:lnTo>
                      <a:pt x="345046" y="292100"/>
                    </a:lnTo>
                    <a:lnTo>
                      <a:pt x="345973" y="292100"/>
                    </a:lnTo>
                    <a:lnTo>
                      <a:pt x="346837" y="290830"/>
                    </a:lnTo>
                    <a:lnTo>
                      <a:pt x="346837" y="294640"/>
                    </a:lnTo>
                    <a:lnTo>
                      <a:pt x="348157" y="294640"/>
                    </a:lnTo>
                    <a:lnTo>
                      <a:pt x="346773" y="297180"/>
                    </a:lnTo>
                    <a:lnTo>
                      <a:pt x="348018" y="297180"/>
                    </a:lnTo>
                    <a:lnTo>
                      <a:pt x="348983" y="299720"/>
                    </a:lnTo>
                    <a:lnTo>
                      <a:pt x="348983" y="296164"/>
                    </a:lnTo>
                    <a:lnTo>
                      <a:pt x="348780" y="295910"/>
                    </a:lnTo>
                    <a:lnTo>
                      <a:pt x="349148" y="295910"/>
                    </a:lnTo>
                    <a:lnTo>
                      <a:pt x="351142" y="294640"/>
                    </a:lnTo>
                    <a:lnTo>
                      <a:pt x="352094" y="295910"/>
                    </a:lnTo>
                    <a:lnTo>
                      <a:pt x="352120" y="287743"/>
                    </a:lnTo>
                    <a:lnTo>
                      <a:pt x="351828" y="288213"/>
                    </a:lnTo>
                    <a:lnTo>
                      <a:pt x="351828" y="292100"/>
                    </a:lnTo>
                    <a:lnTo>
                      <a:pt x="351523" y="293370"/>
                    </a:lnTo>
                    <a:lnTo>
                      <a:pt x="348526" y="293370"/>
                    </a:lnTo>
                    <a:lnTo>
                      <a:pt x="349173" y="292100"/>
                    </a:lnTo>
                    <a:lnTo>
                      <a:pt x="348056" y="290830"/>
                    </a:lnTo>
                    <a:lnTo>
                      <a:pt x="349465" y="290830"/>
                    </a:lnTo>
                    <a:lnTo>
                      <a:pt x="349275" y="292100"/>
                    </a:lnTo>
                    <a:lnTo>
                      <a:pt x="351828" y="292100"/>
                    </a:lnTo>
                    <a:lnTo>
                      <a:pt x="351828" y="288213"/>
                    </a:lnTo>
                    <a:lnTo>
                      <a:pt x="351624" y="287947"/>
                    </a:lnTo>
                    <a:lnTo>
                      <a:pt x="351624" y="289560"/>
                    </a:lnTo>
                    <a:lnTo>
                      <a:pt x="350697" y="290830"/>
                    </a:lnTo>
                    <a:lnTo>
                      <a:pt x="348437" y="289560"/>
                    </a:lnTo>
                    <a:lnTo>
                      <a:pt x="349707" y="288290"/>
                    </a:lnTo>
                    <a:lnTo>
                      <a:pt x="351624" y="289560"/>
                    </a:lnTo>
                    <a:lnTo>
                      <a:pt x="351624" y="287947"/>
                    </a:lnTo>
                    <a:lnTo>
                      <a:pt x="351218" y="287020"/>
                    </a:lnTo>
                    <a:lnTo>
                      <a:pt x="352158" y="285750"/>
                    </a:lnTo>
                    <a:lnTo>
                      <a:pt x="352666" y="285750"/>
                    </a:lnTo>
                    <a:lnTo>
                      <a:pt x="352996" y="287020"/>
                    </a:lnTo>
                    <a:lnTo>
                      <a:pt x="352996" y="280581"/>
                    </a:lnTo>
                    <a:lnTo>
                      <a:pt x="352831" y="279400"/>
                    </a:lnTo>
                    <a:lnTo>
                      <a:pt x="351472" y="279400"/>
                    </a:lnTo>
                    <a:lnTo>
                      <a:pt x="351472" y="284480"/>
                    </a:lnTo>
                    <a:lnTo>
                      <a:pt x="351269" y="285750"/>
                    </a:lnTo>
                    <a:lnTo>
                      <a:pt x="350875" y="285750"/>
                    </a:lnTo>
                    <a:lnTo>
                      <a:pt x="350647" y="284480"/>
                    </a:lnTo>
                    <a:lnTo>
                      <a:pt x="351472" y="284480"/>
                    </a:lnTo>
                    <a:lnTo>
                      <a:pt x="351472" y="279400"/>
                    </a:lnTo>
                    <a:lnTo>
                      <a:pt x="351726" y="278130"/>
                    </a:lnTo>
                    <a:lnTo>
                      <a:pt x="352488" y="278130"/>
                    </a:lnTo>
                    <a:lnTo>
                      <a:pt x="353466" y="276860"/>
                    </a:lnTo>
                    <a:lnTo>
                      <a:pt x="354812" y="278130"/>
                    </a:lnTo>
                    <a:lnTo>
                      <a:pt x="353987" y="279400"/>
                    </a:lnTo>
                    <a:lnTo>
                      <a:pt x="355727" y="281940"/>
                    </a:lnTo>
                    <a:lnTo>
                      <a:pt x="355727" y="276860"/>
                    </a:lnTo>
                    <a:lnTo>
                      <a:pt x="355155" y="276860"/>
                    </a:lnTo>
                    <a:lnTo>
                      <a:pt x="355650" y="274320"/>
                    </a:lnTo>
                    <a:lnTo>
                      <a:pt x="358254" y="275590"/>
                    </a:lnTo>
                    <a:lnTo>
                      <a:pt x="360756" y="276860"/>
                    </a:lnTo>
                    <a:lnTo>
                      <a:pt x="361746" y="279400"/>
                    </a:lnTo>
                    <a:lnTo>
                      <a:pt x="360629" y="280670"/>
                    </a:lnTo>
                    <a:lnTo>
                      <a:pt x="361937" y="280670"/>
                    </a:lnTo>
                    <a:lnTo>
                      <a:pt x="361670" y="284480"/>
                    </a:lnTo>
                    <a:lnTo>
                      <a:pt x="363016" y="287020"/>
                    </a:lnTo>
                    <a:lnTo>
                      <a:pt x="363016" y="257136"/>
                    </a:lnTo>
                    <a:lnTo>
                      <a:pt x="362458" y="255270"/>
                    </a:lnTo>
                    <a:lnTo>
                      <a:pt x="364337" y="255270"/>
                    </a:lnTo>
                    <a:lnTo>
                      <a:pt x="364426" y="257810"/>
                    </a:lnTo>
                    <a:lnTo>
                      <a:pt x="365810" y="259080"/>
                    </a:lnTo>
                    <a:lnTo>
                      <a:pt x="367601" y="262890"/>
                    </a:lnTo>
                    <a:lnTo>
                      <a:pt x="369620" y="264160"/>
                    </a:lnTo>
                    <a:lnTo>
                      <a:pt x="372668" y="270510"/>
                    </a:lnTo>
                    <a:lnTo>
                      <a:pt x="374510" y="272986"/>
                    </a:lnTo>
                    <a:lnTo>
                      <a:pt x="374510" y="268287"/>
                    </a:lnTo>
                    <a:lnTo>
                      <a:pt x="374205" y="267970"/>
                    </a:lnTo>
                    <a:lnTo>
                      <a:pt x="373799" y="265430"/>
                    </a:lnTo>
                    <a:lnTo>
                      <a:pt x="365633" y="252730"/>
                    </a:lnTo>
                    <a:lnTo>
                      <a:pt x="363067" y="238582"/>
                    </a:lnTo>
                    <a:lnTo>
                      <a:pt x="363093" y="232410"/>
                    </a:lnTo>
                    <a:lnTo>
                      <a:pt x="363181" y="228409"/>
                    </a:lnTo>
                    <a:lnTo>
                      <a:pt x="364959" y="223520"/>
                    </a:lnTo>
                    <a:lnTo>
                      <a:pt x="366331" y="218440"/>
                    </a:lnTo>
                    <a:lnTo>
                      <a:pt x="366674" y="217170"/>
                    </a:lnTo>
                    <a:lnTo>
                      <a:pt x="367919" y="215900"/>
                    </a:lnTo>
                    <a:lnTo>
                      <a:pt x="369747" y="214630"/>
                    </a:lnTo>
                    <a:lnTo>
                      <a:pt x="369773" y="213360"/>
                    </a:lnTo>
                    <a:lnTo>
                      <a:pt x="369506" y="210820"/>
                    </a:lnTo>
                    <a:lnTo>
                      <a:pt x="371271" y="209550"/>
                    </a:lnTo>
                    <a:lnTo>
                      <a:pt x="371284" y="208280"/>
                    </a:lnTo>
                    <a:lnTo>
                      <a:pt x="371017" y="207010"/>
                    </a:lnTo>
                    <a:lnTo>
                      <a:pt x="371817" y="205740"/>
                    </a:lnTo>
                    <a:lnTo>
                      <a:pt x="373824" y="204470"/>
                    </a:lnTo>
                    <a:lnTo>
                      <a:pt x="372948" y="203200"/>
                    </a:lnTo>
                    <a:lnTo>
                      <a:pt x="375450" y="199390"/>
                    </a:lnTo>
                    <a:lnTo>
                      <a:pt x="375920" y="198120"/>
                    </a:lnTo>
                    <a:lnTo>
                      <a:pt x="376389" y="196850"/>
                    </a:lnTo>
                    <a:lnTo>
                      <a:pt x="378142" y="193040"/>
                    </a:lnTo>
                    <a:lnTo>
                      <a:pt x="378726" y="191770"/>
                    </a:lnTo>
                    <a:lnTo>
                      <a:pt x="380187" y="190500"/>
                    </a:lnTo>
                    <a:lnTo>
                      <a:pt x="380746" y="189230"/>
                    </a:lnTo>
                    <a:lnTo>
                      <a:pt x="383019" y="184150"/>
                    </a:lnTo>
                    <a:lnTo>
                      <a:pt x="385940" y="181610"/>
                    </a:lnTo>
                    <a:lnTo>
                      <a:pt x="386956" y="179070"/>
                    </a:lnTo>
                    <a:lnTo>
                      <a:pt x="389013" y="173990"/>
                    </a:lnTo>
                    <a:lnTo>
                      <a:pt x="390728" y="170180"/>
                    </a:lnTo>
                    <a:lnTo>
                      <a:pt x="391655" y="167665"/>
                    </a:lnTo>
                    <a:lnTo>
                      <a:pt x="389445" y="168910"/>
                    </a:lnTo>
                    <a:lnTo>
                      <a:pt x="388442" y="171450"/>
                    </a:lnTo>
                    <a:lnTo>
                      <a:pt x="386435" y="170180"/>
                    </a:lnTo>
                    <a:lnTo>
                      <a:pt x="384632" y="169303"/>
                    </a:lnTo>
                    <a:lnTo>
                      <a:pt x="384632" y="173990"/>
                    </a:lnTo>
                    <a:lnTo>
                      <a:pt x="384365" y="175260"/>
                    </a:lnTo>
                    <a:lnTo>
                      <a:pt x="382816" y="175260"/>
                    </a:lnTo>
                    <a:lnTo>
                      <a:pt x="382181" y="176530"/>
                    </a:lnTo>
                    <a:lnTo>
                      <a:pt x="383819" y="176530"/>
                    </a:lnTo>
                    <a:lnTo>
                      <a:pt x="383717" y="177800"/>
                    </a:lnTo>
                    <a:lnTo>
                      <a:pt x="383171" y="177800"/>
                    </a:lnTo>
                    <a:lnTo>
                      <a:pt x="382409" y="178714"/>
                    </a:lnTo>
                    <a:lnTo>
                      <a:pt x="382409" y="181610"/>
                    </a:lnTo>
                    <a:lnTo>
                      <a:pt x="381228" y="182880"/>
                    </a:lnTo>
                    <a:lnTo>
                      <a:pt x="379895" y="184150"/>
                    </a:lnTo>
                    <a:lnTo>
                      <a:pt x="378193" y="184150"/>
                    </a:lnTo>
                    <a:lnTo>
                      <a:pt x="378193" y="190500"/>
                    </a:lnTo>
                    <a:lnTo>
                      <a:pt x="376732" y="193040"/>
                    </a:lnTo>
                    <a:lnTo>
                      <a:pt x="374992" y="193040"/>
                    </a:lnTo>
                    <a:lnTo>
                      <a:pt x="374827" y="192798"/>
                    </a:lnTo>
                    <a:lnTo>
                      <a:pt x="374827" y="195580"/>
                    </a:lnTo>
                    <a:lnTo>
                      <a:pt x="374662" y="196850"/>
                    </a:lnTo>
                    <a:lnTo>
                      <a:pt x="374662" y="198120"/>
                    </a:lnTo>
                    <a:lnTo>
                      <a:pt x="371817" y="198120"/>
                    </a:lnTo>
                    <a:lnTo>
                      <a:pt x="371094" y="196850"/>
                    </a:lnTo>
                    <a:lnTo>
                      <a:pt x="370611" y="195630"/>
                    </a:lnTo>
                    <a:lnTo>
                      <a:pt x="370674" y="194310"/>
                    </a:lnTo>
                    <a:lnTo>
                      <a:pt x="370306" y="194310"/>
                    </a:lnTo>
                    <a:lnTo>
                      <a:pt x="370306" y="204470"/>
                    </a:lnTo>
                    <a:lnTo>
                      <a:pt x="368642" y="208280"/>
                    </a:lnTo>
                    <a:lnTo>
                      <a:pt x="367093" y="208280"/>
                    </a:lnTo>
                    <a:lnTo>
                      <a:pt x="366788" y="207683"/>
                    </a:lnTo>
                    <a:lnTo>
                      <a:pt x="366788" y="213360"/>
                    </a:lnTo>
                    <a:lnTo>
                      <a:pt x="366699" y="214185"/>
                    </a:lnTo>
                    <a:lnTo>
                      <a:pt x="366610" y="214769"/>
                    </a:lnTo>
                    <a:lnTo>
                      <a:pt x="366217" y="215900"/>
                    </a:lnTo>
                    <a:lnTo>
                      <a:pt x="365480" y="217170"/>
                    </a:lnTo>
                    <a:lnTo>
                      <a:pt x="365264" y="218440"/>
                    </a:lnTo>
                    <a:lnTo>
                      <a:pt x="363410" y="217170"/>
                    </a:lnTo>
                    <a:lnTo>
                      <a:pt x="362915" y="217170"/>
                    </a:lnTo>
                    <a:lnTo>
                      <a:pt x="362915" y="251460"/>
                    </a:lnTo>
                    <a:lnTo>
                      <a:pt x="362610" y="252730"/>
                    </a:lnTo>
                    <a:lnTo>
                      <a:pt x="361772" y="254000"/>
                    </a:lnTo>
                    <a:lnTo>
                      <a:pt x="361365" y="252882"/>
                    </a:lnTo>
                    <a:lnTo>
                      <a:pt x="361365" y="259080"/>
                    </a:lnTo>
                    <a:lnTo>
                      <a:pt x="359587" y="260350"/>
                    </a:lnTo>
                    <a:lnTo>
                      <a:pt x="358902" y="260350"/>
                    </a:lnTo>
                    <a:lnTo>
                      <a:pt x="358000" y="259080"/>
                    </a:lnTo>
                    <a:lnTo>
                      <a:pt x="357619" y="259080"/>
                    </a:lnTo>
                    <a:lnTo>
                      <a:pt x="357619" y="251460"/>
                    </a:lnTo>
                    <a:lnTo>
                      <a:pt x="358952" y="251460"/>
                    </a:lnTo>
                    <a:lnTo>
                      <a:pt x="359092" y="252730"/>
                    </a:lnTo>
                    <a:lnTo>
                      <a:pt x="360997" y="259080"/>
                    </a:lnTo>
                    <a:lnTo>
                      <a:pt x="361365" y="259080"/>
                    </a:lnTo>
                    <a:lnTo>
                      <a:pt x="361365" y="252882"/>
                    </a:lnTo>
                    <a:lnTo>
                      <a:pt x="361315" y="252730"/>
                    </a:lnTo>
                    <a:lnTo>
                      <a:pt x="360756" y="252730"/>
                    </a:lnTo>
                    <a:lnTo>
                      <a:pt x="360375" y="251460"/>
                    </a:lnTo>
                    <a:lnTo>
                      <a:pt x="359994" y="250190"/>
                    </a:lnTo>
                    <a:lnTo>
                      <a:pt x="359613" y="247650"/>
                    </a:lnTo>
                    <a:lnTo>
                      <a:pt x="359308" y="246380"/>
                    </a:lnTo>
                    <a:lnTo>
                      <a:pt x="358698" y="243840"/>
                    </a:lnTo>
                    <a:lnTo>
                      <a:pt x="358394" y="242570"/>
                    </a:lnTo>
                    <a:lnTo>
                      <a:pt x="358076" y="240030"/>
                    </a:lnTo>
                    <a:lnTo>
                      <a:pt x="356984" y="238620"/>
                    </a:lnTo>
                    <a:lnTo>
                      <a:pt x="356984" y="273240"/>
                    </a:lnTo>
                    <a:lnTo>
                      <a:pt x="356616" y="274320"/>
                    </a:lnTo>
                    <a:lnTo>
                      <a:pt x="355765" y="274320"/>
                    </a:lnTo>
                    <a:lnTo>
                      <a:pt x="354736" y="273050"/>
                    </a:lnTo>
                    <a:lnTo>
                      <a:pt x="354545" y="271780"/>
                    </a:lnTo>
                    <a:lnTo>
                      <a:pt x="356920" y="272986"/>
                    </a:lnTo>
                    <a:lnTo>
                      <a:pt x="356984" y="273240"/>
                    </a:lnTo>
                    <a:lnTo>
                      <a:pt x="356984" y="238620"/>
                    </a:lnTo>
                    <a:lnTo>
                      <a:pt x="356120" y="237490"/>
                    </a:lnTo>
                    <a:lnTo>
                      <a:pt x="356031" y="257810"/>
                    </a:lnTo>
                    <a:lnTo>
                      <a:pt x="355498" y="259080"/>
                    </a:lnTo>
                    <a:lnTo>
                      <a:pt x="354952" y="259080"/>
                    </a:lnTo>
                    <a:lnTo>
                      <a:pt x="354952" y="269201"/>
                    </a:lnTo>
                    <a:lnTo>
                      <a:pt x="354888" y="270510"/>
                    </a:lnTo>
                    <a:lnTo>
                      <a:pt x="352793" y="270510"/>
                    </a:lnTo>
                    <a:lnTo>
                      <a:pt x="352793" y="275590"/>
                    </a:lnTo>
                    <a:lnTo>
                      <a:pt x="352653" y="276860"/>
                    </a:lnTo>
                    <a:lnTo>
                      <a:pt x="350913" y="276860"/>
                    </a:lnTo>
                    <a:lnTo>
                      <a:pt x="350418" y="276275"/>
                    </a:lnTo>
                    <a:lnTo>
                      <a:pt x="350418" y="285750"/>
                    </a:lnTo>
                    <a:lnTo>
                      <a:pt x="350177" y="285750"/>
                    </a:lnTo>
                    <a:lnTo>
                      <a:pt x="349491" y="287020"/>
                    </a:lnTo>
                    <a:lnTo>
                      <a:pt x="348119" y="286346"/>
                    </a:lnTo>
                    <a:lnTo>
                      <a:pt x="348119" y="288290"/>
                    </a:lnTo>
                    <a:lnTo>
                      <a:pt x="346748" y="288290"/>
                    </a:lnTo>
                    <a:lnTo>
                      <a:pt x="346748" y="287020"/>
                    </a:lnTo>
                    <a:lnTo>
                      <a:pt x="348119" y="288290"/>
                    </a:lnTo>
                    <a:lnTo>
                      <a:pt x="348119" y="286346"/>
                    </a:lnTo>
                    <a:lnTo>
                      <a:pt x="346938" y="285750"/>
                    </a:lnTo>
                    <a:lnTo>
                      <a:pt x="349072" y="284480"/>
                    </a:lnTo>
                    <a:lnTo>
                      <a:pt x="350418" y="285750"/>
                    </a:lnTo>
                    <a:lnTo>
                      <a:pt x="350418" y="276275"/>
                    </a:lnTo>
                    <a:lnTo>
                      <a:pt x="349859" y="275590"/>
                    </a:lnTo>
                    <a:lnTo>
                      <a:pt x="352793" y="275590"/>
                    </a:lnTo>
                    <a:lnTo>
                      <a:pt x="352793" y="270510"/>
                    </a:lnTo>
                    <a:lnTo>
                      <a:pt x="352653" y="270510"/>
                    </a:lnTo>
                    <a:lnTo>
                      <a:pt x="352653" y="271780"/>
                    </a:lnTo>
                    <a:lnTo>
                      <a:pt x="351104" y="271780"/>
                    </a:lnTo>
                    <a:lnTo>
                      <a:pt x="351853" y="270510"/>
                    </a:lnTo>
                    <a:lnTo>
                      <a:pt x="352247" y="270510"/>
                    </a:lnTo>
                    <a:lnTo>
                      <a:pt x="352653" y="271780"/>
                    </a:lnTo>
                    <a:lnTo>
                      <a:pt x="352653" y="270510"/>
                    </a:lnTo>
                    <a:lnTo>
                      <a:pt x="352285" y="270510"/>
                    </a:lnTo>
                    <a:lnTo>
                      <a:pt x="352717" y="269240"/>
                    </a:lnTo>
                    <a:lnTo>
                      <a:pt x="350291" y="269240"/>
                    </a:lnTo>
                    <a:lnTo>
                      <a:pt x="350291" y="271780"/>
                    </a:lnTo>
                    <a:lnTo>
                      <a:pt x="350291" y="274320"/>
                    </a:lnTo>
                    <a:lnTo>
                      <a:pt x="349732" y="273646"/>
                    </a:lnTo>
                    <a:lnTo>
                      <a:pt x="349732" y="278130"/>
                    </a:lnTo>
                    <a:lnTo>
                      <a:pt x="349732" y="279400"/>
                    </a:lnTo>
                    <a:lnTo>
                      <a:pt x="348386" y="279400"/>
                    </a:lnTo>
                    <a:lnTo>
                      <a:pt x="348386" y="283210"/>
                    </a:lnTo>
                    <a:lnTo>
                      <a:pt x="346202" y="284441"/>
                    </a:lnTo>
                    <a:lnTo>
                      <a:pt x="346202" y="288290"/>
                    </a:lnTo>
                    <a:lnTo>
                      <a:pt x="344919" y="289560"/>
                    </a:lnTo>
                    <a:lnTo>
                      <a:pt x="344639" y="288290"/>
                    </a:lnTo>
                    <a:lnTo>
                      <a:pt x="344462" y="287020"/>
                    </a:lnTo>
                    <a:lnTo>
                      <a:pt x="346202" y="288290"/>
                    </a:lnTo>
                    <a:lnTo>
                      <a:pt x="346202" y="284441"/>
                    </a:lnTo>
                    <a:lnTo>
                      <a:pt x="345960" y="283210"/>
                    </a:lnTo>
                    <a:lnTo>
                      <a:pt x="348386" y="283210"/>
                    </a:lnTo>
                    <a:lnTo>
                      <a:pt x="348386" y="279400"/>
                    </a:lnTo>
                    <a:lnTo>
                      <a:pt x="347827" y="279400"/>
                    </a:lnTo>
                    <a:lnTo>
                      <a:pt x="347827" y="280670"/>
                    </a:lnTo>
                    <a:lnTo>
                      <a:pt x="345059" y="280670"/>
                    </a:lnTo>
                    <a:lnTo>
                      <a:pt x="345274" y="279400"/>
                    </a:lnTo>
                    <a:lnTo>
                      <a:pt x="346798" y="279400"/>
                    </a:lnTo>
                    <a:lnTo>
                      <a:pt x="347827" y="280670"/>
                    </a:lnTo>
                    <a:lnTo>
                      <a:pt x="347827" y="279400"/>
                    </a:lnTo>
                    <a:lnTo>
                      <a:pt x="347497" y="279400"/>
                    </a:lnTo>
                    <a:lnTo>
                      <a:pt x="347218" y="278130"/>
                    </a:lnTo>
                    <a:lnTo>
                      <a:pt x="349732" y="278130"/>
                    </a:lnTo>
                    <a:lnTo>
                      <a:pt x="349732" y="273646"/>
                    </a:lnTo>
                    <a:lnTo>
                      <a:pt x="349250" y="273050"/>
                    </a:lnTo>
                    <a:lnTo>
                      <a:pt x="350291" y="271780"/>
                    </a:lnTo>
                    <a:lnTo>
                      <a:pt x="350291" y="269240"/>
                    </a:lnTo>
                    <a:lnTo>
                      <a:pt x="350050" y="269240"/>
                    </a:lnTo>
                    <a:lnTo>
                      <a:pt x="350151" y="267970"/>
                    </a:lnTo>
                    <a:lnTo>
                      <a:pt x="350253" y="266700"/>
                    </a:lnTo>
                    <a:lnTo>
                      <a:pt x="351802" y="267970"/>
                    </a:lnTo>
                    <a:lnTo>
                      <a:pt x="353314" y="267970"/>
                    </a:lnTo>
                    <a:lnTo>
                      <a:pt x="354952" y="269201"/>
                    </a:lnTo>
                    <a:lnTo>
                      <a:pt x="354952" y="259080"/>
                    </a:lnTo>
                    <a:lnTo>
                      <a:pt x="354266" y="259080"/>
                    </a:lnTo>
                    <a:lnTo>
                      <a:pt x="354266" y="261620"/>
                    </a:lnTo>
                    <a:lnTo>
                      <a:pt x="353428" y="262890"/>
                    </a:lnTo>
                    <a:lnTo>
                      <a:pt x="352920" y="262890"/>
                    </a:lnTo>
                    <a:lnTo>
                      <a:pt x="352564" y="261620"/>
                    </a:lnTo>
                    <a:lnTo>
                      <a:pt x="352742" y="261620"/>
                    </a:lnTo>
                    <a:lnTo>
                      <a:pt x="353809" y="260350"/>
                    </a:lnTo>
                    <a:lnTo>
                      <a:pt x="354190" y="261620"/>
                    </a:lnTo>
                    <a:lnTo>
                      <a:pt x="354266" y="259080"/>
                    </a:lnTo>
                    <a:lnTo>
                      <a:pt x="352679" y="259080"/>
                    </a:lnTo>
                    <a:lnTo>
                      <a:pt x="352564" y="258191"/>
                    </a:lnTo>
                    <a:lnTo>
                      <a:pt x="352666" y="254000"/>
                    </a:lnTo>
                    <a:lnTo>
                      <a:pt x="352742" y="252730"/>
                    </a:lnTo>
                    <a:lnTo>
                      <a:pt x="352882" y="250190"/>
                    </a:lnTo>
                    <a:lnTo>
                      <a:pt x="352945" y="248920"/>
                    </a:lnTo>
                    <a:lnTo>
                      <a:pt x="353021" y="247650"/>
                    </a:lnTo>
                    <a:lnTo>
                      <a:pt x="353199" y="247650"/>
                    </a:lnTo>
                    <a:lnTo>
                      <a:pt x="353364" y="246380"/>
                    </a:lnTo>
                    <a:lnTo>
                      <a:pt x="354406" y="246380"/>
                    </a:lnTo>
                    <a:lnTo>
                      <a:pt x="355015" y="247650"/>
                    </a:lnTo>
                    <a:lnTo>
                      <a:pt x="356031" y="257810"/>
                    </a:lnTo>
                    <a:lnTo>
                      <a:pt x="356031" y="237490"/>
                    </a:lnTo>
                    <a:lnTo>
                      <a:pt x="354736" y="232410"/>
                    </a:lnTo>
                    <a:lnTo>
                      <a:pt x="352437" y="223710"/>
                    </a:lnTo>
                    <a:lnTo>
                      <a:pt x="352348" y="222250"/>
                    </a:lnTo>
                    <a:lnTo>
                      <a:pt x="353860" y="222250"/>
                    </a:lnTo>
                    <a:lnTo>
                      <a:pt x="354672" y="223520"/>
                    </a:lnTo>
                    <a:lnTo>
                      <a:pt x="355473" y="227330"/>
                    </a:lnTo>
                    <a:lnTo>
                      <a:pt x="357162" y="229870"/>
                    </a:lnTo>
                    <a:lnTo>
                      <a:pt x="358902" y="234950"/>
                    </a:lnTo>
                    <a:lnTo>
                      <a:pt x="360133" y="236181"/>
                    </a:lnTo>
                    <a:lnTo>
                      <a:pt x="360070" y="237490"/>
                    </a:lnTo>
                    <a:lnTo>
                      <a:pt x="359968" y="238760"/>
                    </a:lnTo>
                    <a:lnTo>
                      <a:pt x="361670" y="240030"/>
                    </a:lnTo>
                    <a:lnTo>
                      <a:pt x="361162" y="241300"/>
                    </a:lnTo>
                    <a:lnTo>
                      <a:pt x="361670" y="245110"/>
                    </a:lnTo>
                    <a:lnTo>
                      <a:pt x="362051" y="247650"/>
                    </a:lnTo>
                    <a:lnTo>
                      <a:pt x="362915" y="251460"/>
                    </a:lnTo>
                    <a:lnTo>
                      <a:pt x="362915" y="217170"/>
                    </a:lnTo>
                    <a:lnTo>
                      <a:pt x="362216" y="215900"/>
                    </a:lnTo>
                    <a:lnTo>
                      <a:pt x="363143" y="214630"/>
                    </a:lnTo>
                    <a:lnTo>
                      <a:pt x="363791" y="214630"/>
                    </a:lnTo>
                    <a:lnTo>
                      <a:pt x="365010" y="213360"/>
                    </a:lnTo>
                    <a:lnTo>
                      <a:pt x="366788" y="213360"/>
                    </a:lnTo>
                    <a:lnTo>
                      <a:pt x="366788" y="207683"/>
                    </a:lnTo>
                    <a:lnTo>
                      <a:pt x="366445" y="207010"/>
                    </a:lnTo>
                    <a:lnTo>
                      <a:pt x="366826" y="205740"/>
                    </a:lnTo>
                    <a:lnTo>
                      <a:pt x="367753" y="204470"/>
                    </a:lnTo>
                    <a:lnTo>
                      <a:pt x="368185" y="203200"/>
                    </a:lnTo>
                    <a:lnTo>
                      <a:pt x="369646" y="203200"/>
                    </a:lnTo>
                    <a:lnTo>
                      <a:pt x="370306" y="204470"/>
                    </a:lnTo>
                    <a:lnTo>
                      <a:pt x="370306" y="194310"/>
                    </a:lnTo>
                    <a:lnTo>
                      <a:pt x="369366" y="194310"/>
                    </a:lnTo>
                    <a:lnTo>
                      <a:pt x="369366" y="200660"/>
                    </a:lnTo>
                    <a:lnTo>
                      <a:pt x="369201" y="201930"/>
                    </a:lnTo>
                    <a:lnTo>
                      <a:pt x="366331" y="204406"/>
                    </a:lnTo>
                    <a:lnTo>
                      <a:pt x="366331" y="210896"/>
                    </a:lnTo>
                    <a:lnTo>
                      <a:pt x="365175" y="212090"/>
                    </a:lnTo>
                    <a:lnTo>
                      <a:pt x="364032" y="213398"/>
                    </a:lnTo>
                    <a:lnTo>
                      <a:pt x="362699" y="214630"/>
                    </a:lnTo>
                    <a:lnTo>
                      <a:pt x="362153" y="214630"/>
                    </a:lnTo>
                    <a:lnTo>
                      <a:pt x="362153" y="228600"/>
                    </a:lnTo>
                    <a:lnTo>
                      <a:pt x="360870" y="231140"/>
                    </a:lnTo>
                    <a:lnTo>
                      <a:pt x="360299" y="232410"/>
                    </a:lnTo>
                    <a:lnTo>
                      <a:pt x="359651" y="232410"/>
                    </a:lnTo>
                    <a:lnTo>
                      <a:pt x="359054" y="231140"/>
                    </a:lnTo>
                    <a:lnTo>
                      <a:pt x="358089" y="229870"/>
                    </a:lnTo>
                    <a:lnTo>
                      <a:pt x="357746" y="226060"/>
                    </a:lnTo>
                    <a:lnTo>
                      <a:pt x="356425" y="223520"/>
                    </a:lnTo>
                    <a:lnTo>
                      <a:pt x="356146" y="222250"/>
                    </a:lnTo>
                    <a:lnTo>
                      <a:pt x="355587" y="219710"/>
                    </a:lnTo>
                    <a:lnTo>
                      <a:pt x="354888" y="218440"/>
                    </a:lnTo>
                    <a:lnTo>
                      <a:pt x="354330" y="215900"/>
                    </a:lnTo>
                    <a:lnTo>
                      <a:pt x="354520" y="215900"/>
                    </a:lnTo>
                    <a:lnTo>
                      <a:pt x="354584" y="214630"/>
                    </a:lnTo>
                    <a:lnTo>
                      <a:pt x="356387" y="215900"/>
                    </a:lnTo>
                    <a:lnTo>
                      <a:pt x="357187" y="217170"/>
                    </a:lnTo>
                    <a:lnTo>
                      <a:pt x="358013" y="219710"/>
                    </a:lnTo>
                    <a:lnTo>
                      <a:pt x="358940" y="220980"/>
                    </a:lnTo>
                    <a:lnTo>
                      <a:pt x="359803" y="223520"/>
                    </a:lnTo>
                    <a:lnTo>
                      <a:pt x="360273" y="223520"/>
                    </a:lnTo>
                    <a:lnTo>
                      <a:pt x="359638" y="224790"/>
                    </a:lnTo>
                    <a:lnTo>
                      <a:pt x="360514" y="226199"/>
                    </a:lnTo>
                    <a:lnTo>
                      <a:pt x="362153" y="228600"/>
                    </a:lnTo>
                    <a:lnTo>
                      <a:pt x="362153" y="214630"/>
                    </a:lnTo>
                    <a:lnTo>
                      <a:pt x="361899" y="214630"/>
                    </a:lnTo>
                    <a:lnTo>
                      <a:pt x="361302" y="213360"/>
                    </a:lnTo>
                    <a:lnTo>
                      <a:pt x="361073" y="213360"/>
                    </a:lnTo>
                    <a:lnTo>
                      <a:pt x="363982" y="209550"/>
                    </a:lnTo>
                    <a:lnTo>
                      <a:pt x="366217" y="209550"/>
                    </a:lnTo>
                    <a:lnTo>
                      <a:pt x="366331" y="210896"/>
                    </a:lnTo>
                    <a:lnTo>
                      <a:pt x="366331" y="204406"/>
                    </a:lnTo>
                    <a:lnTo>
                      <a:pt x="364731" y="201930"/>
                    </a:lnTo>
                    <a:lnTo>
                      <a:pt x="364871" y="201930"/>
                    </a:lnTo>
                    <a:lnTo>
                      <a:pt x="367296" y="199390"/>
                    </a:lnTo>
                    <a:lnTo>
                      <a:pt x="369366" y="200660"/>
                    </a:lnTo>
                    <a:lnTo>
                      <a:pt x="369366" y="194310"/>
                    </a:lnTo>
                    <a:lnTo>
                      <a:pt x="369176" y="194310"/>
                    </a:lnTo>
                    <a:lnTo>
                      <a:pt x="367919" y="193040"/>
                    </a:lnTo>
                    <a:lnTo>
                      <a:pt x="367652" y="191770"/>
                    </a:lnTo>
                    <a:lnTo>
                      <a:pt x="367893" y="190500"/>
                    </a:lnTo>
                    <a:lnTo>
                      <a:pt x="365760" y="191770"/>
                    </a:lnTo>
                    <a:lnTo>
                      <a:pt x="365671" y="191452"/>
                    </a:lnTo>
                    <a:lnTo>
                      <a:pt x="365671" y="194310"/>
                    </a:lnTo>
                    <a:lnTo>
                      <a:pt x="365582" y="195630"/>
                    </a:lnTo>
                    <a:lnTo>
                      <a:pt x="364718" y="196850"/>
                    </a:lnTo>
                    <a:lnTo>
                      <a:pt x="364248" y="196850"/>
                    </a:lnTo>
                    <a:lnTo>
                      <a:pt x="364248" y="207010"/>
                    </a:lnTo>
                    <a:lnTo>
                      <a:pt x="363613" y="209550"/>
                    </a:lnTo>
                    <a:lnTo>
                      <a:pt x="362737" y="210820"/>
                    </a:lnTo>
                    <a:lnTo>
                      <a:pt x="360883" y="210820"/>
                    </a:lnTo>
                    <a:lnTo>
                      <a:pt x="359816" y="209550"/>
                    </a:lnTo>
                    <a:lnTo>
                      <a:pt x="361823" y="207010"/>
                    </a:lnTo>
                    <a:lnTo>
                      <a:pt x="362864" y="205740"/>
                    </a:lnTo>
                    <a:lnTo>
                      <a:pt x="363753" y="207010"/>
                    </a:lnTo>
                    <a:lnTo>
                      <a:pt x="364248" y="207010"/>
                    </a:lnTo>
                    <a:lnTo>
                      <a:pt x="364248" y="196850"/>
                    </a:lnTo>
                    <a:lnTo>
                      <a:pt x="362889" y="196850"/>
                    </a:lnTo>
                    <a:lnTo>
                      <a:pt x="364451" y="194310"/>
                    </a:lnTo>
                    <a:lnTo>
                      <a:pt x="365671" y="194310"/>
                    </a:lnTo>
                    <a:lnTo>
                      <a:pt x="365671" y="191452"/>
                    </a:lnTo>
                    <a:lnTo>
                      <a:pt x="365074" y="189230"/>
                    </a:lnTo>
                    <a:lnTo>
                      <a:pt x="364921" y="187960"/>
                    </a:lnTo>
                    <a:lnTo>
                      <a:pt x="365290" y="186690"/>
                    </a:lnTo>
                    <a:lnTo>
                      <a:pt x="367220" y="186690"/>
                    </a:lnTo>
                    <a:lnTo>
                      <a:pt x="368350" y="187960"/>
                    </a:lnTo>
                    <a:lnTo>
                      <a:pt x="368388" y="189255"/>
                    </a:lnTo>
                    <a:lnTo>
                      <a:pt x="368033" y="190500"/>
                    </a:lnTo>
                    <a:lnTo>
                      <a:pt x="370509" y="190500"/>
                    </a:lnTo>
                    <a:lnTo>
                      <a:pt x="370395" y="191846"/>
                    </a:lnTo>
                    <a:lnTo>
                      <a:pt x="371678" y="193040"/>
                    </a:lnTo>
                    <a:lnTo>
                      <a:pt x="370903" y="194310"/>
                    </a:lnTo>
                    <a:lnTo>
                      <a:pt x="373291" y="194310"/>
                    </a:lnTo>
                    <a:lnTo>
                      <a:pt x="374015" y="195580"/>
                    </a:lnTo>
                    <a:lnTo>
                      <a:pt x="374827" y="195580"/>
                    </a:lnTo>
                    <a:lnTo>
                      <a:pt x="374827" y="192798"/>
                    </a:lnTo>
                    <a:lnTo>
                      <a:pt x="374154" y="191770"/>
                    </a:lnTo>
                    <a:lnTo>
                      <a:pt x="374446" y="190500"/>
                    </a:lnTo>
                    <a:lnTo>
                      <a:pt x="376580" y="189230"/>
                    </a:lnTo>
                    <a:lnTo>
                      <a:pt x="378002" y="189230"/>
                    </a:lnTo>
                    <a:lnTo>
                      <a:pt x="378193" y="190500"/>
                    </a:lnTo>
                    <a:lnTo>
                      <a:pt x="378193" y="184150"/>
                    </a:lnTo>
                    <a:lnTo>
                      <a:pt x="377748" y="184150"/>
                    </a:lnTo>
                    <a:lnTo>
                      <a:pt x="377405" y="185420"/>
                    </a:lnTo>
                    <a:lnTo>
                      <a:pt x="376656" y="186690"/>
                    </a:lnTo>
                    <a:lnTo>
                      <a:pt x="375920" y="185420"/>
                    </a:lnTo>
                    <a:lnTo>
                      <a:pt x="375589" y="185420"/>
                    </a:lnTo>
                    <a:lnTo>
                      <a:pt x="375462" y="184150"/>
                    </a:lnTo>
                    <a:lnTo>
                      <a:pt x="376567" y="181610"/>
                    </a:lnTo>
                    <a:lnTo>
                      <a:pt x="377634" y="181610"/>
                    </a:lnTo>
                    <a:lnTo>
                      <a:pt x="378701" y="182880"/>
                    </a:lnTo>
                    <a:lnTo>
                      <a:pt x="378866" y="181610"/>
                    </a:lnTo>
                    <a:lnTo>
                      <a:pt x="379933" y="180340"/>
                    </a:lnTo>
                    <a:lnTo>
                      <a:pt x="381508" y="180340"/>
                    </a:lnTo>
                    <a:lnTo>
                      <a:pt x="382409" y="181610"/>
                    </a:lnTo>
                    <a:lnTo>
                      <a:pt x="382409" y="178714"/>
                    </a:lnTo>
                    <a:lnTo>
                      <a:pt x="382104" y="179070"/>
                    </a:lnTo>
                    <a:lnTo>
                      <a:pt x="380555" y="179070"/>
                    </a:lnTo>
                    <a:lnTo>
                      <a:pt x="380034" y="177800"/>
                    </a:lnTo>
                    <a:lnTo>
                      <a:pt x="381355" y="176530"/>
                    </a:lnTo>
                    <a:lnTo>
                      <a:pt x="381000" y="176530"/>
                    </a:lnTo>
                    <a:lnTo>
                      <a:pt x="380987" y="175260"/>
                    </a:lnTo>
                    <a:lnTo>
                      <a:pt x="381800" y="173990"/>
                    </a:lnTo>
                    <a:lnTo>
                      <a:pt x="382638" y="173990"/>
                    </a:lnTo>
                    <a:lnTo>
                      <a:pt x="383628" y="172720"/>
                    </a:lnTo>
                    <a:lnTo>
                      <a:pt x="384390" y="173990"/>
                    </a:lnTo>
                    <a:lnTo>
                      <a:pt x="384632" y="173990"/>
                    </a:lnTo>
                    <a:lnTo>
                      <a:pt x="384632" y="169303"/>
                    </a:lnTo>
                    <a:lnTo>
                      <a:pt x="383844" y="168910"/>
                    </a:lnTo>
                    <a:lnTo>
                      <a:pt x="382422" y="167868"/>
                    </a:lnTo>
                    <a:lnTo>
                      <a:pt x="382422" y="171450"/>
                    </a:lnTo>
                    <a:lnTo>
                      <a:pt x="381508" y="172720"/>
                    </a:lnTo>
                    <a:lnTo>
                      <a:pt x="380580" y="172720"/>
                    </a:lnTo>
                    <a:lnTo>
                      <a:pt x="380580" y="176530"/>
                    </a:lnTo>
                    <a:lnTo>
                      <a:pt x="380060" y="176530"/>
                    </a:lnTo>
                    <a:lnTo>
                      <a:pt x="378650" y="177800"/>
                    </a:lnTo>
                    <a:lnTo>
                      <a:pt x="378256" y="175260"/>
                    </a:lnTo>
                    <a:lnTo>
                      <a:pt x="378396" y="175260"/>
                    </a:lnTo>
                    <a:lnTo>
                      <a:pt x="380199" y="173990"/>
                    </a:lnTo>
                    <a:lnTo>
                      <a:pt x="380580" y="176530"/>
                    </a:lnTo>
                    <a:lnTo>
                      <a:pt x="380580" y="172720"/>
                    </a:lnTo>
                    <a:lnTo>
                      <a:pt x="379514" y="172720"/>
                    </a:lnTo>
                    <a:lnTo>
                      <a:pt x="379171" y="171450"/>
                    </a:lnTo>
                    <a:lnTo>
                      <a:pt x="379526" y="170180"/>
                    </a:lnTo>
                    <a:lnTo>
                      <a:pt x="381114" y="170180"/>
                    </a:lnTo>
                    <a:lnTo>
                      <a:pt x="381571" y="171450"/>
                    </a:lnTo>
                    <a:lnTo>
                      <a:pt x="382422" y="171450"/>
                    </a:lnTo>
                    <a:lnTo>
                      <a:pt x="382422" y="167868"/>
                    </a:lnTo>
                    <a:lnTo>
                      <a:pt x="382092" y="167614"/>
                    </a:lnTo>
                    <a:lnTo>
                      <a:pt x="380466" y="166370"/>
                    </a:lnTo>
                    <a:lnTo>
                      <a:pt x="378815" y="166370"/>
                    </a:lnTo>
                    <a:lnTo>
                      <a:pt x="378701" y="166217"/>
                    </a:lnTo>
                    <a:lnTo>
                      <a:pt x="378701" y="170180"/>
                    </a:lnTo>
                    <a:lnTo>
                      <a:pt x="378701" y="173990"/>
                    </a:lnTo>
                    <a:lnTo>
                      <a:pt x="373888" y="173990"/>
                    </a:lnTo>
                    <a:lnTo>
                      <a:pt x="373786" y="172720"/>
                    </a:lnTo>
                    <a:lnTo>
                      <a:pt x="374091" y="171450"/>
                    </a:lnTo>
                    <a:lnTo>
                      <a:pt x="375488" y="171450"/>
                    </a:lnTo>
                    <a:lnTo>
                      <a:pt x="376199" y="172720"/>
                    </a:lnTo>
                    <a:lnTo>
                      <a:pt x="376961" y="170180"/>
                    </a:lnTo>
                    <a:lnTo>
                      <a:pt x="378701" y="170180"/>
                    </a:lnTo>
                    <a:lnTo>
                      <a:pt x="378701" y="166217"/>
                    </a:lnTo>
                    <a:lnTo>
                      <a:pt x="376999" y="163893"/>
                    </a:lnTo>
                    <a:lnTo>
                      <a:pt x="376999" y="167640"/>
                    </a:lnTo>
                    <a:lnTo>
                      <a:pt x="376504" y="168910"/>
                    </a:lnTo>
                    <a:lnTo>
                      <a:pt x="376770" y="170180"/>
                    </a:lnTo>
                    <a:lnTo>
                      <a:pt x="374738" y="170180"/>
                    </a:lnTo>
                    <a:lnTo>
                      <a:pt x="374307" y="167640"/>
                    </a:lnTo>
                    <a:lnTo>
                      <a:pt x="376999" y="167640"/>
                    </a:lnTo>
                    <a:lnTo>
                      <a:pt x="376999" y="163893"/>
                    </a:lnTo>
                    <a:lnTo>
                      <a:pt x="376034" y="162560"/>
                    </a:lnTo>
                    <a:lnTo>
                      <a:pt x="374802" y="160286"/>
                    </a:lnTo>
                    <a:lnTo>
                      <a:pt x="374802" y="166370"/>
                    </a:lnTo>
                    <a:lnTo>
                      <a:pt x="374662" y="166370"/>
                    </a:lnTo>
                    <a:lnTo>
                      <a:pt x="371665" y="167640"/>
                    </a:lnTo>
                    <a:lnTo>
                      <a:pt x="373507" y="167640"/>
                    </a:lnTo>
                    <a:lnTo>
                      <a:pt x="374027" y="170180"/>
                    </a:lnTo>
                    <a:lnTo>
                      <a:pt x="373748" y="171450"/>
                    </a:lnTo>
                    <a:lnTo>
                      <a:pt x="372630" y="171450"/>
                    </a:lnTo>
                    <a:lnTo>
                      <a:pt x="372630" y="175260"/>
                    </a:lnTo>
                    <a:lnTo>
                      <a:pt x="371246" y="175260"/>
                    </a:lnTo>
                    <a:lnTo>
                      <a:pt x="370357" y="172720"/>
                    </a:lnTo>
                    <a:lnTo>
                      <a:pt x="371995" y="172720"/>
                    </a:lnTo>
                    <a:lnTo>
                      <a:pt x="372402" y="173990"/>
                    </a:lnTo>
                    <a:lnTo>
                      <a:pt x="372630" y="175260"/>
                    </a:lnTo>
                    <a:lnTo>
                      <a:pt x="372630" y="171450"/>
                    </a:lnTo>
                    <a:lnTo>
                      <a:pt x="369150" y="171450"/>
                    </a:lnTo>
                    <a:lnTo>
                      <a:pt x="368490" y="172720"/>
                    </a:lnTo>
                    <a:lnTo>
                      <a:pt x="368871" y="175260"/>
                    </a:lnTo>
                    <a:lnTo>
                      <a:pt x="369189" y="176530"/>
                    </a:lnTo>
                    <a:lnTo>
                      <a:pt x="366560" y="177800"/>
                    </a:lnTo>
                    <a:lnTo>
                      <a:pt x="370967" y="177800"/>
                    </a:lnTo>
                    <a:lnTo>
                      <a:pt x="371462" y="180340"/>
                    </a:lnTo>
                    <a:lnTo>
                      <a:pt x="372554" y="180340"/>
                    </a:lnTo>
                    <a:lnTo>
                      <a:pt x="373151" y="181610"/>
                    </a:lnTo>
                    <a:lnTo>
                      <a:pt x="373634" y="181610"/>
                    </a:lnTo>
                    <a:lnTo>
                      <a:pt x="372910" y="182880"/>
                    </a:lnTo>
                    <a:lnTo>
                      <a:pt x="371360" y="182880"/>
                    </a:lnTo>
                    <a:lnTo>
                      <a:pt x="370954" y="181610"/>
                    </a:lnTo>
                    <a:lnTo>
                      <a:pt x="371208" y="180340"/>
                    </a:lnTo>
                    <a:lnTo>
                      <a:pt x="370560" y="180340"/>
                    </a:lnTo>
                    <a:lnTo>
                      <a:pt x="369773" y="181330"/>
                    </a:lnTo>
                    <a:lnTo>
                      <a:pt x="369773" y="185420"/>
                    </a:lnTo>
                    <a:lnTo>
                      <a:pt x="369417" y="186690"/>
                    </a:lnTo>
                    <a:lnTo>
                      <a:pt x="368401" y="186690"/>
                    </a:lnTo>
                    <a:lnTo>
                      <a:pt x="368020" y="185420"/>
                    </a:lnTo>
                    <a:lnTo>
                      <a:pt x="369773" y="185420"/>
                    </a:lnTo>
                    <a:lnTo>
                      <a:pt x="369773" y="181330"/>
                    </a:lnTo>
                    <a:lnTo>
                      <a:pt x="369544" y="181610"/>
                    </a:lnTo>
                    <a:lnTo>
                      <a:pt x="368439" y="181610"/>
                    </a:lnTo>
                    <a:lnTo>
                      <a:pt x="368439" y="182880"/>
                    </a:lnTo>
                    <a:lnTo>
                      <a:pt x="367919" y="184150"/>
                    </a:lnTo>
                    <a:lnTo>
                      <a:pt x="366890" y="184150"/>
                    </a:lnTo>
                    <a:lnTo>
                      <a:pt x="367055" y="182880"/>
                    </a:lnTo>
                    <a:lnTo>
                      <a:pt x="368439" y="182880"/>
                    </a:lnTo>
                    <a:lnTo>
                      <a:pt x="368439" y="181610"/>
                    </a:lnTo>
                    <a:lnTo>
                      <a:pt x="367284" y="181610"/>
                    </a:lnTo>
                    <a:lnTo>
                      <a:pt x="364794" y="182651"/>
                    </a:lnTo>
                    <a:lnTo>
                      <a:pt x="364794" y="186690"/>
                    </a:lnTo>
                    <a:lnTo>
                      <a:pt x="364121" y="186690"/>
                    </a:lnTo>
                    <a:lnTo>
                      <a:pt x="364121" y="193040"/>
                    </a:lnTo>
                    <a:lnTo>
                      <a:pt x="364083" y="194310"/>
                    </a:lnTo>
                    <a:lnTo>
                      <a:pt x="362737" y="194310"/>
                    </a:lnTo>
                    <a:lnTo>
                      <a:pt x="362432" y="193040"/>
                    </a:lnTo>
                    <a:lnTo>
                      <a:pt x="364121" y="193040"/>
                    </a:lnTo>
                    <a:lnTo>
                      <a:pt x="364121" y="186690"/>
                    </a:lnTo>
                    <a:lnTo>
                      <a:pt x="363778" y="186690"/>
                    </a:lnTo>
                    <a:lnTo>
                      <a:pt x="364020" y="185420"/>
                    </a:lnTo>
                    <a:lnTo>
                      <a:pt x="364528" y="185420"/>
                    </a:lnTo>
                    <a:lnTo>
                      <a:pt x="364794" y="186690"/>
                    </a:lnTo>
                    <a:lnTo>
                      <a:pt x="364794" y="182651"/>
                    </a:lnTo>
                    <a:lnTo>
                      <a:pt x="364223" y="182880"/>
                    </a:lnTo>
                    <a:lnTo>
                      <a:pt x="363931" y="181610"/>
                    </a:lnTo>
                    <a:lnTo>
                      <a:pt x="363702" y="180594"/>
                    </a:lnTo>
                    <a:lnTo>
                      <a:pt x="363715" y="180340"/>
                    </a:lnTo>
                    <a:lnTo>
                      <a:pt x="365874" y="177800"/>
                    </a:lnTo>
                    <a:lnTo>
                      <a:pt x="364629" y="177800"/>
                    </a:lnTo>
                    <a:lnTo>
                      <a:pt x="362458" y="179070"/>
                    </a:lnTo>
                    <a:lnTo>
                      <a:pt x="362191" y="179298"/>
                    </a:lnTo>
                    <a:lnTo>
                      <a:pt x="362191" y="198145"/>
                    </a:lnTo>
                    <a:lnTo>
                      <a:pt x="361962" y="198323"/>
                    </a:lnTo>
                    <a:lnTo>
                      <a:pt x="361962" y="204470"/>
                    </a:lnTo>
                    <a:lnTo>
                      <a:pt x="361213" y="204470"/>
                    </a:lnTo>
                    <a:lnTo>
                      <a:pt x="361657" y="203200"/>
                    </a:lnTo>
                    <a:lnTo>
                      <a:pt x="361962" y="204470"/>
                    </a:lnTo>
                    <a:lnTo>
                      <a:pt x="361962" y="198323"/>
                    </a:lnTo>
                    <a:lnTo>
                      <a:pt x="358787" y="200660"/>
                    </a:lnTo>
                    <a:lnTo>
                      <a:pt x="359791" y="200660"/>
                    </a:lnTo>
                    <a:lnTo>
                      <a:pt x="360680" y="201930"/>
                    </a:lnTo>
                    <a:lnTo>
                      <a:pt x="358508" y="203200"/>
                    </a:lnTo>
                    <a:lnTo>
                      <a:pt x="358432" y="202806"/>
                    </a:lnTo>
                    <a:lnTo>
                      <a:pt x="358432" y="212090"/>
                    </a:lnTo>
                    <a:lnTo>
                      <a:pt x="357949" y="212090"/>
                    </a:lnTo>
                    <a:lnTo>
                      <a:pt x="357733" y="213360"/>
                    </a:lnTo>
                    <a:lnTo>
                      <a:pt x="357339" y="212090"/>
                    </a:lnTo>
                    <a:lnTo>
                      <a:pt x="356704" y="212090"/>
                    </a:lnTo>
                    <a:lnTo>
                      <a:pt x="356450" y="210820"/>
                    </a:lnTo>
                    <a:lnTo>
                      <a:pt x="356654" y="210820"/>
                    </a:lnTo>
                    <a:lnTo>
                      <a:pt x="356717" y="209550"/>
                    </a:lnTo>
                    <a:lnTo>
                      <a:pt x="357276" y="209550"/>
                    </a:lnTo>
                    <a:lnTo>
                      <a:pt x="357644" y="210820"/>
                    </a:lnTo>
                    <a:lnTo>
                      <a:pt x="358178" y="210820"/>
                    </a:lnTo>
                    <a:lnTo>
                      <a:pt x="358432" y="212090"/>
                    </a:lnTo>
                    <a:lnTo>
                      <a:pt x="358432" y="202806"/>
                    </a:lnTo>
                    <a:lnTo>
                      <a:pt x="358267" y="201930"/>
                    </a:lnTo>
                    <a:lnTo>
                      <a:pt x="358698" y="200660"/>
                    </a:lnTo>
                    <a:lnTo>
                      <a:pt x="357035" y="200660"/>
                    </a:lnTo>
                    <a:lnTo>
                      <a:pt x="357035" y="207010"/>
                    </a:lnTo>
                    <a:lnTo>
                      <a:pt x="356692" y="208280"/>
                    </a:lnTo>
                    <a:lnTo>
                      <a:pt x="355358" y="208280"/>
                    </a:lnTo>
                    <a:lnTo>
                      <a:pt x="354876" y="207010"/>
                    </a:lnTo>
                    <a:lnTo>
                      <a:pt x="354723" y="205740"/>
                    </a:lnTo>
                    <a:lnTo>
                      <a:pt x="354368" y="204470"/>
                    </a:lnTo>
                    <a:lnTo>
                      <a:pt x="356158" y="204470"/>
                    </a:lnTo>
                    <a:lnTo>
                      <a:pt x="356323" y="205740"/>
                    </a:lnTo>
                    <a:lnTo>
                      <a:pt x="357035" y="207010"/>
                    </a:lnTo>
                    <a:lnTo>
                      <a:pt x="357035" y="200660"/>
                    </a:lnTo>
                    <a:lnTo>
                      <a:pt x="356133" y="200660"/>
                    </a:lnTo>
                    <a:lnTo>
                      <a:pt x="355777" y="199390"/>
                    </a:lnTo>
                    <a:lnTo>
                      <a:pt x="355549" y="198120"/>
                    </a:lnTo>
                    <a:lnTo>
                      <a:pt x="357301" y="198120"/>
                    </a:lnTo>
                    <a:lnTo>
                      <a:pt x="357936" y="199390"/>
                    </a:lnTo>
                    <a:lnTo>
                      <a:pt x="358508" y="198120"/>
                    </a:lnTo>
                    <a:lnTo>
                      <a:pt x="359092" y="196850"/>
                    </a:lnTo>
                    <a:lnTo>
                      <a:pt x="360832" y="193040"/>
                    </a:lnTo>
                    <a:lnTo>
                      <a:pt x="359257" y="193040"/>
                    </a:lnTo>
                    <a:lnTo>
                      <a:pt x="358851" y="194310"/>
                    </a:lnTo>
                    <a:lnTo>
                      <a:pt x="358673" y="195580"/>
                    </a:lnTo>
                    <a:lnTo>
                      <a:pt x="357505" y="196850"/>
                    </a:lnTo>
                    <a:lnTo>
                      <a:pt x="354787" y="196850"/>
                    </a:lnTo>
                    <a:lnTo>
                      <a:pt x="355003" y="195580"/>
                    </a:lnTo>
                    <a:lnTo>
                      <a:pt x="356616" y="193040"/>
                    </a:lnTo>
                    <a:lnTo>
                      <a:pt x="356755" y="191770"/>
                    </a:lnTo>
                    <a:lnTo>
                      <a:pt x="359460" y="190500"/>
                    </a:lnTo>
                    <a:lnTo>
                      <a:pt x="359765" y="190500"/>
                    </a:lnTo>
                    <a:lnTo>
                      <a:pt x="360108" y="189230"/>
                    </a:lnTo>
                    <a:lnTo>
                      <a:pt x="361162" y="189230"/>
                    </a:lnTo>
                    <a:lnTo>
                      <a:pt x="361810" y="190500"/>
                    </a:lnTo>
                    <a:lnTo>
                      <a:pt x="361581" y="191770"/>
                    </a:lnTo>
                    <a:lnTo>
                      <a:pt x="360908" y="193040"/>
                    </a:lnTo>
                    <a:lnTo>
                      <a:pt x="361429" y="194310"/>
                    </a:lnTo>
                    <a:lnTo>
                      <a:pt x="361823" y="194310"/>
                    </a:lnTo>
                    <a:lnTo>
                      <a:pt x="362089" y="196850"/>
                    </a:lnTo>
                    <a:lnTo>
                      <a:pt x="362191" y="198145"/>
                    </a:lnTo>
                    <a:lnTo>
                      <a:pt x="362191" y="179298"/>
                    </a:lnTo>
                    <a:lnTo>
                      <a:pt x="359448" y="181610"/>
                    </a:lnTo>
                    <a:lnTo>
                      <a:pt x="360286" y="177800"/>
                    </a:lnTo>
                    <a:lnTo>
                      <a:pt x="358368" y="176530"/>
                    </a:lnTo>
                    <a:lnTo>
                      <a:pt x="357136" y="177800"/>
                    </a:lnTo>
                    <a:lnTo>
                      <a:pt x="355752" y="179070"/>
                    </a:lnTo>
                    <a:lnTo>
                      <a:pt x="355752" y="176530"/>
                    </a:lnTo>
                    <a:lnTo>
                      <a:pt x="355371" y="176530"/>
                    </a:lnTo>
                    <a:lnTo>
                      <a:pt x="352628" y="179070"/>
                    </a:lnTo>
                    <a:lnTo>
                      <a:pt x="350024" y="181610"/>
                    </a:lnTo>
                    <a:lnTo>
                      <a:pt x="349529" y="181610"/>
                    </a:lnTo>
                    <a:lnTo>
                      <a:pt x="347548" y="180340"/>
                    </a:lnTo>
                    <a:lnTo>
                      <a:pt x="346240" y="176530"/>
                    </a:lnTo>
                    <a:lnTo>
                      <a:pt x="346100" y="176530"/>
                    </a:lnTo>
                    <a:lnTo>
                      <a:pt x="345744" y="175260"/>
                    </a:lnTo>
                    <a:lnTo>
                      <a:pt x="345440" y="175260"/>
                    </a:lnTo>
                    <a:lnTo>
                      <a:pt x="345071" y="176530"/>
                    </a:lnTo>
                    <a:lnTo>
                      <a:pt x="345516" y="179070"/>
                    </a:lnTo>
                    <a:lnTo>
                      <a:pt x="346100" y="180340"/>
                    </a:lnTo>
                    <a:lnTo>
                      <a:pt x="349262" y="182880"/>
                    </a:lnTo>
                    <a:lnTo>
                      <a:pt x="349427" y="185420"/>
                    </a:lnTo>
                    <a:lnTo>
                      <a:pt x="349999" y="184150"/>
                    </a:lnTo>
                    <a:lnTo>
                      <a:pt x="350456" y="182880"/>
                    </a:lnTo>
                    <a:lnTo>
                      <a:pt x="350989" y="181610"/>
                    </a:lnTo>
                    <a:lnTo>
                      <a:pt x="351523" y="180340"/>
                    </a:lnTo>
                    <a:lnTo>
                      <a:pt x="353009" y="180340"/>
                    </a:lnTo>
                    <a:lnTo>
                      <a:pt x="353720" y="181610"/>
                    </a:lnTo>
                    <a:lnTo>
                      <a:pt x="355638" y="182880"/>
                    </a:lnTo>
                    <a:lnTo>
                      <a:pt x="356031" y="180340"/>
                    </a:lnTo>
                    <a:lnTo>
                      <a:pt x="356235" y="179070"/>
                    </a:lnTo>
                    <a:lnTo>
                      <a:pt x="358813" y="180340"/>
                    </a:lnTo>
                    <a:lnTo>
                      <a:pt x="359346" y="182880"/>
                    </a:lnTo>
                    <a:lnTo>
                      <a:pt x="359448" y="184150"/>
                    </a:lnTo>
                    <a:lnTo>
                      <a:pt x="359270" y="184277"/>
                    </a:lnTo>
                    <a:lnTo>
                      <a:pt x="359270" y="186690"/>
                    </a:lnTo>
                    <a:lnTo>
                      <a:pt x="359054" y="189230"/>
                    </a:lnTo>
                    <a:lnTo>
                      <a:pt x="358000" y="190500"/>
                    </a:lnTo>
                    <a:lnTo>
                      <a:pt x="355981" y="191770"/>
                    </a:lnTo>
                    <a:lnTo>
                      <a:pt x="354965" y="189230"/>
                    </a:lnTo>
                    <a:lnTo>
                      <a:pt x="356133" y="187960"/>
                    </a:lnTo>
                    <a:lnTo>
                      <a:pt x="357581" y="186690"/>
                    </a:lnTo>
                    <a:lnTo>
                      <a:pt x="359270" y="186690"/>
                    </a:lnTo>
                    <a:lnTo>
                      <a:pt x="359270" y="184277"/>
                    </a:lnTo>
                    <a:lnTo>
                      <a:pt x="355587" y="186690"/>
                    </a:lnTo>
                    <a:lnTo>
                      <a:pt x="355269" y="186690"/>
                    </a:lnTo>
                    <a:lnTo>
                      <a:pt x="354774" y="187960"/>
                    </a:lnTo>
                    <a:lnTo>
                      <a:pt x="354482" y="187960"/>
                    </a:lnTo>
                    <a:lnTo>
                      <a:pt x="352793" y="186690"/>
                    </a:lnTo>
                    <a:lnTo>
                      <a:pt x="351370" y="186690"/>
                    </a:lnTo>
                    <a:lnTo>
                      <a:pt x="351751" y="185420"/>
                    </a:lnTo>
                    <a:lnTo>
                      <a:pt x="350659" y="185420"/>
                    </a:lnTo>
                    <a:lnTo>
                      <a:pt x="350100" y="187960"/>
                    </a:lnTo>
                    <a:lnTo>
                      <a:pt x="351790" y="189230"/>
                    </a:lnTo>
                    <a:lnTo>
                      <a:pt x="350634" y="190500"/>
                    </a:lnTo>
                    <a:lnTo>
                      <a:pt x="351370" y="190500"/>
                    </a:lnTo>
                    <a:lnTo>
                      <a:pt x="353593" y="191770"/>
                    </a:lnTo>
                    <a:lnTo>
                      <a:pt x="354672" y="193040"/>
                    </a:lnTo>
                    <a:lnTo>
                      <a:pt x="354418" y="195580"/>
                    </a:lnTo>
                    <a:lnTo>
                      <a:pt x="353923" y="195580"/>
                    </a:lnTo>
                    <a:lnTo>
                      <a:pt x="353923" y="213360"/>
                    </a:lnTo>
                    <a:lnTo>
                      <a:pt x="352806" y="213360"/>
                    </a:lnTo>
                    <a:lnTo>
                      <a:pt x="352806" y="219710"/>
                    </a:lnTo>
                    <a:lnTo>
                      <a:pt x="351116" y="218744"/>
                    </a:lnTo>
                    <a:lnTo>
                      <a:pt x="351116" y="259080"/>
                    </a:lnTo>
                    <a:lnTo>
                      <a:pt x="349554" y="259080"/>
                    </a:lnTo>
                    <a:lnTo>
                      <a:pt x="349554" y="270510"/>
                    </a:lnTo>
                    <a:lnTo>
                      <a:pt x="348919" y="270840"/>
                    </a:lnTo>
                    <a:lnTo>
                      <a:pt x="348919" y="275590"/>
                    </a:lnTo>
                    <a:lnTo>
                      <a:pt x="348284" y="275590"/>
                    </a:lnTo>
                    <a:lnTo>
                      <a:pt x="347713" y="276860"/>
                    </a:lnTo>
                    <a:lnTo>
                      <a:pt x="346075" y="276860"/>
                    </a:lnTo>
                    <a:lnTo>
                      <a:pt x="345617" y="275590"/>
                    </a:lnTo>
                    <a:lnTo>
                      <a:pt x="346735" y="274320"/>
                    </a:lnTo>
                    <a:lnTo>
                      <a:pt x="347611" y="274320"/>
                    </a:lnTo>
                    <a:lnTo>
                      <a:pt x="348919" y="275590"/>
                    </a:lnTo>
                    <a:lnTo>
                      <a:pt x="348919" y="270840"/>
                    </a:lnTo>
                    <a:lnTo>
                      <a:pt x="347078" y="271780"/>
                    </a:lnTo>
                    <a:lnTo>
                      <a:pt x="347218" y="269240"/>
                    </a:lnTo>
                    <a:lnTo>
                      <a:pt x="349554" y="270510"/>
                    </a:lnTo>
                    <a:lnTo>
                      <a:pt x="349554" y="259080"/>
                    </a:lnTo>
                    <a:lnTo>
                      <a:pt x="349313" y="259080"/>
                    </a:lnTo>
                    <a:lnTo>
                      <a:pt x="349402" y="258191"/>
                    </a:lnTo>
                    <a:lnTo>
                      <a:pt x="349465" y="257721"/>
                    </a:lnTo>
                    <a:lnTo>
                      <a:pt x="349923" y="256540"/>
                    </a:lnTo>
                    <a:lnTo>
                      <a:pt x="350545" y="256540"/>
                    </a:lnTo>
                    <a:lnTo>
                      <a:pt x="350761" y="257721"/>
                    </a:lnTo>
                    <a:lnTo>
                      <a:pt x="351116" y="259080"/>
                    </a:lnTo>
                    <a:lnTo>
                      <a:pt x="351116" y="218744"/>
                    </a:lnTo>
                    <a:lnTo>
                      <a:pt x="350596" y="218440"/>
                    </a:lnTo>
                    <a:lnTo>
                      <a:pt x="350164" y="218440"/>
                    </a:lnTo>
                    <a:lnTo>
                      <a:pt x="350240" y="215900"/>
                    </a:lnTo>
                    <a:lnTo>
                      <a:pt x="351828" y="215900"/>
                    </a:lnTo>
                    <a:lnTo>
                      <a:pt x="352806" y="219710"/>
                    </a:lnTo>
                    <a:lnTo>
                      <a:pt x="352806" y="213360"/>
                    </a:lnTo>
                    <a:lnTo>
                      <a:pt x="352069" y="213360"/>
                    </a:lnTo>
                    <a:lnTo>
                      <a:pt x="351993" y="212090"/>
                    </a:lnTo>
                    <a:lnTo>
                      <a:pt x="352425" y="210820"/>
                    </a:lnTo>
                    <a:lnTo>
                      <a:pt x="353847" y="210820"/>
                    </a:lnTo>
                    <a:lnTo>
                      <a:pt x="353923" y="213360"/>
                    </a:lnTo>
                    <a:lnTo>
                      <a:pt x="353923" y="195580"/>
                    </a:lnTo>
                    <a:lnTo>
                      <a:pt x="353720" y="195580"/>
                    </a:lnTo>
                    <a:lnTo>
                      <a:pt x="351688" y="194310"/>
                    </a:lnTo>
                    <a:lnTo>
                      <a:pt x="350786" y="194310"/>
                    </a:lnTo>
                    <a:lnTo>
                      <a:pt x="349618" y="193040"/>
                    </a:lnTo>
                    <a:lnTo>
                      <a:pt x="347840" y="191846"/>
                    </a:lnTo>
                    <a:lnTo>
                      <a:pt x="347840" y="200660"/>
                    </a:lnTo>
                    <a:lnTo>
                      <a:pt x="347294" y="200660"/>
                    </a:lnTo>
                    <a:lnTo>
                      <a:pt x="346290" y="201930"/>
                    </a:lnTo>
                    <a:lnTo>
                      <a:pt x="344944" y="200660"/>
                    </a:lnTo>
                    <a:lnTo>
                      <a:pt x="344944" y="201930"/>
                    </a:lnTo>
                    <a:lnTo>
                      <a:pt x="343992" y="204470"/>
                    </a:lnTo>
                    <a:lnTo>
                      <a:pt x="343230" y="205740"/>
                    </a:lnTo>
                    <a:lnTo>
                      <a:pt x="342582" y="208280"/>
                    </a:lnTo>
                    <a:lnTo>
                      <a:pt x="340664" y="208280"/>
                    </a:lnTo>
                    <a:lnTo>
                      <a:pt x="340436" y="207010"/>
                    </a:lnTo>
                    <a:lnTo>
                      <a:pt x="340258" y="207010"/>
                    </a:lnTo>
                    <a:lnTo>
                      <a:pt x="338886" y="205740"/>
                    </a:lnTo>
                    <a:lnTo>
                      <a:pt x="338963" y="204470"/>
                    </a:lnTo>
                    <a:lnTo>
                      <a:pt x="341820" y="204470"/>
                    </a:lnTo>
                    <a:lnTo>
                      <a:pt x="341452" y="203200"/>
                    </a:lnTo>
                    <a:lnTo>
                      <a:pt x="340563" y="203200"/>
                    </a:lnTo>
                    <a:lnTo>
                      <a:pt x="338391" y="201930"/>
                    </a:lnTo>
                    <a:lnTo>
                      <a:pt x="337858" y="201930"/>
                    </a:lnTo>
                    <a:lnTo>
                      <a:pt x="337858" y="204470"/>
                    </a:lnTo>
                    <a:lnTo>
                      <a:pt x="335965" y="204470"/>
                    </a:lnTo>
                    <a:lnTo>
                      <a:pt x="335965" y="208280"/>
                    </a:lnTo>
                    <a:lnTo>
                      <a:pt x="334860" y="208280"/>
                    </a:lnTo>
                    <a:lnTo>
                      <a:pt x="334657" y="207010"/>
                    </a:lnTo>
                    <a:lnTo>
                      <a:pt x="335673" y="207010"/>
                    </a:lnTo>
                    <a:lnTo>
                      <a:pt x="335965" y="208280"/>
                    </a:lnTo>
                    <a:lnTo>
                      <a:pt x="335965" y="204470"/>
                    </a:lnTo>
                    <a:lnTo>
                      <a:pt x="335826" y="204470"/>
                    </a:lnTo>
                    <a:lnTo>
                      <a:pt x="336372" y="203200"/>
                    </a:lnTo>
                    <a:lnTo>
                      <a:pt x="337553" y="203200"/>
                    </a:lnTo>
                    <a:lnTo>
                      <a:pt x="337858" y="204470"/>
                    </a:lnTo>
                    <a:lnTo>
                      <a:pt x="337858" y="201930"/>
                    </a:lnTo>
                    <a:lnTo>
                      <a:pt x="337604" y="201930"/>
                    </a:lnTo>
                    <a:lnTo>
                      <a:pt x="337426" y="199390"/>
                    </a:lnTo>
                    <a:lnTo>
                      <a:pt x="340753" y="199390"/>
                    </a:lnTo>
                    <a:lnTo>
                      <a:pt x="338734" y="196850"/>
                    </a:lnTo>
                    <a:lnTo>
                      <a:pt x="339661" y="194310"/>
                    </a:lnTo>
                    <a:lnTo>
                      <a:pt x="338632" y="194310"/>
                    </a:lnTo>
                    <a:lnTo>
                      <a:pt x="337578" y="193040"/>
                    </a:lnTo>
                    <a:lnTo>
                      <a:pt x="338188" y="190500"/>
                    </a:lnTo>
                    <a:lnTo>
                      <a:pt x="339318" y="190500"/>
                    </a:lnTo>
                    <a:lnTo>
                      <a:pt x="338797" y="189230"/>
                    </a:lnTo>
                    <a:lnTo>
                      <a:pt x="337820" y="187960"/>
                    </a:lnTo>
                    <a:lnTo>
                      <a:pt x="337350" y="187960"/>
                    </a:lnTo>
                    <a:lnTo>
                      <a:pt x="336854" y="186690"/>
                    </a:lnTo>
                    <a:lnTo>
                      <a:pt x="338963" y="186690"/>
                    </a:lnTo>
                    <a:lnTo>
                      <a:pt x="340855" y="189230"/>
                    </a:lnTo>
                    <a:lnTo>
                      <a:pt x="339750" y="190500"/>
                    </a:lnTo>
                    <a:lnTo>
                      <a:pt x="340448" y="191770"/>
                    </a:lnTo>
                    <a:lnTo>
                      <a:pt x="341058" y="191770"/>
                    </a:lnTo>
                    <a:lnTo>
                      <a:pt x="340982" y="194310"/>
                    </a:lnTo>
                    <a:lnTo>
                      <a:pt x="341503" y="194310"/>
                    </a:lnTo>
                    <a:lnTo>
                      <a:pt x="341807" y="195580"/>
                    </a:lnTo>
                    <a:lnTo>
                      <a:pt x="341020" y="195580"/>
                    </a:lnTo>
                    <a:lnTo>
                      <a:pt x="342480" y="198120"/>
                    </a:lnTo>
                    <a:lnTo>
                      <a:pt x="341236" y="199390"/>
                    </a:lnTo>
                    <a:lnTo>
                      <a:pt x="342430" y="203200"/>
                    </a:lnTo>
                    <a:lnTo>
                      <a:pt x="343700" y="200660"/>
                    </a:lnTo>
                    <a:lnTo>
                      <a:pt x="344703" y="200660"/>
                    </a:lnTo>
                    <a:lnTo>
                      <a:pt x="344944" y="201930"/>
                    </a:lnTo>
                    <a:lnTo>
                      <a:pt x="344944" y="200660"/>
                    </a:lnTo>
                    <a:lnTo>
                      <a:pt x="345617" y="199390"/>
                    </a:lnTo>
                    <a:lnTo>
                      <a:pt x="345351" y="196850"/>
                    </a:lnTo>
                    <a:lnTo>
                      <a:pt x="344398" y="195580"/>
                    </a:lnTo>
                    <a:lnTo>
                      <a:pt x="345897" y="195580"/>
                    </a:lnTo>
                    <a:lnTo>
                      <a:pt x="344500" y="194310"/>
                    </a:lnTo>
                    <a:lnTo>
                      <a:pt x="343954" y="195580"/>
                    </a:lnTo>
                    <a:lnTo>
                      <a:pt x="342404" y="194310"/>
                    </a:lnTo>
                    <a:lnTo>
                      <a:pt x="344258" y="194310"/>
                    </a:lnTo>
                    <a:lnTo>
                      <a:pt x="344030" y="193040"/>
                    </a:lnTo>
                    <a:lnTo>
                      <a:pt x="341731" y="191770"/>
                    </a:lnTo>
                    <a:lnTo>
                      <a:pt x="341083" y="190500"/>
                    </a:lnTo>
                    <a:lnTo>
                      <a:pt x="341757" y="187960"/>
                    </a:lnTo>
                    <a:lnTo>
                      <a:pt x="343090" y="189230"/>
                    </a:lnTo>
                    <a:lnTo>
                      <a:pt x="342430" y="190500"/>
                    </a:lnTo>
                    <a:lnTo>
                      <a:pt x="346049" y="191770"/>
                    </a:lnTo>
                    <a:lnTo>
                      <a:pt x="347395" y="195580"/>
                    </a:lnTo>
                    <a:lnTo>
                      <a:pt x="347840" y="200660"/>
                    </a:lnTo>
                    <a:lnTo>
                      <a:pt x="347840" y="191846"/>
                    </a:lnTo>
                    <a:lnTo>
                      <a:pt x="345986" y="190500"/>
                    </a:lnTo>
                    <a:lnTo>
                      <a:pt x="345516" y="187960"/>
                    </a:lnTo>
                    <a:lnTo>
                      <a:pt x="345287" y="186690"/>
                    </a:lnTo>
                    <a:lnTo>
                      <a:pt x="343750" y="181610"/>
                    </a:lnTo>
                    <a:lnTo>
                      <a:pt x="342099" y="180340"/>
                    </a:lnTo>
                    <a:lnTo>
                      <a:pt x="341769" y="179070"/>
                    </a:lnTo>
                    <a:lnTo>
                      <a:pt x="340309" y="177800"/>
                    </a:lnTo>
                    <a:lnTo>
                      <a:pt x="342696" y="176530"/>
                    </a:lnTo>
                    <a:lnTo>
                      <a:pt x="343141" y="175260"/>
                    </a:lnTo>
                    <a:lnTo>
                      <a:pt x="343674" y="175260"/>
                    </a:lnTo>
                    <a:lnTo>
                      <a:pt x="342392" y="173990"/>
                    </a:lnTo>
                    <a:lnTo>
                      <a:pt x="340233" y="173990"/>
                    </a:lnTo>
                    <a:lnTo>
                      <a:pt x="340004" y="173736"/>
                    </a:lnTo>
                    <a:lnTo>
                      <a:pt x="340004" y="181610"/>
                    </a:lnTo>
                    <a:lnTo>
                      <a:pt x="339559" y="182880"/>
                    </a:lnTo>
                    <a:lnTo>
                      <a:pt x="338543" y="182880"/>
                    </a:lnTo>
                    <a:lnTo>
                      <a:pt x="338023" y="181610"/>
                    </a:lnTo>
                    <a:lnTo>
                      <a:pt x="337591" y="181610"/>
                    </a:lnTo>
                    <a:lnTo>
                      <a:pt x="336118" y="180936"/>
                    </a:lnTo>
                    <a:lnTo>
                      <a:pt x="336537" y="181610"/>
                    </a:lnTo>
                    <a:lnTo>
                      <a:pt x="337540" y="182880"/>
                    </a:lnTo>
                    <a:lnTo>
                      <a:pt x="338455" y="182880"/>
                    </a:lnTo>
                    <a:lnTo>
                      <a:pt x="339991" y="186690"/>
                    </a:lnTo>
                    <a:lnTo>
                      <a:pt x="339051" y="186690"/>
                    </a:lnTo>
                    <a:lnTo>
                      <a:pt x="337007" y="184150"/>
                    </a:lnTo>
                    <a:lnTo>
                      <a:pt x="335470" y="183349"/>
                    </a:lnTo>
                    <a:lnTo>
                      <a:pt x="335470" y="186690"/>
                    </a:lnTo>
                    <a:lnTo>
                      <a:pt x="334772" y="187960"/>
                    </a:lnTo>
                    <a:lnTo>
                      <a:pt x="331266" y="184150"/>
                    </a:lnTo>
                    <a:lnTo>
                      <a:pt x="332600" y="184150"/>
                    </a:lnTo>
                    <a:lnTo>
                      <a:pt x="335051" y="185420"/>
                    </a:lnTo>
                    <a:lnTo>
                      <a:pt x="335470" y="186690"/>
                    </a:lnTo>
                    <a:lnTo>
                      <a:pt x="335470" y="183349"/>
                    </a:lnTo>
                    <a:lnTo>
                      <a:pt x="334581" y="182880"/>
                    </a:lnTo>
                    <a:lnTo>
                      <a:pt x="331482" y="181610"/>
                    </a:lnTo>
                    <a:lnTo>
                      <a:pt x="332689" y="182880"/>
                    </a:lnTo>
                    <a:lnTo>
                      <a:pt x="329882" y="182880"/>
                    </a:lnTo>
                    <a:lnTo>
                      <a:pt x="329171" y="181610"/>
                    </a:lnTo>
                    <a:lnTo>
                      <a:pt x="330060" y="180340"/>
                    </a:lnTo>
                    <a:lnTo>
                      <a:pt x="330809" y="181610"/>
                    </a:lnTo>
                    <a:lnTo>
                      <a:pt x="331482" y="181610"/>
                    </a:lnTo>
                    <a:lnTo>
                      <a:pt x="331431" y="180340"/>
                    </a:lnTo>
                    <a:lnTo>
                      <a:pt x="333336" y="180340"/>
                    </a:lnTo>
                    <a:lnTo>
                      <a:pt x="333883" y="181610"/>
                    </a:lnTo>
                    <a:lnTo>
                      <a:pt x="335368" y="180594"/>
                    </a:lnTo>
                    <a:lnTo>
                      <a:pt x="334822" y="180340"/>
                    </a:lnTo>
                    <a:lnTo>
                      <a:pt x="333336" y="177800"/>
                    </a:lnTo>
                    <a:lnTo>
                      <a:pt x="331838" y="176631"/>
                    </a:lnTo>
                    <a:lnTo>
                      <a:pt x="331838" y="179070"/>
                    </a:lnTo>
                    <a:lnTo>
                      <a:pt x="327329" y="179070"/>
                    </a:lnTo>
                    <a:lnTo>
                      <a:pt x="326301" y="175260"/>
                    </a:lnTo>
                    <a:lnTo>
                      <a:pt x="327736" y="175260"/>
                    </a:lnTo>
                    <a:lnTo>
                      <a:pt x="329336" y="176530"/>
                    </a:lnTo>
                    <a:lnTo>
                      <a:pt x="331152" y="176530"/>
                    </a:lnTo>
                    <a:lnTo>
                      <a:pt x="331838" y="179070"/>
                    </a:lnTo>
                    <a:lnTo>
                      <a:pt x="331838" y="176631"/>
                    </a:lnTo>
                    <a:lnTo>
                      <a:pt x="331711" y="176530"/>
                    </a:lnTo>
                    <a:lnTo>
                      <a:pt x="332219" y="175260"/>
                    </a:lnTo>
                    <a:lnTo>
                      <a:pt x="334429" y="176530"/>
                    </a:lnTo>
                    <a:lnTo>
                      <a:pt x="334276" y="175260"/>
                    </a:lnTo>
                    <a:lnTo>
                      <a:pt x="337439" y="175260"/>
                    </a:lnTo>
                    <a:lnTo>
                      <a:pt x="337654" y="176530"/>
                    </a:lnTo>
                    <a:lnTo>
                      <a:pt x="338112" y="176530"/>
                    </a:lnTo>
                    <a:lnTo>
                      <a:pt x="338455" y="179070"/>
                    </a:lnTo>
                    <a:lnTo>
                      <a:pt x="338315" y="180340"/>
                    </a:lnTo>
                    <a:lnTo>
                      <a:pt x="340004" y="181610"/>
                    </a:lnTo>
                    <a:lnTo>
                      <a:pt x="340004" y="173736"/>
                    </a:lnTo>
                    <a:lnTo>
                      <a:pt x="339090" y="172720"/>
                    </a:lnTo>
                    <a:lnTo>
                      <a:pt x="337896" y="170180"/>
                    </a:lnTo>
                    <a:lnTo>
                      <a:pt x="336651" y="168910"/>
                    </a:lnTo>
                    <a:lnTo>
                      <a:pt x="337007" y="167614"/>
                    </a:lnTo>
                    <a:lnTo>
                      <a:pt x="337794" y="166370"/>
                    </a:lnTo>
                    <a:lnTo>
                      <a:pt x="338480" y="166370"/>
                    </a:lnTo>
                    <a:lnTo>
                      <a:pt x="338988" y="165100"/>
                    </a:lnTo>
                    <a:lnTo>
                      <a:pt x="337489" y="163830"/>
                    </a:lnTo>
                    <a:lnTo>
                      <a:pt x="336600" y="163080"/>
                    </a:lnTo>
                    <a:lnTo>
                      <a:pt x="336600" y="171450"/>
                    </a:lnTo>
                    <a:lnTo>
                      <a:pt x="336384" y="173990"/>
                    </a:lnTo>
                    <a:lnTo>
                      <a:pt x="333273" y="171450"/>
                    </a:lnTo>
                    <a:lnTo>
                      <a:pt x="333070" y="171450"/>
                    </a:lnTo>
                    <a:lnTo>
                      <a:pt x="333070" y="173990"/>
                    </a:lnTo>
                    <a:lnTo>
                      <a:pt x="332028" y="173990"/>
                    </a:lnTo>
                    <a:lnTo>
                      <a:pt x="329107" y="172720"/>
                    </a:lnTo>
                    <a:lnTo>
                      <a:pt x="330911" y="171450"/>
                    </a:lnTo>
                    <a:lnTo>
                      <a:pt x="331571" y="171450"/>
                    </a:lnTo>
                    <a:lnTo>
                      <a:pt x="333070" y="173990"/>
                    </a:lnTo>
                    <a:lnTo>
                      <a:pt x="333070" y="171450"/>
                    </a:lnTo>
                    <a:lnTo>
                      <a:pt x="332943" y="171450"/>
                    </a:lnTo>
                    <a:lnTo>
                      <a:pt x="334137" y="168910"/>
                    </a:lnTo>
                    <a:lnTo>
                      <a:pt x="335407" y="170180"/>
                    </a:lnTo>
                    <a:lnTo>
                      <a:pt x="336600" y="171450"/>
                    </a:lnTo>
                    <a:lnTo>
                      <a:pt x="336600" y="163080"/>
                    </a:lnTo>
                    <a:lnTo>
                      <a:pt x="335991" y="162560"/>
                    </a:lnTo>
                    <a:lnTo>
                      <a:pt x="337680" y="161290"/>
                    </a:lnTo>
                    <a:lnTo>
                      <a:pt x="337832" y="161290"/>
                    </a:lnTo>
                    <a:lnTo>
                      <a:pt x="338010" y="162560"/>
                    </a:lnTo>
                    <a:lnTo>
                      <a:pt x="338124" y="163830"/>
                    </a:lnTo>
                    <a:lnTo>
                      <a:pt x="339585" y="163830"/>
                    </a:lnTo>
                    <a:lnTo>
                      <a:pt x="339763" y="165100"/>
                    </a:lnTo>
                    <a:lnTo>
                      <a:pt x="340169" y="166370"/>
                    </a:lnTo>
                    <a:lnTo>
                      <a:pt x="342607" y="166370"/>
                    </a:lnTo>
                    <a:lnTo>
                      <a:pt x="342684" y="167474"/>
                    </a:lnTo>
                    <a:lnTo>
                      <a:pt x="342760" y="167792"/>
                    </a:lnTo>
                    <a:lnTo>
                      <a:pt x="343268" y="168910"/>
                    </a:lnTo>
                    <a:lnTo>
                      <a:pt x="343268" y="170180"/>
                    </a:lnTo>
                    <a:lnTo>
                      <a:pt x="344373" y="170180"/>
                    </a:lnTo>
                    <a:lnTo>
                      <a:pt x="343763" y="167792"/>
                    </a:lnTo>
                    <a:lnTo>
                      <a:pt x="343712" y="167474"/>
                    </a:lnTo>
                    <a:lnTo>
                      <a:pt x="343522" y="165100"/>
                    </a:lnTo>
                    <a:lnTo>
                      <a:pt x="343433" y="163830"/>
                    </a:lnTo>
                    <a:lnTo>
                      <a:pt x="345224" y="161290"/>
                    </a:lnTo>
                    <a:lnTo>
                      <a:pt x="346875" y="161290"/>
                    </a:lnTo>
                    <a:lnTo>
                      <a:pt x="347027" y="158750"/>
                    </a:lnTo>
                    <a:lnTo>
                      <a:pt x="346265" y="158750"/>
                    </a:lnTo>
                    <a:lnTo>
                      <a:pt x="345567" y="160020"/>
                    </a:lnTo>
                    <a:lnTo>
                      <a:pt x="344170" y="160020"/>
                    </a:lnTo>
                    <a:lnTo>
                      <a:pt x="343471" y="158750"/>
                    </a:lnTo>
                    <a:lnTo>
                      <a:pt x="342696" y="158750"/>
                    </a:lnTo>
                    <a:lnTo>
                      <a:pt x="342620" y="157365"/>
                    </a:lnTo>
                    <a:lnTo>
                      <a:pt x="342620" y="163830"/>
                    </a:lnTo>
                    <a:lnTo>
                      <a:pt x="340880" y="165100"/>
                    </a:lnTo>
                    <a:lnTo>
                      <a:pt x="340639" y="162560"/>
                    </a:lnTo>
                    <a:lnTo>
                      <a:pt x="340106" y="161290"/>
                    </a:lnTo>
                    <a:lnTo>
                      <a:pt x="340944" y="160020"/>
                    </a:lnTo>
                    <a:lnTo>
                      <a:pt x="342150" y="160020"/>
                    </a:lnTo>
                    <a:lnTo>
                      <a:pt x="342582" y="161290"/>
                    </a:lnTo>
                    <a:lnTo>
                      <a:pt x="342112" y="162560"/>
                    </a:lnTo>
                    <a:lnTo>
                      <a:pt x="342620" y="163830"/>
                    </a:lnTo>
                    <a:lnTo>
                      <a:pt x="342620" y="157365"/>
                    </a:lnTo>
                    <a:lnTo>
                      <a:pt x="342557" y="156210"/>
                    </a:lnTo>
                    <a:lnTo>
                      <a:pt x="343865" y="158750"/>
                    </a:lnTo>
                    <a:lnTo>
                      <a:pt x="343992" y="157480"/>
                    </a:lnTo>
                    <a:lnTo>
                      <a:pt x="344157" y="157480"/>
                    </a:lnTo>
                    <a:lnTo>
                      <a:pt x="344144" y="156210"/>
                    </a:lnTo>
                    <a:lnTo>
                      <a:pt x="343865" y="154940"/>
                    </a:lnTo>
                    <a:lnTo>
                      <a:pt x="346303" y="154940"/>
                    </a:lnTo>
                    <a:lnTo>
                      <a:pt x="346735" y="156210"/>
                    </a:lnTo>
                    <a:lnTo>
                      <a:pt x="347103" y="154940"/>
                    </a:lnTo>
                    <a:lnTo>
                      <a:pt x="346456" y="153670"/>
                    </a:lnTo>
                    <a:lnTo>
                      <a:pt x="348386" y="154940"/>
                    </a:lnTo>
                    <a:lnTo>
                      <a:pt x="348729" y="152400"/>
                    </a:lnTo>
                    <a:lnTo>
                      <a:pt x="350989" y="151130"/>
                    </a:lnTo>
                    <a:lnTo>
                      <a:pt x="351269" y="151130"/>
                    </a:lnTo>
                    <a:lnTo>
                      <a:pt x="352590" y="153670"/>
                    </a:lnTo>
                    <a:lnTo>
                      <a:pt x="351370" y="154940"/>
                    </a:lnTo>
                    <a:lnTo>
                      <a:pt x="350634" y="156210"/>
                    </a:lnTo>
                    <a:lnTo>
                      <a:pt x="348538" y="156210"/>
                    </a:lnTo>
                    <a:lnTo>
                      <a:pt x="348538" y="161290"/>
                    </a:lnTo>
                    <a:lnTo>
                      <a:pt x="348957" y="161290"/>
                    </a:lnTo>
                    <a:lnTo>
                      <a:pt x="349250" y="157480"/>
                    </a:lnTo>
                    <a:lnTo>
                      <a:pt x="351497" y="157480"/>
                    </a:lnTo>
                    <a:lnTo>
                      <a:pt x="352386" y="159842"/>
                    </a:lnTo>
                    <a:lnTo>
                      <a:pt x="352437" y="158750"/>
                    </a:lnTo>
                    <a:lnTo>
                      <a:pt x="351764" y="157480"/>
                    </a:lnTo>
                    <a:lnTo>
                      <a:pt x="351917" y="156210"/>
                    </a:lnTo>
                    <a:lnTo>
                      <a:pt x="353707" y="154940"/>
                    </a:lnTo>
                    <a:lnTo>
                      <a:pt x="354558" y="154940"/>
                    </a:lnTo>
                    <a:lnTo>
                      <a:pt x="357784" y="156210"/>
                    </a:lnTo>
                    <a:lnTo>
                      <a:pt x="360045" y="156210"/>
                    </a:lnTo>
                    <a:lnTo>
                      <a:pt x="362673" y="154940"/>
                    </a:lnTo>
                    <a:lnTo>
                      <a:pt x="363118" y="154940"/>
                    </a:lnTo>
                    <a:lnTo>
                      <a:pt x="366928" y="153670"/>
                    </a:lnTo>
                    <a:lnTo>
                      <a:pt x="369430" y="154940"/>
                    </a:lnTo>
                    <a:lnTo>
                      <a:pt x="371360" y="158750"/>
                    </a:lnTo>
                    <a:lnTo>
                      <a:pt x="371132" y="160020"/>
                    </a:lnTo>
                    <a:lnTo>
                      <a:pt x="369722" y="161290"/>
                    </a:lnTo>
                    <a:lnTo>
                      <a:pt x="369062" y="161290"/>
                    </a:lnTo>
                    <a:lnTo>
                      <a:pt x="367690" y="160020"/>
                    </a:lnTo>
                    <a:lnTo>
                      <a:pt x="366255" y="160020"/>
                    </a:lnTo>
                    <a:lnTo>
                      <a:pt x="365823" y="163830"/>
                    </a:lnTo>
                    <a:lnTo>
                      <a:pt x="363461" y="161290"/>
                    </a:lnTo>
                    <a:lnTo>
                      <a:pt x="361607" y="165100"/>
                    </a:lnTo>
                    <a:lnTo>
                      <a:pt x="361391" y="165100"/>
                    </a:lnTo>
                    <a:lnTo>
                      <a:pt x="362280" y="167474"/>
                    </a:lnTo>
                    <a:lnTo>
                      <a:pt x="362305" y="166370"/>
                    </a:lnTo>
                    <a:lnTo>
                      <a:pt x="362750" y="165061"/>
                    </a:lnTo>
                    <a:lnTo>
                      <a:pt x="363372" y="163830"/>
                    </a:lnTo>
                    <a:lnTo>
                      <a:pt x="365302" y="163830"/>
                    </a:lnTo>
                    <a:lnTo>
                      <a:pt x="366090" y="165100"/>
                    </a:lnTo>
                    <a:lnTo>
                      <a:pt x="366585" y="163830"/>
                    </a:lnTo>
                    <a:lnTo>
                      <a:pt x="366890" y="162560"/>
                    </a:lnTo>
                    <a:lnTo>
                      <a:pt x="369570" y="162560"/>
                    </a:lnTo>
                    <a:lnTo>
                      <a:pt x="370725" y="161290"/>
                    </a:lnTo>
                    <a:lnTo>
                      <a:pt x="370979" y="163830"/>
                    </a:lnTo>
                    <a:lnTo>
                      <a:pt x="370382" y="163830"/>
                    </a:lnTo>
                    <a:lnTo>
                      <a:pt x="368515" y="165100"/>
                    </a:lnTo>
                    <a:lnTo>
                      <a:pt x="367322" y="165100"/>
                    </a:lnTo>
                    <a:lnTo>
                      <a:pt x="366966" y="166370"/>
                    </a:lnTo>
                    <a:lnTo>
                      <a:pt x="369963" y="167614"/>
                    </a:lnTo>
                    <a:lnTo>
                      <a:pt x="366572" y="168910"/>
                    </a:lnTo>
                    <a:lnTo>
                      <a:pt x="365836" y="166370"/>
                    </a:lnTo>
                    <a:lnTo>
                      <a:pt x="365480" y="166370"/>
                    </a:lnTo>
                    <a:lnTo>
                      <a:pt x="365252" y="167792"/>
                    </a:lnTo>
                    <a:lnTo>
                      <a:pt x="364731" y="170180"/>
                    </a:lnTo>
                    <a:lnTo>
                      <a:pt x="362127" y="170180"/>
                    </a:lnTo>
                    <a:lnTo>
                      <a:pt x="363499" y="171450"/>
                    </a:lnTo>
                    <a:lnTo>
                      <a:pt x="365112" y="171450"/>
                    </a:lnTo>
                    <a:lnTo>
                      <a:pt x="365506" y="168910"/>
                    </a:lnTo>
                    <a:lnTo>
                      <a:pt x="367614" y="170180"/>
                    </a:lnTo>
                    <a:lnTo>
                      <a:pt x="368795" y="168910"/>
                    </a:lnTo>
                    <a:lnTo>
                      <a:pt x="369760" y="170180"/>
                    </a:lnTo>
                    <a:lnTo>
                      <a:pt x="370547" y="168910"/>
                    </a:lnTo>
                    <a:lnTo>
                      <a:pt x="371551" y="167640"/>
                    </a:lnTo>
                    <a:lnTo>
                      <a:pt x="371068" y="165100"/>
                    </a:lnTo>
                    <a:lnTo>
                      <a:pt x="371195" y="165100"/>
                    </a:lnTo>
                    <a:lnTo>
                      <a:pt x="373900" y="163830"/>
                    </a:lnTo>
                    <a:lnTo>
                      <a:pt x="374802" y="166370"/>
                    </a:lnTo>
                    <a:lnTo>
                      <a:pt x="374802" y="160286"/>
                    </a:lnTo>
                    <a:lnTo>
                      <a:pt x="373976" y="158750"/>
                    </a:lnTo>
                    <a:lnTo>
                      <a:pt x="373519" y="158229"/>
                    </a:lnTo>
                    <a:lnTo>
                      <a:pt x="373519" y="161290"/>
                    </a:lnTo>
                    <a:lnTo>
                      <a:pt x="373214" y="162560"/>
                    </a:lnTo>
                    <a:lnTo>
                      <a:pt x="372592" y="163830"/>
                    </a:lnTo>
                    <a:lnTo>
                      <a:pt x="371881" y="161290"/>
                    </a:lnTo>
                    <a:lnTo>
                      <a:pt x="373519" y="161290"/>
                    </a:lnTo>
                    <a:lnTo>
                      <a:pt x="373519" y="158229"/>
                    </a:lnTo>
                    <a:lnTo>
                      <a:pt x="370687" y="154940"/>
                    </a:lnTo>
                    <a:lnTo>
                      <a:pt x="369239" y="153670"/>
                    </a:lnTo>
                    <a:lnTo>
                      <a:pt x="367093" y="151130"/>
                    </a:lnTo>
                    <a:lnTo>
                      <a:pt x="366052" y="151130"/>
                    </a:lnTo>
                    <a:lnTo>
                      <a:pt x="363194" y="152400"/>
                    </a:lnTo>
                    <a:lnTo>
                      <a:pt x="361442" y="152400"/>
                    </a:lnTo>
                    <a:lnTo>
                      <a:pt x="357454" y="153670"/>
                    </a:lnTo>
                    <a:lnTo>
                      <a:pt x="355485" y="152400"/>
                    </a:lnTo>
                    <a:lnTo>
                      <a:pt x="352399" y="149860"/>
                    </a:lnTo>
                    <a:lnTo>
                      <a:pt x="350685" y="148590"/>
                    </a:lnTo>
                    <a:lnTo>
                      <a:pt x="348399" y="147320"/>
                    </a:lnTo>
                    <a:lnTo>
                      <a:pt x="348005" y="147320"/>
                    </a:lnTo>
                    <a:lnTo>
                      <a:pt x="348005" y="151130"/>
                    </a:lnTo>
                    <a:lnTo>
                      <a:pt x="346925" y="152400"/>
                    </a:lnTo>
                    <a:lnTo>
                      <a:pt x="346240" y="152400"/>
                    </a:lnTo>
                    <a:lnTo>
                      <a:pt x="345135" y="153670"/>
                    </a:lnTo>
                    <a:lnTo>
                      <a:pt x="344652" y="152400"/>
                    </a:lnTo>
                    <a:lnTo>
                      <a:pt x="344474" y="152400"/>
                    </a:lnTo>
                    <a:lnTo>
                      <a:pt x="345351" y="151130"/>
                    </a:lnTo>
                    <a:lnTo>
                      <a:pt x="348005" y="151130"/>
                    </a:lnTo>
                    <a:lnTo>
                      <a:pt x="348005" y="147320"/>
                    </a:lnTo>
                    <a:lnTo>
                      <a:pt x="347383" y="147320"/>
                    </a:lnTo>
                    <a:lnTo>
                      <a:pt x="345986" y="144780"/>
                    </a:lnTo>
                    <a:lnTo>
                      <a:pt x="344487" y="143510"/>
                    </a:lnTo>
                    <a:lnTo>
                      <a:pt x="342417" y="143510"/>
                    </a:lnTo>
                    <a:lnTo>
                      <a:pt x="342417" y="149860"/>
                    </a:lnTo>
                    <a:lnTo>
                      <a:pt x="342188" y="150368"/>
                    </a:lnTo>
                    <a:lnTo>
                      <a:pt x="342188" y="156210"/>
                    </a:lnTo>
                    <a:lnTo>
                      <a:pt x="341439" y="157480"/>
                    </a:lnTo>
                    <a:lnTo>
                      <a:pt x="341185" y="158750"/>
                    </a:lnTo>
                    <a:lnTo>
                      <a:pt x="339915" y="157480"/>
                    </a:lnTo>
                    <a:lnTo>
                      <a:pt x="340093" y="156210"/>
                    </a:lnTo>
                    <a:lnTo>
                      <a:pt x="341630" y="154940"/>
                    </a:lnTo>
                    <a:lnTo>
                      <a:pt x="342188" y="156210"/>
                    </a:lnTo>
                    <a:lnTo>
                      <a:pt x="342188" y="150368"/>
                    </a:lnTo>
                    <a:lnTo>
                      <a:pt x="341845" y="151130"/>
                    </a:lnTo>
                    <a:lnTo>
                      <a:pt x="340855" y="151130"/>
                    </a:lnTo>
                    <a:lnTo>
                      <a:pt x="340525" y="149860"/>
                    </a:lnTo>
                    <a:lnTo>
                      <a:pt x="340245" y="149860"/>
                    </a:lnTo>
                    <a:lnTo>
                      <a:pt x="340893" y="148590"/>
                    </a:lnTo>
                    <a:lnTo>
                      <a:pt x="341490" y="149860"/>
                    </a:lnTo>
                    <a:lnTo>
                      <a:pt x="342417" y="149860"/>
                    </a:lnTo>
                    <a:lnTo>
                      <a:pt x="342417" y="143510"/>
                    </a:lnTo>
                    <a:lnTo>
                      <a:pt x="342290" y="143510"/>
                    </a:lnTo>
                    <a:lnTo>
                      <a:pt x="342480" y="142240"/>
                    </a:lnTo>
                    <a:lnTo>
                      <a:pt x="345998" y="140970"/>
                    </a:lnTo>
                    <a:lnTo>
                      <a:pt x="346951" y="139700"/>
                    </a:lnTo>
                    <a:lnTo>
                      <a:pt x="347903" y="138430"/>
                    </a:lnTo>
                    <a:lnTo>
                      <a:pt x="351891" y="135890"/>
                    </a:lnTo>
                    <a:lnTo>
                      <a:pt x="352539" y="133350"/>
                    </a:lnTo>
                    <a:lnTo>
                      <a:pt x="354698" y="134620"/>
                    </a:lnTo>
                    <a:lnTo>
                      <a:pt x="356311" y="130810"/>
                    </a:lnTo>
                    <a:lnTo>
                      <a:pt x="359702" y="132080"/>
                    </a:lnTo>
                    <a:lnTo>
                      <a:pt x="363740" y="130810"/>
                    </a:lnTo>
                    <a:lnTo>
                      <a:pt x="364756" y="130810"/>
                    </a:lnTo>
                    <a:lnTo>
                      <a:pt x="365620" y="129540"/>
                    </a:lnTo>
                    <a:lnTo>
                      <a:pt x="369074" y="124460"/>
                    </a:lnTo>
                    <a:lnTo>
                      <a:pt x="372021" y="121920"/>
                    </a:lnTo>
                    <a:lnTo>
                      <a:pt x="373989" y="121920"/>
                    </a:lnTo>
                    <a:lnTo>
                      <a:pt x="374650" y="120650"/>
                    </a:lnTo>
                    <a:lnTo>
                      <a:pt x="375031" y="118110"/>
                    </a:lnTo>
                    <a:lnTo>
                      <a:pt x="377532" y="119380"/>
                    </a:lnTo>
                    <a:lnTo>
                      <a:pt x="377342" y="120650"/>
                    </a:lnTo>
                    <a:lnTo>
                      <a:pt x="377812" y="120650"/>
                    </a:lnTo>
                    <a:lnTo>
                      <a:pt x="380390" y="121920"/>
                    </a:lnTo>
                    <a:lnTo>
                      <a:pt x="381228" y="123151"/>
                    </a:lnTo>
                    <a:lnTo>
                      <a:pt x="386956" y="128219"/>
                    </a:lnTo>
                    <a:lnTo>
                      <a:pt x="387070" y="128371"/>
                    </a:lnTo>
                    <a:lnTo>
                      <a:pt x="389928" y="134620"/>
                    </a:lnTo>
                    <a:lnTo>
                      <a:pt x="392709" y="147154"/>
                    </a:lnTo>
                    <a:lnTo>
                      <a:pt x="392722" y="147561"/>
                    </a:lnTo>
                    <a:lnTo>
                      <a:pt x="392303" y="151130"/>
                    </a:lnTo>
                    <a:lnTo>
                      <a:pt x="392264" y="153670"/>
                    </a:lnTo>
                    <a:lnTo>
                      <a:pt x="392341" y="158889"/>
                    </a:lnTo>
                    <a:lnTo>
                      <a:pt x="391769" y="161290"/>
                    </a:lnTo>
                    <a:lnTo>
                      <a:pt x="390144" y="163830"/>
                    </a:lnTo>
                    <a:lnTo>
                      <a:pt x="389902" y="165100"/>
                    </a:lnTo>
                    <a:lnTo>
                      <a:pt x="391668" y="167614"/>
                    </a:lnTo>
                    <a:lnTo>
                      <a:pt x="393065" y="163830"/>
                    </a:lnTo>
                    <a:lnTo>
                      <a:pt x="393865" y="160020"/>
                    </a:lnTo>
                    <a:lnTo>
                      <a:pt x="393954" y="152400"/>
                    </a:lnTo>
                    <a:lnTo>
                      <a:pt x="394068" y="149860"/>
                    </a:lnTo>
                    <a:lnTo>
                      <a:pt x="394131" y="147154"/>
                    </a:lnTo>
                    <a:lnTo>
                      <a:pt x="392620" y="140970"/>
                    </a:lnTo>
                    <a:lnTo>
                      <a:pt x="392798" y="138430"/>
                    </a:lnTo>
                    <a:lnTo>
                      <a:pt x="391388" y="135890"/>
                    </a:lnTo>
                    <a:lnTo>
                      <a:pt x="391820" y="133350"/>
                    </a:lnTo>
                    <a:lnTo>
                      <a:pt x="389699" y="130810"/>
                    </a:lnTo>
                    <a:lnTo>
                      <a:pt x="388302" y="127000"/>
                    </a:lnTo>
                    <a:lnTo>
                      <a:pt x="386295" y="125730"/>
                    </a:lnTo>
                    <a:lnTo>
                      <a:pt x="384187" y="121920"/>
                    </a:lnTo>
                    <a:lnTo>
                      <a:pt x="383438" y="120650"/>
                    </a:lnTo>
                    <a:lnTo>
                      <a:pt x="382346" y="118110"/>
                    </a:lnTo>
                    <a:lnTo>
                      <a:pt x="382778" y="118110"/>
                    </a:lnTo>
                    <a:lnTo>
                      <a:pt x="384810" y="116840"/>
                    </a:lnTo>
                    <a:lnTo>
                      <a:pt x="384467" y="119380"/>
                    </a:lnTo>
                    <a:lnTo>
                      <a:pt x="386384" y="119380"/>
                    </a:lnTo>
                    <a:lnTo>
                      <a:pt x="387273" y="120650"/>
                    </a:lnTo>
                    <a:lnTo>
                      <a:pt x="385978" y="120650"/>
                    </a:lnTo>
                    <a:lnTo>
                      <a:pt x="386130" y="121920"/>
                    </a:lnTo>
                    <a:lnTo>
                      <a:pt x="387388" y="121920"/>
                    </a:lnTo>
                    <a:lnTo>
                      <a:pt x="388188" y="120650"/>
                    </a:lnTo>
                    <a:lnTo>
                      <a:pt x="387565" y="123190"/>
                    </a:lnTo>
                    <a:lnTo>
                      <a:pt x="388721" y="123190"/>
                    </a:lnTo>
                    <a:lnTo>
                      <a:pt x="389318" y="121920"/>
                    </a:lnTo>
                    <a:lnTo>
                      <a:pt x="390944" y="119380"/>
                    </a:lnTo>
                    <a:lnTo>
                      <a:pt x="391883" y="119380"/>
                    </a:lnTo>
                    <a:lnTo>
                      <a:pt x="393484" y="121920"/>
                    </a:lnTo>
                    <a:lnTo>
                      <a:pt x="393725" y="121920"/>
                    </a:lnTo>
                    <a:lnTo>
                      <a:pt x="395427" y="123151"/>
                    </a:lnTo>
                    <a:lnTo>
                      <a:pt x="394208" y="125730"/>
                    </a:lnTo>
                    <a:lnTo>
                      <a:pt x="391566" y="124460"/>
                    </a:lnTo>
                    <a:lnTo>
                      <a:pt x="390855" y="125730"/>
                    </a:lnTo>
                    <a:lnTo>
                      <a:pt x="391744" y="125730"/>
                    </a:lnTo>
                    <a:lnTo>
                      <a:pt x="393687" y="127000"/>
                    </a:lnTo>
                    <a:lnTo>
                      <a:pt x="392582" y="128270"/>
                    </a:lnTo>
                    <a:lnTo>
                      <a:pt x="394563" y="127000"/>
                    </a:lnTo>
                    <a:lnTo>
                      <a:pt x="396011" y="127000"/>
                    </a:lnTo>
                    <a:lnTo>
                      <a:pt x="396468" y="124460"/>
                    </a:lnTo>
                    <a:lnTo>
                      <a:pt x="397713" y="124460"/>
                    </a:lnTo>
                    <a:lnTo>
                      <a:pt x="397357" y="123253"/>
                    </a:lnTo>
                    <a:lnTo>
                      <a:pt x="397408" y="123075"/>
                    </a:lnTo>
                    <a:lnTo>
                      <a:pt x="398056" y="121920"/>
                    </a:lnTo>
                    <a:lnTo>
                      <a:pt x="398843" y="123190"/>
                    </a:lnTo>
                    <a:lnTo>
                      <a:pt x="400634" y="123190"/>
                    </a:lnTo>
                    <a:lnTo>
                      <a:pt x="400050" y="125730"/>
                    </a:lnTo>
                    <a:lnTo>
                      <a:pt x="397713" y="124460"/>
                    </a:lnTo>
                    <a:lnTo>
                      <a:pt x="399072" y="127000"/>
                    </a:lnTo>
                    <a:lnTo>
                      <a:pt x="395147" y="130810"/>
                    </a:lnTo>
                    <a:lnTo>
                      <a:pt x="398868" y="130810"/>
                    </a:lnTo>
                    <a:lnTo>
                      <a:pt x="398589" y="128371"/>
                    </a:lnTo>
                    <a:lnTo>
                      <a:pt x="398602" y="128219"/>
                    </a:lnTo>
                    <a:lnTo>
                      <a:pt x="399122" y="127000"/>
                    </a:lnTo>
                    <a:lnTo>
                      <a:pt x="399897" y="127000"/>
                    </a:lnTo>
                    <a:lnTo>
                      <a:pt x="401408" y="128270"/>
                    </a:lnTo>
                    <a:lnTo>
                      <a:pt x="400202" y="129540"/>
                    </a:lnTo>
                    <a:lnTo>
                      <a:pt x="399796" y="130810"/>
                    </a:lnTo>
                    <a:lnTo>
                      <a:pt x="399034" y="132080"/>
                    </a:lnTo>
                    <a:lnTo>
                      <a:pt x="398538" y="132080"/>
                    </a:lnTo>
                    <a:lnTo>
                      <a:pt x="397878" y="133350"/>
                    </a:lnTo>
                    <a:lnTo>
                      <a:pt x="400494" y="133350"/>
                    </a:lnTo>
                    <a:lnTo>
                      <a:pt x="401154" y="134620"/>
                    </a:lnTo>
                    <a:lnTo>
                      <a:pt x="399503" y="138430"/>
                    </a:lnTo>
                    <a:lnTo>
                      <a:pt x="401358" y="137160"/>
                    </a:lnTo>
                    <a:lnTo>
                      <a:pt x="404698" y="137160"/>
                    </a:lnTo>
                    <a:lnTo>
                      <a:pt x="403466" y="139738"/>
                    </a:lnTo>
                    <a:lnTo>
                      <a:pt x="401751" y="142240"/>
                    </a:lnTo>
                    <a:lnTo>
                      <a:pt x="401650" y="142481"/>
                    </a:lnTo>
                    <a:lnTo>
                      <a:pt x="401815" y="143510"/>
                    </a:lnTo>
                    <a:lnTo>
                      <a:pt x="404939" y="139700"/>
                    </a:lnTo>
                    <a:lnTo>
                      <a:pt x="406082" y="140970"/>
                    </a:lnTo>
                    <a:lnTo>
                      <a:pt x="405841" y="143510"/>
                    </a:lnTo>
                    <a:lnTo>
                      <a:pt x="402653" y="146050"/>
                    </a:lnTo>
                    <a:lnTo>
                      <a:pt x="402755" y="147320"/>
                    </a:lnTo>
                    <a:lnTo>
                      <a:pt x="403885" y="146050"/>
                    </a:lnTo>
                    <a:lnTo>
                      <a:pt x="406069" y="147320"/>
                    </a:lnTo>
                    <a:lnTo>
                      <a:pt x="406184" y="146050"/>
                    </a:lnTo>
                    <a:lnTo>
                      <a:pt x="406234" y="144780"/>
                    </a:lnTo>
                    <a:lnTo>
                      <a:pt x="406590" y="142240"/>
                    </a:lnTo>
                    <a:lnTo>
                      <a:pt x="407962" y="142240"/>
                    </a:lnTo>
                    <a:lnTo>
                      <a:pt x="408381" y="143510"/>
                    </a:lnTo>
                    <a:lnTo>
                      <a:pt x="408965" y="143510"/>
                    </a:lnTo>
                    <a:lnTo>
                      <a:pt x="409397" y="144780"/>
                    </a:lnTo>
                    <a:lnTo>
                      <a:pt x="409448" y="146050"/>
                    </a:lnTo>
                    <a:lnTo>
                      <a:pt x="408724" y="147320"/>
                    </a:lnTo>
                    <a:lnTo>
                      <a:pt x="407962" y="147320"/>
                    </a:lnTo>
                    <a:lnTo>
                      <a:pt x="407238" y="148590"/>
                    </a:lnTo>
                    <a:lnTo>
                      <a:pt x="406006" y="147320"/>
                    </a:lnTo>
                    <a:lnTo>
                      <a:pt x="406133" y="148590"/>
                    </a:lnTo>
                    <a:lnTo>
                      <a:pt x="406285" y="148590"/>
                    </a:lnTo>
                    <a:lnTo>
                      <a:pt x="403644" y="149860"/>
                    </a:lnTo>
                    <a:lnTo>
                      <a:pt x="402780" y="151130"/>
                    </a:lnTo>
                    <a:lnTo>
                      <a:pt x="402094" y="153670"/>
                    </a:lnTo>
                    <a:lnTo>
                      <a:pt x="404749" y="151130"/>
                    </a:lnTo>
                    <a:lnTo>
                      <a:pt x="405168" y="151130"/>
                    </a:lnTo>
                    <a:lnTo>
                      <a:pt x="406488" y="152400"/>
                    </a:lnTo>
                    <a:lnTo>
                      <a:pt x="407276" y="151130"/>
                    </a:lnTo>
                    <a:lnTo>
                      <a:pt x="408241" y="149860"/>
                    </a:lnTo>
                    <a:lnTo>
                      <a:pt x="409371" y="152400"/>
                    </a:lnTo>
                    <a:lnTo>
                      <a:pt x="409371" y="153670"/>
                    </a:lnTo>
                    <a:lnTo>
                      <a:pt x="406577" y="154940"/>
                    </a:lnTo>
                    <a:lnTo>
                      <a:pt x="406285" y="154940"/>
                    </a:lnTo>
                    <a:lnTo>
                      <a:pt x="405066" y="157480"/>
                    </a:lnTo>
                    <a:lnTo>
                      <a:pt x="404114" y="157480"/>
                    </a:lnTo>
                    <a:lnTo>
                      <a:pt x="402831" y="160020"/>
                    </a:lnTo>
                    <a:lnTo>
                      <a:pt x="402958" y="161290"/>
                    </a:lnTo>
                    <a:lnTo>
                      <a:pt x="407085" y="156210"/>
                    </a:lnTo>
                    <a:lnTo>
                      <a:pt x="409194" y="156210"/>
                    </a:lnTo>
                    <a:lnTo>
                      <a:pt x="409257" y="157480"/>
                    </a:lnTo>
                    <a:lnTo>
                      <a:pt x="408990" y="158750"/>
                    </a:lnTo>
                    <a:lnTo>
                      <a:pt x="407555" y="158750"/>
                    </a:lnTo>
                    <a:lnTo>
                      <a:pt x="407530" y="160020"/>
                    </a:lnTo>
                    <a:lnTo>
                      <a:pt x="407797" y="161290"/>
                    </a:lnTo>
                    <a:lnTo>
                      <a:pt x="409994" y="161290"/>
                    </a:lnTo>
                    <a:lnTo>
                      <a:pt x="409194" y="160020"/>
                    </a:lnTo>
                    <a:lnTo>
                      <a:pt x="410578" y="158750"/>
                    </a:lnTo>
                    <a:lnTo>
                      <a:pt x="410578" y="158115"/>
                    </a:lnTo>
                    <a:lnTo>
                      <a:pt x="410286" y="157480"/>
                    </a:lnTo>
                    <a:lnTo>
                      <a:pt x="409498" y="157480"/>
                    </a:lnTo>
                    <a:lnTo>
                      <a:pt x="409663" y="156210"/>
                    </a:lnTo>
                    <a:lnTo>
                      <a:pt x="410171" y="154940"/>
                    </a:lnTo>
                    <a:lnTo>
                      <a:pt x="411670" y="154940"/>
                    </a:lnTo>
                    <a:lnTo>
                      <a:pt x="411670" y="152019"/>
                    </a:lnTo>
                    <a:lnTo>
                      <a:pt x="411327" y="152400"/>
                    </a:lnTo>
                    <a:lnTo>
                      <a:pt x="409956" y="151130"/>
                    </a:lnTo>
                    <a:lnTo>
                      <a:pt x="409409" y="151130"/>
                    </a:lnTo>
                    <a:lnTo>
                      <a:pt x="409740" y="149860"/>
                    </a:lnTo>
                    <a:lnTo>
                      <a:pt x="410083" y="148590"/>
                    </a:lnTo>
                    <a:lnTo>
                      <a:pt x="411327" y="148590"/>
                    </a:lnTo>
                    <a:lnTo>
                      <a:pt x="410959" y="147320"/>
                    </a:lnTo>
                    <a:lnTo>
                      <a:pt x="409232" y="147320"/>
                    </a:lnTo>
                    <a:lnTo>
                      <a:pt x="410413" y="146050"/>
                    </a:lnTo>
                    <a:lnTo>
                      <a:pt x="412534" y="146050"/>
                    </a:lnTo>
                    <a:lnTo>
                      <a:pt x="412597" y="146431"/>
                    </a:lnTo>
                    <a:lnTo>
                      <a:pt x="412838" y="146050"/>
                    </a:lnTo>
                    <a:lnTo>
                      <a:pt x="413664" y="144780"/>
                    </a:lnTo>
                    <a:lnTo>
                      <a:pt x="412635" y="143510"/>
                    </a:lnTo>
                    <a:lnTo>
                      <a:pt x="414083" y="142240"/>
                    </a:lnTo>
                    <a:lnTo>
                      <a:pt x="414680" y="142240"/>
                    </a:lnTo>
                    <a:lnTo>
                      <a:pt x="414680" y="120650"/>
                    </a:lnTo>
                    <a:lnTo>
                      <a:pt x="414502" y="120650"/>
                    </a:lnTo>
                    <a:lnTo>
                      <a:pt x="413956" y="121920"/>
                    </a:lnTo>
                    <a:lnTo>
                      <a:pt x="413181" y="120650"/>
                    </a:lnTo>
                    <a:lnTo>
                      <a:pt x="413664" y="119291"/>
                    </a:lnTo>
                    <a:lnTo>
                      <a:pt x="414591" y="116840"/>
                    </a:lnTo>
                    <a:lnTo>
                      <a:pt x="415137" y="116840"/>
                    </a:lnTo>
                    <a:lnTo>
                      <a:pt x="415721" y="115570"/>
                    </a:lnTo>
                    <a:lnTo>
                      <a:pt x="416128" y="114300"/>
                    </a:lnTo>
                    <a:lnTo>
                      <a:pt x="417080" y="115570"/>
                    </a:lnTo>
                    <a:lnTo>
                      <a:pt x="417258" y="115570"/>
                    </a:lnTo>
                    <a:lnTo>
                      <a:pt x="417410" y="116840"/>
                    </a:lnTo>
                    <a:lnTo>
                      <a:pt x="417410" y="111760"/>
                    </a:lnTo>
                    <a:lnTo>
                      <a:pt x="414274" y="111760"/>
                    </a:lnTo>
                    <a:lnTo>
                      <a:pt x="413143" y="115570"/>
                    </a:lnTo>
                    <a:lnTo>
                      <a:pt x="412343" y="115570"/>
                    </a:lnTo>
                    <a:lnTo>
                      <a:pt x="412343" y="128371"/>
                    </a:lnTo>
                    <a:lnTo>
                      <a:pt x="412076" y="128714"/>
                    </a:lnTo>
                    <a:lnTo>
                      <a:pt x="412076" y="137160"/>
                    </a:lnTo>
                    <a:lnTo>
                      <a:pt x="411416" y="139700"/>
                    </a:lnTo>
                    <a:lnTo>
                      <a:pt x="409422" y="138430"/>
                    </a:lnTo>
                    <a:lnTo>
                      <a:pt x="409346" y="140970"/>
                    </a:lnTo>
                    <a:lnTo>
                      <a:pt x="409346" y="142240"/>
                    </a:lnTo>
                    <a:lnTo>
                      <a:pt x="408025" y="142240"/>
                    </a:lnTo>
                    <a:lnTo>
                      <a:pt x="408317" y="140970"/>
                    </a:lnTo>
                    <a:lnTo>
                      <a:pt x="409346" y="140970"/>
                    </a:lnTo>
                    <a:lnTo>
                      <a:pt x="409346" y="138430"/>
                    </a:lnTo>
                    <a:lnTo>
                      <a:pt x="409790" y="137160"/>
                    </a:lnTo>
                    <a:lnTo>
                      <a:pt x="410286" y="135890"/>
                    </a:lnTo>
                    <a:lnTo>
                      <a:pt x="412076" y="137160"/>
                    </a:lnTo>
                    <a:lnTo>
                      <a:pt x="412076" y="128714"/>
                    </a:lnTo>
                    <a:lnTo>
                      <a:pt x="412013" y="134620"/>
                    </a:lnTo>
                    <a:lnTo>
                      <a:pt x="411505" y="135890"/>
                    </a:lnTo>
                    <a:lnTo>
                      <a:pt x="411022" y="134620"/>
                    </a:lnTo>
                    <a:lnTo>
                      <a:pt x="412013" y="134620"/>
                    </a:lnTo>
                    <a:lnTo>
                      <a:pt x="412013" y="128790"/>
                    </a:lnTo>
                    <a:lnTo>
                      <a:pt x="411568" y="129336"/>
                    </a:lnTo>
                    <a:lnTo>
                      <a:pt x="411568" y="130810"/>
                    </a:lnTo>
                    <a:lnTo>
                      <a:pt x="411276" y="133350"/>
                    </a:lnTo>
                    <a:lnTo>
                      <a:pt x="410489" y="132080"/>
                    </a:lnTo>
                    <a:lnTo>
                      <a:pt x="409524" y="132080"/>
                    </a:lnTo>
                    <a:lnTo>
                      <a:pt x="409473" y="130810"/>
                    </a:lnTo>
                    <a:lnTo>
                      <a:pt x="411568" y="130810"/>
                    </a:lnTo>
                    <a:lnTo>
                      <a:pt x="411568" y="129336"/>
                    </a:lnTo>
                    <a:lnTo>
                      <a:pt x="411403" y="129540"/>
                    </a:lnTo>
                    <a:lnTo>
                      <a:pt x="411022" y="128371"/>
                    </a:lnTo>
                    <a:lnTo>
                      <a:pt x="411022" y="128219"/>
                    </a:lnTo>
                    <a:lnTo>
                      <a:pt x="411772" y="127000"/>
                    </a:lnTo>
                    <a:lnTo>
                      <a:pt x="412254" y="127927"/>
                    </a:lnTo>
                    <a:lnTo>
                      <a:pt x="412343" y="128371"/>
                    </a:lnTo>
                    <a:lnTo>
                      <a:pt x="412343" y="115570"/>
                    </a:lnTo>
                    <a:lnTo>
                      <a:pt x="411594" y="115570"/>
                    </a:lnTo>
                    <a:lnTo>
                      <a:pt x="410133" y="114300"/>
                    </a:lnTo>
                    <a:lnTo>
                      <a:pt x="409790" y="114300"/>
                    </a:lnTo>
                    <a:lnTo>
                      <a:pt x="408343" y="111328"/>
                    </a:lnTo>
                    <a:lnTo>
                      <a:pt x="408343" y="128270"/>
                    </a:lnTo>
                    <a:lnTo>
                      <a:pt x="408317" y="137160"/>
                    </a:lnTo>
                    <a:lnTo>
                      <a:pt x="408101" y="138430"/>
                    </a:lnTo>
                    <a:lnTo>
                      <a:pt x="407390" y="139700"/>
                    </a:lnTo>
                    <a:lnTo>
                      <a:pt x="406603" y="138430"/>
                    </a:lnTo>
                    <a:lnTo>
                      <a:pt x="406298" y="138430"/>
                    </a:lnTo>
                    <a:lnTo>
                      <a:pt x="407009" y="137160"/>
                    </a:lnTo>
                    <a:lnTo>
                      <a:pt x="408317" y="137160"/>
                    </a:lnTo>
                    <a:lnTo>
                      <a:pt x="408317" y="128270"/>
                    </a:lnTo>
                    <a:lnTo>
                      <a:pt x="407924" y="128270"/>
                    </a:lnTo>
                    <a:lnTo>
                      <a:pt x="407924" y="133350"/>
                    </a:lnTo>
                    <a:lnTo>
                      <a:pt x="407733" y="134620"/>
                    </a:lnTo>
                    <a:lnTo>
                      <a:pt x="406374" y="134620"/>
                    </a:lnTo>
                    <a:lnTo>
                      <a:pt x="406069" y="133350"/>
                    </a:lnTo>
                    <a:lnTo>
                      <a:pt x="407123" y="132080"/>
                    </a:lnTo>
                    <a:lnTo>
                      <a:pt x="407924" y="133350"/>
                    </a:lnTo>
                    <a:lnTo>
                      <a:pt x="407924" y="128270"/>
                    </a:lnTo>
                    <a:lnTo>
                      <a:pt x="407111" y="128270"/>
                    </a:lnTo>
                    <a:lnTo>
                      <a:pt x="407212" y="127000"/>
                    </a:lnTo>
                    <a:lnTo>
                      <a:pt x="407327" y="125730"/>
                    </a:lnTo>
                    <a:lnTo>
                      <a:pt x="408317" y="127000"/>
                    </a:lnTo>
                    <a:lnTo>
                      <a:pt x="408343" y="128270"/>
                    </a:lnTo>
                    <a:lnTo>
                      <a:pt x="408343" y="111328"/>
                    </a:lnTo>
                    <a:lnTo>
                      <a:pt x="407936" y="110490"/>
                    </a:lnTo>
                    <a:lnTo>
                      <a:pt x="406285" y="107899"/>
                    </a:lnTo>
                    <a:lnTo>
                      <a:pt x="405574" y="106362"/>
                    </a:lnTo>
                    <a:lnTo>
                      <a:pt x="405574" y="135890"/>
                    </a:lnTo>
                    <a:lnTo>
                      <a:pt x="403034" y="135890"/>
                    </a:lnTo>
                    <a:lnTo>
                      <a:pt x="403390" y="134620"/>
                    </a:lnTo>
                    <a:lnTo>
                      <a:pt x="403580" y="133350"/>
                    </a:lnTo>
                    <a:lnTo>
                      <a:pt x="405574" y="135890"/>
                    </a:lnTo>
                    <a:lnTo>
                      <a:pt x="405574" y="106362"/>
                    </a:lnTo>
                    <a:lnTo>
                      <a:pt x="405320" y="105803"/>
                    </a:lnTo>
                    <a:lnTo>
                      <a:pt x="405320" y="130810"/>
                    </a:lnTo>
                    <a:lnTo>
                      <a:pt x="403199" y="133350"/>
                    </a:lnTo>
                    <a:lnTo>
                      <a:pt x="401294" y="130810"/>
                    </a:lnTo>
                    <a:lnTo>
                      <a:pt x="402678" y="128270"/>
                    </a:lnTo>
                    <a:lnTo>
                      <a:pt x="405269" y="130810"/>
                    </a:lnTo>
                    <a:lnTo>
                      <a:pt x="405320" y="105803"/>
                    </a:lnTo>
                    <a:lnTo>
                      <a:pt x="405142" y="105410"/>
                    </a:lnTo>
                    <a:lnTo>
                      <a:pt x="405688" y="105410"/>
                    </a:lnTo>
                    <a:lnTo>
                      <a:pt x="406006" y="104140"/>
                    </a:lnTo>
                    <a:lnTo>
                      <a:pt x="410083" y="104140"/>
                    </a:lnTo>
                    <a:lnTo>
                      <a:pt x="411721" y="102870"/>
                    </a:lnTo>
                    <a:lnTo>
                      <a:pt x="413359" y="101600"/>
                    </a:lnTo>
                    <a:lnTo>
                      <a:pt x="418744" y="100330"/>
                    </a:lnTo>
                    <a:lnTo>
                      <a:pt x="420509" y="99060"/>
                    </a:lnTo>
                    <a:lnTo>
                      <a:pt x="426681" y="96494"/>
                    </a:lnTo>
                    <a:lnTo>
                      <a:pt x="430288" y="93980"/>
                    </a:lnTo>
                    <a:lnTo>
                      <a:pt x="431241" y="92710"/>
                    </a:lnTo>
                    <a:lnTo>
                      <a:pt x="425018" y="92710"/>
                    </a:lnTo>
                    <a:lnTo>
                      <a:pt x="424383" y="92710"/>
                    </a:lnTo>
                    <a:lnTo>
                      <a:pt x="419404" y="92710"/>
                    </a:lnTo>
                    <a:lnTo>
                      <a:pt x="416763" y="93980"/>
                    </a:lnTo>
                    <a:lnTo>
                      <a:pt x="416255" y="95250"/>
                    </a:lnTo>
                    <a:lnTo>
                      <a:pt x="415645" y="96520"/>
                    </a:lnTo>
                    <a:lnTo>
                      <a:pt x="417372" y="95250"/>
                    </a:lnTo>
                    <a:lnTo>
                      <a:pt x="419544" y="95250"/>
                    </a:lnTo>
                    <a:lnTo>
                      <a:pt x="420738" y="93980"/>
                    </a:lnTo>
                    <a:lnTo>
                      <a:pt x="422236" y="95250"/>
                    </a:lnTo>
                    <a:lnTo>
                      <a:pt x="420776" y="96520"/>
                    </a:lnTo>
                    <a:lnTo>
                      <a:pt x="415442" y="99060"/>
                    </a:lnTo>
                    <a:lnTo>
                      <a:pt x="412762" y="99060"/>
                    </a:lnTo>
                    <a:lnTo>
                      <a:pt x="414731" y="96520"/>
                    </a:lnTo>
                    <a:lnTo>
                      <a:pt x="410235" y="96520"/>
                    </a:lnTo>
                    <a:lnTo>
                      <a:pt x="410502" y="95250"/>
                    </a:lnTo>
                    <a:lnTo>
                      <a:pt x="410718" y="95250"/>
                    </a:lnTo>
                    <a:lnTo>
                      <a:pt x="413448" y="93980"/>
                    </a:lnTo>
                    <a:lnTo>
                      <a:pt x="415874" y="92710"/>
                    </a:lnTo>
                    <a:lnTo>
                      <a:pt x="418503" y="90170"/>
                    </a:lnTo>
                    <a:lnTo>
                      <a:pt x="416763" y="90170"/>
                    </a:lnTo>
                    <a:lnTo>
                      <a:pt x="414083" y="91440"/>
                    </a:lnTo>
                    <a:lnTo>
                      <a:pt x="412356" y="92710"/>
                    </a:lnTo>
                    <a:lnTo>
                      <a:pt x="409384" y="93751"/>
                    </a:lnTo>
                    <a:lnTo>
                      <a:pt x="409384" y="99060"/>
                    </a:lnTo>
                    <a:lnTo>
                      <a:pt x="407885" y="101600"/>
                    </a:lnTo>
                    <a:lnTo>
                      <a:pt x="406298" y="101600"/>
                    </a:lnTo>
                    <a:lnTo>
                      <a:pt x="404837" y="100330"/>
                    </a:lnTo>
                    <a:lnTo>
                      <a:pt x="406133" y="100330"/>
                    </a:lnTo>
                    <a:lnTo>
                      <a:pt x="407441" y="99060"/>
                    </a:lnTo>
                    <a:lnTo>
                      <a:pt x="409384" y="99060"/>
                    </a:lnTo>
                    <a:lnTo>
                      <a:pt x="409384" y="93751"/>
                    </a:lnTo>
                    <a:lnTo>
                      <a:pt x="408724" y="93980"/>
                    </a:lnTo>
                    <a:lnTo>
                      <a:pt x="408203" y="93980"/>
                    </a:lnTo>
                    <a:lnTo>
                      <a:pt x="408203" y="97790"/>
                    </a:lnTo>
                    <a:lnTo>
                      <a:pt x="407073" y="99060"/>
                    </a:lnTo>
                    <a:lnTo>
                      <a:pt x="404736" y="99060"/>
                    </a:lnTo>
                    <a:lnTo>
                      <a:pt x="404736" y="116840"/>
                    </a:lnTo>
                    <a:lnTo>
                      <a:pt x="404622" y="118110"/>
                    </a:lnTo>
                    <a:lnTo>
                      <a:pt x="403631" y="119380"/>
                    </a:lnTo>
                    <a:lnTo>
                      <a:pt x="402704" y="119380"/>
                    </a:lnTo>
                    <a:lnTo>
                      <a:pt x="402297" y="118110"/>
                    </a:lnTo>
                    <a:lnTo>
                      <a:pt x="401891" y="116840"/>
                    </a:lnTo>
                    <a:lnTo>
                      <a:pt x="404736" y="116840"/>
                    </a:lnTo>
                    <a:lnTo>
                      <a:pt x="404736" y="99060"/>
                    </a:lnTo>
                    <a:lnTo>
                      <a:pt x="404228" y="99060"/>
                    </a:lnTo>
                    <a:lnTo>
                      <a:pt x="402094" y="97790"/>
                    </a:lnTo>
                    <a:lnTo>
                      <a:pt x="402844" y="96520"/>
                    </a:lnTo>
                    <a:lnTo>
                      <a:pt x="403339" y="96520"/>
                    </a:lnTo>
                    <a:lnTo>
                      <a:pt x="404228" y="95250"/>
                    </a:lnTo>
                    <a:lnTo>
                      <a:pt x="402031" y="95250"/>
                    </a:lnTo>
                    <a:lnTo>
                      <a:pt x="402031" y="115570"/>
                    </a:lnTo>
                    <a:lnTo>
                      <a:pt x="400443" y="115570"/>
                    </a:lnTo>
                    <a:lnTo>
                      <a:pt x="400418" y="114300"/>
                    </a:lnTo>
                    <a:lnTo>
                      <a:pt x="401066" y="113030"/>
                    </a:lnTo>
                    <a:lnTo>
                      <a:pt x="402031" y="115570"/>
                    </a:lnTo>
                    <a:lnTo>
                      <a:pt x="402031" y="95250"/>
                    </a:lnTo>
                    <a:lnTo>
                      <a:pt x="401574" y="95605"/>
                    </a:lnTo>
                    <a:lnTo>
                      <a:pt x="401574" y="104140"/>
                    </a:lnTo>
                    <a:lnTo>
                      <a:pt x="400710" y="105410"/>
                    </a:lnTo>
                    <a:lnTo>
                      <a:pt x="400227" y="105410"/>
                    </a:lnTo>
                    <a:lnTo>
                      <a:pt x="400011" y="105460"/>
                    </a:lnTo>
                    <a:lnTo>
                      <a:pt x="400011" y="111760"/>
                    </a:lnTo>
                    <a:lnTo>
                      <a:pt x="399999" y="113030"/>
                    </a:lnTo>
                    <a:lnTo>
                      <a:pt x="398716" y="112102"/>
                    </a:lnTo>
                    <a:lnTo>
                      <a:pt x="398716" y="119380"/>
                    </a:lnTo>
                    <a:lnTo>
                      <a:pt x="398132" y="120650"/>
                    </a:lnTo>
                    <a:lnTo>
                      <a:pt x="396989" y="120650"/>
                    </a:lnTo>
                    <a:lnTo>
                      <a:pt x="396963" y="121920"/>
                    </a:lnTo>
                    <a:lnTo>
                      <a:pt x="395389" y="121920"/>
                    </a:lnTo>
                    <a:lnTo>
                      <a:pt x="395871" y="120650"/>
                    </a:lnTo>
                    <a:lnTo>
                      <a:pt x="396963" y="121920"/>
                    </a:lnTo>
                    <a:lnTo>
                      <a:pt x="396963" y="120599"/>
                    </a:lnTo>
                    <a:lnTo>
                      <a:pt x="396354" y="119380"/>
                    </a:lnTo>
                    <a:lnTo>
                      <a:pt x="397192" y="118110"/>
                    </a:lnTo>
                    <a:lnTo>
                      <a:pt x="397979" y="118110"/>
                    </a:lnTo>
                    <a:lnTo>
                      <a:pt x="398500" y="119380"/>
                    </a:lnTo>
                    <a:lnTo>
                      <a:pt x="398716" y="119380"/>
                    </a:lnTo>
                    <a:lnTo>
                      <a:pt x="398716" y="112102"/>
                    </a:lnTo>
                    <a:lnTo>
                      <a:pt x="398526" y="111963"/>
                    </a:lnTo>
                    <a:lnTo>
                      <a:pt x="398526" y="114300"/>
                    </a:lnTo>
                    <a:lnTo>
                      <a:pt x="398119" y="114300"/>
                    </a:lnTo>
                    <a:lnTo>
                      <a:pt x="397586" y="115570"/>
                    </a:lnTo>
                    <a:lnTo>
                      <a:pt x="396862" y="114300"/>
                    </a:lnTo>
                    <a:lnTo>
                      <a:pt x="396481" y="114300"/>
                    </a:lnTo>
                    <a:lnTo>
                      <a:pt x="396176" y="113030"/>
                    </a:lnTo>
                    <a:lnTo>
                      <a:pt x="397357" y="113030"/>
                    </a:lnTo>
                    <a:lnTo>
                      <a:pt x="398526" y="114300"/>
                    </a:lnTo>
                    <a:lnTo>
                      <a:pt x="398526" y="111963"/>
                    </a:lnTo>
                    <a:lnTo>
                      <a:pt x="398246" y="111760"/>
                    </a:lnTo>
                    <a:lnTo>
                      <a:pt x="398475" y="111760"/>
                    </a:lnTo>
                    <a:lnTo>
                      <a:pt x="398602" y="110490"/>
                    </a:lnTo>
                    <a:lnTo>
                      <a:pt x="399376" y="110490"/>
                    </a:lnTo>
                    <a:lnTo>
                      <a:pt x="400011" y="111760"/>
                    </a:lnTo>
                    <a:lnTo>
                      <a:pt x="400011" y="105460"/>
                    </a:lnTo>
                    <a:lnTo>
                      <a:pt x="396481" y="106184"/>
                    </a:lnTo>
                    <a:lnTo>
                      <a:pt x="396481" y="111760"/>
                    </a:lnTo>
                    <a:lnTo>
                      <a:pt x="394982" y="111760"/>
                    </a:lnTo>
                    <a:lnTo>
                      <a:pt x="394982" y="110490"/>
                    </a:lnTo>
                    <a:lnTo>
                      <a:pt x="396481" y="111760"/>
                    </a:lnTo>
                    <a:lnTo>
                      <a:pt x="396481" y="106184"/>
                    </a:lnTo>
                    <a:lnTo>
                      <a:pt x="394677" y="106553"/>
                    </a:lnTo>
                    <a:lnTo>
                      <a:pt x="394677" y="113030"/>
                    </a:lnTo>
                    <a:lnTo>
                      <a:pt x="394639" y="114300"/>
                    </a:lnTo>
                    <a:lnTo>
                      <a:pt x="394563" y="118110"/>
                    </a:lnTo>
                    <a:lnTo>
                      <a:pt x="393598" y="119380"/>
                    </a:lnTo>
                    <a:lnTo>
                      <a:pt x="393128" y="118110"/>
                    </a:lnTo>
                    <a:lnTo>
                      <a:pt x="392455" y="118110"/>
                    </a:lnTo>
                    <a:lnTo>
                      <a:pt x="390715" y="116840"/>
                    </a:lnTo>
                    <a:lnTo>
                      <a:pt x="391312" y="114604"/>
                    </a:lnTo>
                    <a:lnTo>
                      <a:pt x="391363" y="114325"/>
                    </a:lnTo>
                    <a:lnTo>
                      <a:pt x="390334" y="115062"/>
                    </a:lnTo>
                    <a:lnTo>
                      <a:pt x="390334" y="119380"/>
                    </a:lnTo>
                    <a:lnTo>
                      <a:pt x="389559" y="120650"/>
                    </a:lnTo>
                    <a:lnTo>
                      <a:pt x="388734" y="120650"/>
                    </a:lnTo>
                    <a:lnTo>
                      <a:pt x="388264" y="119380"/>
                    </a:lnTo>
                    <a:lnTo>
                      <a:pt x="388048" y="119380"/>
                    </a:lnTo>
                    <a:lnTo>
                      <a:pt x="389242" y="118110"/>
                    </a:lnTo>
                    <a:lnTo>
                      <a:pt x="389801" y="118110"/>
                    </a:lnTo>
                    <a:lnTo>
                      <a:pt x="390334" y="119380"/>
                    </a:lnTo>
                    <a:lnTo>
                      <a:pt x="390334" y="115062"/>
                    </a:lnTo>
                    <a:lnTo>
                      <a:pt x="389623" y="115570"/>
                    </a:lnTo>
                    <a:lnTo>
                      <a:pt x="389293" y="114300"/>
                    </a:lnTo>
                    <a:lnTo>
                      <a:pt x="390537" y="113030"/>
                    </a:lnTo>
                    <a:lnTo>
                      <a:pt x="391312" y="114300"/>
                    </a:lnTo>
                    <a:lnTo>
                      <a:pt x="393331" y="115570"/>
                    </a:lnTo>
                    <a:lnTo>
                      <a:pt x="392430" y="118097"/>
                    </a:lnTo>
                    <a:lnTo>
                      <a:pt x="393179" y="116840"/>
                    </a:lnTo>
                    <a:lnTo>
                      <a:pt x="393954" y="116840"/>
                    </a:lnTo>
                    <a:lnTo>
                      <a:pt x="394563" y="118110"/>
                    </a:lnTo>
                    <a:lnTo>
                      <a:pt x="394563" y="114300"/>
                    </a:lnTo>
                    <a:lnTo>
                      <a:pt x="394119" y="114300"/>
                    </a:lnTo>
                    <a:lnTo>
                      <a:pt x="393712" y="115570"/>
                    </a:lnTo>
                    <a:lnTo>
                      <a:pt x="393344" y="114300"/>
                    </a:lnTo>
                    <a:lnTo>
                      <a:pt x="392836" y="114300"/>
                    </a:lnTo>
                    <a:lnTo>
                      <a:pt x="393115" y="113030"/>
                    </a:lnTo>
                    <a:lnTo>
                      <a:pt x="394677" y="113030"/>
                    </a:lnTo>
                    <a:lnTo>
                      <a:pt x="394677" y="106553"/>
                    </a:lnTo>
                    <a:lnTo>
                      <a:pt x="394055" y="106680"/>
                    </a:lnTo>
                    <a:lnTo>
                      <a:pt x="389597" y="110109"/>
                    </a:lnTo>
                    <a:lnTo>
                      <a:pt x="389597" y="113030"/>
                    </a:lnTo>
                    <a:lnTo>
                      <a:pt x="389191" y="113030"/>
                    </a:lnTo>
                    <a:lnTo>
                      <a:pt x="389191" y="116840"/>
                    </a:lnTo>
                    <a:lnTo>
                      <a:pt x="387019" y="118110"/>
                    </a:lnTo>
                    <a:lnTo>
                      <a:pt x="386765" y="116840"/>
                    </a:lnTo>
                    <a:lnTo>
                      <a:pt x="387400" y="116840"/>
                    </a:lnTo>
                    <a:lnTo>
                      <a:pt x="387845" y="115570"/>
                    </a:lnTo>
                    <a:lnTo>
                      <a:pt x="389191" y="116840"/>
                    </a:lnTo>
                    <a:lnTo>
                      <a:pt x="389191" y="113030"/>
                    </a:lnTo>
                    <a:lnTo>
                      <a:pt x="387997" y="113030"/>
                    </a:lnTo>
                    <a:lnTo>
                      <a:pt x="388759" y="111760"/>
                    </a:lnTo>
                    <a:lnTo>
                      <a:pt x="389229" y="111760"/>
                    </a:lnTo>
                    <a:lnTo>
                      <a:pt x="389597" y="113030"/>
                    </a:lnTo>
                    <a:lnTo>
                      <a:pt x="389597" y="110109"/>
                    </a:lnTo>
                    <a:lnTo>
                      <a:pt x="389089" y="110490"/>
                    </a:lnTo>
                    <a:lnTo>
                      <a:pt x="387070" y="110921"/>
                    </a:lnTo>
                    <a:lnTo>
                      <a:pt x="387070" y="115570"/>
                    </a:lnTo>
                    <a:lnTo>
                      <a:pt x="386740" y="116840"/>
                    </a:lnTo>
                    <a:lnTo>
                      <a:pt x="386232" y="115570"/>
                    </a:lnTo>
                    <a:lnTo>
                      <a:pt x="385711" y="115570"/>
                    </a:lnTo>
                    <a:lnTo>
                      <a:pt x="386130" y="114300"/>
                    </a:lnTo>
                    <a:lnTo>
                      <a:pt x="386600" y="114300"/>
                    </a:lnTo>
                    <a:lnTo>
                      <a:pt x="386969" y="115570"/>
                    </a:lnTo>
                    <a:lnTo>
                      <a:pt x="387070" y="110921"/>
                    </a:lnTo>
                    <a:lnTo>
                      <a:pt x="382981" y="111760"/>
                    </a:lnTo>
                    <a:lnTo>
                      <a:pt x="383374" y="110490"/>
                    </a:lnTo>
                    <a:lnTo>
                      <a:pt x="387604" y="107950"/>
                    </a:lnTo>
                    <a:lnTo>
                      <a:pt x="396290" y="104140"/>
                    </a:lnTo>
                    <a:lnTo>
                      <a:pt x="397383" y="104140"/>
                    </a:lnTo>
                    <a:lnTo>
                      <a:pt x="399478" y="102870"/>
                    </a:lnTo>
                    <a:lnTo>
                      <a:pt x="400405" y="102870"/>
                    </a:lnTo>
                    <a:lnTo>
                      <a:pt x="401574" y="104140"/>
                    </a:lnTo>
                    <a:lnTo>
                      <a:pt x="401574" y="95605"/>
                    </a:lnTo>
                    <a:lnTo>
                      <a:pt x="400380" y="96520"/>
                    </a:lnTo>
                    <a:lnTo>
                      <a:pt x="399186" y="95643"/>
                    </a:lnTo>
                    <a:lnTo>
                      <a:pt x="399186" y="101600"/>
                    </a:lnTo>
                    <a:lnTo>
                      <a:pt x="398526" y="101600"/>
                    </a:lnTo>
                    <a:lnTo>
                      <a:pt x="397891" y="102870"/>
                    </a:lnTo>
                    <a:lnTo>
                      <a:pt x="393801" y="104140"/>
                    </a:lnTo>
                    <a:lnTo>
                      <a:pt x="390550" y="105410"/>
                    </a:lnTo>
                    <a:lnTo>
                      <a:pt x="387096" y="107950"/>
                    </a:lnTo>
                    <a:lnTo>
                      <a:pt x="386638" y="107950"/>
                    </a:lnTo>
                    <a:lnTo>
                      <a:pt x="382905" y="109220"/>
                    </a:lnTo>
                    <a:lnTo>
                      <a:pt x="382714" y="109321"/>
                    </a:lnTo>
                    <a:lnTo>
                      <a:pt x="382714" y="113030"/>
                    </a:lnTo>
                    <a:lnTo>
                      <a:pt x="381787" y="113030"/>
                    </a:lnTo>
                    <a:lnTo>
                      <a:pt x="380542" y="114300"/>
                    </a:lnTo>
                    <a:lnTo>
                      <a:pt x="379869" y="115570"/>
                    </a:lnTo>
                    <a:lnTo>
                      <a:pt x="378371" y="115570"/>
                    </a:lnTo>
                    <a:lnTo>
                      <a:pt x="378955" y="113030"/>
                    </a:lnTo>
                    <a:lnTo>
                      <a:pt x="379882" y="111760"/>
                    </a:lnTo>
                    <a:lnTo>
                      <a:pt x="381939" y="111760"/>
                    </a:lnTo>
                    <a:lnTo>
                      <a:pt x="382714" y="113030"/>
                    </a:lnTo>
                    <a:lnTo>
                      <a:pt x="382714" y="109321"/>
                    </a:lnTo>
                    <a:lnTo>
                      <a:pt x="380492" y="110490"/>
                    </a:lnTo>
                    <a:lnTo>
                      <a:pt x="376770" y="114300"/>
                    </a:lnTo>
                    <a:lnTo>
                      <a:pt x="376186" y="114300"/>
                    </a:lnTo>
                    <a:lnTo>
                      <a:pt x="373710" y="112090"/>
                    </a:lnTo>
                    <a:lnTo>
                      <a:pt x="373710" y="116840"/>
                    </a:lnTo>
                    <a:lnTo>
                      <a:pt x="373367" y="118097"/>
                    </a:lnTo>
                    <a:lnTo>
                      <a:pt x="372833" y="119380"/>
                    </a:lnTo>
                    <a:lnTo>
                      <a:pt x="371081" y="118110"/>
                    </a:lnTo>
                    <a:lnTo>
                      <a:pt x="370611" y="118110"/>
                    </a:lnTo>
                    <a:lnTo>
                      <a:pt x="371373" y="115570"/>
                    </a:lnTo>
                    <a:lnTo>
                      <a:pt x="372440" y="115570"/>
                    </a:lnTo>
                    <a:lnTo>
                      <a:pt x="373710" y="116840"/>
                    </a:lnTo>
                    <a:lnTo>
                      <a:pt x="373710" y="112090"/>
                    </a:lnTo>
                    <a:lnTo>
                      <a:pt x="373341" y="111760"/>
                    </a:lnTo>
                    <a:lnTo>
                      <a:pt x="371830" y="110490"/>
                    </a:lnTo>
                    <a:lnTo>
                      <a:pt x="370598" y="109448"/>
                    </a:lnTo>
                    <a:lnTo>
                      <a:pt x="370598" y="115570"/>
                    </a:lnTo>
                    <a:lnTo>
                      <a:pt x="370459" y="115570"/>
                    </a:lnTo>
                    <a:lnTo>
                      <a:pt x="370459" y="119380"/>
                    </a:lnTo>
                    <a:lnTo>
                      <a:pt x="370281" y="119380"/>
                    </a:lnTo>
                    <a:lnTo>
                      <a:pt x="369900" y="120650"/>
                    </a:lnTo>
                    <a:lnTo>
                      <a:pt x="369430" y="121920"/>
                    </a:lnTo>
                    <a:lnTo>
                      <a:pt x="368744" y="120650"/>
                    </a:lnTo>
                    <a:lnTo>
                      <a:pt x="368058" y="120650"/>
                    </a:lnTo>
                    <a:lnTo>
                      <a:pt x="368185" y="119291"/>
                    </a:lnTo>
                    <a:lnTo>
                      <a:pt x="368795" y="118110"/>
                    </a:lnTo>
                    <a:lnTo>
                      <a:pt x="369925" y="118110"/>
                    </a:lnTo>
                    <a:lnTo>
                      <a:pt x="370459" y="119380"/>
                    </a:lnTo>
                    <a:lnTo>
                      <a:pt x="370459" y="115570"/>
                    </a:lnTo>
                    <a:lnTo>
                      <a:pt x="369074" y="115570"/>
                    </a:lnTo>
                    <a:lnTo>
                      <a:pt x="368541" y="116725"/>
                    </a:lnTo>
                    <a:lnTo>
                      <a:pt x="367766" y="119380"/>
                    </a:lnTo>
                    <a:lnTo>
                      <a:pt x="367258" y="119380"/>
                    </a:lnTo>
                    <a:lnTo>
                      <a:pt x="366991" y="119202"/>
                    </a:lnTo>
                    <a:lnTo>
                      <a:pt x="366991" y="123190"/>
                    </a:lnTo>
                    <a:lnTo>
                      <a:pt x="365594" y="125730"/>
                    </a:lnTo>
                    <a:lnTo>
                      <a:pt x="364731" y="128270"/>
                    </a:lnTo>
                    <a:lnTo>
                      <a:pt x="359016" y="128270"/>
                    </a:lnTo>
                    <a:lnTo>
                      <a:pt x="356857" y="129540"/>
                    </a:lnTo>
                    <a:lnTo>
                      <a:pt x="356031" y="128270"/>
                    </a:lnTo>
                    <a:lnTo>
                      <a:pt x="354888" y="128270"/>
                    </a:lnTo>
                    <a:lnTo>
                      <a:pt x="354203" y="129540"/>
                    </a:lnTo>
                    <a:lnTo>
                      <a:pt x="353720" y="132080"/>
                    </a:lnTo>
                    <a:lnTo>
                      <a:pt x="351510" y="132080"/>
                    </a:lnTo>
                    <a:lnTo>
                      <a:pt x="351497" y="129540"/>
                    </a:lnTo>
                    <a:lnTo>
                      <a:pt x="352221" y="129540"/>
                    </a:lnTo>
                    <a:lnTo>
                      <a:pt x="354774" y="128270"/>
                    </a:lnTo>
                    <a:lnTo>
                      <a:pt x="356438" y="127000"/>
                    </a:lnTo>
                    <a:lnTo>
                      <a:pt x="360413" y="125730"/>
                    </a:lnTo>
                    <a:lnTo>
                      <a:pt x="362610" y="124460"/>
                    </a:lnTo>
                    <a:lnTo>
                      <a:pt x="365099" y="121920"/>
                    </a:lnTo>
                    <a:lnTo>
                      <a:pt x="365836" y="123190"/>
                    </a:lnTo>
                    <a:lnTo>
                      <a:pt x="366991" y="123190"/>
                    </a:lnTo>
                    <a:lnTo>
                      <a:pt x="366991" y="119202"/>
                    </a:lnTo>
                    <a:lnTo>
                      <a:pt x="365404" y="118110"/>
                    </a:lnTo>
                    <a:lnTo>
                      <a:pt x="365785" y="119380"/>
                    </a:lnTo>
                    <a:lnTo>
                      <a:pt x="363435" y="119380"/>
                    </a:lnTo>
                    <a:lnTo>
                      <a:pt x="363347" y="119151"/>
                    </a:lnTo>
                    <a:lnTo>
                      <a:pt x="363347" y="119380"/>
                    </a:lnTo>
                    <a:lnTo>
                      <a:pt x="363347" y="120650"/>
                    </a:lnTo>
                    <a:lnTo>
                      <a:pt x="362153" y="121920"/>
                    </a:lnTo>
                    <a:lnTo>
                      <a:pt x="362445" y="121920"/>
                    </a:lnTo>
                    <a:lnTo>
                      <a:pt x="362419" y="122402"/>
                    </a:lnTo>
                    <a:lnTo>
                      <a:pt x="362318" y="123253"/>
                    </a:lnTo>
                    <a:lnTo>
                      <a:pt x="360959" y="124460"/>
                    </a:lnTo>
                    <a:lnTo>
                      <a:pt x="357225" y="124460"/>
                    </a:lnTo>
                    <a:lnTo>
                      <a:pt x="351383" y="128270"/>
                    </a:lnTo>
                    <a:lnTo>
                      <a:pt x="350862" y="127000"/>
                    </a:lnTo>
                    <a:lnTo>
                      <a:pt x="350354" y="125730"/>
                    </a:lnTo>
                    <a:lnTo>
                      <a:pt x="350786" y="124460"/>
                    </a:lnTo>
                    <a:lnTo>
                      <a:pt x="354863" y="124460"/>
                    </a:lnTo>
                    <a:lnTo>
                      <a:pt x="355879" y="123190"/>
                    </a:lnTo>
                    <a:lnTo>
                      <a:pt x="357136" y="124383"/>
                    </a:lnTo>
                    <a:lnTo>
                      <a:pt x="358419" y="123151"/>
                    </a:lnTo>
                    <a:lnTo>
                      <a:pt x="359283" y="121920"/>
                    </a:lnTo>
                    <a:lnTo>
                      <a:pt x="362153" y="121920"/>
                    </a:lnTo>
                    <a:lnTo>
                      <a:pt x="361607" y="120650"/>
                    </a:lnTo>
                    <a:lnTo>
                      <a:pt x="361581" y="119380"/>
                    </a:lnTo>
                    <a:lnTo>
                      <a:pt x="363347" y="119380"/>
                    </a:lnTo>
                    <a:lnTo>
                      <a:pt x="363347" y="119151"/>
                    </a:lnTo>
                    <a:lnTo>
                      <a:pt x="362966" y="118110"/>
                    </a:lnTo>
                    <a:lnTo>
                      <a:pt x="365404" y="118110"/>
                    </a:lnTo>
                    <a:lnTo>
                      <a:pt x="365074" y="116840"/>
                    </a:lnTo>
                    <a:lnTo>
                      <a:pt x="366268" y="115570"/>
                    </a:lnTo>
                    <a:lnTo>
                      <a:pt x="367398" y="116840"/>
                    </a:lnTo>
                    <a:lnTo>
                      <a:pt x="368490" y="116840"/>
                    </a:lnTo>
                    <a:lnTo>
                      <a:pt x="367614" y="114300"/>
                    </a:lnTo>
                    <a:lnTo>
                      <a:pt x="370230" y="114300"/>
                    </a:lnTo>
                    <a:lnTo>
                      <a:pt x="370598" y="115570"/>
                    </a:lnTo>
                    <a:lnTo>
                      <a:pt x="370598" y="109448"/>
                    </a:lnTo>
                    <a:lnTo>
                      <a:pt x="370332" y="109220"/>
                    </a:lnTo>
                    <a:lnTo>
                      <a:pt x="370497" y="107950"/>
                    </a:lnTo>
                    <a:lnTo>
                      <a:pt x="372922" y="106680"/>
                    </a:lnTo>
                    <a:lnTo>
                      <a:pt x="374269" y="104140"/>
                    </a:lnTo>
                    <a:lnTo>
                      <a:pt x="376999" y="105410"/>
                    </a:lnTo>
                    <a:lnTo>
                      <a:pt x="379133" y="104140"/>
                    </a:lnTo>
                    <a:lnTo>
                      <a:pt x="381317" y="104140"/>
                    </a:lnTo>
                    <a:lnTo>
                      <a:pt x="386499" y="101587"/>
                    </a:lnTo>
                    <a:lnTo>
                      <a:pt x="389496" y="99060"/>
                    </a:lnTo>
                    <a:lnTo>
                      <a:pt x="394538" y="96520"/>
                    </a:lnTo>
                    <a:lnTo>
                      <a:pt x="394703" y="96520"/>
                    </a:lnTo>
                    <a:lnTo>
                      <a:pt x="397116" y="97790"/>
                    </a:lnTo>
                    <a:lnTo>
                      <a:pt x="396201" y="97790"/>
                    </a:lnTo>
                    <a:lnTo>
                      <a:pt x="395706" y="99060"/>
                    </a:lnTo>
                    <a:lnTo>
                      <a:pt x="391731" y="100330"/>
                    </a:lnTo>
                    <a:lnTo>
                      <a:pt x="388302" y="102870"/>
                    </a:lnTo>
                    <a:lnTo>
                      <a:pt x="382524" y="105410"/>
                    </a:lnTo>
                    <a:lnTo>
                      <a:pt x="380377" y="106680"/>
                    </a:lnTo>
                    <a:lnTo>
                      <a:pt x="378320" y="107950"/>
                    </a:lnTo>
                    <a:lnTo>
                      <a:pt x="378625" y="109220"/>
                    </a:lnTo>
                    <a:lnTo>
                      <a:pt x="379437" y="107950"/>
                    </a:lnTo>
                    <a:lnTo>
                      <a:pt x="380301" y="107950"/>
                    </a:lnTo>
                    <a:lnTo>
                      <a:pt x="385648" y="104140"/>
                    </a:lnTo>
                    <a:lnTo>
                      <a:pt x="391274" y="102870"/>
                    </a:lnTo>
                    <a:lnTo>
                      <a:pt x="397649" y="99060"/>
                    </a:lnTo>
                    <a:lnTo>
                      <a:pt x="398068" y="99060"/>
                    </a:lnTo>
                    <a:lnTo>
                      <a:pt x="399186" y="101600"/>
                    </a:lnTo>
                    <a:lnTo>
                      <a:pt x="399186" y="95643"/>
                    </a:lnTo>
                    <a:lnTo>
                      <a:pt x="398665" y="95250"/>
                    </a:lnTo>
                    <a:lnTo>
                      <a:pt x="399694" y="93980"/>
                    </a:lnTo>
                    <a:lnTo>
                      <a:pt x="398729" y="92710"/>
                    </a:lnTo>
                    <a:lnTo>
                      <a:pt x="400989" y="91440"/>
                    </a:lnTo>
                    <a:lnTo>
                      <a:pt x="403656" y="92710"/>
                    </a:lnTo>
                    <a:lnTo>
                      <a:pt x="401866" y="93980"/>
                    </a:lnTo>
                    <a:lnTo>
                      <a:pt x="405447" y="93980"/>
                    </a:lnTo>
                    <a:lnTo>
                      <a:pt x="405587" y="96520"/>
                    </a:lnTo>
                    <a:lnTo>
                      <a:pt x="408203" y="97790"/>
                    </a:lnTo>
                    <a:lnTo>
                      <a:pt x="408203" y="93980"/>
                    </a:lnTo>
                    <a:lnTo>
                      <a:pt x="407809" y="93980"/>
                    </a:lnTo>
                    <a:lnTo>
                      <a:pt x="406247" y="91440"/>
                    </a:lnTo>
                    <a:lnTo>
                      <a:pt x="405193" y="91440"/>
                    </a:lnTo>
                    <a:lnTo>
                      <a:pt x="403440" y="90170"/>
                    </a:lnTo>
                    <a:lnTo>
                      <a:pt x="400748" y="90170"/>
                    </a:lnTo>
                    <a:lnTo>
                      <a:pt x="400443" y="88900"/>
                    </a:lnTo>
                    <a:lnTo>
                      <a:pt x="402856" y="88900"/>
                    </a:lnTo>
                    <a:lnTo>
                      <a:pt x="399821" y="88226"/>
                    </a:lnTo>
                    <a:lnTo>
                      <a:pt x="399821" y="90170"/>
                    </a:lnTo>
                    <a:lnTo>
                      <a:pt x="396011" y="91440"/>
                    </a:lnTo>
                    <a:lnTo>
                      <a:pt x="394398" y="91440"/>
                    </a:lnTo>
                    <a:lnTo>
                      <a:pt x="394093" y="90538"/>
                    </a:lnTo>
                    <a:lnTo>
                      <a:pt x="394093" y="95250"/>
                    </a:lnTo>
                    <a:lnTo>
                      <a:pt x="393738" y="96520"/>
                    </a:lnTo>
                    <a:lnTo>
                      <a:pt x="389204" y="97790"/>
                    </a:lnTo>
                    <a:lnTo>
                      <a:pt x="386372" y="101600"/>
                    </a:lnTo>
                    <a:lnTo>
                      <a:pt x="380936" y="102870"/>
                    </a:lnTo>
                    <a:lnTo>
                      <a:pt x="379958" y="102870"/>
                    </a:lnTo>
                    <a:lnTo>
                      <a:pt x="378739" y="104140"/>
                    </a:lnTo>
                    <a:lnTo>
                      <a:pt x="378587" y="102870"/>
                    </a:lnTo>
                    <a:lnTo>
                      <a:pt x="378955" y="101600"/>
                    </a:lnTo>
                    <a:lnTo>
                      <a:pt x="381520" y="101587"/>
                    </a:lnTo>
                    <a:lnTo>
                      <a:pt x="382079" y="100330"/>
                    </a:lnTo>
                    <a:lnTo>
                      <a:pt x="379476" y="100330"/>
                    </a:lnTo>
                    <a:lnTo>
                      <a:pt x="377825" y="101600"/>
                    </a:lnTo>
                    <a:lnTo>
                      <a:pt x="377202" y="101600"/>
                    </a:lnTo>
                    <a:lnTo>
                      <a:pt x="377634" y="100330"/>
                    </a:lnTo>
                    <a:lnTo>
                      <a:pt x="377939" y="99060"/>
                    </a:lnTo>
                    <a:lnTo>
                      <a:pt x="381927" y="96494"/>
                    </a:lnTo>
                    <a:lnTo>
                      <a:pt x="384606" y="93980"/>
                    </a:lnTo>
                    <a:lnTo>
                      <a:pt x="388353" y="90170"/>
                    </a:lnTo>
                    <a:lnTo>
                      <a:pt x="389140" y="88900"/>
                    </a:lnTo>
                    <a:lnTo>
                      <a:pt x="390550" y="90170"/>
                    </a:lnTo>
                    <a:lnTo>
                      <a:pt x="391033" y="90170"/>
                    </a:lnTo>
                    <a:lnTo>
                      <a:pt x="391553" y="92710"/>
                    </a:lnTo>
                    <a:lnTo>
                      <a:pt x="390982" y="92710"/>
                    </a:lnTo>
                    <a:lnTo>
                      <a:pt x="387908" y="93980"/>
                    </a:lnTo>
                    <a:lnTo>
                      <a:pt x="386194" y="95250"/>
                    </a:lnTo>
                    <a:lnTo>
                      <a:pt x="384136" y="96520"/>
                    </a:lnTo>
                    <a:lnTo>
                      <a:pt x="383819" y="96520"/>
                    </a:lnTo>
                    <a:lnTo>
                      <a:pt x="383184" y="98704"/>
                    </a:lnTo>
                    <a:lnTo>
                      <a:pt x="386422" y="96520"/>
                    </a:lnTo>
                    <a:lnTo>
                      <a:pt x="389559" y="95250"/>
                    </a:lnTo>
                    <a:lnTo>
                      <a:pt x="393052" y="92710"/>
                    </a:lnTo>
                    <a:lnTo>
                      <a:pt x="393839" y="93980"/>
                    </a:lnTo>
                    <a:lnTo>
                      <a:pt x="394093" y="95250"/>
                    </a:lnTo>
                    <a:lnTo>
                      <a:pt x="394093" y="90538"/>
                    </a:lnTo>
                    <a:lnTo>
                      <a:pt x="393547" y="88900"/>
                    </a:lnTo>
                    <a:lnTo>
                      <a:pt x="397751" y="88900"/>
                    </a:lnTo>
                    <a:lnTo>
                      <a:pt x="399821" y="90170"/>
                    </a:lnTo>
                    <a:lnTo>
                      <a:pt x="399821" y="88226"/>
                    </a:lnTo>
                    <a:lnTo>
                      <a:pt x="397230" y="87630"/>
                    </a:lnTo>
                    <a:lnTo>
                      <a:pt x="397116" y="86360"/>
                    </a:lnTo>
                    <a:lnTo>
                      <a:pt x="398424" y="86360"/>
                    </a:lnTo>
                    <a:lnTo>
                      <a:pt x="402272" y="85090"/>
                    </a:lnTo>
                    <a:lnTo>
                      <a:pt x="405422" y="83820"/>
                    </a:lnTo>
                    <a:lnTo>
                      <a:pt x="409803" y="82550"/>
                    </a:lnTo>
                    <a:lnTo>
                      <a:pt x="412419" y="82550"/>
                    </a:lnTo>
                    <a:lnTo>
                      <a:pt x="408876" y="83820"/>
                    </a:lnTo>
                    <a:lnTo>
                      <a:pt x="408444" y="84823"/>
                    </a:lnTo>
                    <a:lnTo>
                      <a:pt x="408419" y="85432"/>
                    </a:lnTo>
                    <a:lnTo>
                      <a:pt x="409003" y="87630"/>
                    </a:lnTo>
                    <a:lnTo>
                      <a:pt x="410044" y="87630"/>
                    </a:lnTo>
                    <a:lnTo>
                      <a:pt x="414197" y="86360"/>
                    </a:lnTo>
                    <a:lnTo>
                      <a:pt x="417093" y="85090"/>
                    </a:lnTo>
                    <a:lnTo>
                      <a:pt x="420776" y="82550"/>
                    </a:lnTo>
                    <a:lnTo>
                      <a:pt x="421411" y="82550"/>
                    </a:lnTo>
                    <a:lnTo>
                      <a:pt x="422325" y="81280"/>
                    </a:lnTo>
                    <a:lnTo>
                      <a:pt x="422859" y="83820"/>
                    </a:lnTo>
                    <a:lnTo>
                      <a:pt x="423773" y="80010"/>
                    </a:lnTo>
                    <a:lnTo>
                      <a:pt x="424395" y="78740"/>
                    </a:lnTo>
                    <a:lnTo>
                      <a:pt x="425348" y="78740"/>
                    </a:lnTo>
                    <a:lnTo>
                      <a:pt x="425437" y="76200"/>
                    </a:lnTo>
                    <a:lnTo>
                      <a:pt x="426110" y="74930"/>
                    </a:lnTo>
                    <a:lnTo>
                      <a:pt x="428752" y="73660"/>
                    </a:lnTo>
                    <a:lnTo>
                      <a:pt x="429361" y="71120"/>
                    </a:lnTo>
                    <a:lnTo>
                      <a:pt x="430288" y="67310"/>
                    </a:lnTo>
                    <a:lnTo>
                      <a:pt x="431292" y="66040"/>
                    </a:lnTo>
                    <a:lnTo>
                      <a:pt x="432295" y="64770"/>
                    </a:lnTo>
                    <a:lnTo>
                      <a:pt x="436105" y="63500"/>
                    </a:lnTo>
                    <a:lnTo>
                      <a:pt x="437845" y="62230"/>
                    </a:lnTo>
                    <a:lnTo>
                      <a:pt x="442645" y="59690"/>
                    </a:lnTo>
                    <a:lnTo>
                      <a:pt x="445935" y="57150"/>
                    </a:lnTo>
                    <a:lnTo>
                      <a:pt x="451142" y="53340"/>
                    </a:lnTo>
                    <a:lnTo>
                      <a:pt x="453161" y="52070"/>
                    </a:lnTo>
                    <a:lnTo>
                      <a:pt x="457022" y="52070"/>
                    </a:lnTo>
                    <a:lnTo>
                      <a:pt x="457022" y="54610"/>
                    </a:lnTo>
                    <a:lnTo>
                      <a:pt x="458127" y="54610"/>
                    </a:lnTo>
                    <a:lnTo>
                      <a:pt x="459333" y="55880"/>
                    </a:lnTo>
                    <a:lnTo>
                      <a:pt x="454304" y="55880"/>
                    </a:lnTo>
                    <a:lnTo>
                      <a:pt x="454494" y="57150"/>
                    </a:lnTo>
                    <a:lnTo>
                      <a:pt x="458876" y="57150"/>
                    </a:lnTo>
                    <a:lnTo>
                      <a:pt x="461581" y="58420"/>
                    </a:lnTo>
                    <a:lnTo>
                      <a:pt x="464070" y="59690"/>
                    </a:lnTo>
                    <a:lnTo>
                      <a:pt x="463588" y="60960"/>
                    </a:lnTo>
                    <a:lnTo>
                      <a:pt x="463181" y="60960"/>
                    </a:lnTo>
                    <a:lnTo>
                      <a:pt x="460311" y="59690"/>
                    </a:lnTo>
                    <a:lnTo>
                      <a:pt x="455968" y="59690"/>
                    </a:lnTo>
                    <a:lnTo>
                      <a:pt x="467741" y="63500"/>
                    </a:lnTo>
                    <a:lnTo>
                      <a:pt x="466890" y="64770"/>
                    </a:lnTo>
                    <a:lnTo>
                      <a:pt x="464540" y="64770"/>
                    </a:lnTo>
                    <a:lnTo>
                      <a:pt x="463003" y="63500"/>
                    </a:lnTo>
                    <a:lnTo>
                      <a:pt x="458838" y="63500"/>
                    </a:lnTo>
                    <a:lnTo>
                      <a:pt x="456425" y="62230"/>
                    </a:lnTo>
                    <a:lnTo>
                      <a:pt x="451015" y="62230"/>
                    </a:lnTo>
                    <a:lnTo>
                      <a:pt x="450037" y="63500"/>
                    </a:lnTo>
                    <a:lnTo>
                      <a:pt x="447560" y="66040"/>
                    </a:lnTo>
                    <a:lnTo>
                      <a:pt x="445731" y="67310"/>
                    </a:lnTo>
                    <a:lnTo>
                      <a:pt x="443585" y="69850"/>
                    </a:lnTo>
                    <a:lnTo>
                      <a:pt x="443230" y="69850"/>
                    </a:lnTo>
                    <a:lnTo>
                      <a:pt x="443001" y="70421"/>
                    </a:lnTo>
                    <a:lnTo>
                      <a:pt x="443001" y="80010"/>
                    </a:lnTo>
                    <a:lnTo>
                      <a:pt x="441693" y="80010"/>
                    </a:lnTo>
                    <a:lnTo>
                      <a:pt x="441566" y="78740"/>
                    </a:lnTo>
                    <a:lnTo>
                      <a:pt x="442747" y="78740"/>
                    </a:lnTo>
                    <a:lnTo>
                      <a:pt x="443001" y="80010"/>
                    </a:lnTo>
                    <a:lnTo>
                      <a:pt x="443001" y="70421"/>
                    </a:lnTo>
                    <a:lnTo>
                      <a:pt x="441693" y="73660"/>
                    </a:lnTo>
                    <a:lnTo>
                      <a:pt x="440182" y="74930"/>
                    </a:lnTo>
                    <a:lnTo>
                      <a:pt x="438746" y="80010"/>
                    </a:lnTo>
                    <a:lnTo>
                      <a:pt x="436600" y="81470"/>
                    </a:lnTo>
                    <a:lnTo>
                      <a:pt x="434924" y="82550"/>
                    </a:lnTo>
                    <a:lnTo>
                      <a:pt x="432549" y="82550"/>
                    </a:lnTo>
                    <a:lnTo>
                      <a:pt x="431749" y="85090"/>
                    </a:lnTo>
                    <a:lnTo>
                      <a:pt x="432828" y="85090"/>
                    </a:lnTo>
                    <a:lnTo>
                      <a:pt x="432612" y="86360"/>
                    </a:lnTo>
                    <a:lnTo>
                      <a:pt x="432320" y="87630"/>
                    </a:lnTo>
                    <a:lnTo>
                      <a:pt x="430974" y="87630"/>
                    </a:lnTo>
                    <a:lnTo>
                      <a:pt x="430999" y="85432"/>
                    </a:lnTo>
                    <a:lnTo>
                      <a:pt x="428993" y="86360"/>
                    </a:lnTo>
                    <a:lnTo>
                      <a:pt x="426554" y="87579"/>
                    </a:lnTo>
                    <a:lnTo>
                      <a:pt x="428104" y="88836"/>
                    </a:lnTo>
                    <a:lnTo>
                      <a:pt x="427164" y="90170"/>
                    </a:lnTo>
                    <a:lnTo>
                      <a:pt x="426288" y="91440"/>
                    </a:lnTo>
                    <a:lnTo>
                      <a:pt x="432181" y="91440"/>
                    </a:lnTo>
                    <a:lnTo>
                      <a:pt x="435051" y="87630"/>
                    </a:lnTo>
                    <a:lnTo>
                      <a:pt x="436029" y="86360"/>
                    </a:lnTo>
                    <a:lnTo>
                      <a:pt x="438988" y="86360"/>
                    </a:lnTo>
                    <a:lnTo>
                      <a:pt x="444525" y="88900"/>
                    </a:lnTo>
                    <a:lnTo>
                      <a:pt x="448678" y="90170"/>
                    </a:lnTo>
                    <a:lnTo>
                      <a:pt x="456412" y="88900"/>
                    </a:lnTo>
                    <a:lnTo>
                      <a:pt x="464743" y="88900"/>
                    </a:lnTo>
                    <a:lnTo>
                      <a:pt x="466661" y="86360"/>
                    </a:lnTo>
                    <a:lnTo>
                      <a:pt x="470979" y="86360"/>
                    </a:lnTo>
                    <a:lnTo>
                      <a:pt x="472617" y="85090"/>
                    </a:lnTo>
                    <a:lnTo>
                      <a:pt x="475627" y="83820"/>
                    </a:lnTo>
                    <a:lnTo>
                      <a:pt x="476567" y="83820"/>
                    </a:lnTo>
                    <a:lnTo>
                      <a:pt x="479501" y="87630"/>
                    </a:lnTo>
                    <a:lnTo>
                      <a:pt x="482307" y="88900"/>
                    </a:lnTo>
                    <a:lnTo>
                      <a:pt x="485470" y="91440"/>
                    </a:lnTo>
                    <a:lnTo>
                      <a:pt x="495782" y="91440"/>
                    </a:lnTo>
                    <a:lnTo>
                      <a:pt x="495998" y="92710"/>
                    </a:lnTo>
                    <a:lnTo>
                      <a:pt x="496531" y="93980"/>
                    </a:lnTo>
                    <a:lnTo>
                      <a:pt x="495808" y="97790"/>
                    </a:lnTo>
                    <a:lnTo>
                      <a:pt x="496125" y="99060"/>
                    </a:lnTo>
                    <a:lnTo>
                      <a:pt x="496443" y="102870"/>
                    </a:lnTo>
                    <a:lnTo>
                      <a:pt x="496900" y="104140"/>
                    </a:lnTo>
                    <a:lnTo>
                      <a:pt x="498779" y="105410"/>
                    </a:lnTo>
                    <a:lnTo>
                      <a:pt x="499897" y="105410"/>
                    </a:lnTo>
                    <a:lnTo>
                      <a:pt x="501434" y="109220"/>
                    </a:lnTo>
                    <a:lnTo>
                      <a:pt x="502221" y="110490"/>
                    </a:lnTo>
                    <a:lnTo>
                      <a:pt x="503872" y="116840"/>
                    </a:lnTo>
                    <a:lnTo>
                      <a:pt x="505625" y="119380"/>
                    </a:lnTo>
                    <a:lnTo>
                      <a:pt x="509358" y="120650"/>
                    </a:lnTo>
                    <a:lnTo>
                      <a:pt x="510425" y="119291"/>
                    </a:lnTo>
                    <a:lnTo>
                      <a:pt x="511175" y="118110"/>
                    </a:lnTo>
                    <a:lnTo>
                      <a:pt x="514388" y="120650"/>
                    </a:lnTo>
                    <a:lnTo>
                      <a:pt x="516978" y="121920"/>
                    </a:lnTo>
                    <a:lnTo>
                      <a:pt x="518033" y="125730"/>
                    </a:lnTo>
                    <a:lnTo>
                      <a:pt x="518731" y="125730"/>
                    </a:lnTo>
                    <a:lnTo>
                      <a:pt x="519823" y="124460"/>
                    </a:lnTo>
                    <a:lnTo>
                      <a:pt x="519912" y="121627"/>
                    </a:lnTo>
                    <a:lnTo>
                      <a:pt x="519785" y="120650"/>
                    </a:lnTo>
                    <a:lnTo>
                      <a:pt x="519620" y="119380"/>
                    </a:lnTo>
                    <a:lnTo>
                      <a:pt x="518160" y="119380"/>
                    </a:lnTo>
                    <a:lnTo>
                      <a:pt x="519303" y="116840"/>
                    </a:lnTo>
                    <a:lnTo>
                      <a:pt x="520077" y="116840"/>
                    </a:lnTo>
                    <a:lnTo>
                      <a:pt x="520890" y="118110"/>
                    </a:lnTo>
                    <a:lnTo>
                      <a:pt x="526491" y="118110"/>
                    </a:lnTo>
                    <a:lnTo>
                      <a:pt x="527532" y="115570"/>
                    </a:lnTo>
                    <a:lnTo>
                      <a:pt x="527088" y="115570"/>
                    </a:lnTo>
                    <a:lnTo>
                      <a:pt x="526618" y="114300"/>
                    </a:lnTo>
                    <a:lnTo>
                      <a:pt x="527062" y="113030"/>
                    </a:lnTo>
                    <a:lnTo>
                      <a:pt x="527964" y="110490"/>
                    </a:lnTo>
                    <a:lnTo>
                      <a:pt x="532257" y="111760"/>
                    </a:lnTo>
                    <a:lnTo>
                      <a:pt x="533577" y="110490"/>
                    </a:lnTo>
                    <a:lnTo>
                      <a:pt x="533692" y="109220"/>
                    </a:lnTo>
                    <a:lnTo>
                      <a:pt x="533819" y="106680"/>
                    </a:lnTo>
                    <a:lnTo>
                      <a:pt x="537121" y="105410"/>
                    </a:lnTo>
                    <a:lnTo>
                      <a:pt x="537578" y="102870"/>
                    </a:lnTo>
                    <a:lnTo>
                      <a:pt x="537781" y="99060"/>
                    </a:lnTo>
                    <a:lnTo>
                      <a:pt x="538518" y="97790"/>
                    </a:lnTo>
                    <a:lnTo>
                      <a:pt x="541426" y="96520"/>
                    </a:lnTo>
                    <a:lnTo>
                      <a:pt x="542709" y="95250"/>
                    </a:lnTo>
                    <a:lnTo>
                      <a:pt x="544220" y="93980"/>
                    </a:lnTo>
                    <a:lnTo>
                      <a:pt x="544385" y="95250"/>
                    </a:lnTo>
                    <a:lnTo>
                      <a:pt x="545007" y="95250"/>
                    </a:lnTo>
                    <a:lnTo>
                      <a:pt x="545922" y="96520"/>
                    </a:lnTo>
                    <a:lnTo>
                      <a:pt x="558990" y="96520"/>
                    </a:lnTo>
                    <a:lnTo>
                      <a:pt x="561644" y="97790"/>
                    </a:lnTo>
                    <a:lnTo>
                      <a:pt x="563803" y="95250"/>
                    </a:lnTo>
                    <a:lnTo>
                      <a:pt x="564946" y="95250"/>
                    </a:lnTo>
                    <a:lnTo>
                      <a:pt x="565061" y="97053"/>
                    </a:lnTo>
                    <a:lnTo>
                      <a:pt x="565238" y="97790"/>
                    </a:lnTo>
                    <a:lnTo>
                      <a:pt x="563968" y="100330"/>
                    </a:lnTo>
                    <a:lnTo>
                      <a:pt x="564400" y="101587"/>
                    </a:lnTo>
                    <a:lnTo>
                      <a:pt x="565238" y="105689"/>
                    </a:lnTo>
                    <a:lnTo>
                      <a:pt x="565823" y="109220"/>
                    </a:lnTo>
                    <a:lnTo>
                      <a:pt x="566127" y="111760"/>
                    </a:lnTo>
                    <a:lnTo>
                      <a:pt x="565251" y="115455"/>
                    </a:lnTo>
                    <a:lnTo>
                      <a:pt x="565061" y="117640"/>
                    </a:lnTo>
                    <a:lnTo>
                      <a:pt x="564934" y="118325"/>
                    </a:lnTo>
                    <a:lnTo>
                      <a:pt x="564527" y="119380"/>
                    </a:lnTo>
                    <a:lnTo>
                      <a:pt x="564311" y="120650"/>
                    </a:lnTo>
                    <a:lnTo>
                      <a:pt x="567817" y="120650"/>
                    </a:lnTo>
                    <a:lnTo>
                      <a:pt x="568439" y="119380"/>
                    </a:lnTo>
                    <a:lnTo>
                      <a:pt x="569175" y="119380"/>
                    </a:lnTo>
                    <a:lnTo>
                      <a:pt x="569925" y="120650"/>
                    </a:lnTo>
                    <a:lnTo>
                      <a:pt x="570141" y="120650"/>
                    </a:lnTo>
                    <a:lnTo>
                      <a:pt x="569506" y="124460"/>
                    </a:lnTo>
                    <a:lnTo>
                      <a:pt x="570318" y="127000"/>
                    </a:lnTo>
                    <a:lnTo>
                      <a:pt x="571944" y="128270"/>
                    </a:lnTo>
                    <a:lnTo>
                      <a:pt x="574459" y="128270"/>
                    </a:lnTo>
                    <a:lnTo>
                      <a:pt x="576757" y="132080"/>
                    </a:lnTo>
                    <a:lnTo>
                      <a:pt x="577583" y="132080"/>
                    </a:lnTo>
                    <a:lnTo>
                      <a:pt x="578243" y="130810"/>
                    </a:lnTo>
                    <a:lnTo>
                      <a:pt x="579856" y="128371"/>
                    </a:lnTo>
                    <a:lnTo>
                      <a:pt x="579996" y="128219"/>
                    </a:lnTo>
                    <a:lnTo>
                      <a:pt x="581520" y="127000"/>
                    </a:lnTo>
                    <a:lnTo>
                      <a:pt x="582180" y="123075"/>
                    </a:lnTo>
                    <a:lnTo>
                      <a:pt x="582841" y="120650"/>
                    </a:lnTo>
                    <a:lnTo>
                      <a:pt x="584568" y="118110"/>
                    </a:lnTo>
                    <a:lnTo>
                      <a:pt x="588060" y="118110"/>
                    </a:lnTo>
                    <a:lnTo>
                      <a:pt x="590308" y="116840"/>
                    </a:lnTo>
                    <a:lnTo>
                      <a:pt x="593255" y="114300"/>
                    </a:lnTo>
                    <a:lnTo>
                      <a:pt x="594436" y="114300"/>
                    </a:lnTo>
                    <a:lnTo>
                      <a:pt x="595490" y="115570"/>
                    </a:lnTo>
                    <a:lnTo>
                      <a:pt x="594906" y="118097"/>
                    </a:lnTo>
                    <a:lnTo>
                      <a:pt x="594512" y="120650"/>
                    </a:lnTo>
                    <a:lnTo>
                      <a:pt x="595655" y="124460"/>
                    </a:lnTo>
                    <a:lnTo>
                      <a:pt x="595998" y="126123"/>
                    </a:lnTo>
                    <a:lnTo>
                      <a:pt x="596074" y="128219"/>
                    </a:lnTo>
                    <a:lnTo>
                      <a:pt x="595960" y="129540"/>
                    </a:lnTo>
                    <a:lnTo>
                      <a:pt x="596493" y="130810"/>
                    </a:lnTo>
                    <a:lnTo>
                      <a:pt x="599046" y="130810"/>
                    </a:lnTo>
                    <a:lnTo>
                      <a:pt x="600430" y="132080"/>
                    </a:lnTo>
                    <a:lnTo>
                      <a:pt x="602221" y="132080"/>
                    </a:lnTo>
                    <a:lnTo>
                      <a:pt x="602526" y="133350"/>
                    </a:lnTo>
                    <a:lnTo>
                      <a:pt x="603034" y="134620"/>
                    </a:lnTo>
                    <a:lnTo>
                      <a:pt x="603681" y="139738"/>
                    </a:lnTo>
                    <a:lnTo>
                      <a:pt x="604354" y="140970"/>
                    </a:lnTo>
                    <a:lnTo>
                      <a:pt x="607644" y="142240"/>
                    </a:lnTo>
                    <a:lnTo>
                      <a:pt x="608190" y="142240"/>
                    </a:lnTo>
                    <a:lnTo>
                      <a:pt x="609727" y="146050"/>
                    </a:lnTo>
                    <a:lnTo>
                      <a:pt x="615086" y="148590"/>
                    </a:lnTo>
                    <a:lnTo>
                      <a:pt x="615708" y="149860"/>
                    </a:lnTo>
                    <a:lnTo>
                      <a:pt x="616331" y="149860"/>
                    </a:lnTo>
                    <a:lnTo>
                      <a:pt x="617270" y="147320"/>
                    </a:lnTo>
                    <a:lnTo>
                      <a:pt x="617740" y="146050"/>
                    </a:lnTo>
                    <a:lnTo>
                      <a:pt x="618718" y="146050"/>
                    </a:lnTo>
                    <a:lnTo>
                      <a:pt x="620750" y="148590"/>
                    </a:lnTo>
                    <a:lnTo>
                      <a:pt x="619671" y="151079"/>
                    </a:lnTo>
                    <a:lnTo>
                      <a:pt x="619671" y="163830"/>
                    </a:lnTo>
                    <a:lnTo>
                      <a:pt x="619264" y="165100"/>
                    </a:lnTo>
                    <a:lnTo>
                      <a:pt x="617258" y="166370"/>
                    </a:lnTo>
                    <a:lnTo>
                      <a:pt x="616026" y="166370"/>
                    </a:lnTo>
                    <a:lnTo>
                      <a:pt x="614438" y="165100"/>
                    </a:lnTo>
                    <a:lnTo>
                      <a:pt x="615188" y="163830"/>
                    </a:lnTo>
                    <a:lnTo>
                      <a:pt x="615721" y="162560"/>
                    </a:lnTo>
                    <a:lnTo>
                      <a:pt x="613879" y="162560"/>
                    </a:lnTo>
                    <a:lnTo>
                      <a:pt x="614019" y="160020"/>
                    </a:lnTo>
                    <a:lnTo>
                      <a:pt x="616940" y="160020"/>
                    </a:lnTo>
                    <a:lnTo>
                      <a:pt x="617118" y="161290"/>
                    </a:lnTo>
                    <a:lnTo>
                      <a:pt x="616699" y="162560"/>
                    </a:lnTo>
                    <a:lnTo>
                      <a:pt x="617956" y="162560"/>
                    </a:lnTo>
                    <a:lnTo>
                      <a:pt x="618667" y="161290"/>
                    </a:lnTo>
                    <a:lnTo>
                      <a:pt x="619671" y="163830"/>
                    </a:lnTo>
                    <a:lnTo>
                      <a:pt x="619671" y="151079"/>
                    </a:lnTo>
                    <a:lnTo>
                      <a:pt x="618578" y="152400"/>
                    </a:lnTo>
                    <a:lnTo>
                      <a:pt x="614946" y="157480"/>
                    </a:lnTo>
                    <a:lnTo>
                      <a:pt x="613867" y="158534"/>
                    </a:lnTo>
                    <a:lnTo>
                      <a:pt x="613867" y="163830"/>
                    </a:lnTo>
                    <a:lnTo>
                      <a:pt x="613575" y="165100"/>
                    </a:lnTo>
                    <a:lnTo>
                      <a:pt x="612686" y="166370"/>
                    </a:lnTo>
                    <a:lnTo>
                      <a:pt x="610946" y="167640"/>
                    </a:lnTo>
                    <a:lnTo>
                      <a:pt x="611022" y="163830"/>
                    </a:lnTo>
                    <a:lnTo>
                      <a:pt x="613867" y="163830"/>
                    </a:lnTo>
                    <a:lnTo>
                      <a:pt x="613867" y="158534"/>
                    </a:lnTo>
                    <a:lnTo>
                      <a:pt x="612330" y="160020"/>
                    </a:lnTo>
                    <a:lnTo>
                      <a:pt x="608634" y="166370"/>
                    </a:lnTo>
                    <a:lnTo>
                      <a:pt x="607758" y="168910"/>
                    </a:lnTo>
                    <a:lnTo>
                      <a:pt x="607783" y="172720"/>
                    </a:lnTo>
                    <a:lnTo>
                      <a:pt x="607428" y="173990"/>
                    </a:lnTo>
                    <a:lnTo>
                      <a:pt x="607707" y="177800"/>
                    </a:lnTo>
                    <a:lnTo>
                      <a:pt x="607987" y="179070"/>
                    </a:lnTo>
                    <a:lnTo>
                      <a:pt x="609523" y="182880"/>
                    </a:lnTo>
                    <a:lnTo>
                      <a:pt x="610285" y="185420"/>
                    </a:lnTo>
                    <a:lnTo>
                      <a:pt x="608863" y="187960"/>
                    </a:lnTo>
                    <a:lnTo>
                      <a:pt x="608279" y="190500"/>
                    </a:lnTo>
                    <a:lnTo>
                      <a:pt x="607466" y="191770"/>
                    </a:lnTo>
                    <a:lnTo>
                      <a:pt x="607555" y="198145"/>
                    </a:lnTo>
                    <a:lnTo>
                      <a:pt x="608939" y="200660"/>
                    </a:lnTo>
                    <a:lnTo>
                      <a:pt x="612178" y="204470"/>
                    </a:lnTo>
                    <a:lnTo>
                      <a:pt x="613016" y="205740"/>
                    </a:lnTo>
                    <a:lnTo>
                      <a:pt x="617296" y="208280"/>
                    </a:lnTo>
                    <a:lnTo>
                      <a:pt x="620890" y="209550"/>
                    </a:lnTo>
                    <a:lnTo>
                      <a:pt x="626808" y="209550"/>
                    </a:lnTo>
                    <a:lnTo>
                      <a:pt x="628180" y="210820"/>
                    </a:lnTo>
                    <a:lnTo>
                      <a:pt x="631571" y="215900"/>
                    </a:lnTo>
                    <a:lnTo>
                      <a:pt x="630923" y="219710"/>
                    </a:lnTo>
                    <a:lnTo>
                      <a:pt x="630199" y="224790"/>
                    </a:lnTo>
                    <a:lnTo>
                      <a:pt x="630453" y="226060"/>
                    </a:lnTo>
                    <a:lnTo>
                      <a:pt x="636320" y="226060"/>
                    </a:lnTo>
                    <a:lnTo>
                      <a:pt x="637286" y="224790"/>
                    </a:lnTo>
                    <a:lnTo>
                      <a:pt x="638263" y="223520"/>
                    </a:lnTo>
                    <a:lnTo>
                      <a:pt x="638860" y="223520"/>
                    </a:lnTo>
                    <a:lnTo>
                      <a:pt x="640511" y="217170"/>
                    </a:lnTo>
                    <a:lnTo>
                      <a:pt x="638898" y="212090"/>
                    </a:lnTo>
                    <a:lnTo>
                      <a:pt x="638111" y="211302"/>
                    </a:lnTo>
                    <a:lnTo>
                      <a:pt x="638111" y="218452"/>
                    </a:lnTo>
                    <a:lnTo>
                      <a:pt x="637755" y="220980"/>
                    </a:lnTo>
                    <a:lnTo>
                      <a:pt x="637286" y="223520"/>
                    </a:lnTo>
                    <a:lnTo>
                      <a:pt x="635571" y="223520"/>
                    </a:lnTo>
                    <a:lnTo>
                      <a:pt x="634123" y="224790"/>
                    </a:lnTo>
                    <a:lnTo>
                      <a:pt x="632345" y="223520"/>
                    </a:lnTo>
                    <a:lnTo>
                      <a:pt x="632358" y="217170"/>
                    </a:lnTo>
                    <a:lnTo>
                      <a:pt x="632587" y="217170"/>
                    </a:lnTo>
                    <a:lnTo>
                      <a:pt x="631444" y="214630"/>
                    </a:lnTo>
                    <a:lnTo>
                      <a:pt x="630770" y="212090"/>
                    </a:lnTo>
                    <a:lnTo>
                      <a:pt x="627773" y="209550"/>
                    </a:lnTo>
                    <a:lnTo>
                      <a:pt x="626567" y="208280"/>
                    </a:lnTo>
                    <a:lnTo>
                      <a:pt x="624217" y="208280"/>
                    </a:lnTo>
                    <a:lnTo>
                      <a:pt x="623697" y="207010"/>
                    </a:lnTo>
                    <a:lnTo>
                      <a:pt x="622985" y="207010"/>
                    </a:lnTo>
                    <a:lnTo>
                      <a:pt x="624928" y="203200"/>
                    </a:lnTo>
                    <a:lnTo>
                      <a:pt x="628129" y="203200"/>
                    </a:lnTo>
                    <a:lnTo>
                      <a:pt x="626783" y="205740"/>
                    </a:lnTo>
                    <a:lnTo>
                      <a:pt x="627989" y="207010"/>
                    </a:lnTo>
                    <a:lnTo>
                      <a:pt x="628497" y="205740"/>
                    </a:lnTo>
                    <a:lnTo>
                      <a:pt x="630796" y="205740"/>
                    </a:lnTo>
                    <a:lnTo>
                      <a:pt x="634949" y="209550"/>
                    </a:lnTo>
                    <a:lnTo>
                      <a:pt x="637819" y="212090"/>
                    </a:lnTo>
                    <a:lnTo>
                      <a:pt x="638111" y="218452"/>
                    </a:lnTo>
                    <a:lnTo>
                      <a:pt x="638111" y="211302"/>
                    </a:lnTo>
                    <a:lnTo>
                      <a:pt x="633882" y="207010"/>
                    </a:lnTo>
                    <a:lnTo>
                      <a:pt x="632701" y="205740"/>
                    </a:lnTo>
                    <a:lnTo>
                      <a:pt x="628942" y="203200"/>
                    </a:lnTo>
                    <a:lnTo>
                      <a:pt x="627075" y="201930"/>
                    </a:lnTo>
                    <a:lnTo>
                      <a:pt x="624928" y="200660"/>
                    </a:lnTo>
                    <a:lnTo>
                      <a:pt x="624547" y="200444"/>
                    </a:lnTo>
                    <a:lnTo>
                      <a:pt x="624547" y="201930"/>
                    </a:lnTo>
                    <a:lnTo>
                      <a:pt x="623633" y="204470"/>
                    </a:lnTo>
                    <a:lnTo>
                      <a:pt x="622985" y="205740"/>
                    </a:lnTo>
                    <a:lnTo>
                      <a:pt x="622249" y="207010"/>
                    </a:lnTo>
                    <a:lnTo>
                      <a:pt x="619163" y="205740"/>
                    </a:lnTo>
                    <a:lnTo>
                      <a:pt x="621919" y="205740"/>
                    </a:lnTo>
                    <a:lnTo>
                      <a:pt x="621512" y="201930"/>
                    </a:lnTo>
                    <a:lnTo>
                      <a:pt x="623303" y="200660"/>
                    </a:lnTo>
                    <a:lnTo>
                      <a:pt x="624154" y="201930"/>
                    </a:lnTo>
                    <a:lnTo>
                      <a:pt x="624547" y="201930"/>
                    </a:lnTo>
                    <a:lnTo>
                      <a:pt x="624547" y="200444"/>
                    </a:lnTo>
                    <a:lnTo>
                      <a:pt x="622795" y="199390"/>
                    </a:lnTo>
                    <a:lnTo>
                      <a:pt x="621766" y="196964"/>
                    </a:lnTo>
                    <a:lnTo>
                      <a:pt x="621766" y="199390"/>
                    </a:lnTo>
                    <a:lnTo>
                      <a:pt x="620356" y="201930"/>
                    </a:lnTo>
                    <a:lnTo>
                      <a:pt x="619442" y="203225"/>
                    </a:lnTo>
                    <a:lnTo>
                      <a:pt x="618375" y="205740"/>
                    </a:lnTo>
                    <a:lnTo>
                      <a:pt x="616712" y="205740"/>
                    </a:lnTo>
                    <a:lnTo>
                      <a:pt x="615467" y="204470"/>
                    </a:lnTo>
                    <a:lnTo>
                      <a:pt x="613956" y="203225"/>
                    </a:lnTo>
                    <a:lnTo>
                      <a:pt x="613930" y="199390"/>
                    </a:lnTo>
                    <a:lnTo>
                      <a:pt x="616775" y="199390"/>
                    </a:lnTo>
                    <a:lnTo>
                      <a:pt x="617588" y="198120"/>
                    </a:lnTo>
                    <a:lnTo>
                      <a:pt x="618985" y="195580"/>
                    </a:lnTo>
                    <a:lnTo>
                      <a:pt x="619137" y="198120"/>
                    </a:lnTo>
                    <a:lnTo>
                      <a:pt x="617588" y="198120"/>
                    </a:lnTo>
                    <a:lnTo>
                      <a:pt x="617258" y="200660"/>
                    </a:lnTo>
                    <a:lnTo>
                      <a:pt x="618172" y="200660"/>
                    </a:lnTo>
                    <a:lnTo>
                      <a:pt x="618604" y="201701"/>
                    </a:lnTo>
                    <a:lnTo>
                      <a:pt x="620877" y="199390"/>
                    </a:lnTo>
                    <a:lnTo>
                      <a:pt x="621766" y="199390"/>
                    </a:lnTo>
                    <a:lnTo>
                      <a:pt x="621766" y="196964"/>
                    </a:lnTo>
                    <a:lnTo>
                      <a:pt x="620102" y="193040"/>
                    </a:lnTo>
                    <a:lnTo>
                      <a:pt x="619899" y="191770"/>
                    </a:lnTo>
                    <a:lnTo>
                      <a:pt x="624624" y="191770"/>
                    </a:lnTo>
                    <a:lnTo>
                      <a:pt x="625944" y="193040"/>
                    </a:lnTo>
                    <a:lnTo>
                      <a:pt x="629424" y="193040"/>
                    </a:lnTo>
                    <a:lnTo>
                      <a:pt x="631761" y="191770"/>
                    </a:lnTo>
                    <a:lnTo>
                      <a:pt x="632853" y="190500"/>
                    </a:lnTo>
                    <a:lnTo>
                      <a:pt x="635063" y="187960"/>
                    </a:lnTo>
                    <a:lnTo>
                      <a:pt x="637463" y="185420"/>
                    </a:lnTo>
                    <a:lnTo>
                      <a:pt x="636536" y="181610"/>
                    </a:lnTo>
                    <a:lnTo>
                      <a:pt x="636625" y="180340"/>
                    </a:lnTo>
                    <a:lnTo>
                      <a:pt x="635762" y="178955"/>
                    </a:lnTo>
                    <a:lnTo>
                      <a:pt x="635762" y="185420"/>
                    </a:lnTo>
                    <a:lnTo>
                      <a:pt x="633145" y="187960"/>
                    </a:lnTo>
                    <a:lnTo>
                      <a:pt x="632650" y="187960"/>
                    </a:lnTo>
                    <a:lnTo>
                      <a:pt x="631228" y="189255"/>
                    </a:lnTo>
                    <a:lnTo>
                      <a:pt x="630402" y="190500"/>
                    </a:lnTo>
                    <a:lnTo>
                      <a:pt x="621385" y="190500"/>
                    </a:lnTo>
                    <a:lnTo>
                      <a:pt x="617410" y="187960"/>
                    </a:lnTo>
                    <a:lnTo>
                      <a:pt x="617156" y="186690"/>
                    </a:lnTo>
                    <a:lnTo>
                      <a:pt x="617308" y="186690"/>
                    </a:lnTo>
                    <a:lnTo>
                      <a:pt x="617791" y="185420"/>
                    </a:lnTo>
                    <a:lnTo>
                      <a:pt x="618451" y="185420"/>
                    </a:lnTo>
                    <a:lnTo>
                      <a:pt x="615861" y="184277"/>
                    </a:lnTo>
                    <a:lnTo>
                      <a:pt x="615861" y="194310"/>
                    </a:lnTo>
                    <a:lnTo>
                      <a:pt x="615340" y="195580"/>
                    </a:lnTo>
                    <a:lnTo>
                      <a:pt x="613981" y="195580"/>
                    </a:lnTo>
                    <a:lnTo>
                      <a:pt x="613791" y="194310"/>
                    </a:lnTo>
                    <a:lnTo>
                      <a:pt x="615073" y="194310"/>
                    </a:lnTo>
                    <a:lnTo>
                      <a:pt x="615645" y="193040"/>
                    </a:lnTo>
                    <a:lnTo>
                      <a:pt x="615861" y="194310"/>
                    </a:lnTo>
                    <a:lnTo>
                      <a:pt x="615861" y="184277"/>
                    </a:lnTo>
                    <a:lnTo>
                      <a:pt x="615581" y="184150"/>
                    </a:lnTo>
                    <a:lnTo>
                      <a:pt x="615416" y="186690"/>
                    </a:lnTo>
                    <a:lnTo>
                      <a:pt x="611339" y="184150"/>
                    </a:lnTo>
                    <a:lnTo>
                      <a:pt x="607987" y="177800"/>
                    </a:lnTo>
                    <a:lnTo>
                      <a:pt x="609638" y="170180"/>
                    </a:lnTo>
                    <a:lnTo>
                      <a:pt x="610641" y="168910"/>
                    </a:lnTo>
                    <a:lnTo>
                      <a:pt x="611809" y="168910"/>
                    </a:lnTo>
                    <a:lnTo>
                      <a:pt x="614210" y="167640"/>
                    </a:lnTo>
                    <a:lnTo>
                      <a:pt x="616648" y="167640"/>
                    </a:lnTo>
                    <a:lnTo>
                      <a:pt x="617004" y="170180"/>
                    </a:lnTo>
                    <a:lnTo>
                      <a:pt x="614680" y="170180"/>
                    </a:lnTo>
                    <a:lnTo>
                      <a:pt x="614845" y="168910"/>
                    </a:lnTo>
                    <a:lnTo>
                      <a:pt x="611428" y="172720"/>
                    </a:lnTo>
                    <a:lnTo>
                      <a:pt x="611682" y="172720"/>
                    </a:lnTo>
                    <a:lnTo>
                      <a:pt x="615251" y="171450"/>
                    </a:lnTo>
                    <a:lnTo>
                      <a:pt x="614565" y="172720"/>
                    </a:lnTo>
                    <a:lnTo>
                      <a:pt x="614222" y="173990"/>
                    </a:lnTo>
                    <a:lnTo>
                      <a:pt x="612394" y="175260"/>
                    </a:lnTo>
                    <a:lnTo>
                      <a:pt x="613359" y="176530"/>
                    </a:lnTo>
                    <a:lnTo>
                      <a:pt x="613397" y="177800"/>
                    </a:lnTo>
                    <a:lnTo>
                      <a:pt x="612241" y="180340"/>
                    </a:lnTo>
                    <a:lnTo>
                      <a:pt x="613956" y="181610"/>
                    </a:lnTo>
                    <a:lnTo>
                      <a:pt x="614857" y="184150"/>
                    </a:lnTo>
                    <a:lnTo>
                      <a:pt x="615581" y="184150"/>
                    </a:lnTo>
                    <a:lnTo>
                      <a:pt x="616127" y="184150"/>
                    </a:lnTo>
                    <a:lnTo>
                      <a:pt x="617245" y="182880"/>
                    </a:lnTo>
                    <a:lnTo>
                      <a:pt x="617931" y="182880"/>
                    </a:lnTo>
                    <a:lnTo>
                      <a:pt x="618451" y="185420"/>
                    </a:lnTo>
                    <a:lnTo>
                      <a:pt x="618947" y="185420"/>
                    </a:lnTo>
                    <a:lnTo>
                      <a:pt x="618667" y="182880"/>
                    </a:lnTo>
                    <a:lnTo>
                      <a:pt x="619658" y="182880"/>
                    </a:lnTo>
                    <a:lnTo>
                      <a:pt x="620026" y="181610"/>
                    </a:lnTo>
                    <a:lnTo>
                      <a:pt x="616661" y="181610"/>
                    </a:lnTo>
                    <a:lnTo>
                      <a:pt x="617601" y="179070"/>
                    </a:lnTo>
                    <a:lnTo>
                      <a:pt x="615264" y="181610"/>
                    </a:lnTo>
                    <a:lnTo>
                      <a:pt x="614159" y="179070"/>
                    </a:lnTo>
                    <a:lnTo>
                      <a:pt x="617245" y="177800"/>
                    </a:lnTo>
                    <a:lnTo>
                      <a:pt x="618617" y="177800"/>
                    </a:lnTo>
                    <a:lnTo>
                      <a:pt x="616089" y="176530"/>
                    </a:lnTo>
                    <a:lnTo>
                      <a:pt x="616445" y="173990"/>
                    </a:lnTo>
                    <a:lnTo>
                      <a:pt x="617689" y="173990"/>
                    </a:lnTo>
                    <a:lnTo>
                      <a:pt x="616331" y="172720"/>
                    </a:lnTo>
                    <a:lnTo>
                      <a:pt x="616788" y="172720"/>
                    </a:lnTo>
                    <a:lnTo>
                      <a:pt x="617131" y="171450"/>
                    </a:lnTo>
                    <a:lnTo>
                      <a:pt x="617994" y="170180"/>
                    </a:lnTo>
                    <a:lnTo>
                      <a:pt x="619264" y="170180"/>
                    </a:lnTo>
                    <a:lnTo>
                      <a:pt x="619302" y="171450"/>
                    </a:lnTo>
                    <a:lnTo>
                      <a:pt x="619582" y="172720"/>
                    </a:lnTo>
                    <a:lnTo>
                      <a:pt x="618655" y="173990"/>
                    </a:lnTo>
                    <a:lnTo>
                      <a:pt x="618286" y="173990"/>
                    </a:lnTo>
                    <a:lnTo>
                      <a:pt x="619061" y="177800"/>
                    </a:lnTo>
                    <a:lnTo>
                      <a:pt x="619683" y="179070"/>
                    </a:lnTo>
                    <a:lnTo>
                      <a:pt x="620737" y="180340"/>
                    </a:lnTo>
                    <a:lnTo>
                      <a:pt x="620229" y="181610"/>
                    </a:lnTo>
                    <a:lnTo>
                      <a:pt x="622630" y="181610"/>
                    </a:lnTo>
                    <a:lnTo>
                      <a:pt x="622490" y="184150"/>
                    </a:lnTo>
                    <a:lnTo>
                      <a:pt x="626402" y="184150"/>
                    </a:lnTo>
                    <a:lnTo>
                      <a:pt x="627214" y="185420"/>
                    </a:lnTo>
                    <a:lnTo>
                      <a:pt x="628294" y="185420"/>
                    </a:lnTo>
                    <a:lnTo>
                      <a:pt x="628294" y="182880"/>
                    </a:lnTo>
                    <a:lnTo>
                      <a:pt x="629678" y="182880"/>
                    </a:lnTo>
                    <a:lnTo>
                      <a:pt x="629145" y="181610"/>
                    </a:lnTo>
                    <a:lnTo>
                      <a:pt x="629539" y="180340"/>
                    </a:lnTo>
                    <a:lnTo>
                      <a:pt x="627634" y="180340"/>
                    </a:lnTo>
                    <a:lnTo>
                      <a:pt x="626414" y="179070"/>
                    </a:lnTo>
                    <a:lnTo>
                      <a:pt x="624992" y="179070"/>
                    </a:lnTo>
                    <a:lnTo>
                      <a:pt x="624992" y="181610"/>
                    </a:lnTo>
                    <a:lnTo>
                      <a:pt x="624408" y="181610"/>
                    </a:lnTo>
                    <a:lnTo>
                      <a:pt x="624598" y="180340"/>
                    </a:lnTo>
                    <a:lnTo>
                      <a:pt x="624840" y="180340"/>
                    </a:lnTo>
                    <a:lnTo>
                      <a:pt x="624992" y="181610"/>
                    </a:lnTo>
                    <a:lnTo>
                      <a:pt x="624992" y="179070"/>
                    </a:lnTo>
                    <a:lnTo>
                      <a:pt x="624840" y="177800"/>
                    </a:lnTo>
                    <a:lnTo>
                      <a:pt x="625983" y="177800"/>
                    </a:lnTo>
                    <a:lnTo>
                      <a:pt x="626465" y="179070"/>
                    </a:lnTo>
                    <a:lnTo>
                      <a:pt x="629132" y="179070"/>
                    </a:lnTo>
                    <a:lnTo>
                      <a:pt x="628307" y="176530"/>
                    </a:lnTo>
                    <a:lnTo>
                      <a:pt x="629462" y="176530"/>
                    </a:lnTo>
                    <a:lnTo>
                      <a:pt x="630796" y="175260"/>
                    </a:lnTo>
                    <a:lnTo>
                      <a:pt x="631177" y="177800"/>
                    </a:lnTo>
                    <a:lnTo>
                      <a:pt x="633526" y="177800"/>
                    </a:lnTo>
                    <a:lnTo>
                      <a:pt x="633691" y="180340"/>
                    </a:lnTo>
                    <a:lnTo>
                      <a:pt x="635038" y="180340"/>
                    </a:lnTo>
                    <a:lnTo>
                      <a:pt x="635088" y="183121"/>
                    </a:lnTo>
                    <a:lnTo>
                      <a:pt x="635762" y="185420"/>
                    </a:lnTo>
                    <a:lnTo>
                      <a:pt x="635762" y="178955"/>
                    </a:lnTo>
                    <a:lnTo>
                      <a:pt x="633463" y="175260"/>
                    </a:lnTo>
                    <a:lnTo>
                      <a:pt x="630580" y="172720"/>
                    </a:lnTo>
                    <a:lnTo>
                      <a:pt x="628688" y="172250"/>
                    </a:lnTo>
                    <a:lnTo>
                      <a:pt x="628688" y="173990"/>
                    </a:lnTo>
                    <a:lnTo>
                      <a:pt x="628230" y="176530"/>
                    </a:lnTo>
                    <a:lnTo>
                      <a:pt x="626618" y="176530"/>
                    </a:lnTo>
                    <a:lnTo>
                      <a:pt x="626719" y="175260"/>
                    </a:lnTo>
                    <a:lnTo>
                      <a:pt x="628154" y="175260"/>
                    </a:lnTo>
                    <a:lnTo>
                      <a:pt x="627748" y="173990"/>
                    </a:lnTo>
                    <a:lnTo>
                      <a:pt x="626694" y="175260"/>
                    </a:lnTo>
                    <a:lnTo>
                      <a:pt x="625271" y="175260"/>
                    </a:lnTo>
                    <a:lnTo>
                      <a:pt x="624713" y="176530"/>
                    </a:lnTo>
                    <a:lnTo>
                      <a:pt x="624725" y="175260"/>
                    </a:lnTo>
                    <a:lnTo>
                      <a:pt x="624738" y="173990"/>
                    </a:lnTo>
                    <a:lnTo>
                      <a:pt x="625741" y="172720"/>
                    </a:lnTo>
                    <a:lnTo>
                      <a:pt x="627113" y="172720"/>
                    </a:lnTo>
                    <a:lnTo>
                      <a:pt x="627405" y="173990"/>
                    </a:lnTo>
                    <a:lnTo>
                      <a:pt x="627748" y="173990"/>
                    </a:lnTo>
                    <a:lnTo>
                      <a:pt x="628688" y="173990"/>
                    </a:lnTo>
                    <a:lnTo>
                      <a:pt x="628688" y="172250"/>
                    </a:lnTo>
                    <a:lnTo>
                      <a:pt x="625551" y="171450"/>
                    </a:lnTo>
                    <a:lnTo>
                      <a:pt x="625233" y="170180"/>
                    </a:lnTo>
                    <a:lnTo>
                      <a:pt x="624763" y="170180"/>
                    </a:lnTo>
                    <a:lnTo>
                      <a:pt x="624763" y="172720"/>
                    </a:lnTo>
                    <a:lnTo>
                      <a:pt x="624446" y="173126"/>
                    </a:lnTo>
                    <a:lnTo>
                      <a:pt x="624446" y="177800"/>
                    </a:lnTo>
                    <a:lnTo>
                      <a:pt x="623023" y="177800"/>
                    </a:lnTo>
                    <a:lnTo>
                      <a:pt x="621487" y="176530"/>
                    </a:lnTo>
                    <a:lnTo>
                      <a:pt x="624446" y="177800"/>
                    </a:lnTo>
                    <a:lnTo>
                      <a:pt x="624446" y="173126"/>
                    </a:lnTo>
                    <a:lnTo>
                      <a:pt x="622744" y="175260"/>
                    </a:lnTo>
                    <a:lnTo>
                      <a:pt x="622477" y="175260"/>
                    </a:lnTo>
                    <a:lnTo>
                      <a:pt x="622173" y="173990"/>
                    </a:lnTo>
                    <a:lnTo>
                      <a:pt x="622477" y="172720"/>
                    </a:lnTo>
                    <a:lnTo>
                      <a:pt x="624763" y="172720"/>
                    </a:lnTo>
                    <a:lnTo>
                      <a:pt x="624763" y="170180"/>
                    </a:lnTo>
                    <a:lnTo>
                      <a:pt x="625690" y="168910"/>
                    </a:lnTo>
                    <a:lnTo>
                      <a:pt x="626440" y="167640"/>
                    </a:lnTo>
                    <a:lnTo>
                      <a:pt x="632256" y="165100"/>
                    </a:lnTo>
                    <a:lnTo>
                      <a:pt x="632561" y="163830"/>
                    </a:lnTo>
                    <a:lnTo>
                      <a:pt x="632879" y="162560"/>
                    </a:lnTo>
                    <a:lnTo>
                      <a:pt x="633501" y="160020"/>
                    </a:lnTo>
                    <a:lnTo>
                      <a:pt x="635762" y="154940"/>
                    </a:lnTo>
                    <a:lnTo>
                      <a:pt x="635609" y="152400"/>
                    </a:lnTo>
                    <a:lnTo>
                      <a:pt x="636016" y="151130"/>
                    </a:lnTo>
                    <a:lnTo>
                      <a:pt x="637514" y="149860"/>
                    </a:lnTo>
                    <a:lnTo>
                      <a:pt x="637032" y="149860"/>
                    </a:lnTo>
                    <a:lnTo>
                      <a:pt x="636384" y="148590"/>
                    </a:lnTo>
                    <a:lnTo>
                      <a:pt x="636536" y="147320"/>
                    </a:lnTo>
                    <a:lnTo>
                      <a:pt x="637006" y="147320"/>
                    </a:lnTo>
                    <a:lnTo>
                      <a:pt x="637349" y="146050"/>
                    </a:lnTo>
                    <a:lnTo>
                      <a:pt x="635927" y="144780"/>
                    </a:lnTo>
                    <a:lnTo>
                      <a:pt x="635812" y="143510"/>
                    </a:lnTo>
                    <a:lnTo>
                      <a:pt x="637679" y="142240"/>
                    </a:lnTo>
                    <a:lnTo>
                      <a:pt x="638708" y="142240"/>
                    </a:lnTo>
                    <a:lnTo>
                      <a:pt x="638492" y="140970"/>
                    </a:lnTo>
                    <a:lnTo>
                      <a:pt x="637463" y="140970"/>
                    </a:lnTo>
                    <a:lnTo>
                      <a:pt x="636600" y="142240"/>
                    </a:lnTo>
                    <a:lnTo>
                      <a:pt x="635330" y="140970"/>
                    </a:lnTo>
                    <a:lnTo>
                      <a:pt x="636397" y="139700"/>
                    </a:lnTo>
                    <a:lnTo>
                      <a:pt x="633603" y="138531"/>
                    </a:lnTo>
                    <a:lnTo>
                      <a:pt x="633603" y="152400"/>
                    </a:lnTo>
                    <a:lnTo>
                      <a:pt x="633603" y="154940"/>
                    </a:lnTo>
                    <a:lnTo>
                      <a:pt x="632955" y="154940"/>
                    </a:lnTo>
                    <a:lnTo>
                      <a:pt x="632371" y="153670"/>
                    </a:lnTo>
                    <a:lnTo>
                      <a:pt x="632091" y="152400"/>
                    </a:lnTo>
                    <a:lnTo>
                      <a:pt x="633603" y="152400"/>
                    </a:lnTo>
                    <a:lnTo>
                      <a:pt x="633603" y="138531"/>
                    </a:lnTo>
                    <a:lnTo>
                      <a:pt x="633361" y="138430"/>
                    </a:lnTo>
                    <a:lnTo>
                      <a:pt x="635368" y="137160"/>
                    </a:lnTo>
                    <a:lnTo>
                      <a:pt x="634619" y="137160"/>
                    </a:lnTo>
                    <a:lnTo>
                      <a:pt x="633844" y="135890"/>
                    </a:lnTo>
                    <a:lnTo>
                      <a:pt x="632294" y="134620"/>
                    </a:lnTo>
                    <a:lnTo>
                      <a:pt x="632523" y="134620"/>
                    </a:lnTo>
                    <a:lnTo>
                      <a:pt x="633298" y="133350"/>
                    </a:lnTo>
                    <a:lnTo>
                      <a:pt x="638048" y="135890"/>
                    </a:lnTo>
                    <a:lnTo>
                      <a:pt x="656780" y="135890"/>
                    </a:lnTo>
                    <a:lnTo>
                      <a:pt x="662990" y="133350"/>
                    </a:lnTo>
                    <a:lnTo>
                      <a:pt x="668147" y="133350"/>
                    </a:lnTo>
                    <a:lnTo>
                      <a:pt x="669290" y="132080"/>
                    </a:lnTo>
                    <a:lnTo>
                      <a:pt x="672744" y="128270"/>
                    </a:lnTo>
                    <a:lnTo>
                      <a:pt x="673976" y="128270"/>
                    </a:lnTo>
                    <a:lnTo>
                      <a:pt x="677684" y="124460"/>
                    </a:lnTo>
                    <a:lnTo>
                      <a:pt x="680440" y="120650"/>
                    </a:lnTo>
                    <a:lnTo>
                      <a:pt x="683450" y="118110"/>
                    </a:lnTo>
                    <a:lnTo>
                      <a:pt x="683666" y="116840"/>
                    </a:lnTo>
                    <a:lnTo>
                      <a:pt x="688009" y="110490"/>
                    </a:lnTo>
                    <a:lnTo>
                      <a:pt x="688263" y="109220"/>
                    </a:lnTo>
                    <a:lnTo>
                      <a:pt x="688416" y="109220"/>
                    </a:lnTo>
                    <a:lnTo>
                      <a:pt x="688695" y="107950"/>
                    </a:lnTo>
                    <a:close/>
                  </a:path>
                </a:pathLst>
              </a:custGeom>
              <a:solidFill>
                <a:srgbClr val="98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41" name="object 34">
                <a:extLst>
                  <a:ext uri="{FF2B5EF4-FFF2-40B4-BE49-F238E27FC236}">
                    <a16:creationId xmlns:a16="http://schemas.microsoft.com/office/drawing/2014/main" xmlns="" id="{F3BB081B-075E-172E-3F94-1B0909A3BEB8}"/>
                  </a:ext>
                </a:extLst>
              </p:cNvPr>
              <p:cNvSpPr/>
              <p:nvPr/>
            </p:nvSpPr>
            <p:spPr>
              <a:xfrm>
                <a:off x="7588898" y="4264989"/>
                <a:ext cx="125095" cy="529590"/>
              </a:xfrm>
              <a:custGeom>
                <a:avLst/>
                <a:gdLst/>
                <a:ahLst/>
                <a:cxnLst/>
                <a:rect l="l" t="t" r="r" b="b"/>
                <a:pathLst>
                  <a:path w="125095" h="529589">
                    <a:moveTo>
                      <a:pt x="10566" y="319633"/>
                    </a:moveTo>
                    <a:lnTo>
                      <a:pt x="9918" y="315468"/>
                    </a:lnTo>
                    <a:lnTo>
                      <a:pt x="8204" y="318490"/>
                    </a:lnTo>
                    <a:lnTo>
                      <a:pt x="8928" y="321551"/>
                    </a:lnTo>
                    <a:lnTo>
                      <a:pt x="7543" y="323773"/>
                    </a:lnTo>
                    <a:lnTo>
                      <a:pt x="9588" y="326783"/>
                    </a:lnTo>
                    <a:lnTo>
                      <a:pt x="10350" y="326809"/>
                    </a:lnTo>
                    <a:lnTo>
                      <a:pt x="8470" y="323215"/>
                    </a:lnTo>
                    <a:lnTo>
                      <a:pt x="10566" y="319633"/>
                    </a:lnTo>
                    <a:close/>
                  </a:path>
                  <a:path w="125095" h="529589">
                    <a:moveTo>
                      <a:pt x="10604" y="348602"/>
                    </a:moveTo>
                    <a:lnTo>
                      <a:pt x="8102" y="348246"/>
                    </a:lnTo>
                    <a:lnTo>
                      <a:pt x="7912" y="346087"/>
                    </a:lnTo>
                    <a:lnTo>
                      <a:pt x="7239" y="343966"/>
                    </a:lnTo>
                    <a:lnTo>
                      <a:pt x="5816" y="346125"/>
                    </a:lnTo>
                    <a:lnTo>
                      <a:pt x="3022" y="345706"/>
                    </a:lnTo>
                    <a:lnTo>
                      <a:pt x="4267" y="347027"/>
                    </a:lnTo>
                    <a:lnTo>
                      <a:pt x="6159" y="346138"/>
                    </a:lnTo>
                    <a:lnTo>
                      <a:pt x="7315" y="348996"/>
                    </a:lnTo>
                    <a:lnTo>
                      <a:pt x="8407" y="351523"/>
                    </a:lnTo>
                    <a:lnTo>
                      <a:pt x="8547" y="351523"/>
                    </a:lnTo>
                    <a:lnTo>
                      <a:pt x="8851" y="351497"/>
                    </a:lnTo>
                    <a:lnTo>
                      <a:pt x="9398" y="348970"/>
                    </a:lnTo>
                    <a:lnTo>
                      <a:pt x="9613" y="348919"/>
                    </a:lnTo>
                    <a:lnTo>
                      <a:pt x="10071" y="348780"/>
                    </a:lnTo>
                    <a:lnTo>
                      <a:pt x="10604" y="348602"/>
                    </a:lnTo>
                    <a:close/>
                  </a:path>
                  <a:path w="125095" h="529589">
                    <a:moveTo>
                      <a:pt x="11049" y="159397"/>
                    </a:moveTo>
                    <a:lnTo>
                      <a:pt x="10642" y="158965"/>
                    </a:lnTo>
                    <a:lnTo>
                      <a:pt x="10287" y="158216"/>
                    </a:lnTo>
                    <a:lnTo>
                      <a:pt x="8483" y="162560"/>
                    </a:lnTo>
                    <a:lnTo>
                      <a:pt x="9245" y="166712"/>
                    </a:lnTo>
                    <a:lnTo>
                      <a:pt x="9283" y="171538"/>
                    </a:lnTo>
                    <a:lnTo>
                      <a:pt x="9664" y="172288"/>
                    </a:lnTo>
                    <a:lnTo>
                      <a:pt x="9956" y="173393"/>
                    </a:lnTo>
                    <a:lnTo>
                      <a:pt x="10452" y="172796"/>
                    </a:lnTo>
                    <a:lnTo>
                      <a:pt x="10833" y="172529"/>
                    </a:lnTo>
                    <a:lnTo>
                      <a:pt x="10579" y="170865"/>
                    </a:lnTo>
                    <a:lnTo>
                      <a:pt x="10223" y="169405"/>
                    </a:lnTo>
                    <a:lnTo>
                      <a:pt x="9893" y="167322"/>
                    </a:lnTo>
                    <a:lnTo>
                      <a:pt x="9918" y="166662"/>
                    </a:lnTo>
                    <a:lnTo>
                      <a:pt x="10325" y="163957"/>
                    </a:lnTo>
                    <a:lnTo>
                      <a:pt x="10718" y="161886"/>
                    </a:lnTo>
                    <a:lnTo>
                      <a:pt x="11049" y="159397"/>
                    </a:lnTo>
                    <a:close/>
                  </a:path>
                  <a:path w="125095" h="529589">
                    <a:moveTo>
                      <a:pt x="11125" y="369328"/>
                    </a:moveTo>
                    <a:lnTo>
                      <a:pt x="8394" y="368109"/>
                    </a:lnTo>
                    <a:lnTo>
                      <a:pt x="5435" y="366788"/>
                    </a:lnTo>
                    <a:lnTo>
                      <a:pt x="5791" y="364896"/>
                    </a:lnTo>
                    <a:lnTo>
                      <a:pt x="4737" y="364134"/>
                    </a:lnTo>
                    <a:lnTo>
                      <a:pt x="3479" y="367436"/>
                    </a:lnTo>
                    <a:lnTo>
                      <a:pt x="4419" y="367779"/>
                    </a:lnTo>
                    <a:lnTo>
                      <a:pt x="5080" y="369506"/>
                    </a:lnTo>
                    <a:lnTo>
                      <a:pt x="6858" y="368109"/>
                    </a:lnTo>
                    <a:lnTo>
                      <a:pt x="7416" y="368452"/>
                    </a:lnTo>
                    <a:lnTo>
                      <a:pt x="11125" y="369328"/>
                    </a:lnTo>
                    <a:close/>
                  </a:path>
                  <a:path w="125095" h="529589">
                    <a:moveTo>
                      <a:pt x="11455" y="369404"/>
                    </a:moveTo>
                    <a:lnTo>
                      <a:pt x="11125" y="369328"/>
                    </a:lnTo>
                    <a:lnTo>
                      <a:pt x="11417" y="369455"/>
                    </a:lnTo>
                    <a:close/>
                  </a:path>
                  <a:path w="125095" h="529589">
                    <a:moveTo>
                      <a:pt x="11645" y="359448"/>
                    </a:moveTo>
                    <a:lnTo>
                      <a:pt x="11328" y="359003"/>
                    </a:lnTo>
                    <a:lnTo>
                      <a:pt x="8991" y="358279"/>
                    </a:lnTo>
                    <a:lnTo>
                      <a:pt x="7264" y="357809"/>
                    </a:lnTo>
                    <a:lnTo>
                      <a:pt x="5245" y="357212"/>
                    </a:lnTo>
                    <a:lnTo>
                      <a:pt x="4889" y="356285"/>
                    </a:lnTo>
                    <a:lnTo>
                      <a:pt x="3187" y="355663"/>
                    </a:lnTo>
                    <a:lnTo>
                      <a:pt x="3225" y="353644"/>
                    </a:lnTo>
                    <a:lnTo>
                      <a:pt x="5321" y="354139"/>
                    </a:lnTo>
                    <a:lnTo>
                      <a:pt x="5041" y="353644"/>
                    </a:lnTo>
                    <a:lnTo>
                      <a:pt x="4889" y="353390"/>
                    </a:lnTo>
                    <a:lnTo>
                      <a:pt x="4737" y="353098"/>
                    </a:lnTo>
                    <a:lnTo>
                      <a:pt x="3619" y="353390"/>
                    </a:lnTo>
                    <a:lnTo>
                      <a:pt x="2755" y="353225"/>
                    </a:lnTo>
                    <a:lnTo>
                      <a:pt x="2489" y="351790"/>
                    </a:lnTo>
                    <a:lnTo>
                      <a:pt x="2514" y="350367"/>
                    </a:lnTo>
                    <a:lnTo>
                      <a:pt x="1308" y="348081"/>
                    </a:lnTo>
                    <a:lnTo>
                      <a:pt x="2819" y="346405"/>
                    </a:lnTo>
                    <a:lnTo>
                      <a:pt x="876" y="345490"/>
                    </a:lnTo>
                    <a:lnTo>
                      <a:pt x="647" y="347129"/>
                    </a:lnTo>
                    <a:lnTo>
                      <a:pt x="0" y="348742"/>
                    </a:lnTo>
                    <a:lnTo>
                      <a:pt x="939" y="352679"/>
                    </a:lnTo>
                    <a:lnTo>
                      <a:pt x="2057" y="355168"/>
                    </a:lnTo>
                    <a:lnTo>
                      <a:pt x="3276" y="358038"/>
                    </a:lnTo>
                    <a:lnTo>
                      <a:pt x="4191" y="358279"/>
                    </a:lnTo>
                    <a:lnTo>
                      <a:pt x="7073" y="358533"/>
                    </a:lnTo>
                    <a:lnTo>
                      <a:pt x="9296" y="358927"/>
                    </a:lnTo>
                    <a:lnTo>
                      <a:pt x="11303" y="360121"/>
                    </a:lnTo>
                    <a:lnTo>
                      <a:pt x="11645" y="359448"/>
                    </a:lnTo>
                    <a:close/>
                  </a:path>
                  <a:path w="125095" h="529589">
                    <a:moveTo>
                      <a:pt x="14185" y="342112"/>
                    </a:moveTo>
                    <a:lnTo>
                      <a:pt x="14008" y="341807"/>
                    </a:lnTo>
                    <a:lnTo>
                      <a:pt x="13906" y="341274"/>
                    </a:lnTo>
                    <a:lnTo>
                      <a:pt x="12827" y="340474"/>
                    </a:lnTo>
                    <a:lnTo>
                      <a:pt x="11963" y="340042"/>
                    </a:lnTo>
                    <a:lnTo>
                      <a:pt x="11226" y="339610"/>
                    </a:lnTo>
                    <a:lnTo>
                      <a:pt x="12052" y="336283"/>
                    </a:lnTo>
                    <a:lnTo>
                      <a:pt x="11379" y="331876"/>
                    </a:lnTo>
                    <a:lnTo>
                      <a:pt x="10020" y="331279"/>
                    </a:lnTo>
                    <a:lnTo>
                      <a:pt x="8267" y="332257"/>
                    </a:lnTo>
                    <a:lnTo>
                      <a:pt x="10375" y="333502"/>
                    </a:lnTo>
                    <a:lnTo>
                      <a:pt x="10223" y="335686"/>
                    </a:lnTo>
                    <a:lnTo>
                      <a:pt x="10782" y="337781"/>
                    </a:lnTo>
                    <a:lnTo>
                      <a:pt x="9779" y="339686"/>
                    </a:lnTo>
                    <a:lnTo>
                      <a:pt x="14185" y="342112"/>
                    </a:lnTo>
                    <a:close/>
                  </a:path>
                  <a:path w="125095" h="529589">
                    <a:moveTo>
                      <a:pt x="15849" y="391833"/>
                    </a:moveTo>
                    <a:lnTo>
                      <a:pt x="14719" y="390804"/>
                    </a:lnTo>
                    <a:lnTo>
                      <a:pt x="13995" y="391007"/>
                    </a:lnTo>
                    <a:lnTo>
                      <a:pt x="13296" y="391426"/>
                    </a:lnTo>
                    <a:lnTo>
                      <a:pt x="15849" y="391833"/>
                    </a:lnTo>
                    <a:close/>
                  </a:path>
                  <a:path w="125095" h="529589">
                    <a:moveTo>
                      <a:pt x="15887" y="396354"/>
                    </a:moveTo>
                    <a:lnTo>
                      <a:pt x="15328" y="395490"/>
                    </a:lnTo>
                    <a:lnTo>
                      <a:pt x="14782" y="394525"/>
                    </a:lnTo>
                    <a:lnTo>
                      <a:pt x="13652" y="395071"/>
                    </a:lnTo>
                    <a:lnTo>
                      <a:pt x="14389" y="395478"/>
                    </a:lnTo>
                    <a:lnTo>
                      <a:pt x="15138" y="395922"/>
                    </a:lnTo>
                    <a:lnTo>
                      <a:pt x="15887" y="396354"/>
                    </a:lnTo>
                    <a:close/>
                  </a:path>
                  <a:path w="125095" h="529589">
                    <a:moveTo>
                      <a:pt x="18529" y="332905"/>
                    </a:moveTo>
                    <a:lnTo>
                      <a:pt x="18465" y="332765"/>
                    </a:lnTo>
                    <a:lnTo>
                      <a:pt x="18402" y="332435"/>
                    </a:lnTo>
                    <a:lnTo>
                      <a:pt x="16560" y="331851"/>
                    </a:lnTo>
                    <a:lnTo>
                      <a:pt x="16497" y="330733"/>
                    </a:lnTo>
                    <a:lnTo>
                      <a:pt x="16967" y="329285"/>
                    </a:lnTo>
                    <a:lnTo>
                      <a:pt x="17259" y="328422"/>
                    </a:lnTo>
                    <a:lnTo>
                      <a:pt x="17310" y="327494"/>
                    </a:lnTo>
                    <a:lnTo>
                      <a:pt x="17462" y="326593"/>
                    </a:lnTo>
                    <a:lnTo>
                      <a:pt x="17043" y="326491"/>
                    </a:lnTo>
                    <a:lnTo>
                      <a:pt x="16370" y="329387"/>
                    </a:lnTo>
                    <a:lnTo>
                      <a:pt x="16090" y="330619"/>
                    </a:lnTo>
                    <a:lnTo>
                      <a:pt x="15265" y="331381"/>
                    </a:lnTo>
                    <a:lnTo>
                      <a:pt x="13817" y="329907"/>
                    </a:lnTo>
                    <a:lnTo>
                      <a:pt x="13614" y="331825"/>
                    </a:lnTo>
                    <a:lnTo>
                      <a:pt x="16967" y="332549"/>
                    </a:lnTo>
                    <a:lnTo>
                      <a:pt x="18529" y="332905"/>
                    </a:lnTo>
                    <a:close/>
                  </a:path>
                  <a:path w="125095" h="529589">
                    <a:moveTo>
                      <a:pt x="18808" y="183756"/>
                    </a:moveTo>
                    <a:lnTo>
                      <a:pt x="17424" y="182676"/>
                    </a:lnTo>
                    <a:lnTo>
                      <a:pt x="17411" y="181343"/>
                    </a:lnTo>
                    <a:lnTo>
                      <a:pt x="17856" y="179209"/>
                    </a:lnTo>
                    <a:lnTo>
                      <a:pt x="17818" y="178600"/>
                    </a:lnTo>
                    <a:lnTo>
                      <a:pt x="16484" y="176466"/>
                    </a:lnTo>
                    <a:lnTo>
                      <a:pt x="16573" y="175069"/>
                    </a:lnTo>
                    <a:lnTo>
                      <a:pt x="17640" y="172224"/>
                    </a:lnTo>
                    <a:lnTo>
                      <a:pt x="17500" y="170573"/>
                    </a:lnTo>
                    <a:lnTo>
                      <a:pt x="16205" y="168808"/>
                    </a:lnTo>
                    <a:lnTo>
                      <a:pt x="15913" y="171297"/>
                    </a:lnTo>
                    <a:lnTo>
                      <a:pt x="15646" y="173266"/>
                    </a:lnTo>
                    <a:lnTo>
                      <a:pt x="15430" y="175933"/>
                    </a:lnTo>
                    <a:lnTo>
                      <a:pt x="15430" y="176872"/>
                    </a:lnTo>
                    <a:lnTo>
                      <a:pt x="16929" y="178435"/>
                    </a:lnTo>
                    <a:lnTo>
                      <a:pt x="16624" y="179654"/>
                    </a:lnTo>
                    <a:lnTo>
                      <a:pt x="16383" y="181825"/>
                    </a:lnTo>
                    <a:lnTo>
                      <a:pt x="16357" y="182765"/>
                    </a:lnTo>
                    <a:lnTo>
                      <a:pt x="16891" y="184721"/>
                    </a:lnTo>
                    <a:lnTo>
                      <a:pt x="17691" y="184556"/>
                    </a:lnTo>
                    <a:lnTo>
                      <a:pt x="18808" y="183756"/>
                    </a:lnTo>
                    <a:close/>
                  </a:path>
                  <a:path w="125095" h="529589">
                    <a:moveTo>
                      <a:pt x="22809" y="172072"/>
                    </a:moveTo>
                    <a:lnTo>
                      <a:pt x="22110" y="169278"/>
                    </a:lnTo>
                    <a:lnTo>
                      <a:pt x="20332" y="170395"/>
                    </a:lnTo>
                    <a:lnTo>
                      <a:pt x="22809" y="172072"/>
                    </a:lnTo>
                    <a:close/>
                  </a:path>
                  <a:path w="125095" h="529589">
                    <a:moveTo>
                      <a:pt x="23380" y="172440"/>
                    </a:moveTo>
                    <a:lnTo>
                      <a:pt x="22809" y="172072"/>
                    </a:lnTo>
                    <a:lnTo>
                      <a:pt x="22936" y="172554"/>
                    </a:lnTo>
                    <a:lnTo>
                      <a:pt x="23380" y="172440"/>
                    </a:lnTo>
                    <a:close/>
                  </a:path>
                  <a:path w="125095" h="529589">
                    <a:moveTo>
                      <a:pt x="25158" y="433158"/>
                    </a:moveTo>
                    <a:lnTo>
                      <a:pt x="25057" y="432917"/>
                    </a:lnTo>
                    <a:lnTo>
                      <a:pt x="24968" y="432689"/>
                    </a:lnTo>
                    <a:lnTo>
                      <a:pt x="24663" y="432549"/>
                    </a:lnTo>
                    <a:lnTo>
                      <a:pt x="24460" y="432371"/>
                    </a:lnTo>
                    <a:lnTo>
                      <a:pt x="24003" y="432714"/>
                    </a:lnTo>
                    <a:lnTo>
                      <a:pt x="24269" y="433095"/>
                    </a:lnTo>
                    <a:lnTo>
                      <a:pt x="24523" y="433489"/>
                    </a:lnTo>
                    <a:lnTo>
                      <a:pt x="25082" y="434301"/>
                    </a:lnTo>
                    <a:lnTo>
                      <a:pt x="25082" y="433489"/>
                    </a:lnTo>
                    <a:lnTo>
                      <a:pt x="25158" y="433158"/>
                    </a:lnTo>
                    <a:close/>
                  </a:path>
                  <a:path w="125095" h="529589">
                    <a:moveTo>
                      <a:pt x="27622" y="211010"/>
                    </a:moveTo>
                    <a:lnTo>
                      <a:pt x="27190" y="210210"/>
                    </a:lnTo>
                    <a:lnTo>
                      <a:pt x="22237" y="209727"/>
                    </a:lnTo>
                    <a:lnTo>
                      <a:pt x="24688" y="211594"/>
                    </a:lnTo>
                    <a:lnTo>
                      <a:pt x="27622" y="211010"/>
                    </a:lnTo>
                    <a:close/>
                  </a:path>
                  <a:path w="125095" h="529589">
                    <a:moveTo>
                      <a:pt x="27698" y="173850"/>
                    </a:moveTo>
                    <a:lnTo>
                      <a:pt x="27508" y="173558"/>
                    </a:lnTo>
                    <a:lnTo>
                      <a:pt x="27393" y="173380"/>
                    </a:lnTo>
                    <a:lnTo>
                      <a:pt x="26314" y="171653"/>
                    </a:lnTo>
                    <a:lnTo>
                      <a:pt x="24307" y="173380"/>
                    </a:lnTo>
                    <a:lnTo>
                      <a:pt x="22974" y="172681"/>
                    </a:lnTo>
                    <a:lnTo>
                      <a:pt x="22936" y="172554"/>
                    </a:lnTo>
                    <a:lnTo>
                      <a:pt x="20434" y="173177"/>
                    </a:lnTo>
                    <a:lnTo>
                      <a:pt x="22199" y="174180"/>
                    </a:lnTo>
                    <a:lnTo>
                      <a:pt x="20891" y="176796"/>
                    </a:lnTo>
                    <a:lnTo>
                      <a:pt x="23253" y="176796"/>
                    </a:lnTo>
                    <a:lnTo>
                      <a:pt x="22542" y="173558"/>
                    </a:lnTo>
                    <a:lnTo>
                      <a:pt x="27698" y="173850"/>
                    </a:lnTo>
                    <a:close/>
                  </a:path>
                  <a:path w="125095" h="529589">
                    <a:moveTo>
                      <a:pt x="28613" y="212178"/>
                    </a:moveTo>
                    <a:lnTo>
                      <a:pt x="28016" y="210934"/>
                    </a:lnTo>
                    <a:lnTo>
                      <a:pt x="27622" y="211010"/>
                    </a:lnTo>
                    <a:lnTo>
                      <a:pt x="28194" y="212051"/>
                    </a:lnTo>
                    <a:lnTo>
                      <a:pt x="28613" y="212178"/>
                    </a:lnTo>
                    <a:close/>
                  </a:path>
                  <a:path w="125095" h="529589">
                    <a:moveTo>
                      <a:pt x="30759" y="207327"/>
                    </a:moveTo>
                    <a:lnTo>
                      <a:pt x="30480" y="206743"/>
                    </a:lnTo>
                    <a:lnTo>
                      <a:pt x="27127" y="206489"/>
                    </a:lnTo>
                    <a:lnTo>
                      <a:pt x="24282" y="204139"/>
                    </a:lnTo>
                    <a:lnTo>
                      <a:pt x="20815" y="204317"/>
                    </a:lnTo>
                    <a:lnTo>
                      <a:pt x="28105" y="207187"/>
                    </a:lnTo>
                    <a:lnTo>
                      <a:pt x="28854" y="208978"/>
                    </a:lnTo>
                    <a:lnTo>
                      <a:pt x="30759" y="207327"/>
                    </a:lnTo>
                    <a:close/>
                  </a:path>
                  <a:path w="125095" h="529589">
                    <a:moveTo>
                      <a:pt x="30937" y="336359"/>
                    </a:moveTo>
                    <a:lnTo>
                      <a:pt x="30810" y="336118"/>
                    </a:lnTo>
                    <a:lnTo>
                      <a:pt x="30695" y="335686"/>
                    </a:lnTo>
                    <a:lnTo>
                      <a:pt x="29311" y="334632"/>
                    </a:lnTo>
                    <a:lnTo>
                      <a:pt x="28168" y="333857"/>
                    </a:lnTo>
                    <a:lnTo>
                      <a:pt x="27076" y="333082"/>
                    </a:lnTo>
                    <a:lnTo>
                      <a:pt x="27330" y="330047"/>
                    </a:lnTo>
                    <a:lnTo>
                      <a:pt x="28600" y="327190"/>
                    </a:lnTo>
                    <a:lnTo>
                      <a:pt x="27965" y="324002"/>
                    </a:lnTo>
                    <a:lnTo>
                      <a:pt x="23926" y="325488"/>
                    </a:lnTo>
                    <a:lnTo>
                      <a:pt x="25844" y="326085"/>
                    </a:lnTo>
                    <a:lnTo>
                      <a:pt x="26720" y="326745"/>
                    </a:lnTo>
                    <a:lnTo>
                      <a:pt x="26708" y="330352"/>
                    </a:lnTo>
                    <a:lnTo>
                      <a:pt x="25196" y="330746"/>
                    </a:lnTo>
                    <a:lnTo>
                      <a:pt x="24663" y="331762"/>
                    </a:lnTo>
                    <a:lnTo>
                      <a:pt x="23355" y="332054"/>
                    </a:lnTo>
                    <a:lnTo>
                      <a:pt x="22644" y="330250"/>
                    </a:lnTo>
                    <a:lnTo>
                      <a:pt x="21120" y="331457"/>
                    </a:lnTo>
                    <a:lnTo>
                      <a:pt x="24053" y="332803"/>
                    </a:lnTo>
                    <a:lnTo>
                      <a:pt x="23710" y="333590"/>
                    </a:lnTo>
                    <a:lnTo>
                      <a:pt x="23355" y="334327"/>
                    </a:lnTo>
                    <a:lnTo>
                      <a:pt x="22669" y="336130"/>
                    </a:lnTo>
                    <a:lnTo>
                      <a:pt x="22910" y="336435"/>
                    </a:lnTo>
                    <a:lnTo>
                      <a:pt x="24422" y="336854"/>
                    </a:lnTo>
                    <a:lnTo>
                      <a:pt x="24422" y="334860"/>
                    </a:lnTo>
                    <a:lnTo>
                      <a:pt x="25984" y="335940"/>
                    </a:lnTo>
                    <a:lnTo>
                      <a:pt x="27063" y="334416"/>
                    </a:lnTo>
                    <a:lnTo>
                      <a:pt x="30937" y="336359"/>
                    </a:lnTo>
                    <a:close/>
                  </a:path>
                  <a:path w="125095" h="529589">
                    <a:moveTo>
                      <a:pt x="31013" y="212356"/>
                    </a:moveTo>
                    <a:lnTo>
                      <a:pt x="29159" y="212356"/>
                    </a:lnTo>
                    <a:lnTo>
                      <a:pt x="28702" y="212356"/>
                    </a:lnTo>
                    <a:lnTo>
                      <a:pt x="29502" y="214033"/>
                    </a:lnTo>
                    <a:lnTo>
                      <a:pt x="31013" y="212356"/>
                    </a:lnTo>
                    <a:close/>
                  </a:path>
                  <a:path w="125095" h="529589">
                    <a:moveTo>
                      <a:pt x="31394" y="217017"/>
                    </a:moveTo>
                    <a:lnTo>
                      <a:pt x="30213" y="216496"/>
                    </a:lnTo>
                    <a:lnTo>
                      <a:pt x="28600" y="216776"/>
                    </a:lnTo>
                    <a:lnTo>
                      <a:pt x="28282" y="215366"/>
                    </a:lnTo>
                    <a:lnTo>
                      <a:pt x="24942" y="215785"/>
                    </a:lnTo>
                    <a:lnTo>
                      <a:pt x="26060" y="216039"/>
                    </a:lnTo>
                    <a:lnTo>
                      <a:pt x="26682" y="217601"/>
                    </a:lnTo>
                    <a:lnTo>
                      <a:pt x="28562" y="216750"/>
                    </a:lnTo>
                    <a:lnTo>
                      <a:pt x="29718" y="217678"/>
                    </a:lnTo>
                    <a:lnTo>
                      <a:pt x="30340" y="219265"/>
                    </a:lnTo>
                    <a:lnTo>
                      <a:pt x="28486" y="219646"/>
                    </a:lnTo>
                    <a:lnTo>
                      <a:pt x="28371" y="219786"/>
                    </a:lnTo>
                    <a:lnTo>
                      <a:pt x="28168" y="219913"/>
                    </a:lnTo>
                    <a:lnTo>
                      <a:pt x="28155" y="220192"/>
                    </a:lnTo>
                    <a:lnTo>
                      <a:pt x="28168" y="220522"/>
                    </a:lnTo>
                    <a:lnTo>
                      <a:pt x="27698" y="222923"/>
                    </a:lnTo>
                    <a:lnTo>
                      <a:pt x="27228" y="223189"/>
                    </a:lnTo>
                    <a:lnTo>
                      <a:pt x="24028" y="222605"/>
                    </a:lnTo>
                    <a:lnTo>
                      <a:pt x="22885" y="222605"/>
                    </a:lnTo>
                    <a:lnTo>
                      <a:pt x="21755" y="222516"/>
                    </a:lnTo>
                    <a:lnTo>
                      <a:pt x="21717" y="222999"/>
                    </a:lnTo>
                    <a:lnTo>
                      <a:pt x="28117" y="224205"/>
                    </a:lnTo>
                    <a:lnTo>
                      <a:pt x="28067" y="221132"/>
                    </a:lnTo>
                    <a:lnTo>
                      <a:pt x="31394" y="219887"/>
                    </a:lnTo>
                    <a:lnTo>
                      <a:pt x="31394" y="217017"/>
                    </a:lnTo>
                    <a:close/>
                  </a:path>
                  <a:path w="125095" h="529589">
                    <a:moveTo>
                      <a:pt x="33223" y="522312"/>
                    </a:moveTo>
                    <a:lnTo>
                      <a:pt x="31381" y="522071"/>
                    </a:lnTo>
                    <a:lnTo>
                      <a:pt x="31115" y="523113"/>
                    </a:lnTo>
                    <a:lnTo>
                      <a:pt x="30657" y="523887"/>
                    </a:lnTo>
                    <a:lnTo>
                      <a:pt x="30784" y="524027"/>
                    </a:lnTo>
                    <a:lnTo>
                      <a:pt x="31064" y="524306"/>
                    </a:lnTo>
                    <a:lnTo>
                      <a:pt x="31673" y="523735"/>
                    </a:lnTo>
                    <a:lnTo>
                      <a:pt x="32308" y="523163"/>
                    </a:lnTo>
                    <a:lnTo>
                      <a:pt x="33223" y="522312"/>
                    </a:lnTo>
                    <a:close/>
                  </a:path>
                  <a:path w="125095" h="529589">
                    <a:moveTo>
                      <a:pt x="33401" y="230720"/>
                    </a:moveTo>
                    <a:lnTo>
                      <a:pt x="31534" y="232143"/>
                    </a:lnTo>
                    <a:lnTo>
                      <a:pt x="30949" y="232003"/>
                    </a:lnTo>
                    <a:lnTo>
                      <a:pt x="30137" y="231889"/>
                    </a:lnTo>
                    <a:lnTo>
                      <a:pt x="29222" y="231495"/>
                    </a:lnTo>
                    <a:lnTo>
                      <a:pt x="29222" y="230403"/>
                    </a:lnTo>
                    <a:lnTo>
                      <a:pt x="28016" y="230505"/>
                    </a:lnTo>
                    <a:lnTo>
                      <a:pt x="27520" y="231355"/>
                    </a:lnTo>
                    <a:lnTo>
                      <a:pt x="26822" y="232308"/>
                    </a:lnTo>
                    <a:lnTo>
                      <a:pt x="31369" y="232956"/>
                    </a:lnTo>
                    <a:lnTo>
                      <a:pt x="29235" y="235673"/>
                    </a:lnTo>
                    <a:lnTo>
                      <a:pt x="29591" y="235724"/>
                    </a:lnTo>
                    <a:lnTo>
                      <a:pt x="30200" y="235940"/>
                    </a:lnTo>
                    <a:lnTo>
                      <a:pt x="31394" y="234086"/>
                    </a:lnTo>
                    <a:lnTo>
                      <a:pt x="32550" y="232143"/>
                    </a:lnTo>
                    <a:lnTo>
                      <a:pt x="33401" y="230720"/>
                    </a:lnTo>
                    <a:close/>
                  </a:path>
                  <a:path w="125095" h="529589">
                    <a:moveTo>
                      <a:pt x="33413" y="204482"/>
                    </a:moveTo>
                    <a:lnTo>
                      <a:pt x="32131" y="204165"/>
                    </a:lnTo>
                    <a:lnTo>
                      <a:pt x="31089" y="204228"/>
                    </a:lnTo>
                    <a:lnTo>
                      <a:pt x="30784" y="203771"/>
                    </a:lnTo>
                    <a:lnTo>
                      <a:pt x="29692" y="202196"/>
                    </a:lnTo>
                    <a:lnTo>
                      <a:pt x="28155" y="202971"/>
                    </a:lnTo>
                    <a:lnTo>
                      <a:pt x="26746" y="202730"/>
                    </a:lnTo>
                    <a:lnTo>
                      <a:pt x="26644" y="202933"/>
                    </a:lnTo>
                    <a:lnTo>
                      <a:pt x="27851" y="204444"/>
                    </a:lnTo>
                    <a:lnTo>
                      <a:pt x="29400" y="204127"/>
                    </a:lnTo>
                    <a:lnTo>
                      <a:pt x="30797" y="204203"/>
                    </a:lnTo>
                    <a:lnTo>
                      <a:pt x="31153" y="206438"/>
                    </a:lnTo>
                    <a:lnTo>
                      <a:pt x="33413" y="204482"/>
                    </a:lnTo>
                    <a:close/>
                  </a:path>
                  <a:path w="125095" h="529589">
                    <a:moveTo>
                      <a:pt x="33477" y="209524"/>
                    </a:moveTo>
                    <a:lnTo>
                      <a:pt x="33299" y="209181"/>
                    </a:lnTo>
                    <a:lnTo>
                      <a:pt x="33248" y="208965"/>
                    </a:lnTo>
                    <a:lnTo>
                      <a:pt x="32448" y="209727"/>
                    </a:lnTo>
                    <a:lnTo>
                      <a:pt x="31775" y="210489"/>
                    </a:lnTo>
                    <a:lnTo>
                      <a:pt x="29400" y="212178"/>
                    </a:lnTo>
                    <a:lnTo>
                      <a:pt x="31165" y="212178"/>
                    </a:lnTo>
                    <a:lnTo>
                      <a:pt x="32270" y="210934"/>
                    </a:lnTo>
                    <a:lnTo>
                      <a:pt x="33477" y="209524"/>
                    </a:lnTo>
                    <a:close/>
                  </a:path>
                  <a:path w="125095" h="529589">
                    <a:moveTo>
                      <a:pt x="33489" y="396925"/>
                    </a:moveTo>
                    <a:lnTo>
                      <a:pt x="31419" y="396608"/>
                    </a:lnTo>
                    <a:lnTo>
                      <a:pt x="30187" y="397725"/>
                    </a:lnTo>
                    <a:lnTo>
                      <a:pt x="31457" y="397421"/>
                    </a:lnTo>
                    <a:lnTo>
                      <a:pt x="32473" y="397167"/>
                    </a:lnTo>
                    <a:lnTo>
                      <a:pt x="33489" y="396925"/>
                    </a:lnTo>
                    <a:close/>
                  </a:path>
                  <a:path w="125095" h="529589">
                    <a:moveTo>
                      <a:pt x="33820" y="527761"/>
                    </a:moveTo>
                    <a:lnTo>
                      <a:pt x="33591" y="526338"/>
                    </a:lnTo>
                    <a:lnTo>
                      <a:pt x="31686" y="529272"/>
                    </a:lnTo>
                    <a:lnTo>
                      <a:pt x="32258" y="529539"/>
                    </a:lnTo>
                    <a:lnTo>
                      <a:pt x="32778" y="528523"/>
                    </a:lnTo>
                    <a:lnTo>
                      <a:pt x="33820" y="527761"/>
                    </a:lnTo>
                    <a:close/>
                  </a:path>
                  <a:path w="125095" h="529589">
                    <a:moveTo>
                      <a:pt x="33820" y="404406"/>
                    </a:moveTo>
                    <a:lnTo>
                      <a:pt x="30099" y="405117"/>
                    </a:lnTo>
                    <a:lnTo>
                      <a:pt x="31229" y="405307"/>
                    </a:lnTo>
                    <a:lnTo>
                      <a:pt x="32410" y="405777"/>
                    </a:lnTo>
                    <a:lnTo>
                      <a:pt x="33820" y="404406"/>
                    </a:lnTo>
                    <a:close/>
                  </a:path>
                  <a:path w="125095" h="529589">
                    <a:moveTo>
                      <a:pt x="33845" y="428840"/>
                    </a:moveTo>
                    <a:lnTo>
                      <a:pt x="33794" y="428663"/>
                    </a:lnTo>
                    <a:lnTo>
                      <a:pt x="33731" y="428498"/>
                    </a:lnTo>
                    <a:lnTo>
                      <a:pt x="33680" y="428332"/>
                    </a:lnTo>
                    <a:lnTo>
                      <a:pt x="33032" y="428523"/>
                    </a:lnTo>
                    <a:lnTo>
                      <a:pt x="31737" y="428929"/>
                    </a:lnTo>
                    <a:lnTo>
                      <a:pt x="31788" y="429107"/>
                    </a:lnTo>
                    <a:lnTo>
                      <a:pt x="31915" y="429488"/>
                    </a:lnTo>
                    <a:lnTo>
                      <a:pt x="32550" y="429272"/>
                    </a:lnTo>
                    <a:lnTo>
                      <a:pt x="33845" y="428840"/>
                    </a:lnTo>
                    <a:close/>
                  </a:path>
                  <a:path w="125095" h="529589">
                    <a:moveTo>
                      <a:pt x="34188" y="374688"/>
                    </a:moveTo>
                    <a:lnTo>
                      <a:pt x="33540" y="374865"/>
                    </a:lnTo>
                    <a:lnTo>
                      <a:pt x="32893" y="375018"/>
                    </a:lnTo>
                    <a:lnTo>
                      <a:pt x="32245" y="375183"/>
                    </a:lnTo>
                    <a:lnTo>
                      <a:pt x="32283" y="375348"/>
                    </a:lnTo>
                    <a:lnTo>
                      <a:pt x="32359" y="375653"/>
                    </a:lnTo>
                    <a:lnTo>
                      <a:pt x="32969" y="375564"/>
                    </a:lnTo>
                    <a:lnTo>
                      <a:pt x="34175" y="375361"/>
                    </a:lnTo>
                    <a:lnTo>
                      <a:pt x="34175" y="374916"/>
                    </a:lnTo>
                    <a:lnTo>
                      <a:pt x="34188" y="374688"/>
                    </a:lnTo>
                    <a:close/>
                  </a:path>
                  <a:path w="125095" h="529589">
                    <a:moveTo>
                      <a:pt x="34290" y="379526"/>
                    </a:moveTo>
                    <a:lnTo>
                      <a:pt x="32753" y="378421"/>
                    </a:lnTo>
                    <a:lnTo>
                      <a:pt x="31648" y="378510"/>
                    </a:lnTo>
                    <a:lnTo>
                      <a:pt x="30137" y="379526"/>
                    </a:lnTo>
                    <a:lnTo>
                      <a:pt x="34290" y="379526"/>
                    </a:lnTo>
                    <a:close/>
                  </a:path>
                  <a:path w="125095" h="529589">
                    <a:moveTo>
                      <a:pt x="36309" y="523773"/>
                    </a:moveTo>
                    <a:lnTo>
                      <a:pt x="36207" y="523646"/>
                    </a:lnTo>
                    <a:lnTo>
                      <a:pt x="35991" y="523405"/>
                    </a:lnTo>
                    <a:lnTo>
                      <a:pt x="35420" y="523913"/>
                    </a:lnTo>
                    <a:lnTo>
                      <a:pt x="34861" y="524421"/>
                    </a:lnTo>
                    <a:lnTo>
                      <a:pt x="34290" y="524929"/>
                    </a:lnTo>
                    <a:lnTo>
                      <a:pt x="34442" y="525094"/>
                    </a:lnTo>
                    <a:lnTo>
                      <a:pt x="34594" y="525272"/>
                    </a:lnTo>
                    <a:lnTo>
                      <a:pt x="34747" y="525437"/>
                    </a:lnTo>
                    <a:lnTo>
                      <a:pt x="35420" y="525043"/>
                    </a:lnTo>
                    <a:lnTo>
                      <a:pt x="35788" y="524332"/>
                    </a:lnTo>
                    <a:lnTo>
                      <a:pt x="36309" y="523773"/>
                    </a:lnTo>
                    <a:close/>
                  </a:path>
                  <a:path w="125095" h="529589">
                    <a:moveTo>
                      <a:pt x="38100" y="133070"/>
                    </a:moveTo>
                    <a:lnTo>
                      <a:pt x="35445" y="131394"/>
                    </a:lnTo>
                    <a:lnTo>
                      <a:pt x="35090" y="131165"/>
                    </a:lnTo>
                    <a:lnTo>
                      <a:pt x="35293" y="130721"/>
                    </a:lnTo>
                    <a:lnTo>
                      <a:pt x="37528" y="131013"/>
                    </a:lnTo>
                    <a:lnTo>
                      <a:pt x="37261" y="130721"/>
                    </a:lnTo>
                    <a:lnTo>
                      <a:pt x="36131" y="129489"/>
                    </a:lnTo>
                    <a:lnTo>
                      <a:pt x="34810" y="129324"/>
                    </a:lnTo>
                    <a:lnTo>
                      <a:pt x="33235" y="130746"/>
                    </a:lnTo>
                    <a:lnTo>
                      <a:pt x="33070" y="131051"/>
                    </a:lnTo>
                    <a:lnTo>
                      <a:pt x="31242" y="132092"/>
                    </a:lnTo>
                    <a:lnTo>
                      <a:pt x="31813" y="134010"/>
                    </a:lnTo>
                    <a:lnTo>
                      <a:pt x="32854" y="133235"/>
                    </a:lnTo>
                    <a:lnTo>
                      <a:pt x="33515" y="131394"/>
                    </a:lnTo>
                    <a:lnTo>
                      <a:pt x="36487" y="133032"/>
                    </a:lnTo>
                    <a:lnTo>
                      <a:pt x="38100" y="133070"/>
                    </a:lnTo>
                    <a:close/>
                  </a:path>
                  <a:path w="125095" h="529589">
                    <a:moveTo>
                      <a:pt x="38188" y="471932"/>
                    </a:moveTo>
                    <a:lnTo>
                      <a:pt x="37757" y="471512"/>
                    </a:lnTo>
                    <a:lnTo>
                      <a:pt x="37338" y="471093"/>
                    </a:lnTo>
                    <a:lnTo>
                      <a:pt x="36868" y="470649"/>
                    </a:lnTo>
                    <a:lnTo>
                      <a:pt x="36258" y="470674"/>
                    </a:lnTo>
                    <a:lnTo>
                      <a:pt x="36753" y="471398"/>
                    </a:lnTo>
                    <a:lnTo>
                      <a:pt x="37452" y="472452"/>
                    </a:lnTo>
                    <a:lnTo>
                      <a:pt x="37947" y="472109"/>
                    </a:lnTo>
                    <a:lnTo>
                      <a:pt x="38188" y="471932"/>
                    </a:lnTo>
                    <a:close/>
                  </a:path>
                  <a:path w="125095" h="529589">
                    <a:moveTo>
                      <a:pt x="38646" y="133083"/>
                    </a:moveTo>
                    <a:lnTo>
                      <a:pt x="38100" y="133070"/>
                    </a:lnTo>
                    <a:lnTo>
                      <a:pt x="38595" y="133388"/>
                    </a:lnTo>
                    <a:lnTo>
                      <a:pt x="38646" y="133083"/>
                    </a:lnTo>
                    <a:close/>
                  </a:path>
                  <a:path w="125095" h="529589">
                    <a:moveTo>
                      <a:pt x="39128" y="526630"/>
                    </a:moveTo>
                    <a:lnTo>
                      <a:pt x="38760" y="526300"/>
                    </a:lnTo>
                    <a:lnTo>
                      <a:pt x="38379" y="526630"/>
                    </a:lnTo>
                    <a:lnTo>
                      <a:pt x="37541" y="527405"/>
                    </a:lnTo>
                    <a:lnTo>
                      <a:pt x="37172" y="527596"/>
                    </a:lnTo>
                    <a:lnTo>
                      <a:pt x="37033" y="528193"/>
                    </a:lnTo>
                    <a:lnTo>
                      <a:pt x="37211" y="528586"/>
                    </a:lnTo>
                    <a:lnTo>
                      <a:pt x="37261" y="528853"/>
                    </a:lnTo>
                    <a:lnTo>
                      <a:pt x="37833" y="528142"/>
                    </a:lnTo>
                    <a:lnTo>
                      <a:pt x="39128" y="526630"/>
                    </a:lnTo>
                    <a:close/>
                  </a:path>
                  <a:path w="125095" h="529589">
                    <a:moveTo>
                      <a:pt x="39966" y="148031"/>
                    </a:moveTo>
                    <a:lnTo>
                      <a:pt x="39166" y="147459"/>
                    </a:lnTo>
                    <a:lnTo>
                      <a:pt x="38036" y="146926"/>
                    </a:lnTo>
                    <a:lnTo>
                      <a:pt x="38138" y="146481"/>
                    </a:lnTo>
                    <a:lnTo>
                      <a:pt x="38201" y="146189"/>
                    </a:lnTo>
                    <a:lnTo>
                      <a:pt x="38519" y="144792"/>
                    </a:lnTo>
                    <a:lnTo>
                      <a:pt x="38544" y="144640"/>
                    </a:lnTo>
                    <a:lnTo>
                      <a:pt x="37122" y="144792"/>
                    </a:lnTo>
                    <a:lnTo>
                      <a:pt x="35953" y="144589"/>
                    </a:lnTo>
                    <a:lnTo>
                      <a:pt x="36576" y="146189"/>
                    </a:lnTo>
                    <a:lnTo>
                      <a:pt x="32702" y="146024"/>
                    </a:lnTo>
                    <a:lnTo>
                      <a:pt x="30175" y="145554"/>
                    </a:lnTo>
                    <a:lnTo>
                      <a:pt x="29210" y="145376"/>
                    </a:lnTo>
                    <a:lnTo>
                      <a:pt x="28371" y="145173"/>
                    </a:lnTo>
                    <a:lnTo>
                      <a:pt x="27520" y="144970"/>
                    </a:lnTo>
                    <a:lnTo>
                      <a:pt x="25946" y="144589"/>
                    </a:lnTo>
                    <a:lnTo>
                      <a:pt x="25311" y="144437"/>
                    </a:lnTo>
                    <a:lnTo>
                      <a:pt x="27876" y="140627"/>
                    </a:lnTo>
                    <a:lnTo>
                      <a:pt x="27470" y="140487"/>
                    </a:lnTo>
                    <a:lnTo>
                      <a:pt x="24536" y="143687"/>
                    </a:lnTo>
                    <a:lnTo>
                      <a:pt x="24155" y="144589"/>
                    </a:lnTo>
                    <a:lnTo>
                      <a:pt x="23075" y="144589"/>
                    </a:lnTo>
                    <a:lnTo>
                      <a:pt x="23075" y="145923"/>
                    </a:lnTo>
                    <a:lnTo>
                      <a:pt x="22834" y="148031"/>
                    </a:lnTo>
                    <a:lnTo>
                      <a:pt x="19621" y="148031"/>
                    </a:lnTo>
                    <a:lnTo>
                      <a:pt x="20116" y="145199"/>
                    </a:lnTo>
                    <a:lnTo>
                      <a:pt x="20612" y="145084"/>
                    </a:lnTo>
                    <a:lnTo>
                      <a:pt x="20828" y="144970"/>
                    </a:lnTo>
                    <a:lnTo>
                      <a:pt x="21755" y="145097"/>
                    </a:lnTo>
                    <a:lnTo>
                      <a:pt x="23012" y="145376"/>
                    </a:lnTo>
                    <a:lnTo>
                      <a:pt x="23075" y="145923"/>
                    </a:lnTo>
                    <a:lnTo>
                      <a:pt x="23075" y="144589"/>
                    </a:lnTo>
                    <a:lnTo>
                      <a:pt x="20320" y="144589"/>
                    </a:lnTo>
                    <a:lnTo>
                      <a:pt x="21640" y="140830"/>
                    </a:lnTo>
                    <a:lnTo>
                      <a:pt x="24142" y="140576"/>
                    </a:lnTo>
                    <a:lnTo>
                      <a:pt x="22898" y="139674"/>
                    </a:lnTo>
                    <a:lnTo>
                      <a:pt x="25082" y="137629"/>
                    </a:lnTo>
                    <a:lnTo>
                      <a:pt x="26593" y="134391"/>
                    </a:lnTo>
                    <a:lnTo>
                      <a:pt x="26174" y="132537"/>
                    </a:lnTo>
                    <a:lnTo>
                      <a:pt x="25755" y="132854"/>
                    </a:lnTo>
                    <a:lnTo>
                      <a:pt x="25311" y="133070"/>
                    </a:lnTo>
                    <a:lnTo>
                      <a:pt x="23558" y="135559"/>
                    </a:lnTo>
                    <a:lnTo>
                      <a:pt x="22199" y="137807"/>
                    </a:lnTo>
                    <a:lnTo>
                      <a:pt x="20129" y="140436"/>
                    </a:lnTo>
                    <a:lnTo>
                      <a:pt x="19913" y="140843"/>
                    </a:lnTo>
                    <a:lnTo>
                      <a:pt x="19100" y="143687"/>
                    </a:lnTo>
                    <a:lnTo>
                      <a:pt x="19494" y="146189"/>
                    </a:lnTo>
                    <a:lnTo>
                      <a:pt x="17767" y="147904"/>
                    </a:lnTo>
                    <a:lnTo>
                      <a:pt x="16814" y="147929"/>
                    </a:lnTo>
                    <a:lnTo>
                      <a:pt x="15951" y="147739"/>
                    </a:lnTo>
                    <a:lnTo>
                      <a:pt x="15125" y="148463"/>
                    </a:lnTo>
                    <a:lnTo>
                      <a:pt x="17538" y="148869"/>
                    </a:lnTo>
                    <a:lnTo>
                      <a:pt x="17653" y="149021"/>
                    </a:lnTo>
                    <a:lnTo>
                      <a:pt x="16649" y="150063"/>
                    </a:lnTo>
                    <a:lnTo>
                      <a:pt x="17830" y="152488"/>
                    </a:lnTo>
                    <a:lnTo>
                      <a:pt x="15087" y="152209"/>
                    </a:lnTo>
                    <a:lnTo>
                      <a:pt x="16535" y="152666"/>
                    </a:lnTo>
                    <a:lnTo>
                      <a:pt x="16217" y="155702"/>
                    </a:lnTo>
                    <a:lnTo>
                      <a:pt x="15824" y="155943"/>
                    </a:lnTo>
                    <a:lnTo>
                      <a:pt x="14706" y="155714"/>
                    </a:lnTo>
                    <a:lnTo>
                      <a:pt x="12712" y="155308"/>
                    </a:lnTo>
                    <a:lnTo>
                      <a:pt x="12700" y="151028"/>
                    </a:lnTo>
                    <a:lnTo>
                      <a:pt x="14224" y="146481"/>
                    </a:lnTo>
                    <a:lnTo>
                      <a:pt x="15786" y="142494"/>
                    </a:lnTo>
                    <a:lnTo>
                      <a:pt x="15925" y="141236"/>
                    </a:lnTo>
                    <a:lnTo>
                      <a:pt x="27051" y="128397"/>
                    </a:lnTo>
                    <a:lnTo>
                      <a:pt x="27355" y="128066"/>
                    </a:lnTo>
                    <a:lnTo>
                      <a:pt x="28841" y="125971"/>
                    </a:lnTo>
                    <a:lnTo>
                      <a:pt x="30835" y="125437"/>
                    </a:lnTo>
                    <a:lnTo>
                      <a:pt x="32512" y="124536"/>
                    </a:lnTo>
                    <a:lnTo>
                      <a:pt x="32600" y="123215"/>
                    </a:lnTo>
                    <a:lnTo>
                      <a:pt x="35166" y="120789"/>
                    </a:lnTo>
                    <a:lnTo>
                      <a:pt x="35699" y="117919"/>
                    </a:lnTo>
                    <a:lnTo>
                      <a:pt x="37249" y="113474"/>
                    </a:lnTo>
                    <a:lnTo>
                      <a:pt x="37744" y="111683"/>
                    </a:lnTo>
                    <a:lnTo>
                      <a:pt x="39814" y="105867"/>
                    </a:lnTo>
                    <a:lnTo>
                      <a:pt x="39344" y="102031"/>
                    </a:lnTo>
                    <a:lnTo>
                      <a:pt x="37045" y="98348"/>
                    </a:lnTo>
                    <a:lnTo>
                      <a:pt x="36830" y="99288"/>
                    </a:lnTo>
                    <a:lnTo>
                      <a:pt x="36728" y="100228"/>
                    </a:lnTo>
                    <a:lnTo>
                      <a:pt x="36918" y="102628"/>
                    </a:lnTo>
                    <a:lnTo>
                      <a:pt x="37579" y="104190"/>
                    </a:lnTo>
                    <a:lnTo>
                      <a:pt x="36461" y="108762"/>
                    </a:lnTo>
                    <a:lnTo>
                      <a:pt x="36182" y="112153"/>
                    </a:lnTo>
                    <a:lnTo>
                      <a:pt x="33997" y="116408"/>
                    </a:lnTo>
                    <a:lnTo>
                      <a:pt x="33909" y="117970"/>
                    </a:lnTo>
                    <a:lnTo>
                      <a:pt x="31343" y="121234"/>
                    </a:lnTo>
                    <a:lnTo>
                      <a:pt x="29514" y="123380"/>
                    </a:lnTo>
                    <a:lnTo>
                      <a:pt x="23926" y="127292"/>
                    </a:lnTo>
                    <a:lnTo>
                      <a:pt x="20370" y="129324"/>
                    </a:lnTo>
                    <a:lnTo>
                      <a:pt x="18961" y="133515"/>
                    </a:lnTo>
                    <a:lnTo>
                      <a:pt x="18808" y="133680"/>
                    </a:lnTo>
                    <a:lnTo>
                      <a:pt x="17018" y="134251"/>
                    </a:lnTo>
                    <a:lnTo>
                      <a:pt x="16941" y="135801"/>
                    </a:lnTo>
                    <a:lnTo>
                      <a:pt x="14744" y="139674"/>
                    </a:lnTo>
                    <a:lnTo>
                      <a:pt x="13627" y="141833"/>
                    </a:lnTo>
                    <a:lnTo>
                      <a:pt x="12865" y="145681"/>
                    </a:lnTo>
                    <a:lnTo>
                      <a:pt x="12255" y="146710"/>
                    </a:lnTo>
                    <a:lnTo>
                      <a:pt x="10934" y="152857"/>
                    </a:lnTo>
                    <a:lnTo>
                      <a:pt x="10515" y="155308"/>
                    </a:lnTo>
                    <a:lnTo>
                      <a:pt x="10490" y="156413"/>
                    </a:lnTo>
                    <a:lnTo>
                      <a:pt x="10782" y="156832"/>
                    </a:lnTo>
                    <a:lnTo>
                      <a:pt x="11087" y="157734"/>
                    </a:lnTo>
                    <a:lnTo>
                      <a:pt x="12522" y="155854"/>
                    </a:lnTo>
                    <a:lnTo>
                      <a:pt x="14097" y="155714"/>
                    </a:lnTo>
                    <a:lnTo>
                      <a:pt x="16002" y="156337"/>
                    </a:lnTo>
                    <a:lnTo>
                      <a:pt x="15519" y="159131"/>
                    </a:lnTo>
                    <a:lnTo>
                      <a:pt x="12712" y="159131"/>
                    </a:lnTo>
                    <a:lnTo>
                      <a:pt x="12712" y="159334"/>
                    </a:lnTo>
                    <a:lnTo>
                      <a:pt x="14973" y="159664"/>
                    </a:lnTo>
                    <a:lnTo>
                      <a:pt x="14782" y="161759"/>
                    </a:lnTo>
                    <a:lnTo>
                      <a:pt x="14770" y="162941"/>
                    </a:lnTo>
                    <a:lnTo>
                      <a:pt x="16040" y="164617"/>
                    </a:lnTo>
                    <a:lnTo>
                      <a:pt x="17348" y="163347"/>
                    </a:lnTo>
                    <a:lnTo>
                      <a:pt x="16421" y="161759"/>
                    </a:lnTo>
                    <a:lnTo>
                      <a:pt x="17005" y="158940"/>
                    </a:lnTo>
                    <a:lnTo>
                      <a:pt x="17551" y="156108"/>
                    </a:lnTo>
                    <a:lnTo>
                      <a:pt x="18846" y="155943"/>
                    </a:lnTo>
                    <a:lnTo>
                      <a:pt x="19240" y="155892"/>
                    </a:lnTo>
                    <a:lnTo>
                      <a:pt x="18681" y="155308"/>
                    </a:lnTo>
                    <a:lnTo>
                      <a:pt x="17729" y="154660"/>
                    </a:lnTo>
                    <a:lnTo>
                      <a:pt x="18034" y="153492"/>
                    </a:lnTo>
                    <a:lnTo>
                      <a:pt x="18834" y="152857"/>
                    </a:lnTo>
                    <a:lnTo>
                      <a:pt x="19126" y="152488"/>
                    </a:lnTo>
                    <a:lnTo>
                      <a:pt x="19367" y="152184"/>
                    </a:lnTo>
                    <a:lnTo>
                      <a:pt x="17983" y="151307"/>
                    </a:lnTo>
                    <a:lnTo>
                      <a:pt x="19494" y="148729"/>
                    </a:lnTo>
                    <a:lnTo>
                      <a:pt x="22009" y="149186"/>
                    </a:lnTo>
                    <a:lnTo>
                      <a:pt x="22009" y="149669"/>
                    </a:lnTo>
                    <a:lnTo>
                      <a:pt x="21386" y="154165"/>
                    </a:lnTo>
                    <a:lnTo>
                      <a:pt x="21259" y="155854"/>
                    </a:lnTo>
                    <a:lnTo>
                      <a:pt x="22161" y="156527"/>
                    </a:lnTo>
                    <a:lnTo>
                      <a:pt x="23037" y="156413"/>
                    </a:lnTo>
                    <a:lnTo>
                      <a:pt x="22758" y="154165"/>
                    </a:lnTo>
                    <a:lnTo>
                      <a:pt x="23710" y="153085"/>
                    </a:lnTo>
                    <a:lnTo>
                      <a:pt x="23025" y="151307"/>
                    </a:lnTo>
                    <a:lnTo>
                      <a:pt x="23063" y="151028"/>
                    </a:lnTo>
                    <a:lnTo>
                      <a:pt x="23545" y="150164"/>
                    </a:lnTo>
                    <a:lnTo>
                      <a:pt x="24320" y="149186"/>
                    </a:lnTo>
                    <a:lnTo>
                      <a:pt x="25120" y="149225"/>
                    </a:lnTo>
                    <a:lnTo>
                      <a:pt x="25247" y="149186"/>
                    </a:lnTo>
                    <a:lnTo>
                      <a:pt x="25806" y="149021"/>
                    </a:lnTo>
                    <a:lnTo>
                      <a:pt x="26022" y="148767"/>
                    </a:lnTo>
                    <a:lnTo>
                      <a:pt x="25819" y="148729"/>
                    </a:lnTo>
                    <a:lnTo>
                      <a:pt x="24295" y="148450"/>
                    </a:lnTo>
                    <a:lnTo>
                      <a:pt x="24180" y="148031"/>
                    </a:lnTo>
                    <a:lnTo>
                      <a:pt x="24384" y="147129"/>
                    </a:lnTo>
                    <a:lnTo>
                      <a:pt x="24612" y="145630"/>
                    </a:lnTo>
                    <a:lnTo>
                      <a:pt x="25387" y="145173"/>
                    </a:lnTo>
                    <a:lnTo>
                      <a:pt x="27647" y="145923"/>
                    </a:lnTo>
                    <a:lnTo>
                      <a:pt x="29552" y="145554"/>
                    </a:lnTo>
                    <a:lnTo>
                      <a:pt x="31140" y="147637"/>
                    </a:lnTo>
                    <a:lnTo>
                      <a:pt x="31915" y="147789"/>
                    </a:lnTo>
                    <a:lnTo>
                      <a:pt x="32867" y="148463"/>
                    </a:lnTo>
                    <a:lnTo>
                      <a:pt x="33235" y="148907"/>
                    </a:lnTo>
                    <a:lnTo>
                      <a:pt x="33566" y="149225"/>
                    </a:lnTo>
                    <a:lnTo>
                      <a:pt x="33362" y="149669"/>
                    </a:lnTo>
                    <a:lnTo>
                      <a:pt x="29591" y="149186"/>
                    </a:lnTo>
                    <a:lnTo>
                      <a:pt x="32067" y="150622"/>
                    </a:lnTo>
                    <a:lnTo>
                      <a:pt x="34759" y="151028"/>
                    </a:lnTo>
                    <a:lnTo>
                      <a:pt x="37528" y="151104"/>
                    </a:lnTo>
                    <a:lnTo>
                      <a:pt x="35839" y="149669"/>
                    </a:lnTo>
                    <a:lnTo>
                      <a:pt x="33083" y="147320"/>
                    </a:lnTo>
                    <a:lnTo>
                      <a:pt x="35623" y="146481"/>
                    </a:lnTo>
                    <a:lnTo>
                      <a:pt x="37617" y="147955"/>
                    </a:lnTo>
                    <a:lnTo>
                      <a:pt x="39966" y="148031"/>
                    </a:lnTo>
                    <a:close/>
                  </a:path>
                  <a:path w="125095" h="529589">
                    <a:moveTo>
                      <a:pt x="40881" y="91541"/>
                    </a:moveTo>
                    <a:lnTo>
                      <a:pt x="38823" y="91782"/>
                    </a:lnTo>
                    <a:lnTo>
                      <a:pt x="38214" y="90309"/>
                    </a:lnTo>
                    <a:lnTo>
                      <a:pt x="37617" y="88836"/>
                    </a:lnTo>
                    <a:lnTo>
                      <a:pt x="37452" y="88912"/>
                    </a:lnTo>
                    <a:lnTo>
                      <a:pt x="37274" y="88976"/>
                    </a:lnTo>
                    <a:lnTo>
                      <a:pt x="37109" y="89052"/>
                    </a:lnTo>
                    <a:lnTo>
                      <a:pt x="37490" y="94500"/>
                    </a:lnTo>
                    <a:lnTo>
                      <a:pt x="40855" y="92202"/>
                    </a:lnTo>
                    <a:lnTo>
                      <a:pt x="40868" y="91986"/>
                    </a:lnTo>
                    <a:lnTo>
                      <a:pt x="40868" y="91757"/>
                    </a:lnTo>
                    <a:lnTo>
                      <a:pt x="40881" y="91541"/>
                    </a:lnTo>
                    <a:close/>
                  </a:path>
                  <a:path w="125095" h="529589">
                    <a:moveTo>
                      <a:pt x="42875" y="140576"/>
                    </a:moveTo>
                    <a:lnTo>
                      <a:pt x="42545" y="140423"/>
                    </a:lnTo>
                    <a:lnTo>
                      <a:pt x="42138" y="140182"/>
                    </a:lnTo>
                    <a:lnTo>
                      <a:pt x="38874" y="139204"/>
                    </a:lnTo>
                    <a:lnTo>
                      <a:pt x="36804" y="136804"/>
                    </a:lnTo>
                    <a:lnTo>
                      <a:pt x="35153" y="136296"/>
                    </a:lnTo>
                    <a:lnTo>
                      <a:pt x="33578" y="135521"/>
                    </a:lnTo>
                    <a:lnTo>
                      <a:pt x="33172" y="135839"/>
                    </a:lnTo>
                    <a:lnTo>
                      <a:pt x="32778" y="136004"/>
                    </a:lnTo>
                    <a:lnTo>
                      <a:pt x="36728" y="138569"/>
                    </a:lnTo>
                    <a:lnTo>
                      <a:pt x="35991" y="139179"/>
                    </a:lnTo>
                    <a:lnTo>
                      <a:pt x="37757" y="139661"/>
                    </a:lnTo>
                    <a:lnTo>
                      <a:pt x="39535" y="140182"/>
                    </a:lnTo>
                    <a:lnTo>
                      <a:pt x="41859" y="140728"/>
                    </a:lnTo>
                    <a:lnTo>
                      <a:pt x="42456" y="140589"/>
                    </a:lnTo>
                    <a:lnTo>
                      <a:pt x="42875" y="140576"/>
                    </a:lnTo>
                    <a:close/>
                  </a:path>
                  <a:path w="125095" h="529589">
                    <a:moveTo>
                      <a:pt x="42875" y="136093"/>
                    </a:moveTo>
                    <a:lnTo>
                      <a:pt x="38595" y="133388"/>
                    </a:lnTo>
                    <a:lnTo>
                      <a:pt x="38252" y="135470"/>
                    </a:lnTo>
                    <a:lnTo>
                      <a:pt x="42875" y="136093"/>
                    </a:lnTo>
                    <a:close/>
                  </a:path>
                  <a:path w="125095" h="529589">
                    <a:moveTo>
                      <a:pt x="43789" y="314109"/>
                    </a:moveTo>
                    <a:lnTo>
                      <a:pt x="41732" y="314236"/>
                    </a:lnTo>
                    <a:lnTo>
                      <a:pt x="41846" y="314769"/>
                    </a:lnTo>
                    <a:lnTo>
                      <a:pt x="42049" y="315252"/>
                    </a:lnTo>
                    <a:lnTo>
                      <a:pt x="41973" y="316179"/>
                    </a:lnTo>
                    <a:lnTo>
                      <a:pt x="41694" y="316623"/>
                    </a:lnTo>
                    <a:lnTo>
                      <a:pt x="41503" y="317068"/>
                    </a:lnTo>
                    <a:lnTo>
                      <a:pt x="41973" y="317284"/>
                    </a:lnTo>
                    <a:lnTo>
                      <a:pt x="42430" y="316458"/>
                    </a:lnTo>
                    <a:lnTo>
                      <a:pt x="42862" y="315607"/>
                    </a:lnTo>
                    <a:lnTo>
                      <a:pt x="43789" y="314109"/>
                    </a:lnTo>
                    <a:close/>
                  </a:path>
                  <a:path w="125095" h="529589">
                    <a:moveTo>
                      <a:pt x="44462" y="314071"/>
                    </a:moveTo>
                    <a:lnTo>
                      <a:pt x="44145" y="313613"/>
                    </a:lnTo>
                    <a:lnTo>
                      <a:pt x="43789" y="314109"/>
                    </a:lnTo>
                    <a:lnTo>
                      <a:pt x="44462" y="314071"/>
                    </a:lnTo>
                    <a:close/>
                  </a:path>
                  <a:path w="125095" h="529589">
                    <a:moveTo>
                      <a:pt x="44831" y="335762"/>
                    </a:moveTo>
                    <a:lnTo>
                      <a:pt x="43497" y="334556"/>
                    </a:lnTo>
                    <a:lnTo>
                      <a:pt x="43078" y="335140"/>
                    </a:lnTo>
                    <a:lnTo>
                      <a:pt x="42887" y="335724"/>
                    </a:lnTo>
                    <a:lnTo>
                      <a:pt x="41071" y="336410"/>
                    </a:lnTo>
                    <a:lnTo>
                      <a:pt x="39585" y="337096"/>
                    </a:lnTo>
                    <a:lnTo>
                      <a:pt x="36969" y="337261"/>
                    </a:lnTo>
                    <a:lnTo>
                      <a:pt x="36652" y="337972"/>
                    </a:lnTo>
                    <a:lnTo>
                      <a:pt x="36068" y="338391"/>
                    </a:lnTo>
                    <a:lnTo>
                      <a:pt x="39497" y="338455"/>
                    </a:lnTo>
                    <a:lnTo>
                      <a:pt x="39458" y="337426"/>
                    </a:lnTo>
                    <a:lnTo>
                      <a:pt x="40259" y="337083"/>
                    </a:lnTo>
                    <a:lnTo>
                      <a:pt x="42418" y="336842"/>
                    </a:lnTo>
                    <a:lnTo>
                      <a:pt x="43446" y="336524"/>
                    </a:lnTo>
                    <a:lnTo>
                      <a:pt x="44462" y="336270"/>
                    </a:lnTo>
                    <a:lnTo>
                      <a:pt x="44627" y="336042"/>
                    </a:lnTo>
                    <a:lnTo>
                      <a:pt x="44831" y="335762"/>
                    </a:lnTo>
                    <a:close/>
                  </a:path>
                  <a:path w="125095" h="529589">
                    <a:moveTo>
                      <a:pt x="45097" y="312242"/>
                    </a:moveTo>
                    <a:lnTo>
                      <a:pt x="43980" y="309867"/>
                    </a:lnTo>
                    <a:lnTo>
                      <a:pt x="42481" y="311188"/>
                    </a:lnTo>
                    <a:lnTo>
                      <a:pt x="44145" y="313613"/>
                    </a:lnTo>
                    <a:lnTo>
                      <a:pt x="44462" y="313182"/>
                    </a:lnTo>
                    <a:lnTo>
                      <a:pt x="45097" y="312242"/>
                    </a:lnTo>
                    <a:close/>
                  </a:path>
                  <a:path w="125095" h="529589">
                    <a:moveTo>
                      <a:pt x="48425" y="132638"/>
                    </a:moveTo>
                    <a:lnTo>
                      <a:pt x="47663" y="132308"/>
                    </a:lnTo>
                    <a:lnTo>
                      <a:pt x="47345" y="132105"/>
                    </a:lnTo>
                    <a:lnTo>
                      <a:pt x="46863" y="131800"/>
                    </a:lnTo>
                    <a:lnTo>
                      <a:pt x="44602" y="131445"/>
                    </a:lnTo>
                    <a:lnTo>
                      <a:pt x="44069" y="131254"/>
                    </a:lnTo>
                    <a:lnTo>
                      <a:pt x="43383" y="131013"/>
                    </a:lnTo>
                    <a:lnTo>
                      <a:pt x="40728" y="129235"/>
                    </a:lnTo>
                    <a:lnTo>
                      <a:pt x="39065" y="128587"/>
                    </a:lnTo>
                    <a:lnTo>
                      <a:pt x="37490" y="127800"/>
                    </a:lnTo>
                    <a:lnTo>
                      <a:pt x="37299" y="128168"/>
                    </a:lnTo>
                    <a:lnTo>
                      <a:pt x="39852" y="130073"/>
                    </a:lnTo>
                    <a:lnTo>
                      <a:pt x="37642" y="131013"/>
                    </a:lnTo>
                    <a:lnTo>
                      <a:pt x="37998" y="131076"/>
                    </a:lnTo>
                    <a:lnTo>
                      <a:pt x="38404" y="131191"/>
                    </a:lnTo>
                    <a:lnTo>
                      <a:pt x="40957" y="131343"/>
                    </a:lnTo>
                    <a:lnTo>
                      <a:pt x="43167" y="131254"/>
                    </a:lnTo>
                    <a:lnTo>
                      <a:pt x="44983" y="133324"/>
                    </a:lnTo>
                    <a:lnTo>
                      <a:pt x="45758" y="133362"/>
                    </a:lnTo>
                    <a:lnTo>
                      <a:pt x="46583" y="132105"/>
                    </a:lnTo>
                    <a:lnTo>
                      <a:pt x="47713" y="132981"/>
                    </a:lnTo>
                    <a:lnTo>
                      <a:pt x="48425" y="132638"/>
                    </a:lnTo>
                    <a:close/>
                  </a:path>
                  <a:path w="125095" h="529589">
                    <a:moveTo>
                      <a:pt x="49758" y="311454"/>
                    </a:moveTo>
                    <a:lnTo>
                      <a:pt x="48983" y="311556"/>
                    </a:lnTo>
                    <a:lnTo>
                      <a:pt x="48983" y="311378"/>
                    </a:lnTo>
                    <a:lnTo>
                      <a:pt x="46736" y="312394"/>
                    </a:lnTo>
                    <a:lnTo>
                      <a:pt x="48691" y="314452"/>
                    </a:lnTo>
                    <a:lnTo>
                      <a:pt x="49720" y="311556"/>
                    </a:lnTo>
                    <a:close/>
                  </a:path>
                  <a:path w="125095" h="529589">
                    <a:moveTo>
                      <a:pt x="49923" y="128206"/>
                    </a:moveTo>
                    <a:lnTo>
                      <a:pt x="48615" y="127889"/>
                    </a:lnTo>
                    <a:lnTo>
                      <a:pt x="47294" y="127596"/>
                    </a:lnTo>
                    <a:lnTo>
                      <a:pt x="45288" y="127101"/>
                    </a:lnTo>
                    <a:lnTo>
                      <a:pt x="44437" y="127076"/>
                    </a:lnTo>
                    <a:lnTo>
                      <a:pt x="41541" y="124752"/>
                    </a:lnTo>
                    <a:lnTo>
                      <a:pt x="38836" y="124853"/>
                    </a:lnTo>
                    <a:lnTo>
                      <a:pt x="35991" y="125374"/>
                    </a:lnTo>
                    <a:lnTo>
                      <a:pt x="39966" y="125907"/>
                    </a:lnTo>
                    <a:lnTo>
                      <a:pt x="43662" y="127152"/>
                    </a:lnTo>
                    <a:lnTo>
                      <a:pt x="46863" y="129463"/>
                    </a:lnTo>
                    <a:lnTo>
                      <a:pt x="47866" y="128435"/>
                    </a:lnTo>
                    <a:lnTo>
                      <a:pt x="49923" y="128206"/>
                    </a:lnTo>
                    <a:close/>
                  </a:path>
                  <a:path w="125095" h="529589">
                    <a:moveTo>
                      <a:pt x="50647" y="311340"/>
                    </a:moveTo>
                    <a:lnTo>
                      <a:pt x="50304" y="311188"/>
                    </a:lnTo>
                    <a:lnTo>
                      <a:pt x="49860" y="311378"/>
                    </a:lnTo>
                    <a:lnTo>
                      <a:pt x="50647" y="311340"/>
                    </a:lnTo>
                    <a:close/>
                  </a:path>
                  <a:path w="125095" h="529589">
                    <a:moveTo>
                      <a:pt x="50863" y="308203"/>
                    </a:moveTo>
                    <a:lnTo>
                      <a:pt x="50812" y="307873"/>
                    </a:lnTo>
                    <a:lnTo>
                      <a:pt x="47269" y="308203"/>
                    </a:lnTo>
                    <a:lnTo>
                      <a:pt x="47104" y="309765"/>
                    </a:lnTo>
                    <a:lnTo>
                      <a:pt x="48983" y="311378"/>
                    </a:lnTo>
                    <a:lnTo>
                      <a:pt x="48983" y="309041"/>
                    </a:lnTo>
                    <a:lnTo>
                      <a:pt x="50863" y="308203"/>
                    </a:lnTo>
                    <a:close/>
                  </a:path>
                  <a:path w="125095" h="529589">
                    <a:moveTo>
                      <a:pt x="51943" y="64630"/>
                    </a:moveTo>
                    <a:lnTo>
                      <a:pt x="50215" y="63868"/>
                    </a:lnTo>
                    <a:lnTo>
                      <a:pt x="48641" y="62852"/>
                    </a:lnTo>
                    <a:lnTo>
                      <a:pt x="46888" y="60985"/>
                    </a:lnTo>
                    <a:lnTo>
                      <a:pt x="46659" y="60528"/>
                    </a:lnTo>
                    <a:lnTo>
                      <a:pt x="47447" y="60159"/>
                    </a:lnTo>
                    <a:lnTo>
                      <a:pt x="47548" y="59410"/>
                    </a:lnTo>
                    <a:lnTo>
                      <a:pt x="47167" y="59080"/>
                    </a:lnTo>
                    <a:lnTo>
                      <a:pt x="45415" y="59042"/>
                    </a:lnTo>
                    <a:lnTo>
                      <a:pt x="44361" y="59067"/>
                    </a:lnTo>
                    <a:lnTo>
                      <a:pt x="42913" y="59067"/>
                    </a:lnTo>
                    <a:lnTo>
                      <a:pt x="46215" y="61683"/>
                    </a:lnTo>
                    <a:lnTo>
                      <a:pt x="45656" y="63309"/>
                    </a:lnTo>
                    <a:lnTo>
                      <a:pt x="47790" y="64147"/>
                    </a:lnTo>
                    <a:lnTo>
                      <a:pt x="49733" y="64985"/>
                    </a:lnTo>
                    <a:lnTo>
                      <a:pt x="51943" y="64630"/>
                    </a:lnTo>
                    <a:close/>
                  </a:path>
                  <a:path w="125095" h="529589">
                    <a:moveTo>
                      <a:pt x="52019" y="72224"/>
                    </a:moveTo>
                    <a:lnTo>
                      <a:pt x="45148" y="70548"/>
                    </a:lnTo>
                    <a:lnTo>
                      <a:pt x="45046" y="70904"/>
                    </a:lnTo>
                    <a:lnTo>
                      <a:pt x="50571" y="74269"/>
                    </a:lnTo>
                    <a:lnTo>
                      <a:pt x="52019" y="72224"/>
                    </a:lnTo>
                    <a:close/>
                  </a:path>
                  <a:path w="125095" h="529589">
                    <a:moveTo>
                      <a:pt x="52882" y="368846"/>
                    </a:moveTo>
                    <a:lnTo>
                      <a:pt x="49618" y="368846"/>
                    </a:lnTo>
                    <a:lnTo>
                      <a:pt x="50927" y="369417"/>
                    </a:lnTo>
                    <a:lnTo>
                      <a:pt x="51701" y="370103"/>
                    </a:lnTo>
                    <a:lnTo>
                      <a:pt x="52882" y="368846"/>
                    </a:lnTo>
                    <a:close/>
                  </a:path>
                  <a:path w="125095" h="529589">
                    <a:moveTo>
                      <a:pt x="53390" y="310959"/>
                    </a:moveTo>
                    <a:lnTo>
                      <a:pt x="50647" y="311340"/>
                    </a:lnTo>
                    <a:lnTo>
                      <a:pt x="53276" y="312432"/>
                    </a:lnTo>
                    <a:lnTo>
                      <a:pt x="53390" y="310959"/>
                    </a:lnTo>
                    <a:close/>
                  </a:path>
                  <a:path w="125095" h="529589">
                    <a:moveTo>
                      <a:pt x="54419" y="28867"/>
                    </a:moveTo>
                    <a:lnTo>
                      <a:pt x="53009" y="26974"/>
                    </a:lnTo>
                    <a:lnTo>
                      <a:pt x="51714" y="26809"/>
                    </a:lnTo>
                    <a:lnTo>
                      <a:pt x="51409" y="27012"/>
                    </a:lnTo>
                    <a:lnTo>
                      <a:pt x="51066" y="27419"/>
                    </a:lnTo>
                    <a:lnTo>
                      <a:pt x="49110" y="27127"/>
                    </a:lnTo>
                    <a:lnTo>
                      <a:pt x="45173" y="26327"/>
                    </a:lnTo>
                    <a:lnTo>
                      <a:pt x="44627" y="26111"/>
                    </a:lnTo>
                    <a:lnTo>
                      <a:pt x="44069" y="25946"/>
                    </a:lnTo>
                    <a:lnTo>
                      <a:pt x="44373" y="26657"/>
                    </a:lnTo>
                    <a:lnTo>
                      <a:pt x="44843" y="26911"/>
                    </a:lnTo>
                    <a:lnTo>
                      <a:pt x="46863" y="28155"/>
                    </a:lnTo>
                    <a:lnTo>
                      <a:pt x="45732" y="29794"/>
                    </a:lnTo>
                    <a:lnTo>
                      <a:pt x="50431" y="30848"/>
                    </a:lnTo>
                    <a:lnTo>
                      <a:pt x="48120" y="28143"/>
                    </a:lnTo>
                    <a:lnTo>
                      <a:pt x="54419" y="28867"/>
                    </a:lnTo>
                    <a:close/>
                  </a:path>
                  <a:path w="125095" h="529589">
                    <a:moveTo>
                      <a:pt x="68834" y="480060"/>
                    </a:moveTo>
                    <a:lnTo>
                      <a:pt x="68389" y="479475"/>
                    </a:lnTo>
                    <a:lnTo>
                      <a:pt x="68008" y="478955"/>
                    </a:lnTo>
                    <a:lnTo>
                      <a:pt x="67487" y="478269"/>
                    </a:lnTo>
                    <a:lnTo>
                      <a:pt x="67233" y="480504"/>
                    </a:lnTo>
                    <a:lnTo>
                      <a:pt x="68834" y="480060"/>
                    </a:lnTo>
                    <a:close/>
                  </a:path>
                  <a:path w="125095" h="529589">
                    <a:moveTo>
                      <a:pt x="73063" y="495007"/>
                    </a:moveTo>
                    <a:lnTo>
                      <a:pt x="71450" y="495820"/>
                    </a:lnTo>
                    <a:lnTo>
                      <a:pt x="73063" y="497078"/>
                    </a:lnTo>
                    <a:lnTo>
                      <a:pt x="73063" y="495007"/>
                    </a:lnTo>
                    <a:close/>
                  </a:path>
                  <a:path w="125095" h="529589">
                    <a:moveTo>
                      <a:pt x="73469" y="366864"/>
                    </a:moveTo>
                    <a:lnTo>
                      <a:pt x="69710" y="366864"/>
                    </a:lnTo>
                    <a:lnTo>
                      <a:pt x="71120" y="367703"/>
                    </a:lnTo>
                    <a:lnTo>
                      <a:pt x="72250" y="368020"/>
                    </a:lnTo>
                    <a:lnTo>
                      <a:pt x="73469" y="366864"/>
                    </a:lnTo>
                    <a:close/>
                  </a:path>
                  <a:path w="125095" h="529589">
                    <a:moveTo>
                      <a:pt x="78549" y="235534"/>
                    </a:moveTo>
                    <a:lnTo>
                      <a:pt x="78473" y="235280"/>
                    </a:lnTo>
                    <a:lnTo>
                      <a:pt x="77762" y="235369"/>
                    </a:lnTo>
                    <a:lnTo>
                      <a:pt x="77089" y="235585"/>
                    </a:lnTo>
                    <a:lnTo>
                      <a:pt x="76415" y="235788"/>
                    </a:lnTo>
                    <a:lnTo>
                      <a:pt x="76479" y="235915"/>
                    </a:lnTo>
                    <a:lnTo>
                      <a:pt x="76555" y="236042"/>
                    </a:lnTo>
                    <a:lnTo>
                      <a:pt x="76631" y="236181"/>
                    </a:lnTo>
                    <a:lnTo>
                      <a:pt x="78549" y="235534"/>
                    </a:lnTo>
                    <a:close/>
                  </a:path>
                  <a:path w="125095" h="529589">
                    <a:moveTo>
                      <a:pt x="79641" y="244030"/>
                    </a:moveTo>
                    <a:lnTo>
                      <a:pt x="78816" y="243751"/>
                    </a:lnTo>
                    <a:lnTo>
                      <a:pt x="78003" y="243928"/>
                    </a:lnTo>
                    <a:lnTo>
                      <a:pt x="77558" y="245148"/>
                    </a:lnTo>
                    <a:lnTo>
                      <a:pt x="79629" y="244094"/>
                    </a:lnTo>
                    <a:close/>
                  </a:path>
                  <a:path w="125095" h="529589">
                    <a:moveTo>
                      <a:pt x="79806" y="253453"/>
                    </a:moveTo>
                    <a:lnTo>
                      <a:pt x="79451" y="252984"/>
                    </a:lnTo>
                    <a:lnTo>
                      <a:pt x="79019" y="253326"/>
                    </a:lnTo>
                    <a:lnTo>
                      <a:pt x="78574" y="253669"/>
                    </a:lnTo>
                    <a:lnTo>
                      <a:pt x="78143" y="254012"/>
                    </a:lnTo>
                    <a:lnTo>
                      <a:pt x="78384" y="254342"/>
                    </a:lnTo>
                    <a:lnTo>
                      <a:pt x="78854" y="254038"/>
                    </a:lnTo>
                    <a:lnTo>
                      <a:pt x="79336" y="253746"/>
                    </a:lnTo>
                    <a:lnTo>
                      <a:pt x="79806" y="253453"/>
                    </a:lnTo>
                    <a:close/>
                  </a:path>
                  <a:path w="125095" h="529589">
                    <a:moveTo>
                      <a:pt x="82867" y="260946"/>
                    </a:moveTo>
                    <a:lnTo>
                      <a:pt x="82740" y="260642"/>
                    </a:lnTo>
                    <a:lnTo>
                      <a:pt x="82689" y="260477"/>
                    </a:lnTo>
                    <a:lnTo>
                      <a:pt x="81826" y="260794"/>
                    </a:lnTo>
                    <a:lnTo>
                      <a:pt x="80962" y="261099"/>
                    </a:lnTo>
                    <a:lnTo>
                      <a:pt x="80098" y="261416"/>
                    </a:lnTo>
                    <a:lnTo>
                      <a:pt x="80149" y="261620"/>
                    </a:lnTo>
                    <a:lnTo>
                      <a:pt x="80187" y="261823"/>
                    </a:lnTo>
                    <a:lnTo>
                      <a:pt x="80238" y="262026"/>
                    </a:lnTo>
                    <a:lnTo>
                      <a:pt x="81991" y="261315"/>
                    </a:lnTo>
                    <a:lnTo>
                      <a:pt x="82867" y="260946"/>
                    </a:lnTo>
                    <a:close/>
                  </a:path>
                  <a:path w="125095" h="529589">
                    <a:moveTo>
                      <a:pt x="82969" y="237502"/>
                    </a:moveTo>
                    <a:lnTo>
                      <a:pt x="82359" y="237629"/>
                    </a:lnTo>
                    <a:lnTo>
                      <a:pt x="80873" y="237985"/>
                    </a:lnTo>
                    <a:lnTo>
                      <a:pt x="81864" y="238556"/>
                    </a:lnTo>
                    <a:lnTo>
                      <a:pt x="82550" y="238226"/>
                    </a:lnTo>
                    <a:lnTo>
                      <a:pt x="82969" y="237502"/>
                    </a:lnTo>
                    <a:close/>
                  </a:path>
                  <a:path w="125095" h="529589">
                    <a:moveTo>
                      <a:pt x="85813" y="236347"/>
                    </a:moveTo>
                    <a:lnTo>
                      <a:pt x="84620" y="236842"/>
                    </a:lnTo>
                    <a:lnTo>
                      <a:pt x="83858" y="237147"/>
                    </a:lnTo>
                    <a:lnTo>
                      <a:pt x="83146" y="237451"/>
                    </a:lnTo>
                    <a:lnTo>
                      <a:pt x="83959" y="237629"/>
                    </a:lnTo>
                    <a:lnTo>
                      <a:pt x="84874" y="237807"/>
                    </a:lnTo>
                    <a:lnTo>
                      <a:pt x="85813" y="236347"/>
                    </a:lnTo>
                    <a:close/>
                  </a:path>
                  <a:path w="125095" h="529589">
                    <a:moveTo>
                      <a:pt x="86144" y="256654"/>
                    </a:moveTo>
                    <a:lnTo>
                      <a:pt x="86042" y="256387"/>
                    </a:lnTo>
                    <a:lnTo>
                      <a:pt x="85471" y="256565"/>
                    </a:lnTo>
                    <a:lnTo>
                      <a:pt x="84912" y="256743"/>
                    </a:lnTo>
                    <a:lnTo>
                      <a:pt x="84340" y="256921"/>
                    </a:lnTo>
                    <a:lnTo>
                      <a:pt x="84518" y="257175"/>
                    </a:lnTo>
                    <a:lnTo>
                      <a:pt x="85128" y="257086"/>
                    </a:lnTo>
                    <a:lnTo>
                      <a:pt x="86144" y="256654"/>
                    </a:lnTo>
                    <a:close/>
                  </a:path>
                  <a:path w="125095" h="529589">
                    <a:moveTo>
                      <a:pt x="88036" y="258991"/>
                    </a:moveTo>
                    <a:lnTo>
                      <a:pt x="85813" y="259295"/>
                    </a:lnTo>
                    <a:lnTo>
                      <a:pt x="86004" y="259956"/>
                    </a:lnTo>
                    <a:lnTo>
                      <a:pt x="88036" y="258991"/>
                    </a:lnTo>
                    <a:close/>
                  </a:path>
                  <a:path w="125095" h="529589">
                    <a:moveTo>
                      <a:pt x="88049" y="233438"/>
                    </a:moveTo>
                    <a:lnTo>
                      <a:pt x="86956" y="232765"/>
                    </a:lnTo>
                    <a:lnTo>
                      <a:pt x="85966" y="233070"/>
                    </a:lnTo>
                    <a:lnTo>
                      <a:pt x="84658" y="234048"/>
                    </a:lnTo>
                    <a:lnTo>
                      <a:pt x="87071" y="233603"/>
                    </a:lnTo>
                    <a:lnTo>
                      <a:pt x="88049" y="233438"/>
                    </a:lnTo>
                    <a:close/>
                  </a:path>
                  <a:path w="125095" h="529589">
                    <a:moveTo>
                      <a:pt x="88239" y="258965"/>
                    </a:moveTo>
                    <a:lnTo>
                      <a:pt x="88036" y="258991"/>
                    </a:lnTo>
                    <a:lnTo>
                      <a:pt x="88239" y="258965"/>
                    </a:lnTo>
                    <a:close/>
                  </a:path>
                  <a:path w="125095" h="529589">
                    <a:moveTo>
                      <a:pt x="89128" y="310121"/>
                    </a:moveTo>
                    <a:lnTo>
                      <a:pt x="89115" y="309981"/>
                    </a:lnTo>
                    <a:lnTo>
                      <a:pt x="89065" y="309079"/>
                    </a:lnTo>
                    <a:lnTo>
                      <a:pt x="87388" y="309867"/>
                    </a:lnTo>
                    <a:lnTo>
                      <a:pt x="87718" y="310362"/>
                    </a:lnTo>
                    <a:lnTo>
                      <a:pt x="88226" y="309981"/>
                    </a:lnTo>
                    <a:lnTo>
                      <a:pt x="89128" y="310121"/>
                    </a:lnTo>
                    <a:close/>
                  </a:path>
                  <a:path w="125095" h="529589">
                    <a:moveTo>
                      <a:pt x="91033" y="312623"/>
                    </a:moveTo>
                    <a:lnTo>
                      <a:pt x="89001" y="312750"/>
                    </a:lnTo>
                    <a:lnTo>
                      <a:pt x="88747" y="312889"/>
                    </a:lnTo>
                    <a:lnTo>
                      <a:pt x="87579" y="314896"/>
                    </a:lnTo>
                    <a:lnTo>
                      <a:pt x="91033" y="312623"/>
                    </a:lnTo>
                    <a:close/>
                  </a:path>
                  <a:path w="125095" h="529589">
                    <a:moveTo>
                      <a:pt x="92024" y="210502"/>
                    </a:moveTo>
                    <a:lnTo>
                      <a:pt x="91973" y="210337"/>
                    </a:lnTo>
                    <a:lnTo>
                      <a:pt x="91490" y="210400"/>
                    </a:lnTo>
                    <a:lnTo>
                      <a:pt x="91033" y="210553"/>
                    </a:lnTo>
                    <a:lnTo>
                      <a:pt x="90589" y="210693"/>
                    </a:lnTo>
                    <a:lnTo>
                      <a:pt x="90703" y="211035"/>
                    </a:lnTo>
                    <a:lnTo>
                      <a:pt x="91147" y="210858"/>
                    </a:lnTo>
                    <a:lnTo>
                      <a:pt x="91579" y="210680"/>
                    </a:lnTo>
                    <a:lnTo>
                      <a:pt x="92024" y="210502"/>
                    </a:lnTo>
                    <a:close/>
                  </a:path>
                  <a:path w="125095" h="529589">
                    <a:moveTo>
                      <a:pt x="92646" y="307606"/>
                    </a:moveTo>
                    <a:lnTo>
                      <a:pt x="91033" y="307746"/>
                    </a:lnTo>
                    <a:lnTo>
                      <a:pt x="89941" y="308038"/>
                    </a:lnTo>
                    <a:lnTo>
                      <a:pt x="89154" y="309016"/>
                    </a:lnTo>
                    <a:lnTo>
                      <a:pt x="90373" y="309257"/>
                    </a:lnTo>
                    <a:lnTo>
                      <a:pt x="91363" y="308635"/>
                    </a:lnTo>
                    <a:lnTo>
                      <a:pt x="92646" y="307606"/>
                    </a:lnTo>
                    <a:close/>
                  </a:path>
                  <a:path w="125095" h="529589">
                    <a:moveTo>
                      <a:pt x="93065" y="300532"/>
                    </a:moveTo>
                    <a:lnTo>
                      <a:pt x="92964" y="300342"/>
                    </a:lnTo>
                    <a:lnTo>
                      <a:pt x="92849" y="300164"/>
                    </a:lnTo>
                    <a:lnTo>
                      <a:pt x="92735" y="299974"/>
                    </a:lnTo>
                    <a:lnTo>
                      <a:pt x="92087" y="300393"/>
                    </a:lnTo>
                    <a:lnTo>
                      <a:pt x="90766" y="301231"/>
                    </a:lnTo>
                    <a:lnTo>
                      <a:pt x="90855" y="301383"/>
                    </a:lnTo>
                    <a:lnTo>
                      <a:pt x="90932" y="301523"/>
                    </a:lnTo>
                    <a:lnTo>
                      <a:pt x="91020" y="301675"/>
                    </a:lnTo>
                    <a:lnTo>
                      <a:pt x="91706" y="301294"/>
                    </a:lnTo>
                    <a:lnTo>
                      <a:pt x="92379" y="300913"/>
                    </a:lnTo>
                    <a:lnTo>
                      <a:pt x="93065" y="300532"/>
                    </a:lnTo>
                    <a:close/>
                  </a:path>
                  <a:path w="125095" h="529589">
                    <a:moveTo>
                      <a:pt x="94297" y="303301"/>
                    </a:moveTo>
                    <a:lnTo>
                      <a:pt x="92468" y="303377"/>
                    </a:lnTo>
                    <a:lnTo>
                      <a:pt x="91706" y="304749"/>
                    </a:lnTo>
                    <a:lnTo>
                      <a:pt x="92646" y="304228"/>
                    </a:lnTo>
                    <a:lnTo>
                      <a:pt x="94297" y="303301"/>
                    </a:lnTo>
                    <a:close/>
                  </a:path>
                  <a:path w="125095" h="529589">
                    <a:moveTo>
                      <a:pt x="99174" y="71247"/>
                    </a:moveTo>
                    <a:lnTo>
                      <a:pt x="98679" y="71234"/>
                    </a:lnTo>
                    <a:lnTo>
                      <a:pt x="98399" y="72402"/>
                    </a:lnTo>
                    <a:lnTo>
                      <a:pt x="98526" y="73558"/>
                    </a:lnTo>
                    <a:lnTo>
                      <a:pt x="98920" y="74599"/>
                    </a:lnTo>
                    <a:lnTo>
                      <a:pt x="99174" y="71247"/>
                    </a:lnTo>
                    <a:close/>
                  </a:path>
                  <a:path w="125095" h="529589">
                    <a:moveTo>
                      <a:pt x="106006" y="176479"/>
                    </a:moveTo>
                    <a:lnTo>
                      <a:pt x="104609" y="176453"/>
                    </a:lnTo>
                    <a:lnTo>
                      <a:pt x="103632" y="176923"/>
                    </a:lnTo>
                    <a:lnTo>
                      <a:pt x="102997" y="178117"/>
                    </a:lnTo>
                    <a:lnTo>
                      <a:pt x="104025" y="177749"/>
                    </a:lnTo>
                    <a:lnTo>
                      <a:pt x="105435" y="178054"/>
                    </a:lnTo>
                    <a:lnTo>
                      <a:pt x="106006" y="176479"/>
                    </a:lnTo>
                    <a:close/>
                  </a:path>
                  <a:path w="125095" h="529589">
                    <a:moveTo>
                      <a:pt x="106946" y="87477"/>
                    </a:moveTo>
                    <a:lnTo>
                      <a:pt x="106756" y="85991"/>
                    </a:lnTo>
                    <a:lnTo>
                      <a:pt x="105676" y="85229"/>
                    </a:lnTo>
                    <a:lnTo>
                      <a:pt x="104140" y="84912"/>
                    </a:lnTo>
                    <a:lnTo>
                      <a:pt x="106946" y="87477"/>
                    </a:lnTo>
                    <a:close/>
                  </a:path>
                  <a:path w="125095" h="529589">
                    <a:moveTo>
                      <a:pt x="109588" y="110718"/>
                    </a:moveTo>
                    <a:lnTo>
                      <a:pt x="106807" y="108851"/>
                    </a:lnTo>
                    <a:lnTo>
                      <a:pt x="106641" y="109080"/>
                    </a:lnTo>
                    <a:lnTo>
                      <a:pt x="106553" y="109207"/>
                    </a:lnTo>
                    <a:lnTo>
                      <a:pt x="107442" y="109893"/>
                    </a:lnTo>
                    <a:lnTo>
                      <a:pt x="109207" y="111277"/>
                    </a:lnTo>
                    <a:lnTo>
                      <a:pt x="109334" y="111086"/>
                    </a:lnTo>
                    <a:lnTo>
                      <a:pt x="109461" y="110909"/>
                    </a:lnTo>
                    <a:lnTo>
                      <a:pt x="109588" y="110718"/>
                    </a:lnTo>
                    <a:close/>
                  </a:path>
                  <a:path w="125095" h="529589">
                    <a:moveTo>
                      <a:pt x="111264" y="132829"/>
                    </a:moveTo>
                    <a:lnTo>
                      <a:pt x="111150" y="131864"/>
                    </a:lnTo>
                    <a:lnTo>
                      <a:pt x="109867" y="130898"/>
                    </a:lnTo>
                    <a:lnTo>
                      <a:pt x="111264" y="132829"/>
                    </a:lnTo>
                    <a:close/>
                  </a:path>
                  <a:path w="125095" h="529589">
                    <a:moveTo>
                      <a:pt x="112522" y="176301"/>
                    </a:moveTo>
                    <a:lnTo>
                      <a:pt x="111925" y="176149"/>
                    </a:lnTo>
                    <a:lnTo>
                      <a:pt x="111671" y="177190"/>
                    </a:lnTo>
                    <a:lnTo>
                      <a:pt x="111391" y="178231"/>
                    </a:lnTo>
                    <a:lnTo>
                      <a:pt x="111137" y="179285"/>
                    </a:lnTo>
                    <a:lnTo>
                      <a:pt x="111747" y="179590"/>
                    </a:lnTo>
                    <a:lnTo>
                      <a:pt x="112001" y="178498"/>
                    </a:lnTo>
                    <a:lnTo>
                      <a:pt x="112268" y="177406"/>
                    </a:lnTo>
                    <a:lnTo>
                      <a:pt x="112522" y="176301"/>
                    </a:lnTo>
                    <a:close/>
                  </a:path>
                  <a:path w="125095" h="529589">
                    <a:moveTo>
                      <a:pt x="113906" y="29705"/>
                    </a:moveTo>
                    <a:lnTo>
                      <a:pt x="112737" y="28282"/>
                    </a:lnTo>
                    <a:lnTo>
                      <a:pt x="111836" y="27165"/>
                    </a:lnTo>
                    <a:lnTo>
                      <a:pt x="112014" y="28816"/>
                    </a:lnTo>
                    <a:lnTo>
                      <a:pt x="112877" y="29337"/>
                    </a:lnTo>
                    <a:lnTo>
                      <a:pt x="113906" y="29705"/>
                    </a:lnTo>
                    <a:close/>
                  </a:path>
                  <a:path w="125095" h="529589">
                    <a:moveTo>
                      <a:pt x="115646" y="188264"/>
                    </a:moveTo>
                    <a:lnTo>
                      <a:pt x="115620" y="188125"/>
                    </a:lnTo>
                    <a:lnTo>
                      <a:pt x="115544" y="187845"/>
                    </a:lnTo>
                    <a:lnTo>
                      <a:pt x="113919" y="188277"/>
                    </a:lnTo>
                    <a:lnTo>
                      <a:pt x="113106" y="188480"/>
                    </a:lnTo>
                    <a:lnTo>
                      <a:pt x="113157" y="188633"/>
                    </a:lnTo>
                    <a:lnTo>
                      <a:pt x="113182" y="188798"/>
                    </a:lnTo>
                    <a:lnTo>
                      <a:pt x="113233" y="188963"/>
                    </a:lnTo>
                    <a:lnTo>
                      <a:pt x="114033" y="188722"/>
                    </a:lnTo>
                    <a:lnTo>
                      <a:pt x="115646" y="188264"/>
                    </a:lnTo>
                    <a:close/>
                  </a:path>
                  <a:path w="125095" h="529589">
                    <a:moveTo>
                      <a:pt x="117665" y="165874"/>
                    </a:moveTo>
                    <a:lnTo>
                      <a:pt x="117500" y="165798"/>
                    </a:lnTo>
                    <a:lnTo>
                      <a:pt x="117348" y="165722"/>
                    </a:lnTo>
                    <a:lnTo>
                      <a:pt x="117182" y="165633"/>
                    </a:lnTo>
                    <a:lnTo>
                      <a:pt x="116497" y="166979"/>
                    </a:lnTo>
                    <a:lnTo>
                      <a:pt x="116141" y="167652"/>
                    </a:lnTo>
                    <a:lnTo>
                      <a:pt x="116636" y="167919"/>
                    </a:lnTo>
                    <a:lnTo>
                      <a:pt x="116979" y="167233"/>
                    </a:lnTo>
                    <a:lnTo>
                      <a:pt x="117322" y="166560"/>
                    </a:lnTo>
                    <a:lnTo>
                      <a:pt x="117665" y="165874"/>
                    </a:lnTo>
                    <a:close/>
                  </a:path>
                  <a:path w="125095" h="529589">
                    <a:moveTo>
                      <a:pt x="119151" y="150456"/>
                    </a:moveTo>
                    <a:lnTo>
                      <a:pt x="118262" y="151853"/>
                    </a:lnTo>
                    <a:lnTo>
                      <a:pt x="118821" y="152069"/>
                    </a:lnTo>
                    <a:lnTo>
                      <a:pt x="119151" y="150456"/>
                    </a:lnTo>
                    <a:close/>
                  </a:path>
                  <a:path w="125095" h="529589">
                    <a:moveTo>
                      <a:pt x="119164" y="157988"/>
                    </a:moveTo>
                    <a:lnTo>
                      <a:pt x="119011" y="157861"/>
                    </a:lnTo>
                    <a:lnTo>
                      <a:pt x="118859" y="157721"/>
                    </a:lnTo>
                    <a:lnTo>
                      <a:pt x="118706" y="157594"/>
                    </a:lnTo>
                    <a:lnTo>
                      <a:pt x="118173" y="158216"/>
                    </a:lnTo>
                    <a:lnTo>
                      <a:pt x="117487" y="158775"/>
                    </a:lnTo>
                    <a:lnTo>
                      <a:pt x="117678" y="160197"/>
                    </a:lnTo>
                    <a:lnTo>
                      <a:pt x="118745" y="158623"/>
                    </a:lnTo>
                    <a:lnTo>
                      <a:pt x="119164" y="157988"/>
                    </a:lnTo>
                    <a:close/>
                  </a:path>
                  <a:path w="125095" h="529589">
                    <a:moveTo>
                      <a:pt x="125006" y="1447"/>
                    </a:moveTo>
                    <a:lnTo>
                      <a:pt x="124866" y="800"/>
                    </a:lnTo>
                    <a:lnTo>
                      <a:pt x="124688" y="0"/>
                    </a:lnTo>
                    <a:lnTo>
                      <a:pt x="124333" y="177"/>
                    </a:lnTo>
                    <a:lnTo>
                      <a:pt x="123304" y="711"/>
                    </a:lnTo>
                    <a:lnTo>
                      <a:pt x="124371" y="1168"/>
                    </a:lnTo>
                    <a:lnTo>
                      <a:pt x="125006" y="1447"/>
                    </a:lnTo>
                    <a:close/>
                  </a:path>
                </a:pathLst>
              </a:custGeom>
              <a:solidFill>
                <a:srgbClr val="98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42" name="object 35">
                <a:extLst>
                  <a:ext uri="{FF2B5EF4-FFF2-40B4-BE49-F238E27FC236}">
                    <a16:creationId xmlns:a16="http://schemas.microsoft.com/office/drawing/2014/main" xmlns="" id="{EA0604DB-DA3E-10AF-238F-A91CA509272F}"/>
                  </a:ext>
                </a:extLst>
              </p:cNvPr>
              <p:cNvSpPr/>
              <p:nvPr/>
            </p:nvSpPr>
            <p:spPr>
              <a:xfrm>
                <a:off x="7586015" y="4167491"/>
                <a:ext cx="86995" cy="462915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462914">
                    <a:moveTo>
                      <a:pt x="10477" y="460235"/>
                    </a:moveTo>
                    <a:lnTo>
                      <a:pt x="9296" y="459219"/>
                    </a:lnTo>
                    <a:lnTo>
                      <a:pt x="7912" y="458749"/>
                    </a:lnTo>
                    <a:lnTo>
                      <a:pt x="5778" y="458889"/>
                    </a:lnTo>
                    <a:lnTo>
                      <a:pt x="7620" y="459816"/>
                    </a:lnTo>
                    <a:lnTo>
                      <a:pt x="8928" y="460616"/>
                    </a:lnTo>
                    <a:lnTo>
                      <a:pt x="10477" y="460235"/>
                    </a:lnTo>
                    <a:close/>
                  </a:path>
                  <a:path w="86995" h="462914">
                    <a:moveTo>
                      <a:pt x="12103" y="5537"/>
                    </a:moveTo>
                    <a:lnTo>
                      <a:pt x="11912" y="3213"/>
                    </a:lnTo>
                    <a:lnTo>
                      <a:pt x="9664" y="3022"/>
                    </a:lnTo>
                    <a:lnTo>
                      <a:pt x="7683" y="2565"/>
                    </a:lnTo>
                    <a:lnTo>
                      <a:pt x="3860" y="2984"/>
                    </a:lnTo>
                    <a:lnTo>
                      <a:pt x="1752" y="2781"/>
                    </a:lnTo>
                    <a:lnTo>
                      <a:pt x="0" y="4013"/>
                    </a:lnTo>
                    <a:lnTo>
                      <a:pt x="2794" y="4191"/>
                    </a:lnTo>
                    <a:lnTo>
                      <a:pt x="5575" y="4292"/>
                    </a:lnTo>
                    <a:lnTo>
                      <a:pt x="9893" y="4051"/>
                    </a:lnTo>
                    <a:lnTo>
                      <a:pt x="10998" y="4546"/>
                    </a:lnTo>
                    <a:lnTo>
                      <a:pt x="11950" y="5676"/>
                    </a:lnTo>
                    <a:lnTo>
                      <a:pt x="12103" y="5537"/>
                    </a:lnTo>
                    <a:close/>
                  </a:path>
                  <a:path w="86995" h="462914">
                    <a:moveTo>
                      <a:pt x="13652" y="441261"/>
                    </a:moveTo>
                    <a:lnTo>
                      <a:pt x="12941" y="440944"/>
                    </a:lnTo>
                    <a:lnTo>
                      <a:pt x="12217" y="440639"/>
                    </a:lnTo>
                    <a:lnTo>
                      <a:pt x="11506" y="440321"/>
                    </a:lnTo>
                    <a:lnTo>
                      <a:pt x="11379" y="440740"/>
                    </a:lnTo>
                    <a:lnTo>
                      <a:pt x="11303" y="440944"/>
                    </a:lnTo>
                    <a:lnTo>
                      <a:pt x="12026" y="441185"/>
                    </a:lnTo>
                    <a:lnTo>
                      <a:pt x="12763" y="441401"/>
                    </a:lnTo>
                    <a:lnTo>
                      <a:pt x="13487" y="441642"/>
                    </a:lnTo>
                    <a:lnTo>
                      <a:pt x="13538" y="441515"/>
                    </a:lnTo>
                    <a:lnTo>
                      <a:pt x="13601" y="441388"/>
                    </a:lnTo>
                    <a:lnTo>
                      <a:pt x="13652" y="441261"/>
                    </a:lnTo>
                    <a:close/>
                  </a:path>
                  <a:path w="86995" h="462914">
                    <a:moveTo>
                      <a:pt x="14820" y="462762"/>
                    </a:moveTo>
                    <a:lnTo>
                      <a:pt x="13919" y="461225"/>
                    </a:lnTo>
                    <a:lnTo>
                      <a:pt x="12268" y="460667"/>
                    </a:lnTo>
                    <a:lnTo>
                      <a:pt x="10617" y="460298"/>
                    </a:lnTo>
                    <a:lnTo>
                      <a:pt x="11671" y="461683"/>
                    </a:lnTo>
                    <a:lnTo>
                      <a:pt x="13436" y="462076"/>
                    </a:lnTo>
                    <a:lnTo>
                      <a:pt x="14820" y="462762"/>
                    </a:lnTo>
                    <a:close/>
                  </a:path>
                  <a:path w="86995" h="462914">
                    <a:moveTo>
                      <a:pt x="14960" y="462838"/>
                    </a:moveTo>
                    <a:lnTo>
                      <a:pt x="14820" y="462762"/>
                    </a:lnTo>
                    <a:lnTo>
                      <a:pt x="14897" y="462915"/>
                    </a:lnTo>
                    <a:close/>
                  </a:path>
                  <a:path w="86995" h="462914">
                    <a:moveTo>
                      <a:pt x="16268" y="454037"/>
                    </a:moveTo>
                    <a:lnTo>
                      <a:pt x="14465" y="453237"/>
                    </a:lnTo>
                    <a:lnTo>
                      <a:pt x="12560" y="452539"/>
                    </a:lnTo>
                    <a:lnTo>
                      <a:pt x="9829" y="451180"/>
                    </a:lnTo>
                    <a:lnTo>
                      <a:pt x="9055" y="451218"/>
                    </a:lnTo>
                    <a:lnTo>
                      <a:pt x="8242" y="451612"/>
                    </a:lnTo>
                    <a:lnTo>
                      <a:pt x="11976" y="452996"/>
                    </a:lnTo>
                    <a:lnTo>
                      <a:pt x="14693" y="454037"/>
                    </a:lnTo>
                    <a:lnTo>
                      <a:pt x="15481" y="454545"/>
                    </a:lnTo>
                    <a:lnTo>
                      <a:pt x="16268" y="454037"/>
                    </a:lnTo>
                    <a:close/>
                  </a:path>
                  <a:path w="86995" h="462914">
                    <a:moveTo>
                      <a:pt x="17360" y="458800"/>
                    </a:moveTo>
                    <a:lnTo>
                      <a:pt x="16256" y="457606"/>
                    </a:lnTo>
                    <a:lnTo>
                      <a:pt x="15481" y="456730"/>
                    </a:lnTo>
                    <a:lnTo>
                      <a:pt x="14211" y="457606"/>
                    </a:lnTo>
                    <a:lnTo>
                      <a:pt x="17360" y="458800"/>
                    </a:lnTo>
                    <a:close/>
                  </a:path>
                  <a:path w="86995" h="462914">
                    <a:moveTo>
                      <a:pt x="21412" y="430403"/>
                    </a:moveTo>
                    <a:lnTo>
                      <a:pt x="21348" y="430263"/>
                    </a:lnTo>
                    <a:lnTo>
                      <a:pt x="21285" y="429933"/>
                    </a:lnTo>
                    <a:lnTo>
                      <a:pt x="19443" y="429348"/>
                    </a:lnTo>
                    <a:lnTo>
                      <a:pt x="19380" y="428231"/>
                    </a:lnTo>
                    <a:lnTo>
                      <a:pt x="19850" y="426783"/>
                    </a:lnTo>
                    <a:lnTo>
                      <a:pt x="20142" y="425919"/>
                    </a:lnTo>
                    <a:lnTo>
                      <a:pt x="20193" y="424992"/>
                    </a:lnTo>
                    <a:lnTo>
                      <a:pt x="20345" y="424091"/>
                    </a:lnTo>
                    <a:lnTo>
                      <a:pt x="19926" y="423989"/>
                    </a:lnTo>
                    <a:lnTo>
                      <a:pt x="19253" y="426885"/>
                    </a:lnTo>
                    <a:lnTo>
                      <a:pt x="18973" y="428117"/>
                    </a:lnTo>
                    <a:lnTo>
                      <a:pt x="18148" y="428879"/>
                    </a:lnTo>
                    <a:lnTo>
                      <a:pt x="16700" y="427405"/>
                    </a:lnTo>
                    <a:lnTo>
                      <a:pt x="16497" y="429323"/>
                    </a:lnTo>
                    <a:lnTo>
                      <a:pt x="19850" y="430047"/>
                    </a:lnTo>
                    <a:lnTo>
                      <a:pt x="21412" y="430403"/>
                    </a:lnTo>
                    <a:close/>
                  </a:path>
                  <a:path w="86995" h="462914">
                    <a:moveTo>
                      <a:pt x="22263" y="442379"/>
                    </a:moveTo>
                    <a:lnTo>
                      <a:pt x="21793" y="441820"/>
                    </a:lnTo>
                    <a:lnTo>
                      <a:pt x="21221" y="441121"/>
                    </a:lnTo>
                    <a:lnTo>
                      <a:pt x="19240" y="440563"/>
                    </a:lnTo>
                    <a:lnTo>
                      <a:pt x="19329" y="439635"/>
                    </a:lnTo>
                    <a:lnTo>
                      <a:pt x="19431" y="438607"/>
                    </a:lnTo>
                    <a:lnTo>
                      <a:pt x="17157" y="439661"/>
                    </a:lnTo>
                    <a:lnTo>
                      <a:pt x="18503" y="439635"/>
                    </a:lnTo>
                    <a:lnTo>
                      <a:pt x="19024" y="440296"/>
                    </a:lnTo>
                    <a:lnTo>
                      <a:pt x="18923" y="443369"/>
                    </a:lnTo>
                    <a:lnTo>
                      <a:pt x="19151" y="444474"/>
                    </a:lnTo>
                    <a:lnTo>
                      <a:pt x="19735" y="444652"/>
                    </a:lnTo>
                    <a:lnTo>
                      <a:pt x="20066" y="444868"/>
                    </a:lnTo>
                    <a:lnTo>
                      <a:pt x="19418" y="443966"/>
                    </a:lnTo>
                    <a:lnTo>
                      <a:pt x="19342" y="443001"/>
                    </a:lnTo>
                    <a:lnTo>
                      <a:pt x="19685" y="441820"/>
                    </a:lnTo>
                    <a:lnTo>
                      <a:pt x="22263" y="442379"/>
                    </a:lnTo>
                    <a:close/>
                  </a:path>
                  <a:path w="86995" h="462914">
                    <a:moveTo>
                      <a:pt x="23126" y="439140"/>
                    </a:moveTo>
                    <a:lnTo>
                      <a:pt x="22390" y="437692"/>
                    </a:lnTo>
                    <a:lnTo>
                      <a:pt x="22580" y="439953"/>
                    </a:lnTo>
                    <a:lnTo>
                      <a:pt x="23126" y="439140"/>
                    </a:lnTo>
                    <a:close/>
                  </a:path>
                  <a:path w="86995" h="462914">
                    <a:moveTo>
                      <a:pt x="23837" y="431457"/>
                    </a:moveTo>
                    <a:lnTo>
                      <a:pt x="23050" y="431126"/>
                    </a:lnTo>
                    <a:lnTo>
                      <a:pt x="21526" y="430504"/>
                    </a:lnTo>
                    <a:lnTo>
                      <a:pt x="21945" y="431368"/>
                    </a:lnTo>
                    <a:lnTo>
                      <a:pt x="22707" y="431774"/>
                    </a:lnTo>
                    <a:lnTo>
                      <a:pt x="23837" y="431457"/>
                    </a:lnTo>
                    <a:close/>
                  </a:path>
                  <a:path w="86995" h="462914">
                    <a:moveTo>
                      <a:pt x="24028" y="437718"/>
                    </a:moveTo>
                    <a:lnTo>
                      <a:pt x="22301" y="436511"/>
                    </a:lnTo>
                    <a:lnTo>
                      <a:pt x="22390" y="437654"/>
                    </a:lnTo>
                    <a:lnTo>
                      <a:pt x="24028" y="437718"/>
                    </a:lnTo>
                    <a:close/>
                  </a:path>
                  <a:path w="86995" h="462914">
                    <a:moveTo>
                      <a:pt x="24218" y="421487"/>
                    </a:moveTo>
                    <a:lnTo>
                      <a:pt x="23787" y="420547"/>
                    </a:lnTo>
                    <a:lnTo>
                      <a:pt x="22059" y="421881"/>
                    </a:lnTo>
                    <a:lnTo>
                      <a:pt x="23329" y="423227"/>
                    </a:lnTo>
                    <a:lnTo>
                      <a:pt x="23609" y="425018"/>
                    </a:lnTo>
                    <a:lnTo>
                      <a:pt x="24206" y="421589"/>
                    </a:lnTo>
                    <a:close/>
                  </a:path>
                  <a:path w="86995" h="462914">
                    <a:moveTo>
                      <a:pt x="29527" y="282968"/>
                    </a:moveTo>
                    <a:lnTo>
                      <a:pt x="27216" y="282968"/>
                    </a:lnTo>
                    <a:lnTo>
                      <a:pt x="27216" y="283260"/>
                    </a:lnTo>
                    <a:lnTo>
                      <a:pt x="29527" y="283260"/>
                    </a:lnTo>
                    <a:lnTo>
                      <a:pt x="29527" y="282968"/>
                    </a:lnTo>
                    <a:close/>
                  </a:path>
                  <a:path w="86995" h="462914">
                    <a:moveTo>
                      <a:pt x="29692" y="317474"/>
                    </a:moveTo>
                    <a:lnTo>
                      <a:pt x="28714" y="315468"/>
                    </a:lnTo>
                    <a:lnTo>
                      <a:pt x="26936" y="316826"/>
                    </a:lnTo>
                    <a:lnTo>
                      <a:pt x="25247" y="315468"/>
                    </a:lnTo>
                    <a:lnTo>
                      <a:pt x="23533" y="315417"/>
                    </a:lnTo>
                    <a:lnTo>
                      <a:pt x="23495" y="315620"/>
                    </a:lnTo>
                    <a:lnTo>
                      <a:pt x="23444" y="316014"/>
                    </a:lnTo>
                    <a:lnTo>
                      <a:pt x="25374" y="316471"/>
                    </a:lnTo>
                    <a:lnTo>
                      <a:pt x="27317" y="316915"/>
                    </a:lnTo>
                    <a:lnTo>
                      <a:pt x="29692" y="317474"/>
                    </a:lnTo>
                    <a:close/>
                  </a:path>
                  <a:path w="86995" h="462914">
                    <a:moveTo>
                      <a:pt x="30073" y="254355"/>
                    </a:moveTo>
                    <a:lnTo>
                      <a:pt x="27940" y="252907"/>
                    </a:lnTo>
                    <a:lnTo>
                      <a:pt x="27686" y="252869"/>
                    </a:lnTo>
                    <a:lnTo>
                      <a:pt x="26593" y="253809"/>
                    </a:lnTo>
                    <a:lnTo>
                      <a:pt x="27698" y="253987"/>
                    </a:lnTo>
                    <a:lnTo>
                      <a:pt x="30073" y="254355"/>
                    </a:lnTo>
                    <a:close/>
                  </a:path>
                  <a:path w="86995" h="462914">
                    <a:moveTo>
                      <a:pt x="30302" y="325361"/>
                    </a:moveTo>
                    <a:lnTo>
                      <a:pt x="28524" y="324040"/>
                    </a:lnTo>
                    <a:lnTo>
                      <a:pt x="26974" y="324573"/>
                    </a:lnTo>
                    <a:lnTo>
                      <a:pt x="25463" y="324840"/>
                    </a:lnTo>
                    <a:lnTo>
                      <a:pt x="26860" y="325805"/>
                    </a:lnTo>
                    <a:lnTo>
                      <a:pt x="28384" y="325501"/>
                    </a:lnTo>
                    <a:lnTo>
                      <a:pt x="30302" y="325361"/>
                    </a:lnTo>
                    <a:close/>
                  </a:path>
                  <a:path w="86995" h="462914">
                    <a:moveTo>
                      <a:pt x="30670" y="5397"/>
                    </a:moveTo>
                    <a:lnTo>
                      <a:pt x="29794" y="5041"/>
                    </a:lnTo>
                    <a:lnTo>
                      <a:pt x="28702" y="4102"/>
                    </a:lnTo>
                    <a:lnTo>
                      <a:pt x="27305" y="4216"/>
                    </a:lnTo>
                    <a:lnTo>
                      <a:pt x="27178" y="4787"/>
                    </a:lnTo>
                    <a:lnTo>
                      <a:pt x="30670" y="5397"/>
                    </a:lnTo>
                    <a:close/>
                  </a:path>
                  <a:path w="86995" h="462914">
                    <a:moveTo>
                      <a:pt x="31076" y="5461"/>
                    </a:moveTo>
                    <a:lnTo>
                      <a:pt x="30670" y="5397"/>
                    </a:lnTo>
                    <a:lnTo>
                      <a:pt x="31013" y="5524"/>
                    </a:lnTo>
                    <a:close/>
                  </a:path>
                  <a:path w="86995" h="462914">
                    <a:moveTo>
                      <a:pt x="31140" y="442582"/>
                    </a:moveTo>
                    <a:lnTo>
                      <a:pt x="31064" y="442429"/>
                    </a:lnTo>
                    <a:lnTo>
                      <a:pt x="30467" y="441998"/>
                    </a:lnTo>
                    <a:lnTo>
                      <a:pt x="29857" y="441579"/>
                    </a:lnTo>
                    <a:lnTo>
                      <a:pt x="29260" y="441147"/>
                    </a:lnTo>
                    <a:lnTo>
                      <a:pt x="29083" y="441426"/>
                    </a:lnTo>
                    <a:lnTo>
                      <a:pt x="28994" y="441553"/>
                    </a:lnTo>
                    <a:lnTo>
                      <a:pt x="30772" y="442849"/>
                    </a:lnTo>
                    <a:lnTo>
                      <a:pt x="30988" y="442709"/>
                    </a:lnTo>
                    <a:lnTo>
                      <a:pt x="31115" y="442607"/>
                    </a:lnTo>
                    <a:close/>
                  </a:path>
                  <a:path w="86995" h="462914">
                    <a:moveTo>
                      <a:pt x="31927" y="416814"/>
                    </a:moveTo>
                    <a:lnTo>
                      <a:pt x="30734" y="416191"/>
                    </a:lnTo>
                    <a:lnTo>
                      <a:pt x="29946" y="415759"/>
                    </a:lnTo>
                    <a:lnTo>
                      <a:pt x="29171" y="415353"/>
                    </a:lnTo>
                    <a:lnTo>
                      <a:pt x="27927" y="416598"/>
                    </a:lnTo>
                    <a:lnTo>
                      <a:pt x="27571" y="418033"/>
                    </a:lnTo>
                    <a:lnTo>
                      <a:pt x="28232" y="420204"/>
                    </a:lnTo>
                    <a:lnTo>
                      <a:pt x="28714" y="417360"/>
                    </a:lnTo>
                    <a:lnTo>
                      <a:pt x="29730" y="417195"/>
                    </a:lnTo>
                    <a:lnTo>
                      <a:pt x="31927" y="416814"/>
                    </a:lnTo>
                    <a:close/>
                  </a:path>
                  <a:path w="86995" h="462914">
                    <a:moveTo>
                      <a:pt x="32778" y="335699"/>
                    </a:moveTo>
                    <a:lnTo>
                      <a:pt x="32346" y="334022"/>
                    </a:lnTo>
                    <a:lnTo>
                      <a:pt x="32118" y="333171"/>
                    </a:lnTo>
                    <a:lnTo>
                      <a:pt x="31851" y="334987"/>
                    </a:lnTo>
                    <a:lnTo>
                      <a:pt x="30797" y="336029"/>
                    </a:lnTo>
                    <a:lnTo>
                      <a:pt x="28879" y="336257"/>
                    </a:lnTo>
                    <a:lnTo>
                      <a:pt x="30365" y="336969"/>
                    </a:lnTo>
                    <a:lnTo>
                      <a:pt x="31597" y="336638"/>
                    </a:lnTo>
                    <a:lnTo>
                      <a:pt x="32778" y="335699"/>
                    </a:lnTo>
                    <a:close/>
                  </a:path>
                  <a:path w="86995" h="462914">
                    <a:moveTo>
                      <a:pt x="32804" y="97777"/>
                    </a:moveTo>
                    <a:lnTo>
                      <a:pt x="31813" y="97294"/>
                    </a:lnTo>
                    <a:lnTo>
                      <a:pt x="31318" y="97040"/>
                    </a:lnTo>
                    <a:lnTo>
                      <a:pt x="31254" y="97167"/>
                    </a:lnTo>
                    <a:lnTo>
                      <a:pt x="31178" y="97294"/>
                    </a:lnTo>
                    <a:lnTo>
                      <a:pt x="31115" y="97421"/>
                    </a:lnTo>
                    <a:lnTo>
                      <a:pt x="32562" y="98259"/>
                    </a:lnTo>
                    <a:lnTo>
                      <a:pt x="32639" y="98094"/>
                    </a:lnTo>
                    <a:lnTo>
                      <a:pt x="32727" y="97942"/>
                    </a:lnTo>
                    <a:lnTo>
                      <a:pt x="32804" y="97777"/>
                    </a:lnTo>
                    <a:close/>
                  </a:path>
                  <a:path w="86995" h="462914">
                    <a:moveTo>
                      <a:pt x="33223" y="325475"/>
                    </a:moveTo>
                    <a:lnTo>
                      <a:pt x="32029" y="326224"/>
                    </a:lnTo>
                    <a:lnTo>
                      <a:pt x="32092" y="327914"/>
                    </a:lnTo>
                    <a:lnTo>
                      <a:pt x="33223" y="325475"/>
                    </a:lnTo>
                    <a:close/>
                  </a:path>
                  <a:path w="86995" h="462914">
                    <a:moveTo>
                      <a:pt x="33502" y="254317"/>
                    </a:moveTo>
                    <a:lnTo>
                      <a:pt x="33096" y="254076"/>
                    </a:lnTo>
                    <a:lnTo>
                      <a:pt x="32651" y="253682"/>
                    </a:lnTo>
                    <a:lnTo>
                      <a:pt x="31851" y="253492"/>
                    </a:lnTo>
                    <a:lnTo>
                      <a:pt x="31457" y="253898"/>
                    </a:lnTo>
                    <a:lnTo>
                      <a:pt x="31140" y="254076"/>
                    </a:lnTo>
                    <a:lnTo>
                      <a:pt x="31229" y="254317"/>
                    </a:lnTo>
                    <a:lnTo>
                      <a:pt x="31343" y="254546"/>
                    </a:lnTo>
                    <a:lnTo>
                      <a:pt x="33502" y="254317"/>
                    </a:lnTo>
                    <a:close/>
                  </a:path>
                  <a:path w="86995" h="462914">
                    <a:moveTo>
                      <a:pt x="33528" y="438861"/>
                    </a:moveTo>
                    <a:lnTo>
                      <a:pt x="33070" y="438391"/>
                    </a:lnTo>
                    <a:lnTo>
                      <a:pt x="32626" y="437908"/>
                    </a:lnTo>
                    <a:lnTo>
                      <a:pt x="32181" y="437438"/>
                    </a:lnTo>
                    <a:lnTo>
                      <a:pt x="31965" y="437642"/>
                    </a:lnTo>
                    <a:lnTo>
                      <a:pt x="32283" y="438251"/>
                    </a:lnTo>
                    <a:lnTo>
                      <a:pt x="32689" y="438759"/>
                    </a:lnTo>
                    <a:lnTo>
                      <a:pt x="33108" y="439267"/>
                    </a:lnTo>
                    <a:lnTo>
                      <a:pt x="33248" y="439127"/>
                    </a:lnTo>
                    <a:lnTo>
                      <a:pt x="33388" y="439000"/>
                    </a:lnTo>
                    <a:lnTo>
                      <a:pt x="33528" y="438861"/>
                    </a:lnTo>
                    <a:close/>
                  </a:path>
                  <a:path w="86995" h="462914">
                    <a:moveTo>
                      <a:pt x="34467" y="383743"/>
                    </a:moveTo>
                    <a:lnTo>
                      <a:pt x="33375" y="383184"/>
                    </a:lnTo>
                    <a:lnTo>
                      <a:pt x="33362" y="384200"/>
                    </a:lnTo>
                    <a:lnTo>
                      <a:pt x="33426" y="385178"/>
                    </a:lnTo>
                    <a:lnTo>
                      <a:pt x="34429" y="385775"/>
                    </a:lnTo>
                    <a:lnTo>
                      <a:pt x="34404" y="384784"/>
                    </a:lnTo>
                    <a:lnTo>
                      <a:pt x="34467" y="383743"/>
                    </a:lnTo>
                    <a:close/>
                  </a:path>
                  <a:path w="86995" h="462914">
                    <a:moveTo>
                      <a:pt x="35013" y="322211"/>
                    </a:moveTo>
                    <a:lnTo>
                      <a:pt x="33858" y="322465"/>
                    </a:lnTo>
                    <a:lnTo>
                      <a:pt x="34163" y="323735"/>
                    </a:lnTo>
                    <a:lnTo>
                      <a:pt x="34480" y="323176"/>
                    </a:lnTo>
                    <a:lnTo>
                      <a:pt x="34696" y="322757"/>
                    </a:lnTo>
                    <a:lnTo>
                      <a:pt x="35013" y="322211"/>
                    </a:lnTo>
                    <a:close/>
                  </a:path>
                  <a:path w="86995" h="462914">
                    <a:moveTo>
                      <a:pt x="35128" y="424688"/>
                    </a:moveTo>
                    <a:lnTo>
                      <a:pt x="33515" y="423989"/>
                    </a:lnTo>
                    <a:lnTo>
                      <a:pt x="33743" y="425335"/>
                    </a:lnTo>
                    <a:lnTo>
                      <a:pt x="35128" y="424688"/>
                    </a:lnTo>
                    <a:close/>
                  </a:path>
                  <a:path w="86995" h="462914">
                    <a:moveTo>
                      <a:pt x="36131" y="431177"/>
                    </a:moveTo>
                    <a:lnTo>
                      <a:pt x="34848" y="430720"/>
                    </a:lnTo>
                    <a:lnTo>
                      <a:pt x="32245" y="429831"/>
                    </a:lnTo>
                    <a:lnTo>
                      <a:pt x="32092" y="430314"/>
                    </a:lnTo>
                    <a:lnTo>
                      <a:pt x="33388" y="430872"/>
                    </a:lnTo>
                    <a:lnTo>
                      <a:pt x="34556" y="431876"/>
                    </a:lnTo>
                    <a:lnTo>
                      <a:pt x="36131" y="431177"/>
                    </a:lnTo>
                    <a:close/>
                  </a:path>
                  <a:path w="86995" h="462914">
                    <a:moveTo>
                      <a:pt x="36804" y="3771"/>
                    </a:moveTo>
                    <a:lnTo>
                      <a:pt x="36118" y="3517"/>
                    </a:lnTo>
                    <a:lnTo>
                      <a:pt x="35445" y="3263"/>
                    </a:lnTo>
                    <a:lnTo>
                      <a:pt x="34759" y="3009"/>
                    </a:lnTo>
                    <a:lnTo>
                      <a:pt x="34721" y="3162"/>
                    </a:lnTo>
                    <a:lnTo>
                      <a:pt x="34620" y="3467"/>
                    </a:lnTo>
                    <a:lnTo>
                      <a:pt x="36626" y="4191"/>
                    </a:lnTo>
                    <a:lnTo>
                      <a:pt x="36753" y="3860"/>
                    </a:lnTo>
                    <a:close/>
                  </a:path>
                  <a:path w="86995" h="462914">
                    <a:moveTo>
                      <a:pt x="37426" y="326034"/>
                    </a:moveTo>
                    <a:lnTo>
                      <a:pt x="37033" y="325666"/>
                    </a:lnTo>
                    <a:lnTo>
                      <a:pt x="36842" y="325386"/>
                    </a:lnTo>
                    <a:lnTo>
                      <a:pt x="36563" y="325488"/>
                    </a:lnTo>
                    <a:lnTo>
                      <a:pt x="36423" y="325526"/>
                    </a:lnTo>
                    <a:lnTo>
                      <a:pt x="36423" y="327990"/>
                    </a:lnTo>
                    <a:lnTo>
                      <a:pt x="36715" y="327469"/>
                    </a:lnTo>
                    <a:lnTo>
                      <a:pt x="37109" y="326872"/>
                    </a:lnTo>
                    <a:lnTo>
                      <a:pt x="37350" y="326224"/>
                    </a:lnTo>
                    <a:lnTo>
                      <a:pt x="37426" y="326034"/>
                    </a:lnTo>
                    <a:close/>
                  </a:path>
                  <a:path w="86995" h="462914">
                    <a:moveTo>
                      <a:pt x="38392" y="421830"/>
                    </a:moveTo>
                    <a:lnTo>
                      <a:pt x="37693" y="421487"/>
                    </a:lnTo>
                    <a:lnTo>
                      <a:pt x="36995" y="421132"/>
                    </a:lnTo>
                    <a:lnTo>
                      <a:pt x="36296" y="420789"/>
                    </a:lnTo>
                    <a:lnTo>
                      <a:pt x="36233" y="421017"/>
                    </a:lnTo>
                    <a:lnTo>
                      <a:pt x="36080" y="421487"/>
                    </a:lnTo>
                    <a:lnTo>
                      <a:pt x="36804" y="421728"/>
                    </a:lnTo>
                    <a:lnTo>
                      <a:pt x="38227" y="422186"/>
                    </a:lnTo>
                    <a:lnTo>
                      <a:pt x="38328" y="421957"/>
                    </a:lnTo>
                    <a:lnTo>
                      <a:pt x="38392" y="421830"/>
                    </a:lnTo>
                    <a:close/>
                  </a:path>
                  <a:path w="86995" h="462914">
                    <a:moveTo>
                      <a:pt x="38760" y="236664"/>
                    </a:moveTo>
                    <a:lnTo>
                      <a:pt x="38074" y="235381"/>
                    </a:lnTo>
                    <a:lnTo>
                      <a:pt x="37071" y="236435"/>
                    </a:lnTo>
                    <a:lnTo>
                      <a:pt x="36182" y="236537"/>
                    </a:lnTo>
                    <a:lnTo>
                      <a:pt x="38760" y="236664"/>
                    </a:lnTo>
                    <a:close/>
                  </a:path>
                  <a:path w="86995" h="462914">
                    <a:moveTo>
                      <a:pt x="39204" y="437718"/>
                    </a:moveTo>
                    <a:lnTo>
                      <a:pt x="38836" y="435927"/>
                    </a:lnTo>
                    <a:lnTo>
                      <a:pt x="37846" y="435800"/>
                    </a:lnTo>
                    <a:lnTo>
                      <a:pt x="36855" y="435698"/>
                    </a:lnTo>
                    <a:lnTo>
                      <a:pt x="35496" y="434365"/>
                    </a:lnTo>
                    <a:lnTo>
                      <a:pt x="34594" y="434238"/>
                    </a:lnTo>
                    <a:lnTo>
                      <a:pt x="33997" y="433984"/>
                    </a:lnTo>
                    <a:lnTo>
                      <a:pt x="35166" y="435698"/>
                    </a:lnTo>
                    <a:lnTo>
                      <a:pt x="36817" y="437083"/>
                    </a:lnTo>
                    <a:lnTo>
                      <a:pt x="39204" y="437718"/>
                    </a:lnTo>
                    <a:close/>
                  </a:path>
                  <a:path w="86995" h="462914">
                    <a:moveTo>
                      <a:pt x="39585" y="431215"/>
                    </a:moveTo>
                    <a:lnTo>
                      <a:pt x="38773" y="431469"/>
                    </a:lnTo>
                    <a:lnTo>
                      <a:pt x="38227" y="431609"/>
                    </a:lnTo>
                    <a:lnTo>
                      <a:pt x="37731" y="431825"/>
                    </a:lnTo>
                    <a:lnTo>
                      <a:pt x="36957" y="432142"/>
                    </a:lnTo>
                    <a:lnTo>
                      <a:pt x="36474" y="431901"/>
                    </a:lnTo>
                    <a:lnTo>
                      <a:pt x="36156" y="431177"/>
                    </a:lnTo>
                    <a:lnTo>
                      <a:pt x="36156" y="431469"/>
                    </a:lnTo>
                    <a:lnTo>
                      <a:pt x="36017" y="431939"/>
                    </a:lnTo>
                    <a:lnTo>
                      <a:pt x="36906" y="432663"/>
                    </a:lnTo>
                    <a:lnTo>
                      <a:pt x="37719" y="433184"/>
                    </a:lnTo>
                    <a:lnTo>
                      <a:pt x="38544" y="433755"/>
                    </a:lnTo>
                    <a:lnTo>
                      <a:pt x="39179" y="432193"/>
                    </a:lnTo>
                    <a:lnTo>
                      <a:pt x="39585" y="431215"/>
                    </a:lnTo>
                    <a:close/>
                  </a:path>
                  <a:path w="86995" h="462914">
                    <a:moveTo>
                      <a:pt x="40068" y="174790"/>
                    </a:moveTo>
                    <a:lnTo>
                      <a:pt x="39624" y="174675"/>
                    </a:lnTo>
                    <a:lnTo>
                      <a:pt x="39103" y="174358"/>
                    </a:lnTo>
                    <a:lnTo>
                      <a:pt x="38493" y="174599"/>
                    </a:lnTo>
                    <a:lnTo>
                      <a:pt x="38468" y="175285"/>
                    </a:lnTo>
                    <a:lnTo>
                      <a:pt x="38239" y="175996"/>
                    </a:lnTo>
                    <a:lnTo>
                      <a:pt x="39103" y="175691"/>
                    </a:lnTo>
                    <a:lnTo>
                      <a:pt x="39992" y="175387"/>
                    </a:lnTo>
                    <a:lnTo>
                      <a:pt x="40068" y="174790"/>
                    </a:lnTo>
                    <a:close/>
                  </a:path>
                  <a:path w="86995" h="462914">
                    <a:moveTo>
                      <a:pt x="40728" y="182765"/>
                    </a:moveTo>
                    <a:lnTo>
                      <a:pt x="39636" y="181229"/>
                    </a:lnTo>
                    <a:lnTo>
                      <a:pt x="38201" y="182359"/>
                    </a:lnTo>
                    <a:lnTo>
                      <a:pt x="39598" y="183502"/>
                    </a:lnTo>
                    <a:lnTo>
                      <a:pt x="40728" y="182765"/>
                    </a:lnTo>
                    <a:close/>
                  </a:path>
                  <a:path w="86995" h="462914">
                    <a:moveTo>
                      <a:pt x="41148" y="360946"/>
                    </a:moveTo>
                    <a:lnTo>
                      <a:pt x="40728" y="360984"/>
                    </a:lnTo>
                    <a:lnTo>
                      <a:pt x="40043" y="361061"/>
                    </a:lnTo>
                    <a:lnTo>
                      <a:pt x="39357" y="361124"/>
                    </a:lnTo>
                    <a:lnTo>
                      <a:pt x="39382" y="361251"/>
                    </a:lnTo>
                    <a:lnTo>
                      <a:pt x="39395" y="361378"/>
                    </a:lnTo>
                    <a:lnTo>
                      <a:pt x="39433" y="361505"/>
                    </a:lnTo>
                    <a:lnTo>
                      <a:pt x="40081" y="361289"/>
                    </a:lnTo>
                    <a:lnTo>
                      <a:pt x="40728" y="361086"/>
                    </a:lnTo>
                    <a:lnTo>
                      <a:pt x="41148" y="360946"/>
                    </a:lnTo>
                    <a:close/>
                  </a:path>
                  <a:path w="86995" h="462914">
                    <a:moveTo>
                      <a:pt x="41617" y="380352"/>
                    </a:moveTo>
                    <a:lnTo>
                      <a:pt x="40830" y="378523"/>
                    </a:lnTo>
                    <a:lnTo>
                      <a:pt x="40411" y="377596"/>
                    </a:lnTo>
                    <a:lnTo>
                      <a:pt x="40259" y="377672"/>
                    </a:lnTo>
                    <a:lnTo>
                      <a:pt x="40119" y="377748"/>
                    </a:lnTo>
                    <a:lnTo>
                      <a:pt x="39966" y="377825"/>
                    </a:lnTo>
                    <a:lnTo>
                      <a:pt x="40373" y="378764"/>
                    </a:lnTo>
                    <a:lnTo>
                      <a:pt x="40462" y="379895"/>
                    </a:lnTo>
                    <a:lnTo>
                      <a:pt x="41617" y="380352"/>
                    </a:lnTo>
                    <a:close/>
                  </a:path>
                  <a:path w="86995" h="462914">
                    <a:moveTo>
                      <a:pt x="42303" y="429399"/>
                    </a:moveTo>
                    <a:lnTo>
                      <a:pt x="41948" y="428599"/>
                    </a:lnTo>
                    <a:lnTo>
                      <a:pt x="41541" y="427736"/>
                    </a:lnTo>
                    <a:lnTo>
                      <a:pt x="41148" y="426872"/>
                    </a:lnTo>
                    <a:lnTo>
                      <a:pt x="40297" y="426707"/>
                    </a:lnTo>
                    <a:lnTo>
                      <a:pt x="38112" y="426262"/>
                    </a:lnTo>
                    <a:lnTo>
                      <a:pt x="38836" y="427621"/>
                    </a:lnTo>
                    <a:lnTo>
                      <a:pt x="38074" y="427951"/>
                    </a:lnTo>
                    <a:lnTo>
                      <a:pt x="37477" y="428231"/>
                    </a:lnTo>
                    <a:lnTo>
                      <a:pt x="36817" y="428523"/>
                    </a:lnTo>
                    <a:lnTo>
                      <a:pt x="36995" y="428739"/>
                    </a:lnTo>
                    <a:lnTo>
                      <a:pt x="37312" y="428879"/>
                    </a:lnTo>
                    <a:lnTo>
                      <a:pt x="37630" y="428980"/>
                    </a:lnTo>
                    <a:lnTo>
                      <a:pt x="39192" y="427888"/>
                    </a:lnTo>
                    <a:lnTo>
                      <a:pt x="40487" y="427964"/>
                    </a:lnTo>
                    <a:lnTo>
                      <a:pt x="41871" y="429361"/>
                    </a:lnTo>
                    <a:lnTo>
                      <a:pt x="42164" y="429348"/>
                    </a:lnTo>
                    <a:lnTo>
                      <a:pt x="42303" y="429399"/>
                    </a:lnTo>
                    <a:close/>
                  </a:path>
                  <a:path w="86995" h="462914">
                    <a:moveTo>
                      <a:pt x="42341" y="383019"/>
                    </a:moveTo>
                    <a:lnTo>
                      <a:pt x="41643" y="380415"/>
                    </a:lnTo>
                    <a:lnTo>
                      <a:pt x="41287" y="381355"/>
                    </a:lnTo>
                    <a:lnTo>
                      <a:pt x="41071" y="382308"/>
                    </a:lnTo>
                    <a:lnTo>
                      <a:pt x="42341" y="383019"/>
                    </a:lnTo>
                    <a:close/>
                  </a:path>
                  <a:path w="86995" h="462914">
                    <a:moveTo>
                      <a:pt x="42659" y="121704"/>
                    </a:moveTo>
                    <a:lnTo>
                      <a:pt x="41744" y="121297"/>
                    </a:lnTo>
                    <a:lnTo>
                      <a:pt x="41275" y="121094"/>
                    </a:lnTo>
                    <a:lnTo>
                      <a:pt x="40792" y="120878"/>
                    </a:lnTo>
                    <a:lnTo>
                      <a:pt x="40614" y="121081"/>
                    </a:lnTo>
                    <a:lnTo>
                      <a:pt x="40779" y="121348"/>
                    </a:lnTo>
                    <a:lnTo>
                      <a:pt x="41008" y="121602"/>
                    </a:lnTo>
                    <a:lnTo>
                      <a:pt x="41567" y="121780"/>
                    </a:lnTo>
                    <a:lnTo>
                      <a:pt x="41897" y="121704"/>
                    </a:lnTo>
                    <a:lnTo>
                      <a:pt x="42659" y="121704"/>
                    </a:lnTo>
                    <a:close/>
                  </a:path>
                  <a:path w="86995" h="462914">
                    <a:moveTo>
                      <a:pt x="42951" y="142697"/>
                    </a:moveTo>
                    <a:lnTo>
                      <a:pt x="42316" y="142240"/>
                    </a:lnTo>
                    <a:lnTo>
                      <a:pt x="41668" y="141782"/>
                    </a:lnTo>
                    <a:lnTo>
                      <a:pt x="41021" y="141338"/>
                    </a:lnTo>
                    <a:lnTo>
                      <a:pt x="40652" y="141782"/>
                    </a:lnTo>
                    <a:lnTo>
                      <a:pt x="41325" y="142227"/>
                    </a:lnTo>
                    <a:lnTo>
                      <a:pt x="42672" y="143090"/>
                    </a:lnTo>
                    <a:lnTo>
                      <a:pt x="42773" y="142963"/>
                    </a:lnTo>
                    <a:lnTo>
                      <a:pt x="42862" y="142824"/>
                    </a:lnTo>
                    <a:lnTo>
                      <a:pt x="42951" y="142697"/>
                    </a:lnTo>
                    <a:close/>
                  </a:path>
                  <a:path w="86995" h="462914">
                    <a:moveTo>
                      <a:pt x="43421" y="422821"/>
                    </a:moveTo>
                    <a:lnTo>
                      <a:pt x="43167" y="421360"/>
                    </a:lnTo>
                    <a:lnTo>
                      <a:pt x="41808" y="422084"/>
                    </a:lnTo>
                    <a:lnTo>
                      <a:pt x="40144" y="421957"/>
                    </a:lnTo>
                    <a:lnTo>
                      <a:pt x="39370" y="423468"/>
                    </a:lnTo>
                    <a:lnTo>
                      <a:pt x="40322" y="423748"/>
                    </a:lnTo>
                    <a:lnTo>
                      <a:pt x="42189" y="424281"/>
                    </a:lnTo>
                    <a:lnTo>
                      <a:pt x="40474" y="422554"/>
                    </a:lnTo>
                    <a:lnTo>
                      <a:pt x="43421" y="422821"/>
                    </a:lnTo>
                    <a:close/>
                  </a:path>
                  <a:path w="86995" h="462914">
                    <a:moveTo>
                      <a:pt x="43484" y="388480"/>
                    </a:moveTo>
                    <a:lnTo>
                      <a:pt x="42684" y="386740"/>
                    </a:lnTo>
                    <a:lnTo>
                      <a:pt x="42303" y="391287"/>
                    </a:lnTo>
                    <a:lnTo>
                      <a:pt x="43116" y="392176"/>
                    </a:lnTo>
                    <a:lnTo>
                      <a:pt x="43472" y="390283"/>
                    </a:lnTo>
                    <a:lnTo>
                      <a:pt x="43484" y="388480"/>
                    </a:lnTo>
                    <a:close/>
                  </a:path>
                  <a:path w="86995" h="462914">
                    <a:moveTo>
                      <a:pt x="44742" y="430212"/>
                    </a:moveTo>
                    <a:lnTo>
                      <a:pt x="42354" y="429463"/>
                    </a:lnTo>
                    <a:lnTo>
                      <a:pt x="41960" y="430047"/>
                    </a:lnTo>
                    <a:lnTo>
                      <a:pt x="41021" y="431457"/>
                    </a:lnTo>
                    <a:lnTo>
                      <a:pt x="42278" y="431177"/>
                    </a:lnTo>
                    <a:lnTo>
                      <a:pt x="44704" y="430669"/>
                    </a:lnTo>
                    <a:lnTo>
                      <a:pt x="44742" y="430212"/>
                    </a:lnTo>
                    <a:close/>
                  </a:path>
                  <a:path w="86995" h="462914">
                    <a:moveTo>
                      <a:pt x="45262" y="181711"/>
                    </a:moveTo>
                    <a:lnTo>
                      <a:pt x="44665" y="181216"/>
                    </a:lnTo>
                    <a:lnTo>
                      <a:pt x="44183" y="180835"/>
                    </a:lnTo>
                    <a:lnTo>
                      <a:pt x="43713" y="180441"/>
                    </a:lnTo>
                    <a:lnTo>
                      <a:pt x="43497" y="180670"/>
                    </a:lnTo>
                    <a:lnTo>
                      <a:pt x="43281" y="180873"/>
                    </a:lnTo>
                    <a:lnTo>
                      <a:pt x="43078" y="181102"/>
                    </a:lnTo>
                    <a:lnTo>
                      <a:pt x="43548" y="181381"/>
                    </a:lnTo>
                    <a:lnTo>
                      <a:pt x="44005" y="181698"/>
                    </a:lnTo>
                    <a:lnTo>
                      <a:pt x="44500" y="181927"/>
                    </a:lnTo>
                    <a:lnTo>
                      <a:pt x="44627" y="181991"/>
                    </a:lnTo>
                    <a:lnTo>
                      <a:pt x="44881" y="181825"/>
                    </a:lnTo>
                    <a:lnTo>
                      <a:pt x="45262" y="181711"/>
                    </a:lnTo>
                    <a:close/>
                  </a:path>
                  <a:path w="86995" h="462914">
                    <a:moveTo>
                      <a:pt x="45300" y="218744"/>
                    </a:moveTo>
                    <a:lnTo>
                      <a:pt x="44742" y="217665"/>
                    </a:lnTo>
                    <a:lnTo>
                      <a:pt x="43891" y="217004"/>
                    </a:lnTo>
                    <a:lnTo>
                      <a:pt x="42456" y="216839"/>
                    </a:lnTo>
                    <a:lnTo>
                      <a:pt x="44005" y="218922"/>
                    </a:lnTo>
                    <a:lnTo>
                      <a:pt x="42291" y="219227"/>
                    </a:lnTo>
                    <a:lnTo>
                      <a:pt x="40995" y="219481"/>
                    </a:lnTo>
                    <a:lnTo>
                      <a:pt x="42519" y="219824"/>
                    </a:lnTo>
                    <a:lnTo>
                      <a:pt x="43446" y="220052"/>
                    </a:lnTo>
                    <a:lnTo>
                      <a:pt x="44691" y="220345"/>
                    </a:lnTo>
                    <a:lnTo>
                      <a:pt x="43903" y="218973"/>
                    </a:lnTo>
                    <a:lnTo>
                      <a:pt x="44792" y="218960"/>
                    </a:lnTo>
                    <a:lnTo>
                      <a:pt x="45300" y="218744"/>
                    </a:lnTo>
                    <a:close/>
                  </a:path>
                  <a:path w="86995" h="462914">
                    <a:moveTo>
                      <a:pt x="46266" y="177939"/>
                    </a:moveTo>
                    <a:lnTo>
                      <a:pt x="45643" y="176809"/>
                    </a:lnTo>
                    <a:lnTo>
                      <a:pt x="44551" y="176644"/>
                    </a:lnTo>
                    <a:lnTo>
                      <a:pt x="43256" y="176961"/>
                    </a:lnTo>
                    <a:lnTo>
                      <a:pt x="44297" y="177292"/>
                    </a:lnTo>
                    <a:lnTo>
                      <a:pt x="45326" y="177634"/>
                    </a:lnTo>
                    <a:lnTo>
                      <a:pt x="46266" y="177939"/>
                    </a:lnTo>
                    <a:close/>
                  </a:path>
                  <a:path w="86995" h="462914">
                    <a:moveTo>
                      <a:pt x="47078" y="185610"/>
                    </a:moveTo>
                    <a:lnTo>
                      <a:pt x="43091" y="184569"/>
                    </a:lnTo>
                    <a:lnTo>
                      <a:pt x="44145" y="186143"/>
                    </a:lnTo>
                    <a:lnTo>
                      <a:pt x="45021" y="186283"/>
                    </a:lnTo>
                    <a:lnTo>
                      <a:pt x="47078" y="185610"/>
                    </a:lnTo>
                    <a:close/>
                  </a:path>
                  <a:path w="86995" h="462914">
                    <a:moveTo>
                      <a:pt x="47752" y="145681"/>
                    </a:moveTo>
                    <a:lnTo>
                      <a:pt x="46596" y="144424"/>
                    </a:lnTo>
                    <a:lnTo>
                      <a:pt x="44996" y="144741"/>
                    </a:lnTo>
                    <a:lnTo>
                      <a:pt x="45745" y="145110"/>
                    </a:lnTo>
                    <a:lnTo>
                      <a:pt x="46304" y="145415"/>
                    </a:lnTo>
                    <a:lnTo>
                      <a:pt x="46888" y="145630"/>
                    </a:lnTo>
                    <a:lnTo>
                      <a:pt x="47180" y="145732"/>
                    </a:lnTo>
                    <a:lnTo>
                      <a:pt x="47523" y="145669"/>
                    </a:lnTo>
                    <a:lnTo>
                      <a:pt x="47752" y="145681"/>
                    </a:lnTo>
                    <a:close/>
                  </a:path>
                  <a:path w="86995" h="462914">
                    <a:moveTo>
                      <a:pt x="47904" y="215696"/>
                    </a:moveTo>
                    <a:lnTo>
                      <a:pt x="47256" y="214934"/>
                    </a:lnTo>
                    <a:lnTo>
                      <a:pt x="46609" y="214185"/>
                    </a:lnTo>
                    <a:lnTo>
                      <a:pt x="45834" y="213271"/>
                    </a:lnTo>
                    <a:lnTo>
                      <a:pt x="44831" y="215836"/>
                    </a:lnTo>
                    <a:lnTo>
                      <a:pt x="47764" y="215836"/>
                    </a:lnTo>
                    <a:lnTo>
                      <a:pt x="47904" y="215696"/>
                    </a:lnTo>
                    <a:close/>
                  </a:path>
                  <a:path w="86995" h="462914">
                    <a:moveTo>
                      <a:pt x="50469" y="400799"/>
                    </a:moveTo>
                    <a:lnTo>
                      <a:pt x="49936" y="400570"/>
                    </a:lnTo>
                    <a:lnTo>
                      <a:pt x="49415" y="401015"/>
                    </a:lnTo>
                    <a:lnTo>
                      <a:pt x="48641" y="401332"/>
                    </a:lnTo>
                    <a:lnTo>
                      <a:pt x="49187" y="402513"/>
                    </a:lnTo>
                    <a:lnTo>
                      <a:pt x="49618" y="402526"/>
                    </a:lnTo>
                    <a:lnTo>
                      <a:pt x="50025" y="402666"/>
                    </a:lnTo>
                    <a:lnTo>
                      <a:pt x="50203" y="401955"/>
                    </a:lnTo>
                    <a:lnTo>
                      <a:pt x="50330" y="401370"/>
                    </a:lnTo>
                    <a:lnTo>
                      <a:pt x="50469" y="400799"/>
                    </a:lnTo>
                    <a:close/>
                  </a:path>
                  <a:path w="86995" h="462914">
                    <a:moveTo>
                      <a:pt x="50469" y="359232"/>
                    </a:moveTo>
                    <a:close/>
                  </a:path>
                  <a:path w="86995" h="462914">
                    <a:moveTo>
                      <a:pt x="51308" y="4229"/>
                    </a:moveTo>
                    <a:lnTo>
                      <a:pt x="47155" y="2997"/>
                    </a:lnTo>
                    <a:lnTo>
                      <a:pt x="43497" y="444"/>
                    </a:lnTo>
                    <a:lnTo>
                      <a:pt x="39039" y="0"/>
                    </a:lnTo>
                    <a:lnTo>
                      <a:pt x="51066" y="4978"/>
                    </a:lnTo>
                    <a:lnTo>
                      <a:pt x="51308" y="4229"/>
                    </a:lnTo>
                    <a:close/>
                  </a:path>
                  <a:path w="86995" h="462914">
                    <a:moveTo>
                      <a:pt x="51320" y="178041"/>
                    </a:moveTo>
                    <a:lnTo>
                      <a:pt x="51295" y="177723"/>
                    </a:lnTo>
                    <a:lnTo>
                      <a:pt x="51181" y="176657"/>
                    </a:lnTo>
                    <a:lnTo>
                      <a:pt x="51155" y="176491"/>
                    </a:lnTo>
                    <a:lnTo>
                      <a:pt x="49885" y="176657"/>
                    </a:lnTo>
                    <a:lnTo>
                      <a:pt x="48856" y="176466"/>
                    </a:lnTo>
                    <a:lnTo>
                      <a:pt x="47752" y="175590"/>
                    </a:lnTo>
                    <a:lnTo>
                      <a:pt x="47205" y="175145"/>
                    </a:lnTo>
                    <a:lnTo>
                      <a:pt x="47294" y="176225"/>
                    </a:lnTo>
                    <a:lnTo>
                      <a:pt x="47904" y="176580"/>
                    </a:lnTo>
                    <a:lnTo>
                      <a:pt x="48729" y="176618"/>
                    </a:lnTo>
                    <a:lnTo>
                      <a:pt x="48844" y="176479"/>
                    </a:lnTo>
                    <a:lnTo>
                      <a:pt x="48780" y="177952"/>
                    </a:lnTo>
                    <a:lnTo>
                      <a:pt x="48869" y="177723"/>
                    </a:lnTo>
                    <a:lnTo>
                      <a:pt x="50279" y="178181"/>
                    </a:lnTo>
                    <a:lnTo>
                      <a:pt x="51320" y="178041"/>
                    </a:lnTo>
                    <a:close/>
                  </a:path>
                  <a:path w="86995" h="462914">
                    <a:moveTo>
                      <a:pt x="51727" y="359283"/>
                    </a:moveTo>
                    <a:lnTo>
                      <a:pt x="50469" y="359283"/>
                    </a:lnTo>
                    <a:lnTo>
                      <a:pt x="50330" y="361111"/>
                    </a:lnTo>
                    <a:lnTo>
                      <a:pt x="50800" y="361175"/>
                    </a:lnTo>
                    <a:lnTo>
                      <a:pt x="51727" y="359283"/>
                    </a:lnTo>
                    <a:close/>
                  </a:path>
                  <a:path w="86995" h="462914">
                    <a:moveTo>
                      <a:pt x="51803" y="11925"/>
                    </a:moveTo>
                    <a:lnTo>
                      <a:pt x="51346" y="10985"/>
                    </a:lnTo>
                    <a:lnTo>
                      <a:pt x="50419" y="10033"/>
                    </a:lnTo>
                    <a:lnTo>
                      <a:pt x="49911" y="11684"/>
                    </a:lnTo>
                    <a:lnTo>
                      <a:pt x="51295" y="12141"/>
                    </a:lnTo>
                    <a:lnTo>
                      <a:pt x="51752" y="12966"/>
                    </a:lnTo>
                    <a:lnTo>
                      <a:pt x="51803" y="11925"/>
                    </a:lnTo>
                    <a:close/>
                  </a:path>
                  <a:path w="86995" h="462914">
                    <a:moveTo>
                      <a:pt x="53327" y="182511"/>
                    </a:moveTo>
                    <a:lnTo>
                      <a:pt x="52095" y="181051"/>
                    </a:lnTo>
                    <a:lnTo>
                      <a:pt x="50850" y="179603"/>
                    </a:lnTo>
                    <a:lnTo>
                      <a:pt x="48818" y="179476"/>
                    </a:lnTo>
                    <a:lnTo>
                      <a:pt x="48780" y="177952"/>
                    </a:lnTo>
                    <a:lnTo>
                      <a:pt x="47269" y="177711"/>
                    </a:lnTo>
                    <a:lnTo>
                      <a:pt x="46774" y="177927"/>
                    </a:lnTo>
                    <a:lnTo>
                      <a:pt x="46583" y="177965"/>
                    </a:lnTo>
                    <a:lnTo>
                      <a:pt x="48768" y="179489"/>
                    </a:lnTo>
                    <a:lnTo>
                      <a:pt x="49466" y="180124"/>
                    </a:lnTo>
                    <a:lnTo>
                      <a:pt x="50698" y="180365"/>
                    </a:lnTo>
                    <a:lnTo>
                      <a:pt x="50723" y="181813"/>
                    </a:lnTo>
                    <a:lnTo>
                      <a:pt x="49695" y="181927"/>
                    </a:lnTo>
                    <a:lnTo>
                      <a:pt x="48755" y="182016"/>
                    </a:lnTo>
                    <a:lnTo>
                      <a:pt x="47815" y="182118"/>
                    </a:lnTo>
                    <a:lnTo>
                      <a:pt x="47815" y="182511"/>
                    </a:lnTo>
                    <a:lnTo>
                      <a:pt x="53327" y="182511"/>
                    </a:lnTo>
                    <a:close/>
                  </a:path>
                  <a:path w="86995" h="462914">
                    <a:moveTo>
                      <a:pt x="53568" y="386638"/>
                    </a:moveTo>
                    <a:lnTo>
                      <a:pt x="51689" y="387108"/>
                    </a:lnTo>
                    <a:lnTo>
                      <a:pt x="50215" y="387527"/>
                    </a:lnTo>
                    <a:lnTo>
                      <a:pt x="53086" y="388137"/>
                    </a:lnTo>
                    <a:lnTo>
                      <a:pt x="53568" y="386638"/>
                    </a:lnTo>
                    <a:close/>
                  </a:path>
                  <a:path w="86995" h="462914">
                    <a:moveTo>
                      <a:pt x="53771" y="380301"/>
                    </a:moveTo>
                    <a:lnTo>
                      <a:pt x="53467" y="379539"/>
                    </a:lnTo>
                    <a:lnTo>
                      <a:pt x="53213" y="378917"/>
                    </a:lnTo>
                    <a:lnTo>
                      <a:pt x="52501" y="379095"/>
                    </a:lnTo>
                    <a:lnTo>
                      <a:pt x="51892" y="379234"/>
                    </a:lnTo>
                    <a:lnTo>
                      <a:pt x="51257" y="379387"/>
                    </a:lnTo>
                    <a:lnTo>
                      <a:pt x="52235" y="380936"/>
                    </a:lnTo>
                    <a:lnTo>
                      <a:pt x="53047" y="381266"/>
                    </a:lnTo>
                    <a:lnTo>
                      <a:pt x="53771" y="380301"/>
                    </a:lnTo>
                    <a:close/>
                  </a:path>
                  <a:path w="86995" h="462914">
                    <a:moveTo>
                      <a:pt x="54178" y="386435"/>
                    </a:moveTo>
                    <a:lnTo>
                      <a:pt x="53771" y="385978"/>
                    </a:lnTo>
                    <a:lnTo>
                      <a:pt x="53568" y="386638"/>
                    </a:lnTo>
                    <a:lnTo>
                      <a:pt x="54178" y="386435"/>
                    </a:lnTo>
                    <a:close/>
                  </a:path>
                  <a:path w="86995" h="462914">
                    <a:moveTo>
                      <a:pt x="55041" y="400735"/>
                    </a:moveTo>
                    <a:lnTo>
                      <a:pt x="54584" y="400735"/>
                    </a:lnTo>
                    <a:lnTo>
                      <a:pt x="53581" y="400735"/>
                    </a:lnTo>
                    <a:lnTo>
                      <a:pt x="52311" y="401231"/>
                    </a:lnTo>
                    <a:lnTo>
                      <a:pt x="51866" y="401828"/>
                    </a:lnTo>
                    <a:lnTo>
                      <a:pt x="52666" y="402450"/>
                    </a:lnTo>
                    <a:lnTo>
                      <a:pt x="55041" y="400735"/>
                    </a:lnTo>
                    <a:close/>
                  </a:path>
                  <a:path w="86995" h="462914">
                    <a:moveTo>
                      <a:pt x="55143" y="400659"/>
                    </a:moveTo>
                    <a:lnTo>
                      <a:pt x="54724" y="400710"/>
                    </a:lnTo>
                    <a:lnTo>
                      <a:pt x="55067" y="400710"/>
                    </a:lnTo>
                    <a:close/>
                  </a:path>
                  <a:path w="86995" h="462914">
                    <a:moveTo>
                      <a:pt x="56908" y="162661"/>
                    </a:moveTo>
                    <a:lnTo>
                      <a:pt x="55575" y="162598"/>
                    </a:lnTo>
                    <a:lnTo>
                      <a:pt x="54737" y="162064"/>
                    </a:lnTo>
                    <a:lnTo>
                      <a:pt x="54914" y="163271"/>
                    </a:lnTo>
                    <a:lnTo>
                      <a:pt x="55676" y="163880"/>
                    </a:lnTo>
                    <a:lnTo>
                      <a:pt x="56794" y="164147"/>
                    </a:lnTo>
                    <a:lnTo>
                      <a:pt x="56908" y="162661"/>
                    </a:lnTo>
                    <a:close/>
                  </a:path>
                  <a:path w="86995" h="462914">
                    <a:moveTo>
                      <a:pt x="58216" y="404152"/>
                    </a:moveTo>
                    <a:lnTo>
                      <a:pt x="55511" y="404050"/>
                    </a:lnTo>
                    <a:lnTo>
                      <a:pt x="55384" y="405371"/>
                    </a:lnTo>
                    <a:lnTo>
                      <a:pt x="56286" y="405523"/>
                    </a:lnTo>
                    <a:lnTo>
                      <a:pt x="57188" y="405688"/>
                    </a:lnTo>
                    <a:lnTo>
                      <a:pt x="58153" y="405853"/>
                    </a:lnTo>
                    <a:lnTo>
                      <a:pt x="58216" y="404152"/>
                    </a:lnTo>
                    <a:close/>
                  </a:path>
                  <a:path w="86995" h="462914">
                    <a:moveTo>
                      <a:pt x="59093" y="175488"/>
                    </a:moveTo>
                    <a:lnTo>
                      <a:pt x="58978" y="175183"/>
                    </a:lnTo>
                    <a:lnTo>
                      <a:pt x="58940" y="174574"/>
                    </a:lnTo>
                    <a:lnTo>
                      <a:pt x="56959" y="173431"/>
                    </a:lnTo>
                    <a:lnTo>
                      <a:pt x="55816" y="171310"/>
                    </a:lnTo>
                    <a:lnTo>
                      <a:pt x="53606" y="171780"/>
                    </a:lnTo>
                    <a:lnTo>
                      <a:pt x="59093" y="175488"/>
                    </a:lnTo>
                    <a:close/>
                  </a:path>
                  <a:path w="86995" h="462914">
                    <a:moveTo>
                      <a:pt x="59169" y="386029"/>
                    </a:moveTo>
                    <a:lnTo>
                      <a:pt x="58762" y="385876"/>
                    </a:lnTo>
                    <a:lnTo>
                      <a:pt x="57785" y="385521"/>
                    </a:lnTo>
                    <a:lnTo>
                      <a:pt x="56451" y="385699"/>
                    </a:lnTo>
                    <a:lnTo>
                      <a:pt x="54178" y="386435"/>
                    </a:lnTo>
                    <a:lnTo>
                      <a:pt x="55410" y="387883"/>
                    </a:lnTo>
                    <a:lnTo>
                      <a:pt x="56718" y="387311"/>
                    </a:lnTo>
                    <a:lnTo>
                      <a:pt x="57137" y="386359"/>
                    </a:lnTo>
                    <a:lnTo>
                      <a:pt x="57988" y="385876"/>
                    </a:lnTo>
                    <a:lnTo>
                      <a:pt x="59169" y="386029"/>
                    </a:lnTo>
                    <a:close/>
                  </a:path>
                  <a:path w="86995" h="462914">
                    <a:moveTo>
                      <a:pt x="61264" y="219265"/>
                    </a:moveTo>
                    <a:lnTo>
                      <a:pt x="60566" y="218909"/>
                    </a:lnTo>
                    <a:lnTo>
                      <a:pt x="59880" y="218567"/>
                    </a:lnTo>
                    <a:lnTo>
                      <a:pt x="59182" y="218211"/>
                    </a:lnTo>
                    <a:lnTo>
                      <a:pt x="59601" y="219100"/>
                    </a:lnTo>
                    <a:lnTo>
                      <a:pt x="60325" y="219392"/>
                    </a:lnTo>
                    <a:lnTo>
                      <a:pt x="61264" y="219265"/>
                    </a:lnTo>
                    <a:close/>
                  </a:path>
                  <a:path w="86995" h="462914">
                    <a:moveTo>
                      <a:pt x="62280" y="177469"/>
                    </a:moveTo>
                    <a:lnTo>
                      <a:pt x="61658" y="176136"/>
                    </a:lnTo>
                    <a:lnTo>
                      <a:pt x="60617" y="175514"/>
                    </a:lnTo>
                    <a:lnTo>
                      <a:pt x="59258" y="175590"/>
                    </a:lnTo>
                    <a:lnTo>
                      <a:pt x="62153" y="177609"/>
                    </a:lnTo>
                    <a:lnTo>
                      <a:pt x="62280" y="177469"/>
                    </a:lnTo>
                    <a:close/>
                  </a:path>
                  <a:path w="86995" h="462914">
                    <a:moveTo>
                      <a:pt x="62433" y="364921"/>
                    </a:moveTo>
                    <a:lnTo>
                      <a:pt x="61150" y="364820"/>
                    </a:lnTo>
                    <a:lnTo>
                      <a:pt x="59994" y="364413"/>
                    </a:lnTo>
                    <a:lnTo>
                      <a:pt x="59702" y="365671"/>
                    </a:lnTo>
                    <a:lnTo>
                      <a:pt x="62103" y="367030"/>
                    </a:lnTo>
                    <a:lnTo>
                      <a:pt x="62433" y="364921"/>
                    </a:lnTo>
                    <a:close/>
                  </a:path>
                  <a:path w="86995" h="462914">
                    <a:moveTo>
                      <a:pt x="68351" y="11963"/>
                    </a:moveTo>
                    <a:lnTo>
                      <a:pt x="66624" y="10210"/>
                    </a:lnTo>
                    <a:lnTo>
                      <a:pt x="66967" y="7632"/>
                    </a:lnTo>
                    <a:lnTo>
                      <a:pt x="66700" y="7531"/>
                    </a:lnTo>
                    <a:lnTo>
                      <a:pt x="66497" y="7416"/>
                    </a:lnTo>
                    <a:lnTo>
                      <a:pt x="65582" y="10147"/>
                    </a:lnTo>
                    <a:lnTo>
                      <a:pt x="63817" y="9690"/>
                    </a:lnTo>
                    <a:lnTo>
                      <a:pt x="63754" y="9956"/>
                    </a:lnTo>
                    <a:lnTo>
                      <a:pt x="68351" y="11963"/>
                    </a:lnTo>
                    <a:close/>
                  </a:path>
                  <a:path w="86995" h="462914">
                    <a:moveTo>
                      <a:pt x="68592" y="12065"/>
                    </a:moveTo>
                    <a:lnTo>
                      <a:pt x="68351" y="11963"/>
                    </a:lnTo>
                    <a:lnTo>
                      <a:pt x="68516" y="12128"/>
                    </a:lnTo>
                    <a:close/>
                  </a:path>
                  <a:path w="86995" h="462914">
                    <a:moveTo>
                      <a:pt x="71120" y="13538"/>
                    </a:moveTo>
                    <a:lnTo>
                      <a:pt x="70586" y="12039"/>
                    </a:lnTo>
                    <a:lnTo>
                      <a:pt x="68656" y="12128"/>
                    </a:lnTo>
                    <a:lnTo>
                      <a:pt x="69278" y="12852"/>
                    </a:lnTo>
                    <a:lnTo>
                      <a:pt x="69951" y="13703"/>
                    </a:lnTo>
                    <a:lnTo>
                      <a:pt x="71120" y="13538"/>
                    </a:lnTo>
                    <a:close/>
                  </a:path>
                  <a:path w="86995" h="462914">
                    <a:moveTo>
                      <a:pt x="72466" y="8801"/>
                    </a:moveTo>
                    <a:lnTo>
                      <a:pt x="72034" y="5295"/>
                    </a:lnTo>
                    <a:lnTo>
                      <a:pt x="71234" y="7150"/>
                    </a:lnTo>
                    <a:lnTo>
                      <a:pt x="70040" y="8458"/>
                    </a:lnTo>
                    <a:lnTo>
                      <a:pt x="70726" y="10312"/>
                    </a:lnTo>
                    <a:lnTo>
                      <a:pt x="71374" y="9740"/>
                    </a:lnTo>
                    <a:lnTo>
                      <a:pt x="72466" y="8801"/>
                    </a:lnTo>
                    <a:close/>
                  </a:path>
                  <a:path w="86995" h="462914">
                    <a:moveTo>
                      <a:pt x="78498" y="5892"/>
                    </a:moveTo>
                    <a:lnTo>
                      <a:pt x="78270" y="5829"/>
                    </a:lnTo>
                    <a:lnTo>
                      <a:pt x="78016" y="5664"/>
                    </a:lnTo>
                    <a:lnTo>
                      <a:pt x="77292" y="5930"/>
                    </a:lnTo>
                    <a:lnTo>
                      <a:pt x="74917" y="9626"/>
                    </a:lnTo>
                    <a:lnTo>
                      <a:pt x="74803" y="11493"/>
                    </a:lnTo>
                    <a:lnTo>
                      <a:pt x="74625" y="14071"/>
                    </a:lnTo>
                    <a:lnTo>
                      <a:pt x="74815" y="13728"/>
                    </a:lnTo>
                    <a:lnTo>
                      <a:pt x="75095" y="13411"/>
                    </a:lnTo>
                    <a:lnTo>
                      <a:pt x="75514" y="11645"/>
                    </a:lnTo>
                    <a:lnTo>
                      <a:pt x="76390" y="11303"/>
                    </a:lnTo>
                    <a:lnTo>
                      <a:pt x="77673" y="11595"/>
                    </a:lnTo>
                    <a:lnTo>
                      <a:pt x="75996" y="9779"/>
                    </a:lnTo>
                    <a:lnTo>
                      <a:pt x="78498" y="5892"/>
                    </a:lnTo>
                    <a:close/>
                  </a:path>
                  <a:path w="86995" h="462914">
                    <a:moveTo>
                      <a:pt x="84124" y="13500"/>
                    </a:moveTo>
                    <a:close/>
                  </a:path>
                  <a:path w="86995" h="462914">
                    <a:moveTo>
                      <a:pt x="86906" y="10388"/>
                    </a:moveTo>
                    <a:lnTo>
                      <a:pt x="86791" y="9372"/>
                    </a:lnTo>
                    <a:lnTo>
                      <a:pt x="85344" y="10693"/>
                    </a:lnTo>
                    <a:lnTo>
                      <a:pt x="84302" y="11836"/>
                    </a:lnTo>
                    <a:lnTo>
                      <a:pt x="84124" y="13500"/>
                    </a:lnTo>
                    <a:lnTo>
                      <a:pt x="84734" y="13525"/>
                    </a:lnTo>
                    <a:lnTo>
                      <a:pt x="84975" y="12166"/>
                    </a:lnTo>
                    <a:lnTo>
                      <a:pt x="85915" y="11391"/>
                    </a:lnTo>
                    <a:lnTo>
                      <a:pt x="86906" y="10388"/>
                    </a:lnTo>
                    <a:close/>
                  </a:path>
                </a:pathLst>
              </a:custGeom>
              <a:solidFill>
                <a:srgbClr val="98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43" name="object 36">
                <a:extLst>
                  <a:ext uri="{FF2B5EF4-FFF2-40B4-BE49-F238E27FC236}">
                    <a16:creationId xmlns:a16="http://schemas.microsoft.com/office/drawing/2014/main" xmlns="" id="{45A1E18F-605F-9D68-1E13-F27CA51BCD3F}"/>
                  </a:ext>
                </a:extLst>
              </p:cNvPr>
              <p:cNvSpPr/>
              <p:nvPr/>
            </p:nvSpPr>
            <p:spPr>
              <a:xfrm>
                <a:off x="7525804" y="4169574"/>
                <a:ext cx="424815" cy="626110"/>
              </a:xfrm>
              <a:custGeom>
                <a:avLst/>
                <a:gdLst/>
                <a:ahLst/>
                <a:cxnLst/>
                <a:rect l="l" t="t" r="r" b="b"/>
                <a:pathLst>
                  <a:path w="424815" h="626110">
                    <a:moveTo>
                      <a:pt x="1676" y="621461"/>
                    </a:moveTo>
                    <a:lnTo>
                      <a:pt x="558" y="622236"/>
                    </a:lnTo>
                    <a:lnTo>
                      <a:pt x="0" y="622706"/>
                    </a:lnTo>
                    <a:lnTo>
                      <a:pt x="215" y="623620"/>
                    </a:lnTo>
                    <a:lnTo>
                      <a:pt x="1016" y="623341"/>
                    </a:lnTo>
                    <a:lnTo>
                      <a:pt x="1282" y="622693"/>
                    </a:lnTo>
                    <a:lnTo>
                      <a:pt x="1676" y="621461"/>
                    </a:lnTo>
                    <a:close/>
                  </a:path>
                  <a:path w="424815" h="626110">
                    <a:moveTo>
                      <a:pt x="12738" y="623341"/>
                    </a:moveTo>
                    <a:lnTo>
                      <a:pt x="12293" y="623049"/>
                    </a:lnTo>
                    <a:lnTo>
                      <a:pt x="11709" y="623938"/>
                    </a:lnTo>
                    <a:lnTo>
                      <a:pt x="11137" y="624827"/>
                    </a:lnTo>
                    <a:lnTo>
                      <a:pt x="10553" y="625716"/>
                    </a:lnTo>
                    <a:lnTo>
                      <a:pt x="10947" y="625906"/>
                    </a:lnTo>
                    <a:lnTo>
                      <a:pt x="11544" y="625043"/>
                    </a:lnTo>
                    <a:lnTo>
                      <a:pt x="12738" y="623341"/>
                    </a:lnTo>
                    <a:close/>
                  </a:path>
                  <a:path w="424815" h="626110">
                    <a:moveTo>
                      <a:pt x="33286" y="621766"/>
                    </a:moveTo>
                    <a:lnTo>
                      <a:pt x="32880" y="621512"/>
                    </a:lnTo>
                    <a:lnTo>
                      <a:pt x="32677" y="621398"/>
                    </a:lnTo>
                    <a:lnTo>
                      <a:pt x="32080" y="623023"/>
                    </a:lnTo>
                    <a:lnTo>
                      <a:pt x="32842" y="622223"/>
                    </a:lnTo>
                    <a:lnTo>
                      <a:pt x="33286" y="621766"/>
                    </a:lnTo>
                    <a:close/>
                  </a:path>
                  <a:path w="424815" h="626110">
                    <a:moveTo>
                      <a:pt x="47421" y="3124"/>
                    </a:moveTo>
                    <a:lnTo>
                      <a:pt x="47104" y="3048"/>
                    </a:lnTo>
                    <a:lnTo>
                      <a:pt x="46951" y="2997"/>
                    </a:lnTo>
                    <a:lnTo>
                      <a:pt x="46380" y="4864"/>
                    </a:lnTo>
                    <a:lnTo>
                      <a:pt x="46570" y="4914"/>
                    </a:lnTo>
                    <a:lnTo>
                      <a:pt x="46926" y="5016"/>
                    </a:lnTo>
                    <a:lnTo>
                      <a:pt x="47091" y="4394"/>
                    </a:lnTo>
                    <a:lnTo>
                      <a:pt x="47421" y="3124"/>
                    </a:lnTo>
                    <a:close/>
                  </a:path>
                  <a:path w="424815" h="626110">
                    <a:moveTo>
                      <a:pt x="70535" y="604075"/>
                    </a:moveTo>
                    <a:lnTo>
                      <a:pt x="70345" y="601967"/>
                    </a:lnTo>
                    <a:lnTo>
                      <a:pt x="68834" y="601497"/>
                    </a:lnTo>
                    <a:lnTo>
                      <a:pt x="70535" y="604075"/>
                    </a:lnTo>
                    <a:close/>
                  </a:path>
                  <a:path w="424815" h="626110">
                    <a:moveTo>
                      <a:pt x="76263" y="604291"/>
                    </a:moveTo>
                    <a:lnTo>
                      <a:pt x="74472" y="601891"/>
                    </a:lnTo>
                    <a:lnTo>
                      <a:pt x="71970" y="599541"/>
                    </a:lnTo>
                    <a:lnTo>
                      <a:pt x="70561" y="599046"/>
                    </a:lnTo>
                    <a:lnTo>
                      <a:pt x="71208" y="599871"/>
                    </a:lnTo>
                    <a:lnTo>
                      <a:pt x="71615" y="600824"/>
                    </a:lnTo>
                    <a:lnTo>
                      <a:pt x="73660" y="601967"/>
                    </a:lnTo>
                    <a:lnTo>
                      <a:pt x="73774" y="603059"/>
                    </a:lnTo>
                    <a:lnTo>
                      <a:pt x="73710" y="604316"/>
                    </a:lnTo>
                    <a:lnTo>
                      <a:pt x="74549" y="603415"/>
                    </a:lnTo>
                    <a:lnTo>
                      <a:pt x="75412" y="604316"/>
                    </a:lnTo>
                    <a:lnTo>
                      <a:pt x="76263" y="604291"/>
                    </a:lnTo>
                    <a:close/>
                  </a:path>
                  <a:path w="424815" h="626110">
                    <a:moveTo>
                      <a:pt x="80467" y="574040"/>
                    </a:moveTo>
                    <a:lnTo>
                      <a:pt x="80187" y="570611"/>
                    </a:lnTo>
                    <a:lnTo>
                      <a:pt x="78409" y="567283"/>
                    </a:lnTo>
                    <a:lnTo>
                      <a:pt x="78359" y="568020"/>
                    </a:lnTo>
                    <a:lnTo>
                      <a:pt x="78219" y="568375"/>
                    </a:lnTo>
                    <a:lnTo>
                      <a:pt x="79159" y="571042"/>
                    </a:lnTo>
                    <a:lnTo>
                      <a:pt x="79273" y="573455"/>
                    </a:lnTo>
                    <a:lnTo>
                      <a:pt x="78714" y="576453"/>
                    </a:lnTo>
                    <a:lnTo>
                      <a:pt x="78994" y="577037"/>
                    </a:lnTo>
                    <a:lnTo>
                      <a:pt x="79095" y="577596"/>
                    </a:lnTo>
                    <a:lnTo>
                      <a:pt x="80467" y="574040"/>
                    </a:lnTo>
                    <a:close/>
                  </a:path>
                  <a:path w="424815" h="626110">
                    <a:moveTo>
                      <a:pt x="85559" y="590664"/>
                    </a:moveTo>
                    <a:lnTo>
                      <a:pt x="84315" y="589305"/>
                    </a:lnTo>
                    <a:lnTo>
                      <a:pt x="81584" y="586371"/>
                    </a:lnTo>
                    <a:lnTo>
                      <a:pt x="81813" y="589038"/>
                    </a:lnTo>
                    <a:lnTo>
                      <a:pt x="83870" y="589699"/>
                    </a:lnTo>
                    <a:lnTo>
                      <a:pt x="85191" y="590981"/>
                    </a:lnTo>
                    <a:lnTo>
                      <a:pt x="85559" y="590664"/>
                    </a:lnTo>
                    <a:close/>
                  </a:path>
                  <a:path w="424815" h="626110">
                    <a:moveTo>
                      <a:pt x="92951" y="114"/>
                    </a:moveTo>
                    <a:lnTo>
                      <a:pt x="91097" y="0"/>
                    </a:lnTo>
                    <a:lnTo>
                      <a:pt x="91084" y="139"/>
                    </a:lnTo>
                    <a:lnTo>
                      <a:pt x="91084" y="444"/>
                    </a:lnTo>
                    <a:lnTo>
                      <a:pt x="92875" y="444"/>
                    </a:lnTo>
                    <a:lnTo>
                      <a:pt x="92951" y="114"/>
                    </a:lnTo>
                    <a:close/>
                  </a:path>
                  <a:path w="424815" h="626110">
                    <a:moveTo>
                      <a:pt x="97015" y="1689"/>
                    </a:moveTo>
                    <a:lnTo>
                      <a:pt x="96329" y="1435"/>
                    </a:lnTo>
                    <a:lnTo>
                      <a:pt x="95656" y="1181"/>
                    </a:lnTo>
                    <a:lnTo>
                      <a:pt x="94970" y="927"/>
                    </a:lnTo>
                    <a:lnTo>
                      <a:pt x="94932" y="1079"/>
                    </a:lnTo>
                    <a:lnTo>
                      <a:pt x="94830" y="1384"/>
                    </a:lnTo>
                    <a:lnTo>
                      <a:pt x="96837" y="2108"/>
                    </a:lnTo>
                    <a:lnTo>
                      <a:pt x="96964" y="1778"/>
                    </a:lnTo>
                    <a:close/>
                  </a:path>
                  <a:path w="424815" h="626110">
                    <a:moveTo>
                      <a:pt x="119075" y="318109"/>
                    </a:moveTo>
                    <a:lnTo>
                      <a:pt x="117551" y="317842"/>
                    </a:lnTo>
                    <a:lnTo>
                      <a:pt x="117475" y="318427"/>
                    </a:lnTo>
                    <a:lnTo>
                      <a:pt x="119037" y="318503"/>
                    </a:lnTo>
                    <a:lnTo>
                      <a:pt x="119075" y="318109"/>
                    </a:lnTo>
                    <a:close/>
                  </a:path>
                  <a:path w="424815" h="626110">
                    <a:moveTo>
                      <a:pt x="119354" y="314744"/>
                    </a:moveTo>
                    <a:lnTo>
                      <a:pt x="118960" y="314579"/>
                    </a:lnTo>
                    <a:lnTo>
                      <a:pt x="118579" y="314426"/>
                    </a:lnTo>
                    <a:lnTo>
                      <a:pt x="118186" y="314274"/>
                    </a:lnTo>
                    <a:lnTo>
                      <a:pt x="118071" y="314693"/>
                    </a:lnTo>
                    <a:lnTo>
                      <a:pt x="118465" y="314794"/>
                    </a:lnTo>
                    <a:lnTo>
                      <a:pt x="118872" y="314896"/>
                    </a:lnTo>
                    <a:lnTo>
                      <a:pt x="119265" y="314998"/>
                    </a:lnTo>
                    <a:lnTo>
                      <a:pt x="119316" y="314820"/>
                    </a:lnTo>
                    <a:close/>
                  </a:path>
                  <a:path w="424815" h="626110">
                    <a:moveTo>
                      <a:pt x="121894" y="323761"/>
                    </a:moveTo>
                    <a:lnTo>
                      <a:pt x="120243" y="322821"/>
                    </a:lnTo>
                    <a:lnTo>
                      <a:pt x="118859" y="320903"/>
                    </a:lnTo>
                    <a:lnTo>
                      <a:pt x="116459" y="320916"/>
                    </a:lnTo>
                    <a:lnTo>
                      <a:pt x="117856" y="321906"/>
                    </a:lnTo>
                    <a:lnTo>
                      <a:pt x="119443" y="322821"/>
                    </a:lnTo>
                    <a:lnTo>
                      <a:pt x="121221" y="323735"/>
                    </a:lnTo>
                    <a:lnTo>
                      <a:pt x="121716" y="323723"/>
                    </a:lnTo>
                    <a:lnTo>
                      <a:pt x="121894" y="323761"/>
                    </a:lnTo>
                    <a:close/>
                  </a:path>
                  <a:path w="424815" h="626110">
                    <a:moveTo>
                      <a:pt x="122161" y="323799"/>
                    </a:moveTo>
                    <a:lnTo>
                      <a:pt x="121894" y="323761"/>
                    </a:lnTo>
                    <a:lnTo>
                      <a:pt x="122097" y="323862"/>
                    </a:lnTo>
                    <a:close/>
                  </a:path>
                  <a:path w="424815" h="626110">
                    <a:moveTo>
                      <a:pt x="122986" y="320268"/>
                    </a:moveTo>
                    <a:lnTo>
                      <a:pt x="122212" y="319849"/>
                    </a:lnTo>
                    <a:lnTo>
                      <a:pt x="121437" y="319417"/>
                    </a:lnTo>
                    <a:lnTo>
                      <a:pt x="120662" y="318998"/>
                    </a:lnTo>
                    <a:lnTo>
                      <a:pt x="120599" y="319176"/>
                    </a:lnTo>
                    <a:lnTo>
                      <a:pt x="120523" y="319341"/>
                    </a:lnTo>
                    <a:lnTo>
                      <a:pt x="120459" y="319519"/>
                    </a:lnTo>
                    <a:lnTo>
                      <a:pt x="122669" y="320852"/>
                    </a:lnTo>
                    <a:lnTo>
                      <a:pt x="122783" y="320662"/>
                    </a:lnTo>
                    <a:lnTo>
                      <a:pt x="122885" y="320459"/>
                    </a:lnTo>
                    <a:lnTo>
                      <a:pt x="122986" y="320268"/>
                    </a:lnTo>
                    <a:close/>
                  </a:path>
                  <a:path w="424815" h="626110">
                    <a:moveTo>
                      <a:pt x="125272" y="307238"/>
                    </a:moveTo>
                    <a:lnTo>
                      <a:pt x="124129" y="307301"/>
                    </a:lnTo>
                    <a:lnTo>
                      <a:pt x="123901" y="306971"/>
                    </a:lnTo>
                    <a:lnTo>
                      <a:pt x="123139" y="305841"/>
                    </a:lnTo>
                    <a:lnTo>
                      <a:pt x="121640" y="307047"/>
                    </a:lnTo>
                    <a:lnTo>
                      <a:pt x="123024" y="306971"/>
                    </a:lnTo>
                    <a:lnTo>
                      <a:pt x="124066" y="308165"/>
                    </a:lnTo>
                    <a:lnTo>
                      <a:pt x="125171" y="307301"/>
                    </a:lnTo>
                    <a:close/>
                  </a:path>
                  <a:path w="424815" h="626110">
                    <a:moveTo>
                      <a:pt x="125387" y="303034"/>
                    </a:moveTo>
                    <a:lnTo>
                      <a:pt x="124891" y="302361"/>
                    </a:lnTo>
                    <a:lnTo>
                      <a:pt x="124218" y="302094"/>
                    </a:lnTo>
                    <a:lnTo>
                      <a:pt x="123317" y="302844"/>
                    </a:lnTo>
                    <a:lnTo>
                      <a:pt x="125387" y="303034"/>
                    </a:lnTo>
                    <a:close/>
                  </a:path>
                  <a:path w="424815" h="626110">
                    <a:moveTo>
                      <a:pt x="128460" y="2311"/>
                    </a:moveTo>
                    <a:lnTo>
                      <a:pt x="128295" y="2171"/>
                    </a:lnTo>
                    <a:lnTo>
                      <a:pt x="128130" y="2044"/>
                    </a:lnTo>
                    <a:lnTo>
                      <a:pt x="127965" y="1905"/>
                    </a:lnTo>
                    <a:lnTo>
                      <a:pt x="127787" y="2184"/>
                    </a:lnTo>
                    <a:lnTo>
                      <a:pt x="127533" y="2438"/>
                    </a:lnTo>
                    <a:lnTo>
                      <a:pt x="127457" y="2730"/>
                    </a:lnTo>
                    <a:lnTo>
                      <a:pt x="127368" y="3009"/>
                    </a:lnTo>
                    <a:lnTo>
                      <a:pt x="127469" y="3340"/>
                    </a:lnTo>
                    <a:lnTo>
                      <a:pt x="127495" y="3644"/>
                    </a:lnTo>
                    <a:lnTo>
                      <a:pt x="127736" y="3670"/>
                    </a:lnTo>
                    <a:lnTo>
                      <a:pt x="128054" y="3225"/>
                    </a:lnTo>
                    <a:lnTo>
                      <a:pt x="128460" y="2311"/>
                    </a:lnTo>
                    <a:close/>
                  </a:path>
                  <a:path w="424815" h="626110">
                    <a:moveTo>
                      <a:pt x="129552" y="305346"/>
                    </a:moveTo>
                    <a:lnTo>
                      <a:pt x="128320" y="304114"/>
                    </a:lnTo>
                    <a:lnTo>
                      <a:pt x="126974" y="303453"/>
                    </a:lnTo>
                    <a:lnTo>
                      <a:pt x="125539" y="303123"/>
                    </a:lnTo>
                    <a:lnTo>
                      <a:pt x="126149" y="304126"/>
                    </a:lnTo>
                    <a:lnTo>
                      <a:pt x="127977" y="305206"/>
                    </a:lnTo>
                    <a:lnTo>
                      <a:pt x="129552" y="305346"/>
                    </a:lnTo>
                    <a:close/>
                  </a:path>
                  <a:path w="424815" h="626110">
                    <a:moveTo>
                      <a:pt x="131902" y="301866"/>
                    </a:moveTo>
                    <a:lnTo>
                      <a:pt x="131483" y="301498"/>
                    </a:lnTo>
                    <a:lnTo>
                      <a:pt x="131038" y="301142"/>
                    </a:lnTo>
                    <a:lnTo>
                      <a:pt x="130606" y="300774"/>
                    </a:lnTo>
                    <a:lnTo>
                      <a:pt x="130429" y="301002"/>
                    </a:lnTo>
                    <a:lnTo>
                      <a:pt x="130771" y="301472"/>
                    </a:lnTo>
                    <a:lnTo>
                      <a:pt x="131191" y="301840"/>
                    </a:lnTo>
                    <a:lnTo>
                      <a:pt x="131622" y="302209"/>
                    </a:lnTo>
                    <a:lnTo>
                      <a:pt x="131902" y="301866"/>
                    </a:lnTo>
                    <a:close/>
                  </a:path>
                  <a:path w="424815" h="626110">
                    <a:moveTo>
                      <a:pt x="134264" y="264363"/>
                    </a:moveTo>
                    <a:lnTo>
                      <a:pt x="134175" y="263715"/>
                    </a:lnTo>
                    <a:lnTo>
                      <a:pt x="133146" y="262331"/>
                    </a:lnTo>
                    <a:lnTo>
                      <a:pt x="133235" y="263791"/>
                    </a:lnTo>
                    <a:lnTo>
                      <a:pt x="133324" y="265112"/>
                    </a:lnTo>
                    <a:lnTo>
                      <a:pt x="133400" y="266433"/>
                    </a:lnTo>
                    <a:lnTo>
                      <a:pt x="134264" y="264363"/>
                    </a:lnTo>
                    <a:close/>
                  </a:path>
                  <a:path w="424815" h="626110">
                    <a:moveTo>
                      <a:pt x="134404" y="276910"/>
                    </a:moveTo>
                    <a:lnTo>
                      <a:pt x="133959" y="276682"/>
                    </a:lnTo>
                    <a:lnTo>
                      <a:pt x="132956" y="276199"/>
                    </a:lnTo>
                    <a:lnTo>
                      <a:pt x="131927" y="278638"/>
                    </a:lnTo>
                    <a:lnTo>
                      <a:pt x="131813" y="280962"/>
                    </a:lnTo>
                    <a:lnTo>
                      <a:pt x="131838" y="283260"/>
                    </a:lnTo>
                    <a:lnTo>
                      <a:pt x="131673" y="283387"/>
                    </a:lnTo>
                    <a:lnTo>
                      <a:pt x="131267" y="283552"/>
                    </a:lnTo>
                    <a:lnTo>
                      <a:pt x="131254" y="284505"/>
                    </a:lnTo>
                    <a:lnTo>
                      <a:pt x="131368" y="285292"/>
                    </a:lnTo>
                    <a:lnTo>
                      <a:pt x="131457" y="286232"/>
                    </a:lnTo>
                    <a:lnTo>
                      <a:pt x="129921" y="286131"/>
                    </a:lnTo>
                    <a:lnTo>
                      <a:pt x="129286" y="286080"/>
                    </a:lnTo>
                    <a:lnTo>
                      <a:pt x="129222" y="286283"/>
                    </a:lnTo>
                    <a:lnTo>
                      <a:pt x="131000" y="287299"/>
                    </a:lnTo>
                    <a:lnTo>
                      <a:pt x="131914" y="287756"/>
                    </a:lnTo>
                    <a:lnTo>
                      <a:pt x="132524" y="288048"/>
                    </a:lnTo>
                    <a:lnTo>
                      <a:pt x="133197" y="288391"/>
                    </a:lnTo>
                    <a:lnTo>
                      <a:pt x="133883" y="288721"/>
                    </a:lnTo>
                    <a:lnTo>
                      <a:pt x="133451" y="287883"/>
                    </a:lnTo>
                    <a:lnTo>
                      <a:pt x="132740" y="287604"/>
                    </a:lnTo>
                    <a:lnTo>
                      <a:pt x="131902" y="287705"/>
                    </a:lnTo>
                    <a:lnTo>
                      <a:pt x="131889" y="286245"/>
                    </a:lnTo>
                    <a:lnTo>
                      <a:pt x="131889" y="283972"/>
                    </a:lnTo>
                    <a:lnTo>
                      <a:pt x="131902" y="283210"/>
                    </a:lnTo>
                    <a:lnTo>
                      <a:pt x="132321" y="281724"/>
                    </a:lnTo>
                    <a:lnTo>
                      <a:pt x="132905" y="280149"/>
                    </a:lnTo>
                    <a:lnTo>
                      <a:pt x="133248" y="278523"/>
                    </a:lnTo>
                    <a:lnTo>
                      <a:pt x="133426" y="277736"/>
                    </a:lnTo>
                    <a:lnTo>
                      <a:pt x="133477" y="277063"/>
                    </a:lnTo>
                    <a:lnTo>
                      <a:pt x="134404" y="276910"/>
                    </a:lnTo>
                    <a:close/>
                  </a:path>
                  <a:path w="424815" h="626110">
                    <a:moveTo>
                      <a:pt x="134759" y="294157"/>
                    </a:moveTo>
                    <a:lnTo>
                      <a:pt x="133921" y="292544"/>
                    </a:lnTo>
                    <a:lnTo>
                      <a:pt x="132143" y="292239"/>
                    </a:lnTo>
                    <a:lnTo>
                      <a:pt x="130479" y="291693"/>
                    </a:lnTo>
                    <a:lnTo>
                      <a:pt x="131140" y="292163"/>
                    </a:lnTo>
                    <a:lnTo>
                      <a:pt x="131813" y="292620"/>
                    </a:lnTo>
                    <a:lnTo>
                      <a:pt x="132422" y="293052"/>
                    </a:lnTo>
                    <a:lnTo>
                      <a:pt x="131775" y="294271"/>
                    </a:lnTo>
                    <a:lnTo>
                      <a:pt x="131279" y="295173"/>
                    </a:lnTo>
                    <a:lnTo>
                      <a:pt x="130810" y="296062"/>
                    </a:lnTo>
                    <a:lnTo>
                      <a:pt x="128485" y="295249"/>
                    </a:lnTo>
                    <a:lnTo>
                      <a:pt x="128435" y="295389"/>
                    </a:lnTo>
                    <a:lnTo>
                      <a:pt x="128371" y="295516"/>
                    </a:lnTo>
                    <a:lnTo>
                      <a:pt x="128320" y="295656"/>
                    </a:lnTo>
                    <a:lnTo>
                      <a:pt x="130111" y="296621"/>
                    </a:lnTo>
                    <a:lnTo>
                      <a:pt x="133692" y="298526"/>
                    </a:lnTo>
                    <a:lnTo>
                      <a:pt x="133883" y="298196"/>
                    </a:lnTo>
                    <a:lnTo>
                      <a:pt x="132219" y="296748"/>
                    </a:lnTo>
                    <a:lnTo>
                      <a:pt x="132702" y="294678"/>
                    </a:lnTo>
                    <a:lnTo>
                      <a:pt x="132943" y="293712"/>
                    </a:lnTo>
                    <a:lnTo>
                      <a:pt x="134759" y="294157"/>
                    </a:lnTo>
                    <a:close/>
                  </a:path>
                  <a:path w="424815" h="626110">
                    <a:moveTo>
                      <a:pt x="136055" y="305308"/>
                    </a:moveTo>
                    <a:lnTo>
                      <a:pt x="136042" y="303326"/>
                    </a:lnTo>
                    <a:lnTo>
                      <a:pt x="135674" y="303034"/>
                    </a:lnTo>
                    <a:lnTo>
                      <a:pt x="133032" y="302983"/>
                    </a:lnTo>
                    <a:lnTo>
                      <a:pt x="136055" y="305308"/>
                    </a:lnTo>
                    <a:close/>
                  </a:path>
                  <a:path w="424815" h="626110">
                    <a:moveTo>
                      <a:pt x="136372" y="251028"/>
                    </a:moveTo>
                    <a:lnTo>
                      <a:pt x="132549" y="249656"/>
                    </a:lnTo>
                    <a:lnTo>
                      <a:pt x="135572" y="252044"/>
                    </a:lnTo>
                    <a:lnTo>
                      <a:pt x="136004" y="251968"/>
                    </a:lnTo>
                    <a:lnTo>
                      <a:pt x="136372" y="251028"/>
                    </a:lnTo>
                    <a:close/>
                  </a:path>
                  <a:path w="424815" h="626110">
                    <a:moveTo>
                      <a:pt x="137274" y="301066"/>
                    </a:moveTo>
                    <a:lnTo>
                      <a:pt x="136918" y="300113"/>
                    </a:lnTo>
                    <a:lnTo>
                      <a:pt x="136080" y="299631"/>
                    </a:lnTo>
                    <a:lnTo>
                      <a:pt x="134823" y="299669"/>
                    </a:lnTo>
                    <a:lnTo>
                      <a:pt x="137274" y="301066"/>
                    </a:lnTo>
                    <a:close/>
                  </a:path>
                  <a:path w="424815" h="626110">
                    <a:moveTo>
                      <a:pt x="137655" y="296024"/>
                    </a:moveTo>
                    <a:lnTo>
                      <a:pt x="137134" y="294513"/>
                    </a:lnTo>
                    <a:lnTo>
                      <a:pt x="136194" y="293992"/>
                    </a:lnTo>
                    <a:lnTo>
                      <a:pt x="134886" y="294220"/>
                    </a:lnTo>
                    <a:lnTo>
                      <a:pt x="135521" y="295186"/>
                    </a:lnTo>
                    <a:lnTo>
                      <a:pt x="136385" y="295833"/>
                    </a:lnTo>
                    <a:lnTo>
                      <a:pt x="137655" y="296024"/>
                    </a:lnTo>
                    <a:close/>
                  </a:path>
                  <a:path w="424815" h="626110">
                    <a:moveTo>
                      <a:pt x="137858" y="256603"/>
                    </a:moveTo>
                    <a:lnTo>
                      <a:pt x="137833" y="256349"/>
                    </a:lnTo>
                    <a:lnTo>
                      <a:pt x="137807" y="256222"/>
                    </a:lnTo>
                    <a:lnTo>
                      <a:pt x="136334" y="255917"/>
                    </a:lnTo>
                    <a:lnTo>
                      <a:pt x="136334" y="256324"/>
                    </a:lnTo>
                    <a:lnTo>
                      <a:pt x="136321" y="256717"/>
                    </a:lnTo>
                    <a:lnTo>
                      <a:pt x="136321" y="257124"/>
                    </a:lnTo>
                    <a:lnTo>
                      <a:pt x="136842" y="256946"/>
                    </a:lnTo>
                    <a:lnTo>
                      <a:pt x="137350" y="256781"/>
                    </a:lnTo>
                    <a:lnTo>
                      <a:pt x="137858" y="256603"/>
                    </a:lnTo>
                    <a:close/>
                  </a:path>
                  <a:path w="424815" h="626110">
                    <a:moveTo>
                      <a:pt x="138264" y="243522"/>
                    </a:moveTo>
                    <a:lnTo>
                      <a:pt x="136232" y="245033"/>
                    </a:lnTo>
                    <a:lnTo>
                      <a:pt x="138023" y="245529"/>
                    </a:lnTo>
                    <a:lnTo>
                      <a:pt x="138214" y="244563"/>
                    </a:lnTo>
                    <a:lnTo>
                      <a:pt x="138264" y="243522"/>
                    </a:lnTo>
                    <a:close/>
                  </a:path>
                  <a:path w="424815" h="626110">
                    <a:moveTo>
                      <a:pt x="139763" y="249085"/>
                    </a:moveTo>
                    <a:lnTo>
                      <a:pt x="139700" y="248691"/>
                    </a:lnTo>
                    <a:lnTo>
                      <a:pt x="139661" y="248475"/>
                    </a:lnTo>
                    <a:lnTo>
                      <a:pt x="139585" y="247992"/>
                    </a:lnTo>
                    <a:lnTo>
                      <a:pt x="138950" y="248310"/>
                    </a:lnTo>
                    <a:lnTo>
                      <a:pt x="138404" y="248577"/>
                    </a:lnTo>
                    <a:lnTo>
                      <a:pt x="137871" y="248843"/>
                    </a:lnTo>
                    <a:lnTo>
                      <a:pt x="137985" y="249072"/>
                    </a:lnTo>
                    <a:lnTo>
                      <a:pt x="138607" y="249161"/>
                    </a:lnTo>
                    <a:lnTo>
                      <a:pt x="139763" y="249085"/>
                    </a:lnTo>
                    <a:close/>
                  </a:path>
                  <a:path w="424815" h="626110">
                    <a:moveTo>
                      <a:pt x="139890" y="259969"/>
                    </a:moveTo>
                    <a:lnTo>
                      <a:pt x="139750" y="259803"/>
                    </a:lnTo>
                    <a:lnTo>
                      <a:pt x="138214" y="260007"/>
                    </a:lnTo>
                    <a:lnTo>
                      <a:pt x="137007" y="260146"/>
                    </a:lnTo>
                    <a:lnTo>
                      <a:pt x="138010" y="260642"/>
                    </a:lnTo>
                    <a:lnTo>
                      <a:pt x="138620" y="260934"/>
                    </a:lnTo>
                    <a:lnTo>
                      <a:pt x="139268" y="261251"/>
                    </a:lnTo>
                    <a:lnTo>
                      <a:pt x="139674" y="260400"/>
                    </a:lnTo>
                    <a:lnTo>
                      <a:pt x="139890" y="259969"/>
                    </a:lnTo>
                    <a:close/>
                  </a:path>
                  <a:path w="424815" h="626110">
                    <a:moveTo>
                      <a:pt x="140868" y="280809"/>
                    </a:moveTo>
                    <a:lnTo>
                      <a:pt x="140017" y="280212"/>
                    </a:lnTo>
                    <a:lnTo>
                      <a:pt x="139166" y="279603"/>
                    </a:lnTo>
                    <a:lnTo>
                      <a:pt x="138315" y="279006"/>
                    </a:lnTo>
                    <a:lnTo>
                      <a:pt x="138620" y="280377"/>
                    </a:lnTo>
                    <a:lnTo>
                      <a:pt x="139903" y="280365"/>
                    </a:lnTo>
                    <a:lnTo>
                      <a:pt x="140868" y="280809"/>
                    </a:lnTo>
                    <a:close/>
                  </a:path>
                  <a:path w="424815" h="626110">
                    <a:moveTo>
                      <a:pt x="143700" y="554215"/>
                    </a:moveTo>
                    <a:lnTo>
                      <a:pt x="143649" y="553008"/>
                    </a:lnTo>
                    <a:lnTo>
                      <a:pt x="142443" y="553618"/>
                    </a:lnTo>
                    <a:lnTo>
                      <a:pt x="142379" y="555548"/>
                    </a:lnTo>
                    <a:lnTo>
                      <a:pt x="143179" y="554977"/>
                    </a:lnTo>
                    <a:lnTo>
                      <a:pt x="143700" y="554215"/>
                    </a:lnTo>
                    <a:close/>
                  </a:path>
                  <a:path w="424815" h="626110">
                    <a:moveTo>
                      <a:pt x="144462" y="564400"/>
                    </a:moveTo>
                    <a:lnTo>
                      <a:pt x="143916" y="564362"/>
                    </a:lnTo>
                    <a:lnTo>
                      <a:pt x="143954" y="564756"/>
                    </a:lnTo>
                    <a:lnTo>
                      <a:pt x="143979" y="565137"/>
                    </a:lnTo>
                    <a:lnTo>
                      <a:pt x="144030" y="566000"/>
                    </a:lnTo>
                    <a:lnTo>
                      <a:pt x="144259" y="565162"/>
                    </a:lnTo>
                    <a:lnTo>
                      <a:pt x="144462" y="564400"/>
                    </a:lnTo>
                    <a:close/>
                  </a:path>
                  <a:path w="424815" h="626110">
                    <a:moveTo>
                      <a:pt x="146507" y="250380"/>
                    </a:moveTo>
                    <a:lnTo>
                      <a:pt x="146037" y="250088"/>
                    </a:lnTo>
                    <a:lnTo>
                      <a:pt x="145567" y="249809"/>
                    </a:lnTo>
                    <a:lnTo>
                      <a:pt x="145097" y="249516"/>
                    </a:lnTo>
                    <a:lnTo>
                      <a:pt x="144945" y="249770"/>
                    </a:lnTo>
                    <a:lnTo>
                      <a:pt x="144856" y="249897"/>
                    </a:lnTo>
                    <a:lnTo>
                      <a:pt x="145326" y="250202"/>
                    </a:lnTo>
                    <a:lnTo>
                      <a:pt x="145783" y="250507"/>
                    </a:lnTo>
                    <a:lnTo>
                      <a:pt x="146253" y="250799"/>
                    </a:lnTo>
                    <a:lnTo>
                      <a:pt x="146431" y="250520"/>
                    </a:lnTo>
                    <a:lnTo>
                      <a:pt x="146507" y="250380"/>
                    </a:lnTo>
                    <a:close/>
                  </a:path>
                  <a:path w="424815" h="626110">
                    <a:moveTo>
                      <a:pt x="155384" y="545515"/>
                    </a:moveTo>
                    <a:lnTo>
                      <a:pt x="155308" y="545325"/>
                    </a:lnTo>
                    <a:lnTo>
                      <a:pt x="155232" y="545020"/>
                    </a:lnTo>
                    <a:lnTo>
                      <a:pt x="154660" y="545388"/>
                    </a:lnTo>
                    <a:lnTo>
                      <a:pt x="153644" y="546074"/>
                    </a:lnTo>
                    <a:lnTo>
                      <a:pt x="153758" y="546303"/>
                    </a:lnTo>
                    <a:lnTo>
                      <a:pt x="154343" y="546125"/>
                    </a:lnTo>
                    <a:lnTo>
                      <a:pt x="154851" y="545846"/>
                    </a:lnTo>
                    <a:lnTo>
                      <a:pt x="155359" y="545541"/>
                    </a:lnTo>
                    <a:close/>
                  </a:path>
                  <a:path w="424815" h="626110">
                    <a:moveTo>
                      <a:pt x="158762" y="560501"/>
                    </a:moveTo>
                    <a:lnTo>
                      <a:pt x="158242" y="560501"/>
                    </a:lnTo>
                    <a:lnTo>
                      <a:pt x="157899" y="559904"/>
                    </a:lnTo>
                    <a:lnTo>
                      <a:pt x="155994" y="561822"/>
                    </a:lnTo>
                    <a:lnTo>
                      <a:pt x="154470" y="562813"/>
                    </a:lnTo>
                    <a:lnTo>
                      <a:pt x="151892" y="563740"/>
                    </a:lnTo>
                    <a:lnTo>
                      <a:pt x="151269" y="564248"/>
                    </a:lnTo>
                    <a:lnTo>
                      <a:pt x="150698" y="565035"/>
                    </a:lnTo>
                    <a:lnTo>
                      <a:pt x="154520" y="564057"/>
                    </a:lnTo>
                    <a:lnTo>
                      <a:pt x="155003" y="563562"/>
                    </a:lnTo>
                    <a:lnTo>
                      <a:pt x="155409" y="563067"/>
                    </a:lnTo>
                    <a:lnTo>
                      <a:pt x="156819" y="561911"/>
                    </a:lnTo>
                    <a:lnTo>
                      <a:pt x="157797" y="561213"/>
                    </a:lnTo>
                    <a:lnTo>
                      <a:pt x="158762" y="560501"/>
                    </a:lnTo>
                    <a:close/>
                  </a:path>
                  <a:path w="424815" h="626110">
                    <a:moveTo>
                      <a:pt x="160108" y="537730"/>
                    </a:moveTo>
                    <a:lnTo>
                      <a:pt x="158407" y="538060"/>
                    </a:lnTo>
                    <a:lnTo>
                      <a:pt x="157670" y="539203"/>
                    </a:lnTo>
                    <a:lnTo>
                      <a:pt x="158521" y="538695"/>
                    </a:lnTo>
                    <a:lnTo>
                      <a:pt x="159181" y="538289"/>
                    </a:lnTo>
                    <a:lnTo>
                      <a:pt x="160108" y="537730"/>
                    </a:lnTo>
                    <a:close/>
                  </a:path>
                  <a:path w="424815" h="626110">
                    <a:moveTo>
                      <a:pt x="161899" y="555332"/>
                    </a:moveTo>
                    <a:lnTo>
                      <a:pt x="161429" y="553796"/>
                    </a:lnTo>
                    <a:lnTo>
                      <a:pt x="160883" y="554304"/>
                    </a:lnTo>
                    <a:lnTo>
                      <a:pt x="159766" y="555320"/>
                    </a:lnTo>
                    <a:lnTo>
                      <a:pt x="160655" y="555155"/>
                    </a:lnTo>
                    <a:lnTo>
                      <a:pt x="161899" y="555332"/>
                    </a:lnTo>
                    <a:close/>
                  </a:path>
                  <a:path w="424815" h="626110">
                    <a:moveTo>
                      <a:pt x="166039" y="544220"/>
                    </a:moveTo>
                    <a:lnTo>
                      <a:pt x="165976" y="543941"/>
                    </a:lnTo>
                    <a:lnTo>
                      <a:pt x="165950" y="543788"/>
                    </a:lnTo>
                    <a:lnTo>
                      <a:pt x="165531" y="543902"/>
                    </a:lnTo>
                    <a:lnTo>
                      <a:pt x="164668" y="544131"/>
                    </a:lnTo>
                    <a:lnTo>
                      <a:pt x="164706" y="544283"/>
                    </a:lnTo>
                    <a:lnTo>
                      <a:pt x="164757" y="544423"/>
                    </a:lnTo>
                    <a:lnTo>
                      <a:pt x="164795" y="544576"/>
                    </a:lnTo>
                    <a:lnTo>
                      <a:pt x="165201" y="544474"/>
                    </a:lnTo>
                    <a:lnTo>
                      <a:pt x="165620" y="544360"/>
                    </a:lnTo>
                    <a:lnTo>
                      <a:pt x="166014" y="544233"/>
                    </a:lnTo>
                    <a:close/>
                  </a:path>
                  <a:path w="424815" h="626110">
                    <a:moveTo>
                      <a:pt x="166446" y="534441"/>
                    </a:moveTo>
                    <a:lnTo>
                      <a:pt x="164807" y="533781"/>
                    </a:lnTo>
                    <a:lnTo>
                      <a:pt x="164045" y="535012"/>
                    </a:lnTo>
                    <a:lnTo>
                      <a:pt x="163144" y="536028"/>
                    </a:lnTo>
                    <a:lnTo>
                      <a:pt x="163664" y="536054"/>
                    </a:lnTo>
                    <a:lnTo>
                      <a:pt x="164172" y="535965"/>
                    </a:lnTo>
                    <a:lnTo>
                      <a:pt x="165239" y="535343"/>
                    </a:lnTo>
                    <a:lnTo>
                      <a:pt x="165823" y="534873"/>
                    </a:lnTo>
                    <a:lnTo>
                      <a:pt x="166446" y="534441"/>
                    </a:lnTo>
                    <a:close/>
                  </a:path>
                  <a:path w="424815" h="626110">
                    <a:moveTo>
                      <a:pt x="166560" y="529297"/>
                    </a:moveTo>
                    <a:lnTo>
                      <a:pt x="166509" y="529145"/>
                    </a:lnTo>
                    <a:lnTo>
                      <a:pt x="166433" y="528853"/>
                    </a:lnTo>
                    <a:lnTo>
                      <a:pt x="165392" y="529209"/>
                    </a:lnTo>
                    <a:lnTo>
                      <a:pt x="164871" y="529374"/>
                    </a:lnTo>
                    <a:lnTo>
                      <a:pt x="164960" y="529704"/>
                    </a:lnTo>
                    <a:lnTo>
                      <a:pt x="165493" y="529564"/>
                    </a:lnTo>
                    <a:lnTo>
                      <a:pt x="166027" y="529437"/>
                    </a:lnTo>
                    <a:lnTo>
                      <a:pt x="166560" y="529297"/>
                    </a:lnTo>
                    <a:close/>
                  </a:path>
                  <a:path w="424815" h="626110">
                    <a:moveTo>
                      <a:pt x="173240" y="524967"/>
                    </a:moveTo>
                    <a:lnTo>
                      <a:pt x="169125" y="525360"/>
                    </a:lnTo>
                    <a:lnTo>
                      <a:pt x="169748" y="526542"/>
                    </a:lnTo>
                    <a:lnTo>
                      <a:pt x="172974" y="526542"/>
                    </a:lnTo>
                    <a:lnTo>
                      <a:pt x="173240" y="524967"/>
                    </a:lnTo>
                    <a:close/>
                  </a:path>
                  <a:path w="424815" h="626110">
                    <a:moveTo>
                      <a:pt x="205955" y="304419"/>
                    </a:moveTo>
                    <a:lnTo>
                      <a:pt x="204965" y="302171"/>
                    </a:lnTo>
                    <a:lnTo>
                      <a:pt x="203962" y="302679"/>
                    </a:lnTo>
                    <a:lnTo>
                      <a:pt x="204419" y="303517"/>
                    </a:lnTo>
                    <a:lnTo>
                      <a:pt x="204558" y="304190"/>
                    </a:lnTo>
                    <a:lnTo>
                      <a:pt x="205955" y="304419"/>
                    </a:lnTo>
                    <a:close/>
                  </a:path>
                  <a:path w="424815" h="626110">
                    <a:moveTo>
                      <a:pt x="206794" y="302374"/>
                    </a:moveTo>
                    <a:lnTo>
                      <a:pt x="206273" y="301091"/>
                    </a:lnTo>
                    <a:lnTo>
                      <a:pt x="206324" y="300659"/>
                    </a:lnTo>
                    <a:lnTo>
                      <a:pt x="205117" y="299643"/>
                    </a:lnTo>
                    <a:lnTo>
                      <a:pt x="204279" y="298907"/>
                    </a:lnTo>
                    <a:lnTo>
                      <a:pt x="203415" y="298170"/>
                    </a:lnTo>
                    <a:lnTo>
                      <a:pt x="204304" y="299440"/>
                    </a:lnTo>
                    <a:lnTo>
                      <a:pt x="205244" y="300520"/>
                    </a:lnTo>
                    <a:lnTo>
                      <a:pt x="205016" y="302107"/>
                    </a:lnTo>
                    <a:lnTo>
                      <a:pt x="206794" y="302374"/>
                    </a:lnTo>
                    <a:close/>
                  </a:path>
                  <a:path w="424815" h="626110">
                    <a:moveTo>
                      <a:pt x="212699" y="291185"/>
                    </a:moveTo>
                    <a:lnTo>
                      <a:pt x="212001" y="291465"/>
                    </a:lnTo>
                    <a:lnTo>
                      <a:pt x="210896" y="291896"/>
                    </a:lnTo>
                    <a:lnTo>
                      <a:pt x="212115" y="293014"/>
                    </a:lnTo>
                    <a:lnTo>
                      <a:pt x="212445" y="291960"/>
                    </a:lnTo>
                    <a:lnTo>
                      <a:pt x="212699" y="291185"/>
                    </a:lnTo>
                    <a:close/>
                  </a:path>
                  <a:path w="424815" h="626110">
                    <a:moveTo>
                      <a:pt x="222732" y="316445"/>
                    </a:moveTo>
                    <a:lnTo>
                      <a:pt x="220027" y="316852"/>
                    </a:lnTo>
                    <a:lnTo>
                      <a:pt x="220256" y="319151"/>
                    </a:lnTo>
                    <a:lnTo>
                      <a:pt x="219290" y="320446"/>
                    </a:lnTo>
                    <a:lnTo>
                      <a:pt x="220891" y="319709"/>
                    </a:lnTo>
                    <a:lnTo>
                      <a:pt x="221513" y="318122"/>
                    </a:lnTo>
                    <a:lnTo>
                      <a:pt x="222732" y="316445"/>
                    </a:lnTo>
                    <a:close/>
                  </a:path>
                  <a:path w="424815" h="626110">
                    <a:moveTo>
                      <a:pt x="224663" y="290144"/>
                    </a:moveTo>
                    <a:lnTo>
                      <a:pt x="224218" y="290042"/>
                    </a:lnTo>
                    <a:lnTo>
                      <a:pt x="223532" y="290220"/>
                    </a:lnTo>
                    <a:lnTo>
                      <a:pt x="223367" y="290017"/>
                    </a:lnTo>
                    <a:lnTo>
                      <a:pt x="223088" y="289610"/>
                    </a:lnTo>
                    <a:lnTo>
                      <a:pt x="223304" y="288772"/>
                    </a:lnTo>
                    <a:lnTo>
                      <a:pt x="222377" y="289331"/>
                    </a:lnTo>
                    <a:lnTo>
                      <a:pt x="223354" y="290563"/>
                    </a:lnTo>
                    <a:lnTo>
                      <a:pt x="224663" y="290144"/>
                    </a:lnTo>
                    <a:close/>
                  </a:path>
                  <a:path w="424815" h="626110">
                    <a:moveTo>
                      <a:pt x="225450" y="317931"/>
                    </a:moveTo>
                    <a:lnTo>
                      <a:pt x="224510" y="316191"/>
                    </a:lnTo>
                    <a:lnTo>
                      <a:pt x="224320" y="316255"/>
                    </a:lnTo>
                    <a:lnTo>
                      <a:pt x="223913" y="317881"/>
                    </a:lnTo>
                    <a:lnTo>
                      <a:pt x="225450" y="317931"/>
                    </a:lnTo>
                    <a:close/>
                  </a:path>
                  <a:path w="424815" h="626110">
                    <a:moveTo>
                      <a:pt x="230860" y="312077"/>
                    </a:moveTo>
                    <a:lnTo>
                      <a:pt x="230759" y="311899"/>
                    </a:lnTo>
                    <a:lnTo>
                      <a:pt x="230644" y="311708"/>
                    </a:lnTo>
                    <a:lnTo>
                      <a:pt x="230543" y="311531"/>
                    </a:lnTo>
                    <a:lnTo>
                      <a:pt x="229984" y="311810"/>
                    </a:lnTo>
                    <a:lnTo>
                      <a:pt x="229438" y="312089"/>
                    </a:lnTo>
                    <a:lnTo>
                      <a:pt x="228879" y="312369"/>
                    </a:lnTo>
                    <a:lnTo>
                      <a:pt x="229019" y="312610"/>
                    </a:lnTo>
                    <a:lnTo>
                      <a:pt x="229158" y="312864"/>
                    </a:lnTo>
                    <a:lnTo>
                      <a:pt x="229298" y="313105"/>
                    </a:lnTo>
                    <a:lnTo>
                      <a:pt x="230860" y="312077"/>
                    </a:lnTo>
                    <a:close/>
                  </a:path>
                  <a:path w="424815" h="626110">
                    <a:moveTo>
                      <a:pt x="239204" y="297446"/>
                    </a:moveTo>
                    <a:lnTo>
                      <a:pt x="237045" y="296367"/>
                    </a:lnTo>
                    <a:lnTo>
                      <a:pt x="233400" y="296100"/>
                    </a:lnTo>
                    <a:lnTo>
                      <a:pt x="232740" y="296976"/>
                    </a:lnTo>
                    <a:lnTo>
                      <a:pt x="233159" y="297510"/>
                    </a:lnTo>
                    <a:lnTo>
                      <a:pt x="233972" y="298577"/>
                    </a:lnTo>
                    <a:lnTo>
                      <a:pt x="235724" y="296341"/>
                    </a:lnTo>
                    <a:lnTo>
                      <a:pt x="236639" y="298958"/>
                    </a:lnTo>
                    <a:lnTo>
                      <a:pt x="238163" y="298983"/>
                    </a:lnTo>
                    <a:lnTo>
                      <a:pt x="239204" y="297446"/>
                    </a:lnTo>
                    <a:close/>
                  </a:path>
                  <a:path w="424815" h="626110">
                    <a:moveTo>
                      <a:pt x="389674" y="10401"/>
                    </a:moveTo>
                    <a:lnTo>
                      <a:pt x="389509" y="10337"/>
                    </a:lnTo>
                    <a:lnTo>
                      <a:pt x="389356" y="10287"/>
                    </a:lnTo>
                    <a:lnTo>
                      <a:pt x="389191" y="10223"/>
                    </a:lnTo>
                    <a:lnTo>
                      <a:pt x="388886" y="10985"/>
                    </a:lnTo>
                    <a:lnTo>
                      <a:pt x="388569" y="11747"/>
                    </a:lnTo>
                    <a:lnTo>
                      <a:pt x="388112" y="12890"/>
                    </a:lnTo>
                    <a:lnTo>
                      <a:pt x="389445" y="12090"/>
                    </a:lnTo>
                    <a:lnTo>
                      <a:pt x="389267" y="11137"/>
                    </a:lnTo>
                    <a:lnTo>
                      <a:pt x="389674" y="10401"/>
                    </a:lnTo>
                    <a:close/>
                  </a:path>
                  <a:path w="424815" h="626110">
                    <a:moveTo>
                      <a:pt x="398145" y="14020"/>
                    </a:moveTo>
                    <a:lnTo>
                      <a:pt x="397446" y="14693"/>
                    </a:lnTo>
                    <a:lnTo>
                      <a:pt x="397065" y="15608"/>
                    </a:lnTo>
                    <a:lnTo>
                      <a:pt x="396951" y="16637"/>
                    </a:lnTo>
                    <a:lnTo>
                      <a:pt x="397116" y="16700"/>
                    </a:lnTo>
                    <a:lnTo>
                      <a:pt x="397281" y="16751"/>
                    </a:lnTo>
                    <a:lnTo>
                      <a:pt x="397459" y="16814"/>
                    </a:lnTo>
                    <a:lnTo>
                      <a:pt x="398145" y="14020"/>
                    </a:lnTo>
                    <a:close/>
                  </a:path>
                  <a:path w="424815" h="626110">
                    <a:moveTo>
                      <a:pt x="400151" y="40589"/>
                    </a:moveTo>
                    <a:lnTo>
                      <a:pt x="399415" y="39179"/>
                    </a:lnTo>
                    <a:lnTo>
                      <a:pt x="399262" y="40868"/>
                    </a:lnTo>
                    <a:lnTo>
                      <a:pt x="399186" y="41897"/>
                    </a:lnTo>
                    <a:lnTo>
                      <a:pt x="400151" y="40589"/>
                    </a:lnTo>
                    <a:close/>
                  </a:path>
                  <a:path w="424815" h="626110">
                    <a:moveTo>
                      <a:pt x="406234" y="35496"/>
                    </a:moveTo>
                    <a:lnTo>
                      <a:pt x="404876" y="35839"/>
                    </a:lnTo>
                    <a:lnTo>
                      <a:pt x="405803" y="37160"/>
                    </a:lnTo>
                    <a:lnTo>
                      <a:pt x="406234" y="35496"/>
                    </a:lnTo>
                    <a:close/>
                  </a:path>
                  <a:path w="424815" h="626110">
                    <a:moveTo>
                      <a:pt x="406527" y="34594"/>
                    </a:moveTo>
                    <a:lnTo>
                      <a:pt x="406234" y="35496"/>
                    </a:lnTo>
                    <a:lnTo>
                      <a:pt x="406527" y="34594"/>
                    </a:lnTo>
                    <a:close/>
                  </a:path>
                  <a:path w="424815" h="626110">
                    <a:moveTo>
                      <a:pt x="407365" y="15633"/>
                    </a:moveTo>
                    <a:lnTo>
                      <a:pt x="406755" y="14211"/>
                    </a:lnTo>
                    <a:lnTo>
                      <a:pt x="406336" y="15468"/>
                    </a:lnTo>
                    <a:lnTo>
                      <a:pt x="406006" y="16611"/>
                    </a:lnTo>
                    <a:lnTo>
                      <a:pt x="405155" y="18872"/>
                    </a:lnTo>
                    <a:lnTo>
                      <a:pt x="404622" y="20002"/>
                    </a:lnTo>
                    <a:lnTo>
                      <a:pt x="404139" y="21132"/>
                    </a:lnTo>
                    <a:lnTo>
                      <a:pt x="406285" y="18745"/>
                    </a:lnTo>
                    <a:lnTo>
                      <a:pt x="407365" y="15633"/>
                    </a:lnTo>
                    <a:close/>
                  </a:path>
                  <a:path w="424815" h="626110">
                    <a:moveTo>
                      <a:pt x="410070" y="38252"/>
                    </a:moveTo>
                    <a:lnTo>
                      <a:pt x="409371" y="36118"/>
                    </a:lnTo>
                    <a:lnTo>
                      <a:pt x="408889" y="40411"/>
                    </a:lnTo>
                    <a:lnTo>
                      <a:pt x="406158" y="44030"/>
                    </a:lnTo>
                    <a:lnTo>
                      <a:pt x="405574" y="48780"/>
                    </a:lnTo>
                    <a:lnTo>
                      <a:pt x="408178" y="44843"/>
                    </a:lnTo>
                    <a:lnTo>
                      <a:pt x="410070" y="38252"/>
                    </a:lnTo>
                    <a:close/>
                  </a:path>
                  <a:path w="424815" h="626110">
                    <a:moveTo>
                      <a:pt x="411467" y="48094"/>
                    </a:moveTo>
                    <a:lnTo>
                      <a:pt x="411060" y="46774"/>
                    </a:lnTo>
                    <a:lnTo>
                      <a:pt x="411073" y="44996"/>
                    </a:lnTo>
                    <a:lnTo>
                      <a:pt x="410667" y="46697"/>
                    </a:lnTo>
                    <a:lnTo>
                      <a:pt x="410019" y="49479"/>
                    </a:lnTo>
                    <a:lnTo>
                      <a:pt x="411467" y="48094"/>
                    </a:lnTo>
                    <a:close/>
                  </a:path>
                  <a:path w="424815" h="626110">
                    <a:moveTo>
                      <a:pt x="412483" y="19697"/>
                    </a:moveTo>
                    <a:lnTo>
                      <a:pt x="412432" y="17868"/>
                    </a:lnTo>
                    <a:lnTo>
                      <a:pt x="409638" y="16624"/>
                    </a:lnTo>
                    <a:lnTo>
                      <a:pt x="408139" y="22428"/>
                    </a:lnTo>
                    <a:lnTo>
                      <a:pt x="406641" y="25920"/>
                    </a:lnTo>
                    <a:lnTo>
                      <a:pt x="407949" y="25069"/>
                    </a:lnTo>
                    <a:lnTo>
                      <a:pt x="408063" y="23698"/>
                    </a:lnTo>
                    <a:lnTo>
                      <a:pt x="408190" y="22402"/>
                    </a:lnTo>
                    <a:lnTo>
                      <a:pt x="409625" y="21590"/>
                    </a:lnTo>
                    <a:lnTo>
                      <a:pt x="409105" y="19215"/>
                    </a:lnTo>
                    <a:lnTo>
                      <a:pt x="411365" y="18440"/>
                    </a:lnTo>
                    <a:lnTo>
                      <a:pt x="411314" y="19278"/>
                    </a:lnTo>
                    <a:lnTo>
                      <a:pt x="411353" y="19850"/>
                    </a:lnTo>
                    <a:lnTo>
                      <a:pt x="411086" y="21259"/>
                    </a:lnTo>
                    <a:lnTo>
                      <a:pt x="410832" y="22098"/>
                    </a:lnTo>
                    <a:lnTo>
                      <a:pt x="410616" y="22936"/>
                    </a:lnTo>
                    <a:lnTo>
                      <a:pt x="412267" y="21539"/>
                    </a:lnTo>
                    <a:lnTo>
                      <a:pt x="412483" y="19697"/>
                    </a:lnTo>
                    <a:close/>
                  </a:path>
                  <a:path w="424815" h="626110">
                    <a:moveTo>
                      <a:pt x="412889" y="24663"/>
                    </a:moveTo>
                    <a:lnTo>
                      <a:pt x="410311" y="25285"/>
                    </a:lnTo>
                    <a:lnTo>
                      <a:pt x="411022" y="27889"/>
                    </a:lnTo>
                    <a:lnTo>
                      <a:pt x="409803" y="29324"/>
                    </a:lnTo>
                    <a:lnTo>
                      <a:pt x="409956" y="29425"/>
                    </a:lnTo>
                    <a:lnTo>
                      <a:pt x="410260" y="29603"/>
                    </a:lnTo>
                    <a:lnTo>
                      <a:pt x="412889" y="24663"/>
                    </a:lnTo>
                    <a:close/>
                  </a:path>
                  <a:path w="424815" h="626110">
                    <a:moveTo>
                      <a:pt x="414553" y="19748"/>
                    </a:moveTo>
                    <a:lnTo>
                      <a:pt x="414185" y="19316"/>
                    </a:lnTo>
                    <a:lnTo>
                      <a:pt x="413969" y="18834"/>
                    </a:lnTo>
                    <a:lnTo>
                      <a:pt x="413512" y="20307"/>
                    </a:lnTo>
                    <a:lnTo>
                      <a:pt x="413067" y="21513"/>
                    </a:lnTo>
                    <a:lnTo>
                      <a:pt x="412661" y="23368"/>
                    </a:lnTo>
                    <a:lnTo>
                      <a:pt x="412851" y="24028"/>
                    </a:lnTo>
                    <a:lnTo>
                      <a:pt x="412889" y="24663"/>
                    </a:lnTo>
                    <a:lnTo>
                      <a:pt x="413423" y="23126"/>
                    </a:lnTo>
                    <a:lnTo>
                      <a:pt x="414007" y="21602"/>
                    </a:lnTo>
                    <a:lnTo>
                      <a:pt x="414477" y="20040"/>
                    </a:lnTo>
                    <a:lnTo>
                      <a:pt x="414553" y="19748"/>
                    </a:lnTo>
                    <a:close/>
                  </a:path>
                  <a:path w="424815" h="626110">
                    <a:moveTo>
                      <a:pt x="415544" y="24460"/>
                    </a:moveTo>
                    <a:lnTo>
                      <a:pt x="412889" y="28067"/>
                    </a:lnTo>
                    <a:lnTo>
                      <a:pt x="411353" y="31356"/>
                    </a:lnTo>
                    <a:lnTo>
                      <a:pt x="412216" y="30391"/>
                    </a:lnTo>
                    <a:lnTo>
                      <a:pt x="413664" y="29654"/>
                    </a:lnTo>
                    <a:lnTo>
                      <a:pt x="412889" y="28079"/>
                    </a:lnTo>
                    <a:lnTo>
                      <a:pt x="414807" y="27546"/>
                    </a:lnTo>
                    <a:lnTo>
                      <a:pt x="415404" y="26085"/>
                    </a:lnTo>
                    <a:lnTo>
                      <a:pt x="415544" y="24460"/>
                    </a:lnTo>
                    <a:close/>
                  </a:path>
                  <a:path w="424815" h="626110">
                    <a:moveTo>
                      <a:pt x="417436" y="7251"/>
                    </a:moveTo>
                    <a:lnTo>
                      <a:pt x="416991" y="4724"/>
                    </a:lnTo>
                    <a:lnTo>
                      <a:pt x="415772" y="6235"/>
                    </a:lnTo>
                    <a:lnTo>
                      <a:pt x="415124" y="9626"/>
                    </a:lnTo>
                    <a:lnTo>
                      <a:pt x="415759" y="11569"/>
                    </a:lnTo>
                    <a:lnTo>
                      <a:pt x="416534" y="9398"/>
                    </a:lnTo>
                    <a:lnTo>
                      <a:pt x="417436" y="7251"/>
                    </a:lnTo>
                    <a:close/>
                  </a:path>
                  <a:path w="424815" h="626110">
                    <a:moveTo>
                      <a:pt x="417842" y="20993"/>
                    </a:moveTo>
                    <a:lnTo>
                      <a:pt x="417474" y="18961"/>
                    </a:lnTo>
                    <a:lnTo>
                      <a:pt x="416420" y="20599"/>
                    </a:lnTo>
                    <a:lnTo>
                      <a:pt x="415747" y="22364"/>
                    </a:lnTo>
                    <a:lnTo>
                      <a:pt x="415620" y="24244"/>
                    </a:lnTo>
                    <a:lnTo>
                      <a:pt x="417271" y="22428"/>
                    </a:lnTo>
                    <a:lnTo>
                      <a:pt x="417842" y="20993"/>
                    </a:lnTo>
                    <a:close/>
                  </a:path>
                  <a:path w="424815" h="626110">
                    <a:moveTo>
                      <a:pt x="418617" y="31737"/>
                    </a:moveTo>
                    <a:lnTo>
                      <a:pt x="418477" y="30111"/>
                    </a:lnTo>
                    <a:lnTo>
                      <a:pt x="418325" y="28498"/>
                    </a:lnTo>
                    <a:lnTo>
                      <a:pt x="418185" y="26873"/>
                    </a:lnTo>
                    <a:lnTo>
                      <a:pt x="417791" y="26822"/>
                    </a:lnTo>
                    <a:lnTo>
                      <a:pt x="417588" y="26784"/>
                    </a:lnTo>
                    <a:lnTo>
                      <a:pt x="417449" y="28486"/>
                    </a:lnTo>
                    <a:lnTo>
                      <a:pt x="417322" y="30187"/>
                    </a:lnTo>
                    <a:lnTo>
                      <a:pt x="418096" y="31788"/>
                    </a:lnTo>
                    <a:lnTo>
                      <a:pt x="418274" y="31762"/>
                    </a:lnTo>
                    <a:lnTo>
                      <a:pt x="418617" y="31737"/>
                    </a:lnTo>
                    <a:close/>
                  </a:path>
                  <a:path w="424815" h="626110">
                    <a:moveTo>
                      <a:pt x="420941" y="6642"/>
                    </a:moveTo>
                    <a:lnTo>
                      <a:pt x="418744" y="9385"/>
                    </a:lnTo>
                    <a:lnTo>
                      <a:pt x="418642" y="10109"/>
                    </a:lnTo>
                    <a:lnTo>
                      <a:pt x="420065" y="11912"/>
                    </a:lnTo>
                    <a:lnTo>
                      <a:pt x="420331" y="10248"/>
                    </a:lnTo>
                    <a:lnTo>
                      <a:pt x="420598" y="8712"/>
                    </a:lnTo>
                    <a:lnTo>
                      <a:pt x="420941" y="6642"/>
                    </a:lnTo>
                    <a:close/>
                  </a:path>
                  <a:path w="424815" h="626110">
                    <a:moveTo>
                      <a:pt x="421754" y="19380"/>
                    </a:moveTo>
                    <a:lnTo>
                      <a:pt x="419900" y="20777"/>
                    </a:lnTo>
                    <a:lnTo>
                      <a:pt x="419836" y="21297"/>
                    </a:lnTo>
                    <a:lnTo>
                      <a:pt x="420865" y="23291"/>
                    </a:lnTo>
                    <a:lnTo>
                      <a:pt x="421474" y="20637"/>
                    </a:lnTo>
                    <a:lnTo>
                      <a:pt x="421754" y="19380"/>
                    </a:lnTo>
                    <a:close/>
                  </a:path>
                  <a:path w="424815" h="626110">
                    <a:moveTo>
                      <a:pt x="424815" y="25742"/>
                    </a:moveTo>
                    <a:lnTo>
                      <a:pt x="424789" y="24752"/>
                    </a:lnTo>
                    <a:lnTo>
                      <a:pt x="424370" y="23710"/>
                    </a:lnTo>
                    <a:lnTo>
                      <a:pt x="423989" y="24663"/>
                    </a:lnTo>
                    <a:lnTo>
                      <a:pt x="423138" y="25552"/>
                    </a:lnTo>
                    <a:lnTo>
                      <a:pt x="424065" y="26898"/>
                    </a:lnTo>
                    <a:lnTo>
                      <a:pt x="424815" y="25742"/>
                    </a:lnTo>
                    <a:close/>
                  </a:path>
                </a:pathLst>
              </a:custGeom>
              <a:solidFill>
                <a:srgbClr val="98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44" name="object 37">
                <a:extLst>
                  <a:ext uri="{FF2B5EF4-FFF2-40B4-BE49-F238E27FC236}">
                    <a16:creationId xmlns:a16="http://schemas.microsoft.com/office/drawing/2014/main" xmlns="" id="{19B3C853-F431-7E4A-54A4-4D548D6C4D90}"/>
                  </a:ext>
                </a:extLst>
              </p:cNvPr>
              <p:cNvSpPr/>
              <p:nvPr/>
            </p:nvSpPr>
            <p:spPr>
              <a:xfrm>
                <a:off x="7324687" y="4115409"/>
                <a:ext cx="502284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502284" h="584200">
                    <a:moveTo>
                      <a:pt x="1968" y="60858"/>
                    </a:moveTo>
                    <a:lnTo>
                      <a:pt x="1739" y="60667"/>
                    </a:lnTo>
                    <a:lnTo>
                      <a:pt x="1511" y="60490"/>
                    </a:lnTo>
                    <a:lnTo>
                      <a:pt x="1295" y="60299"/>
                    </a:lnTo>
                    <a:lnTo>
                      <a:pt x="876" y="60921"/>
                    </a:lnTo>
                    <a:lnTo>
                      <a:pt x="50" y="62179"/>
                    </a:lnTo>
                    <a:lnTo>
                      <a:pt x="292" y="62357"/>
                    </a:lnTo>
                    <a:lnTo>
                      <a:pt x="939" y="61912"/>
                    </a:lnTo>
                    <a:lnTo>
                      <a:pt x="1447" y="61379"/>
                    </a:lnTo>
                    <a:lnTo>
                      <a:pt x="1968" y="60858"/>
                    </a:lnTo>
                    <a:close/>
                  </a:path>
                  <a:path w="502284" h="584200">
                    <a:moveTo>
                      <a:pt x="2006" y="56756"/>
                    </a:moveTo>
                    <a:lnTo>
                      <a:pt x="1384" y="57048"/>
                    </a:lnTo>
                    <a:lnTo>
                      <a:pt x="685" y="57378"/>
                    </a:lnTo>
                    <a:lnTo>
                      <a:pt x="0" y="57696"/>
                    </a:lnTo>
                    <a:lnTo>
                      <a:pt x="88" y="57848"/>
                    </a:lnTo>
                    <a:lnTo>
                      <a:pt x="165" y="57988"/>
                    </a:lnTo>
                    <a:lnTo>
                      <a:pt x="254" y="58127"/>
                    </a:lnTo>
                    <a:lnTo>
                      <a:pt x="1041" y="57924"/>
                    </a:lnTo>
                    <a:lnTo>
                      <a:pt x="1803" y="57683"/>
                    </a:lnTo>
                    <a:lnTo>
                      <a:pt x="2006" y="56756"/>
                    </a:lnTo>
                    <a:close/>
                  </a:path>
                  <a:path w="502284" h="584200">
                    <a:moveTo>
                      <a:pt x="5969" y="54711"/>
                    </a:moveTo>
                    <a:lnTo>
                      <a:pt x="4343" y="54597"/>
                    </a:lnTo>
                    <a:lnTo>
                      <a:pt x="3225" y="55765"/>
                    </a:lnTo>
                    <a:lnTo>
                      <a:pt x="2133" y="56667"/>
                    </a:lnTo>
                    <a:lnTo>
                      <a:pt x="3721" y="56667"/>
                    </a:lnTo>
                    <a:lnTo>
                      <a:pt x="4927" y="55740"/>
                    </a:lnTo>
                    <a:lnTo>
                      <a:pt x="5969" y="54711"/>
                    </a:lnTo>
                    <a:close/>
                  </a:path>
                  <a:path w="502284" h="584200">
                    <a:moveTo>
                      <a:pt x="87172" y="113068"/>
                    </a:moveTo>
                    <a:lnTo>
                      <a:pt x="87058" y="111785"/>
                    </a:lnTo>
                    <a:lnTo>
                      <a:pt x="86537" y="112712"/>
                    </a:lnTo>
                    <a:lnTo>
                      <a:pt x="86029" y="113652"/>
                    </a:lnTo>
                    <a:lnTo>
                      <a:pt x="85509" y="114592"/>
                    </a:lnTo>
                    <a:lnTo>
                      <a:pt x="86271" y="113792"/>
                    </a:lnTo>
                    <a:lnTo>
                      <a:pt x="87172" y="113068"/>
                    </a:lnTo>
                    <a:close/>
                  </a:path>
                  <a:path w="502284" h="584200">
                    <a:moveTo>
                      <a:pt x="87490" y="118402"/>
                    </a:moveTo>
                    <a:lnTo>
                      <a:pt x="86779" y="118706"/>
                    </a:lnTo>
                    <a:lnTo>
                      <a:pt x="86182" y="119227"/>
                    </a:lnTo>
                    <a:lnTo>
                      <a:pt x="86614" y="120383"/>
                    </a:lnTo>
                    <a:lnTo>
                      <a:pt x="86931" y="119684"/>
                    </a:lnTo>
                    <a:lnTo>
                      <a:pt x="87236" y="118973"/>
                    </a:lnTo>
                    <a:lnTo>
                      <a:pt x="87490" y="118402"/>
                    </a:lnTo>
                    <a:close/>
                  </a:path>
                  <a:path w="502284" h="584200">
                    <a:moveTo>
                      <a:pt x="133578" y="7569"/>
                    </a:moveTo>
                    <a:lnTo>
                      <a:pt x="132003" y="6057"/>
                    </a:lnTo>
                    <a:lnTo>
                      <a:pt x="130644" y="5829"/>
                    </a:lnTo>
                    <a:lnTo>
                      <a:pt x="128397" y="6426"/>
                    </a:lnTo>
                    <a:lnTo>
                      <a:pt x="127660" y="6515"/>
                    </a:lnTo>
                    <a:lnTo>
                      <a:pt x="127088" y="6616"/>
                    </a:lnTo>
                    <a:lnTo>
                      <a:pt x="133578" y="7569"/>
                    </a:lnTo>
                    <a:close/>
                  </a:path>
                  <a:path w="502284" h="584200">
                    <a:moveTo>
                      <a:pt x="134747" y="55333"/>
                    </a:moveTo>
                    <a:lnTo>
                      <a:pt x="134162" y="55448"/>
                    </a:lnTo>
                    <a:lnTo>
                      <a:pt x="134226" y="55968"/>
                    </a:lnTo>
                    <a:lnTo>
                      <a:pt x="134302" y="56489"/>
                    </a:lnTo>
                    <a:lnTo>
                      <a:pt x="134366" y="57010"/>
                    </a:lnTo>
                    <a:lnTo>
                      <a:pt x="134493" y="57010"/>
                    </a:lnTo>
                    <a:lnTo>
                      <a:pt x="134620" y="56997"/>
                    </a:lnTo>
                    <a:lnTo>
                      <a:pt x="134747" y="56997"/>
                    </a:lnTo>
                    <a:lnTo>
                      <a:pt x="134747" y="55333"/>
                    </a:lnTo>
                    <a:close/>
                  </a:path>
                  <a:path w="502284" h="584200">
                    <a:moveTo>
                      <a:pt x="140271" y="7353"/>
                    </a:moveTo>
                    <a:lnTo>
                      <a:pt x="136626" y="6261"/>
                    </a:lnTo>
                    <a:lnTo>
                      <a:pt x="137756" y="7366"/>
                    </a:lnTo>
                    <a:lnTo>
                      <a:pt x="138938" y="7861"/>
                    </a:lnTo>
                    <a:lnTo>
                      <a:pt x="140271" y="7353"/>
                    </a:lnTo>
                    <a:close/>
                  </a:path>
                  <a:path w="502284" h="584200">
                    <a:moveTo>
                      <a:pt x="141719" y="3048"/>
                    </a:moveTo>
                    <a:lnTo>
                      <a:pt x="141033" y="774"/>
                    </a:lnTo>
                    <a:lnTo>
                      <a:pt x="139179" y="279"/>
                    </a:lnTo>
                    <a:lnTo>
                      <a:pt x="137160" y="0"/>
                    </a:lnTo>
                    <a:lnTo>
                      <a:pt x="137477" y="419"/>
                    </a:lnTo>
                    <a:lnTo>
                      <a:pt x="137718" y="990"/>
                    </a:lnTo>
                    <a:lnTo>
                      <a:pt x="139293" y="1917"/>
                    </a:lnTo>
                    <a:lnTo>
                      <a:pt x="140525" y="2451"/>
                    </a:lnTo>
                    <a:lnTo>
                      <a:pt x="141719" y="3048"/>
                    </a:lnTo>
                    <a:close/>
                  </a:path>
                  <a:path w="502284" h="584200">
                    <a:moveTo>
                      <a:pt x="142595" y="63588"/>
                    </a:moveTo>
                    <a:lnTo>
                      <a:pt x="142341" y="63601"/>
                    </a:lnTo>
                    <a:lnTo>
                      <a:pt x="142074" y="63627"/>
                    </a:lnTo>
                    <a:lnTo>
                      <a:pt x="141820" y="63639"/>
                    </a:lnTo>
                    <a:lnTo>
                      <a:pt x="141706" y="65074"/>
                    </a:lnTo>
                    <a:lnTo>
                      <a:pt x="141338" y="66535"/>
                    </a:lnTo>
                    <a:lnTo>
                      <a:pt x="142595" y="68287"/>
                    </a:lnTo>
                    <a:lnTo>
                      <a:pt x="142595" y="63588"/>
                    </a:lnTo>
                    <a:close/>
                  </a:path>
                  <a:path w="502284" h="584200">
                    <a:moveTo>
                      <a:pt x="150025" y="56769"/>
                    </a:moveTo>
                    <a:lnTo>
                      <a:pt x="149694" y="55562"/>
                    </a:lnTo>
                    <a:lnTo>
                      <a:pt x="149402" y="54381"/>
                    </a:lnTo>
                    <a:lnTo>
                      <a:pt x="149085" y="55410"/>
                    </a:lnTo>
                    <a:lnTo>
                      <a:pt x="148450" y="57581"/>
                    </a:lnTo>
                    <a:lnTo>
                      <a:pt x="150025" y="56769"/>
                    </a:lnTo>
                    <a:close/>
                  </a:path>
                  <a:path w="502284" h="584200">
                    <a:moveTo>
                      <a:pt x="151765" y="52120"/>
                    </a:moveTo>
                    <a:lnTo>
                      <a:pt x="151142" y="51015"/>
                    </a:lnTo>
                    <a:lnTo>
                      <a:pt x="149860" y="51790"/>
                    </a:lnTo>
                    <a:lnTo>
                      <a:pt x="149682" y="53111"/>
                    </a:lnTo>
                    <a:lnTo>
                      <a:pt x="149402" y="54368"/>
                    </a:lnTo>
                    <a:lnTo>
                      <a:pt x="151358" y="52857"/>
                    </a:lnTo>
                    <a:lnTo>
                      <a:pt x="151765" y="52120"/>
                    </a:lnTo>
                    <a:close/>
                  </a:path>
                  <a:path w="502284" h="584200">
                    <a:moveTo>
                      <a:pt x="155663" y="51066"/>
                    </a:moveTo>
                    <a:lnTo>
                      <a:pt x="155194" y="50673"/>
                    </a:lnTo>
                    <a:lnTo>
                      <a:pt x="153936" y="51663"/>
                    </a:lnTo>
                    <a:lnTo>
                      <a:pt x="152361" y="52374"/>
                    </a:lnTo>
                    <a:lnTo>
                      <a:pt x="152412" y="54991"/>
                    </a:lnTo>
                    <a:lnTo>
                      <a:pt x="155663" y="51066"/>
                    </a:lnTo>
                    <a:close/>
                  </a:path>
                  <a:path w="502284" h="584200">
                    <a:moveTo>
                      <a:pt x="156679" y="77660"/>
                    </a:moveTo>
                    <a:lnTo>
                      <a:pt x="155981" y="75996"/>
                    </a:lnTo>
                    <a:lnTo>
                      <a:pt x="153860" y="79082"/>
                    </a:lnTo>
                    <a:lnTo>
                      <a:pt x="150850" y="81572"/>
                    </a:lnTo>
                    <a:lnTo>
                      <a:pt x="151193" y="85636"/>
                    </a:lnTo>
                    <a:lnTo>
                      <a:pt x="151765" y="85813"/>
                    </a:lnTo>
                    <a:lnTo>
                      <a:pt x="152209" y="84683"/>
                    </a:lnTo>
                    <a:lnTo>
                      <a:pt x="152615" y="83540"/>
                    </a:lnTo>
                    <a:lnTo>
                      <a:pt x="153581" y="81305"/>
                    </a:lnTo>
                    <a:lnTo>
                      <a:pt x="154241" y="80238"/>
                    </a:lnTo>
                    <a:lnTo>
                      <a:pt x="155028" y="78079"/>
                    </a:lnTo>
                    <a:lnTo>
                      <a:pt x="156679" y="77660"/>
                    </a:lnTo>
                    <a:close/>
                  </a:path>
                  <a:path w="502284" h="584200">
                    <a:moveTo>
                      <a:pt x="183121" y="41592"/>
                    </a:moveTo>
                    <a:lnTo>
                      <a:pt x="182930" y="41478"/>
                    </a:lnTo>
                    <a:lnTo>
                      <a:pt x="182537" y="41262"/>
                    </a:lnTo>
                    <a:lnTo>
                      <a:pt x="181216" y="41668"/>
                    </a:lnTo>
                    <a:lnTo>
                      <a:pt x="181521" y="42735"/>
                    </a:lnTo>
                    <a:lnTo>
                      <a:pt x="181978" y="43865"/>
                    </a:lnTo>
                    <a:lnTo>
                      <a:pt x="182359" y="43116"/>
                    </a:lnTo>
                    <a:lnTo>
                      <a:pt x="183121" y="41592"/>
                    </a:lnTo>
                    <a:close/>
                  </a:path>
                  <a:path w="502284" h="584200">
                    <a:moveTo>
                      <a:pt x="193306" y="45275"/>
                    </a:moveTo>
                    <a:lnTo>
                      <a:pt x="192201" y="45275"/>
                    </a:lnTo>
                    <a:lnTo>
                      <a:pt x="192112" y="46113"/>
                    </a:lnTo>
                    <a:lnTo>
                      <a:pt x="192290" y="47129"/>
                    </a:lnTo>
                    <a:lnTo>
                      <a:pt x="192989" y="45859"/>
                    </a:lnTo>
                    <a:lnTo>
                      <a:pt x="193306" y="45275"/>
                    </a:lnTo>
                    <a:close/>
                  </a:path>
                  <a:path w="502284" h="584200">
                    <a:moveTo>
                      <a:pt x="205790" y="40322"/>
                    </a:moveTo>
                    <a:lnTo>
                      <a:pt x="205536" y="39763"/>
                    </a:lnTo>
                    <a:lnTo>
                      <a:pt x="203149" y="40411"/>
                    </a:lnTo>
                    <a:lnTo>
                      <a:pt x="201193" y="41783"/>
                    </a:lnTo>
                    <a:lnTo>
                      <a:pt x="199567" y="43751"/>
                    </a:lnTo>
                    <a:lnTo>
                      <a:pt x="205790" y="40322"/>
                    </a:lnTo>
                    <a:close/>
                  </a:path>
                  <a:path w="502284" h="584200">
                    <a:moveTo>
                      <a:pt x="214731" y="179882"/>
                    </a:moveTo>
                    <a:lnTo>
                      <a:pt x="213156" y="180301"/>
                    </a:lnTo>
                    <a:lnTo>
                      <a:pt x="212204" y="179298"/>
                    </a:lnTo>
                    <a:lnTo>
                      <a:pt x="211213" y="178371"/>
                    </a:lnTo>
                    <a:lnTo>
                      <a:pt x="211213" y="181190"/>
                    </a:lnTo>
                    <a:lnTo>
                      <a:pt x="209778" y="180581"/>
                    </a:lnTo>
                    <a:lnTo>
                      <a:pt x="209219" y="180352"/>
                    </a:lnTo>
                    <a:lnTo>
                      <a:pt x="209219" y="182841"/>
                    </a:lnTo>
                    <a:lnTo>
                      <a:pt x="210616" y="183337"/>
                    </a:lnTo>
                    <a:lnTo>
                      <a:pt x="211505" y="181762"/>
                    </a:lnTo>
                    <a:lnTo>
                      <a:pt x="212293" y="182016"/>
                    </a:lnTo>
                    <a:lnTo>
                      <a:pt x="213499" y="182422"/>
                    </a:lnTo>
                    <a:lnTo>
                      <a:pt x="212610" y="180936"/>
                    </a:lnTo>
                    <a:lnTo>
                      <a:pt x="214337" y="180733"/>
                    </a:lnTo>
                    <a:lnTo>
                      <a:pt x="214731" y="179882"/>
                    </a:lnTo>
                    <a:close/>
                  </a:path>
                  <a:path w="502284" h="584200">
                    <a:moveTo>
                      <a:pt x="215049" y="36118"/>
                    </a:moveTo>
                    <a:lnTo>
                      <a:pt x="215011" y="35966"/>
                    </a:lnTo>
                    <a:lnTo>
                      <a:pt x="214985" y="35814"/>
                    </a:lnTo>
                    <a:lnTo>
                      <a:pt x="214947" y="35661"/>
                    </a:lnTo>
                    <a:lnTo>
                      <a:pt x="214274" y="35737"/>
                    </a:lnTo>
                    <a:lnTo>
                      <a:pt x="213601" y="35826"/>
                    </a:lnTo>
                    <a:lnTo>
                      <a:pt x="212915" y="35902"/>
                    </a:lnTo>
                    <a:lnTo>
                      <a:pt x="212991" y="36360"/>
                    </a:lnTo>
                    <a:lnTo>
                      <a:pt x="213017" y="36588"/>
                    </a:lnTo>
                    <a:lnTo>
                      <a:pt x="213702" y="36436"/>
                    </a:lnTo>
                    <a:lnTo>
                      <a:pt x="214376" y="36271"/>
                    </a:lnTo>
                    <a:lnTo>
                      <a:pt x="215049" y="36118"/>
                    </a:lnTo>
                    <a:close/>
                  </a:path>
                  <a:path w="502284" h="584200">
                    <a:moveTo>
                      <a:pt x="228917" y="174294"/>
                    </a:moveTo>
                    <a:lnTo>
                      <a:pt x="228485" y="173418"/>
                    </a:lnTo>
                    <a:lnTo>
                      <a:pt x="228053" y="172554"/>
                    </a:lnTo>
                    <a:lnTo>
                      <a:pt x="227622" y="171678"/>
                    </a:lnTo>
                    <a:lnTo>
                      <a:pt x="227279" y="171869"/>
                    </a:lnTo>
                    <a:lnTo>
                      <a:pt x="227114" y="171970"/>
                    </a:lnTo>
                    <a:lnTo>
                      <a:pt x="228600" y="174485"/>
                    </a:lnTo>
                    <a:lnTo>
                      <a:pt x="228917" y="174294"/>
                    </a:lnTo>
                    <a:close/>
                  </a:path>
                  <a:path w="502284" h="584200">
                    <a:moveTo>
                      <a:pt x="231787" y="172554"/>
                    </a:moveTo>
                    <a:lnTo>
                      <a:pt x="231559" y="171831"/>
                    </a:lnTo>
                    <a:lnTo>
                      <a:pt x="231343" y="171107"/>
                    </a:lnTo>
                    <a:lnTo>
                      <a:pt x="231114" y="170395"/>
                    </a:lnTo>
                    <a:lnTo>
                      <a:pt x="230619" y="170548"/>
                    </a:lnTo>
                    <a:lnTo>
                      <a:pt x="230835" y="171272"/>
                    </a:lnTo>
                    <a:lnTo>
                      <a:pt x="231038" y="171996"/>
                    </a:lnTo>
                    <a:lnTo>
                      <a:pt x="231254" y="172720"/>
                    </a:lnTo>
                    <a:lnTo>
                      <a:pt x="231432" y="172669"/>
                    </a:lnTo>
                    <a:lnTo>
                      <a:pt x="231609" y="172605"/>
                    </a:lnTo>
                    <a:lnTo>
                      <a:pt x="231787" y="172554"/>
                    </a:lnTo>
                    <a:close/>
                  </a:path>
                  <a:path w="502284" h="584200">
                    <a:moveTo>
                      <a:pt x="232498" y="185889"/>
                    </a:moveTo>
                    <a:lnTo>
                      <a:pt x="230403" y="185661"/>
                    </a:lnTo>
                    <a:lnTo>
                      <a:pt x="229654" y="186207"/>
                    </a:lnTo>
                    <a:lnTo>
                      <a:pt x="229946" y="187883"/>
                    </a:lnTo>
                    <a:lnTo>
                      <a:pt x="230593" y="187655"/>
                    </a:lnTo>
                    <a:lnTo>
                      <a:pt x="231343" y="187553"/>
                    </a:lnTo>
                    <a:lnTo>
                      <a:pt x="232232" y="186944"/>
                    </a:lnTo>
                    <a:lnTo>
                      <a:pt x="232321" y="186296"/>
                    </a:lnTo>
                    <a:lnTo>
                      <a:pt x="232498" y="185889"/>
                    </a:lnTo>
                    <a:close/>
                  </a:path>
                  <a:path w="502284" h="584200">
                    <a:moveTo>
                      <a:pt x="233768" y="188937"/>
                    </a:moveTo>
                    <a:lnTo>
                      <a:pt x="232981" y="188048"/>
                    </a:lnTo>
                    <a:lnTo>
                      <a:pt x="229476" y="190627"/>
                    </a:lnTo>
                    <a:lnTo>
                      <a:pt x="230924" y="190373"/>
                    </a:lnTo>
                    <a:lnTo>
                      <a:pt x="232791" y="190944"/>
                    </a:lnTo>
                    <a:lnTo>
                      <a:pt x="233070" y="190373"/>
                    </a:lnTo>
                    <a:lnTo>
                      <a:pt x="233768" y="188937"/>
                    </a:lnTo>
                    <a:close/>
                  </a:path>
                  <a:path w="502284" h="584200">
                    <a:moveTo>
                      <a:pt x="235051" y="184277"/>
                    </a:moveTo>
                    <a:lnTo>
                      <a:pt x="234137" y="184226"/>
                    </a:lnTo>
                    <a:lnTo>
                      <a:pt x="233286" y="183959"/>
                    </a:lnTo>
                    <a:lnTo>
                      <a:pt x="232613" y="185826"/>
                    </a:lnTo>
                    <a:lnTo>
                      <a:pt x="234911" y="185686"/>
                    </a:lnTo>
                    <a:lnTo>
                      <a:pt x="235051" y="184277"/>
                    </a:lnTo>
                    <a:close/>
                  </a:path>
                  <a:path w="502284" h="584200">
                    <a:moveTo>
                      <a:pt x="245986" y="190296"/>
                    </a:moveTo>
                    <a:lnTo>
                      <a:pt x="245313" y="189128"/>
                    </a:lnTo>
                    <a:lnTo>
                      <a:pt x="245084" y="188722"/>
                    </a:lnTo>
                    <a:lnTo>
                      <a:pt x="244944" y="188836"/>
                    </a:lnTo>
                    <a:lnTo>
                      <a:pt x="244805" y="188963"/>
                    </a:lnTo>
                    <a:lnTo>
                      <a:pt x="244665" y="189077"/>
                    </a:lnTo>
                    <a:lnTo>
                      <a:pt x="245364" y="189725"/>
                    </a:lnTo>
                    <a:lnTo>
                      <a:pt x="245986" y="190296"/>
                    </a:lnTo>
                    <a:close/>
                  </a:path>
                  <a:path w="502284" h="584200">
                    <a:moveTo>
                      <a:pt x="268287" y="188480"/>
                    </a:moveTo>
                    <a:lnTo>
                      <a:pt x="266115" y="187667"/>
                    </a:lnTo>
                    <a:lnTo>
                      <a:pt x="265595" y="189141"/>
                    </a:lnTo>
                    <a:lnTo>
                      <a:pt x="268287" y="188480"/>
                    </a:lnTo>
                    <a:close/>
                  </a:path>
                  <a:path w="502284" h="584200">
                    <a:moveTo>
                      <a:pt x="270776" y="197573"/>
                    </a:moveTo>
                    <a:lnTo>
                      <a:pt x="270560" y="197472"/>
                    </a:lnTo>
                    <a:lnTo>
                      <a:pt x="270040" y="198043"/>
                    </a:lnTo>
                    <a:lnTo>
                      <a:pt x="269824" y="198361"/>
                    </a:lnTo>
                    <a:lnTo>
                      <a:pt x="270027" y="198462"/>
                    </a:lnTo>
                    <a:lnTo>
                      <a:pt x="270230" y="198551"/>
                    </a:lnTo>
                    <a:lnTo>
                      <a:pt x="270421" y="198653"/>
                    </a:lnTo>
                    <a:lnTo>
                      <a:pt x="270548" y="198297"/>
                    </a:lnTo>
                    <a:lnTo>
                      <a:pt x="270662" y="197942"/>
                    </a:lnTo>
                    <a:lnTo>
                      <a:pt x="270776" y="197573"/>
                    </a:lnTo>
                    <a:close/>
                  </a:path>
                  <a:path w="502284" h="584200">
                    <a:moveTo>
                      <a:pt x="273138" y="205282"/>
                    </a:moveTo>
                    <a:lnTo>
                      <a:pt x="272732" y="204584"/>
                    </a:lnTo>
                    <a:lnTo>
                      <a:pt x="272973" y="203555"/>
                    </a:lnTo>
                    <a:lnTo>
                      <a:pt x="271462" y="203022"/>
                    </a:lnTo>
                    <a:lnTo>
                      <a:pt x="271970" y="204076"/>
                    </a:lnTo>
                    <a:lnTo>
                      <a:pt x="272313" y="204812"/>
                    </a:lnTo>
                    <a:lnTo>
                      <a:pt x="272656" y="205524"/>
                    </a:lnTo>
                    <a:lnTo>
                      <a:pt x="272821" y="205447"/>
                    </a:lnTo>
                    <a:lnTo>
                      <a:pt x="272986" y="205359"/>
                    </a:lnTo>
                    <a:lnTo>
                      <a:pt x="273138" y="205282"/>
                    </a:lnTo>
                    <a:close/>
                  </a:path>
                  <a:path w="502284" h="584200">
                    <a:moveTo>
                      <a:pt x="282498" y="219379"/>
                    </a:moveTo>
                    <a:lnTo>
                      <a:pt x="282079" y="217995"/>
                    </a:lnTo>
                    <a:lnTo>
                      <a:pt x="281851" y="217309"/>
                    </a:lnTo>
                    <a:lnTo>
                      <a:pt x="281724" y="217360"/>
                    </a:lnTo>
                    <a:lnTo>
                      <a:pt x="281584" y="217398"/>
                    </a:lnTo>
                    <a:lnTo>
                      <a:pt x="281457" y="217449"/>
                    </a:lnTo>
                    <a:lnTo>
                      <a:pt x="281647" y="218109"/>
                    </a:lnTo>
                    <a:lnTo>
                      <a:pt x="281851" y="218770"/>
                    </a:lnTo>
                    <a:lnTo>
                      <a:pt x="282041" y="219417"/>
                    </a:lnTo>
                    <a:lnTo>
                      <a:pt x="282244" y="219494"/>
                    </a:lnTo>
                    <a:lnTo>
                      <a:pt x="282384" y="219468"/>
                    </a:lnTo>
                    <a:close/>
                  </a:path>
                  <a:path w="502284" h="584200">
                    <a:moveTo>
                      <a:pt x="321208" y="112039"/>
                    </a:moveTo>
                    <a:lnTo>
                      <a:pt x="321157" y="111721"/>
                    </a:lnTo>
                    <a:lnTo>
                      <a:pt x="320167" y="109918"/>
                    </a:lnTo>
                    <a:lnTo>
                      <a:pt x="320509" y="113118"/>
                    </a:lnTo>
                    <a:lnTo>
                      <a:pt x="320662" y="114617"/>
                    </a:lnTo>
                    <a:lnTo>
                      <a:pt x="321208" y="112039"/>
                    </a:lnTo>
                    <a:close/>
                  </a:path>
                  <a:path w="502284" h="584200">
                    <a:moveTo>
                      <a:pt x="322338" y="540842"/>
                    </a:moveTo>
                    <a:lnTo>
                      <a:pt x="321246" y="538746"/>
                    </a:lnTo>
                    <a:lnTo>
                      <a:pt x="319887" y="537591"/>
                    </a:lnTo>
                    <a:lnTo>
                      <a:pt x="318363" y="537464"/>
                    </a:lnTo>
                    <a:lnTo>
                      <a:pt x="318630" y="540219"/>
                    </a:lnTo>
                    <a:lnTo>
                      <a:pt x="318922" y="540473"/>
                    </a:lnTo>
                    <a:lnTo>
                      <a:pt x="322338" y="540842"/>
                    </a:lnTo>
                    <a:close/>
                  </a:path>
                  <a:path w="502284" h="584200">
                    <a:moveTo>
                      <a:pt x="324916" y="112445"/>
                    </a:moveTo>
                    <a:lnTo>
                      <a:pt x="324878" y="110921"/>
                    </a:lnTo>
                    <a:lnTo>
                      <a:pt x="324777" y="109702"/>
                    </a:lnTo>
                    <a:lnTo>
                      <a:pt x="324675" y="109258"/>
                    </a:lnTo>
                    <a:lnTo>
                      <a:pt x="324586" y="108800"/>
                    </a:lnTo>
                    <a:lnTo>
                      <a:pt x="324065" y="109359"/>
                    </a:lnTo>
                    <a:lnTo>
                      <a:pt x="323989" y="109880"/>
                    </a:lnTo>
                    <a:lnTo>
                      <a:pt x="323964" y="110401"/>
                    </a:lnTo>
                    <a:lnTo>
                      <a:pt x="323951" y="110883"/>
                    </a:lnTo>
                    <a:lnTo>
                      <a:pt x="323888" y="111404"/>
                    </a:lnTo>
                    <a:lnTo>
                      <a:pt x="324154" y="112115"/>
                    </a:lnTo>
                    <a:lnTo>
                      <a:pt x="324637" y="112242"/>
                    </a:lnTo>
                    <a:lnTo>
                      <a:pt x="324916" y="112445"/>
                    </a:lnTo>
                    <a:close/>
                  </a:path>
                  <a:path w="502284" h="584200">
                    <a:moveTo>
                      <a:pt x="324942" y="112445"/>
                    </a:moveTo>
                    <a:lnTo>
                      <a:pt x="323888" y="114465"/>
                    </a:lnTo>
                    <a:lnTo>
                      <a:pt x="323913" y="115430"/>
                    </a:lnTo>
                    <a:lnTo>
                      <a:pt x="324561" y="116776"/>
                    </a:lnTo>
                    <a:lnTo>
                      <a:pt x="324612" y="113982"/>
                    </a:lnTo>
                    <a:lnTo>
                      <a:pt x="324802" y="113220"/>
                    </a:lnTo>
                    <a:lnTo>
                      <a:pt x="324942" y="112445"/>
                    </a:lnTo>
                    <a:close/>
                  </a:path>
                  <a:path w="502284" h="584200">
                    <a:moveTo>
                      <a:pt x="327685" y="155371"/>
                    </a:moveTo>
                    <a:lnTo>
                      <a:pt x="327583" y="154470"/>
                    </a:lnTo>
                    <a:lnTo>
                      <a:pt x="327494" y="153568"/>
                    </a:lnTo>
                    <a:lnTo>
                      <a:pt x="327393" y="152679"/>
                    </a:lnTo>
                    <a:lnTo>
                      <a:pt x="326999" y="153593"/>
                    </a:lnTo>
                    <a:lnTo>
                      <a:pt x="326682" y="154508"/>
                    </a:lnTo>
                    <a:lnTo>
                      <a:pt x="327685" y="155371"/>
                    </a:lnTo>
                    <a:close/>
                  </a:path>
                  <a:path w="502284" h="584200">
                    <a:moveTo>
                      <a:pt x="329653" y="546557"/>
                    </a:moveTo>
                    <a:lnTo>
                      <a:pt x="328358" y="547585"/>
                    </a:lnTo>
                    <a:lnTo>
                      <a:pt x="327431" y="548347"/>
                    </a:lnTo>
                    <a:lnTo>
                      <a:pt x="326072" y="549440"/>
                    </a:lnTo>
                    <a:lnTo>
                      <a:pt x="328764" y="549008"/>
                    </a:lnTo>
                    <a:lnTo>
                      <a:pt x="329120" y="548716"/>
                    </a:lnTo>
                    <a:lnTo>
                      <a:pt x="329653" y="546557"/>
                    </a:lnTo>
                    <a:close/>
                  </a:path>
                  <a:path w="502284" h="584200">
                    <a:moveTo>
                      <a:pt x="333044" y="154686"/>
                    </a:moveTo>
                    <a:lnTo>
                      <a:pt x="331851" y="154647"/>
                    </a:lnTo>
                    <a:lnTo>
                      <a:pt x="332054" y="155651"/>
                    </a:lnTo>
                    <a:lnTo>
                      <a:pt x="331584" y="156578"/>
                    </a:lnTo>
                    <a:lnTo>
                      <a:pt x="333019" y="156273"/>
                    </a:lnTo>
                    <a:lnTo>
                      <a:pt x="332816" y="155308"/>
                    </a:lnTo>
                    <a:lnTo>
                      <a:pt x="333044" y="154686"/>
                    </a:lnTo>
                    <a:close/>
                  </a:path>
                  <a:path w="502284" h="584200">
                    <a:moveTo>
                      <a:pt x="335762" y="144957"/>
                    </a:moveTo>
                    <a:lnTo>
                      <a:pt x="335597" y="144907"/>
                    </a:lnTo>
                    <a:lnTo>
                      <a:pt x="335241" y="144830"/>
                    </a:lnTo>
                    <a:lnTo>
                      <a:pt x="335140" y="145288"/>
                    </a:lnTo>
                    <a:lnTo>
                      <a:pt x="335026" y="145757"/>
                    </a:lnTo>
                    <a:lnTo>
                      <a:pt x="334924" y="146215"/>
                    </a:lnTo>
                    <a:lnTo>
                      <a:pt x="335076" y="146265"/>
                    </a:lnTo>
                    <a:lnTo>
                      <a:pt x="335241" y="146329"/>
                    </a:lnTo>
                    <a:lnTo>
                      <a:pt x="335394" y="146380"/>
                    </a:lnTo>
                    <a:lnTo>
                      <a:pt x="335521" y="145910"/>
                    </a:lnTo>
                    <a:lnTo>
                      <a:pt x="335648" y="145427"/>
                    </a:lnTo>
                    <a:lnTo>
                      <a:pt x="335762" y="144957"/>
                    </a:lnTo>
                    <a:close/>
                  </a:path>
                  <a:path w="502284" h="584200">
                    <a:moveTo>
                      <a:pt x="337718" y="150558"/>
                    </a:moveTo>
                    <a:lnTo>
                      <a:pt x="336029" y="152565"/>
                    </a:lnTo>
                    <a:lnTo>
                      <a:pt x="334022" y="152158"/>
                    </a:lnTo>
                    <a:lnTo>
                      <a:pt x="334175" y="150558"/>
                    </a:lnTo>
                    <a:lnTo>
                      <a:pt x="334302" y="148882"/>
                    </a:lnTo>
                    <a:lnTo>
                      <a:pt x="334416" y="146875"/>
                    </a:lnTo>
                    <a:lnTo>
                      <a:pt x="332028" y="146367"/>
                    </a:lnTo>
                    <a:lnTo>
                      <a:pt x="332168" y="147789"/>
                    </a:lnTo>
                    <a:lnTo>
                      <a:pt x="331355" y="148107"/>
                    </a:lnTo>
                    <a:lnTo>
                      <a:pt x="330263" y="148297"/>
                    </a:lnTo>
                    <a:lnTo>
                      <a:pt x="331978" y="148882"/>
                    </a:lnTo>
                    <a:lnTo>
                      <a:pt x="333133" y="154609"/>
                    </a:lnTo>
                    <a:lnTo>
                      <a:pt x="335089" y="153835"/>
                    </a:lnTo>
                    <a:lnTo>
                      <a:pt x="335673" y="156095"/>
                    </a:lnTo>
                    <a:lnTo>
                      <a:pt x="336359" y="153835"/>
                    </a:lnTo>
                    <a:lnTo>
                      <a:pt x="336753" y="152565"/>
                    </a:lnTo>
                    <a:lnTo>
                      <a:pt x="337718" y="150558"/>
                    </a:lnTo>
                    <a:close/>
                  </a:path>
                  <a:path w="502284" h="584200">
                    <a:moveTo>
                      <a:pt x="338264" y="149428"/>
                    </a:moveTo>
                    <a:lnTo>
                      <a:pt x="338213" y="147701"/>
                    </a:lnTo>
                    <a:lnTo>
                      <a:pt x="337934" y="145376"/>
                    </a:lnTo>
                    <a:lnTo>
                      <a:pt x="337032" y="147701"/>
                    </a:lnTo>
                    <a:lnTo>
                      <a:pt x="337756" y="150469"/>
                    </a:lnTo>
                    <a:lnTo>
                      <a:pt x="338264" y="149428"/>
                    </a:lnTo>
                    <a:close/>
                  </a:path>
                  <a:path w="502284" h="584200">
                    <a:moveTo>
                      <a:pt x="341896" y="144818"/>
                    </a:moveTo>
                    <a:lnTo>
                      <a:pt x="340423" y="146558"/>
                    </a:lnTo>
                    <a:lnTo>
                      <a:pt x="340461" y="148577"/>
                    </a:lnTo>
                    <a:lnTo>
                      <a:pt x="340804" y="150660"/>
                    </a:lnTo>
                    <a:lnTo>
                      <a:pt x="341160" y="148717"/>
                    </a:lnTo>
                    <a:lnTo>
                      <a:pt x="341896" y="144818"/>
                    </a:lnTo>
                    <a:close/>
                  </a:path>
                  <a:path w="502284" h="584200">
                    <a:moveTo>
                      <a:pt x="349885" y="155689"/>
                    </a:moveTo>
                    <a:lnTo>
                      <a:pt x="348145" y="155054"/>
                    </a:lnTo>
                    <a:lnTo>
                      <a:pt x="346646" y="156527"/>
                    </a:lnTo>
                    <a:lnTo>
                      <a:pt x="345516" y="156387"/>
                    </a:lnTo>
                    <a:lnTo>
                      <a:pt x="344258" y="156692"/>
                    </a:lnTo>
                    <a:lnTo>
                      <a:pt x="343865" y="156908"/>
                    </a:lnTo>
                    <a:lnTo>
                      <a:pt x="343458" y="157073"/>
                    </a:lnTo>
                    <a:lnTo>
                      <a:pt x="343662" y="157645"/>
                    </a:lnTo>
                    <a:lnTo>
                      <a:pt x="345960" y="157695"/>
                    </a:lnTo>
                    <a:lnTo>
                      <a:pt x="348272" y="157797"/>
                    </a:lnTo>
                    <a:lnTo>
                      <a:pt x="349885" y="155689"/>
                    </a:lnTo>
                    <a:close/>
                  </a:path>
                  <a:path w="502284" h="584200">
                    <a:moveTo>
                      <a:pt x="355015" y="43980"/>
                    </a:moveTo>
                    <a:lnTo>
                      <a:pt x="352958" y="43497"/>
                    </a:lnTo>
                    <a:lnTo>
                      <a:pt x="351155" y="43014"/>
                    </a:lnTo>
                    <a:lnTo>
                      <a:pt x="347967" y="42418"/>
                    </a:lnTo>
                    <a:lnTo>
                      <a:pt x="346583" y="42303"/>
                    </a:lnTo>
                    <a:lnTo>
                      <a:pt x="344246" y="42189"/>
                    </a:lnTo>
                    <a:lnTo>
                      <a:pt x="343458" y="42608"/>
                    </a:lnTo>
                    <a:lnTo>
                      <a:pt x="343103" y="43751"/>
                    </a:lnTo>
                    <a:lnTo>
                      <a:pt x="343293" y="43992"/>
                    </a:lnTo>
                    <a:lnTo>
                      <a:pt x="343509" y="44348"/>
                    </a:lnTo>
                    <a:lnTo>
                      <a:pt x="343954" y="44716"/>
                    </a:lnTo>
                    <a:lnTo>
                      <a:pt x="344258" y="44653"/>
                    </a:lnTo>
                    <a:lnTo>
                      <a:pt x="344424" y="44678"/>
                    </a:lnTo>
                    <a:lnTo>
                      <a:pt x="344424" y="43154"/>
                    </a:lnTo>
                    <a:lnTo>
                      <a:pt x="345465" y="43027"/>
                    </a:lnTo>
                    <a:lnTo>
                      <a:pt x="348386" y="43586"/>
                    </a:lnTo>
                    <a:lnTo>
                      <a:pt x="350139" y="44030"/>
                    </a:lnTo>
                    <a:lnTo>
                      <a:pt x="352894" y="44665"/>
                    </a:lnTo>
                    <a:lnTo>
                      <a:pt x="353898" y="45008"/>
                    </a:lnTo>
                    <a:lnTo>
                      <a:pt x="355015" y="43980"/>
                    </a:lnTo>
                    <a:close/>
                  </a:path>
                  <a:path w="502284" h="584200">
                    <a:moveTo>
                      <a:pt x="365772" y="51409"/>
                    </a:moveTo>
                    <a:lnTo>
                      <a:pt x="365239" y="50965"/>
                    </a:lnTo>
                    <a:lnTo>
                      <a:pt x="364680" y="50533"/>
                    </a:lnTo>
                    <a:lnTo>
                      <a:pt x="364147" y="50088"/>
                    </a:lnTo>
                    <a:lnTo>
                      <a:pt x="363905" y="50393"/>
                    </a:lnTo>
                    <a:lnTo>
                      <a:pt x="364439" y="50850"/>
                    </a:lnTo>
                    <a:lnTo>
                      <a:pt x="365506" y="51739"/>
                    </a:lnTo>
                    <a:lnTo>
                      <a:pt x="365683" y="51511"/>
                    </a:lnTo>
                    <a:close/>
                  </a:path>
                  <a:path w="502284" h="584200">
                    <a:moveTo>
                      <a:pt x="367677" y="583463"/>
                    </a:moveTo>
                    <a:lnTo>
                      <a:pt x="367626" y="583311"/>
                    </a:lnTo>
                    <a:lnTo>
                      <a:pt x="367550" y="583018"/>
                    </a:lnTo>
                    <a:lnTo>
                      <a:pt x="366509" y="583374"/>
                    </a:lnTo>
                    <a:lnTo>
                      <a:pt x="365988" y="583539"/>
                    </a:lnTo>
                    <a:lnTo>
                      <a:pt x="366077" y="583869"/>
                    </a:lnTo>
                    <a:lnTo>
                      <a:pt x="366610" y="583730"/>
                    </a:lnTo>
                    <a:lnTo>
                      <a:pt x="367144" y="583603"/>
                    </a:lnTo>
                    <a:lnTo>
                      <a:pt x="367677" y="583463"/>
                    </a:lnTo>
                    <a:close/>
                  </a:path>
                  <a:path w="502284" h="584200">
                    <a:moveTo>
                      <a:pt x="384886" y="49911"/>
                    </a:moveTo>
                    <a:lnTo>
                      <a:pt x="384721" y="49479"/>
                    </a:lnTo>
                    <a:lnTo>
                      <a:pt x="382930" y="48679"/>
                    </a:lnTo>
                    <a:lnTo>
                      <a:pt x="384365" y="51955"/>
                    </a:lnTo>
                    <a:lnTo>
                      <a:pt x="384886" y="49911"/>
                    </a:lnTo>
                    <a:close/>
                  </a:path>
                  <a:path w="502284" h="584200">
                    <a:moveTo>
                      <a:pt x="389509" y="52501"/>
                    </a:moveTo>
                    <a:lnTo>
                      <a:pt x="389331" y="51130"/>
                    </a:lnTo>
                    <a:lnTo>
                      <a:pt x="387934" y="49060"/>
                    </a:lnTo>
                    <a:lnTo>
                      <a:pt x="388772" y="52057"/>
                    </a:lnTo>
                    <a:lnTo>
                      <a:pt x="386753" y="50126"/>
                    </a:lnTo>
                    <a:lnTo>
                      <a:pt x="386359" y="50952"/>
                    </a:lnTo>
                    <a:lnTo>
                      <a:pt x="388874" y="53962"/>
                    </a:lnTo>
                    <a:lnTo>
                      <a:pt x="389509" y="52501"/>
                    </a:lnTo>
                    <a:close/>
                  </a:path>
                  <a:path w="502284" h="584200">
                    <a:moveTo>
                      <a:pt x="393814" y="49682"/>
                    </a:moveTo>
                    <a:lnTo>
                      <a:pt x="392430" y="49771"/>
                    </a:lnTo>
                    <a:lnTo>
                      <a:pt x="391769" y="49250"/>
                    </a:lnTo>
                    <a:lnTo>
                      <a:pt x="392099" y="50520"/>
                    </a:lnTo>
                    <a:lnTo>
                      <a:pt x="392226" y="51041"/>
                    </a:lnTo>
                    <a:lnTo>
                      <a:pt x="393306" y="51041"/>
                    </a:lnTo>
                    <a:lnTo>
                      <a:pt x="393814" y="49682"/>
                    </a:lnTo>
                    <a:close/>
                  </a:path>
                  <a:path w="502284" h="584200">
                    <a:moveTo>
                      <a:pt x="395274" y="51803"/>
                    </a:moveTo>
                    <a:lnTo>
                      <a:pt x="394957" y="50292"/>
                    </a:lnTo>
                    <a:lnTo>
                      <a:pt x="393357" y="51054"/>
                    </a:lnTo>
                    <a:lnTo>
                      <a:pt x="395274" y="51803"/>
                    </a:lnTo>
                    <a:close/>
                  </a:path>
                  <a:path w="502284" h="584200">
                    <a:moveTo>
                      <a:pt x="396938" y="214642"/>
                    </a:moveTo>
                    <a:lnTo>
                      <a:pt x="396786" y="214604"/>
                    </a:lnTo>
                    <a:lnTo>
                      <a:pt x="396646" y="214553"/>
                    </a:lnTo>
                    <a:lnTo>
                      <a:pt x="396494" y="214503"/>
                    </a:lnTo>
                    <a:lnTo>
                      <a:pt x="395732" y="216255"/>
                    </a:lnTo>
                    <a:lnTo>
                      <a:pt x="396074" y="216395"/>
                    </a:lnTo>
                    <a:lnTo>
                      <a:pt x="396367" y="215811"/>
                    </a:lnTo>
                    <a:lnTo>
                      <a:pt x="396646" y="215226"/>
                    </a:lnTo>
                    <a:lnTo>
                      <a:pt x="396938" y="214642"/>
                    </a:lnTo>
                    <a:close/>
                  </a:path>
                  <a:path w="502284" h="584200">
                    <a:moveTo>
                      <a:pt x="400570" y="220751"/>
                    </a:moveTo>
                    <a:lnTo>
                      <a:pt x="399376" y="221208"/>
                    </a:lnTo>
                    <a:lnTo>
                      <a:pt x="398856" y="222008"/>
                    </a:lnTo>
                    <a:lnTo>
                      <a:pt x="399084" y="223062"/>
                    </a:lnTo>
                    <a:lnTo>
                      <a:pt x="400570" y="220751"/>
                    </a:lnTo>
                    <a:close/>
                  </a:path>
                  <a:path w="502284" h="584200">
                    <a:moveTo>
                      <a:pt x="404698" y="116179"/>
                    </a:moveTo>
                    <a:lnTo>
                      <a:pt x="404622" y="115125"/>
                    </a:lnTo>
                    <a:lnTo>
                      <a:pt x="403682" y="113703"/>
                    </a:lnTo>
                    <a:lnTo>
                      <a:pt x="403453" y="114973"/>
                    </a:lnTo>
                    <a:lnTo>
                      <a:pt x="403263" y="115989"/>
                    </a:lnTo>
                    <a:lnTo>
                      <a:pt x="402996" y="117513"/>
                    </a:lnTo>
                    <a:lnTo>
                      <a:pt x="404698" y="116179"/>
                    </a:lnTo>
                    <a:close/>
                  </a:path>
                  <a:path w="502284" h="584200">
                    <a:moveTo>
                      <a:pt x="405955" y="70192"/>
                    </a:moveTo>
                    <a:lnTo>
                      <a:pt x="404977" y="70637"/>
                    </a:lnTo>
                    <a:lnTo>
                      <a:pt x="405003" y="71805"/>
                    </a:lnTo>
                    <a:lnTo>
                      <a:pt x="405345" y="71234"/>
                    </a:lnTo>
                    <a:lnTo>
                      <a:pt x="405676" y="70650"/>
                    </a:lnTo>
                    <a:lnTo>
                      <a:pt x="405955" y="70192"/>
                    </a:lnTo>
                    <a:close/>
                  </a:path>
                  <a:path w="502284" h="584200">
                    <a:moveTo>
                      <a:pt x="407390" y="228041"/>
                    </a:moveTo>
                    <a:lnTo>
                      <a:pt x="407200" y="226199"/>
                    </a:lnTo>
                    <a:lnTo>
                      <a:pt x="406933" y="227495"/>
                    </a:lnTo>
                    <a:lnTo>
                      <a:pt x="406768" y="228333"/>
                    </a:lnTo>
                    <a:lnTo>
                      <a:pt x="406628" y="228981"/>
                    </a:lnTo>
                    <a:lnTo>
                      <a:pt x="407390" y="228041"/>
                    </a:lnTo>
                    <a:close/>
                  </a:path>
                  <a:path w="502284" h="584200">
                    <a:moveTo>
                      <a:pt x="408889" y="68529"/>
                    </a:moveTo>
                    <a:lnTo>
                      <a:pt x="408597" y="68084"/>
                    </a:lnTo>
                    <a:lnTo>
                      <a:pt x="407428" y="68313"/>
                    </a:lnTo>
                    <a:lnTo>
                      <a:pt x="406488" y="68859"/>
                    </a:lnTo>
                    <a:lnTo>
                      <a:pt x="406095" y="70027"/>
                    </a:lnTo>
                    <a:lnTo>
                      <a:pt x="406984" y="69557"/>
                    </a:lnTo>
                    <a:lnTo>
                      <a:pt x="407936" y="69037"/>
                    </a:lnTo>
                    <a:lnTo>
                      <a:pt x="408889" y="68529"/>
                    </a:lnTo>
                    <a:close/>
                  </a:path>
                  <a:path w="502284" h="584200">
                    <a:moveTo>
                      <a:pt x="410337" y="113423"/>
                    </a:moveTo>
                    <a:lnTo>
                      <a:pt x="409790" y="113779"/>
                    </a:lnTo>
                    <a:lnTo>
                      <a:pt x="409460" y="114465"/>
                    </a:lnTo>
                    <a:lnTo>
                      <a:pt x="408419" y="114820"/>
                    </a:lnTo>
                    <a:lnTo>
                      <a:pt x="407720" y="114490"/>
                    </a:lnTo>
                    <a:lnTo>
                      <a:pt x="406996" y="114376"/>
                    </a:lnTo>
                    <a:lnTo>
                      <a:pt x="406679" y="114795"/>
                    </a:lnTo>
                    <a:lnTo>
                      <a:pt x="406120" y="115265"/>
                    </a:lnTo>
                    <a:lnTo>
                      <a:pt x="405422" y="117462"/>
                    </a:lnTo>
                    <a:lnTo>
                      <a:pt x="405079" y="119113"/>
                    </a:lnTo>
                    <a:lnTo>
                      <a:pt x="404672" y="120751"/>
                    </a:lnTo>
                    <a:lnTo>
                      <a:pt x="405142" y="121005"/>
                    </a:lnTo>
                    <a:lnTo>
                      <a:pt x="406412" y="118148"/>
                    </a:lnTo>
                    <a:lnTo>
                      <a:pt x="409371" y="116509"/>
                    </a:lnTo>
                    <a:lnTo>
                      <a:pt x="410337" y="113423"/>
                    </a:lnTo>
                    <a:close/>
                  </a:path>
                  <a:path w="502284" h="584200">
                    <a:moveTo>
                      <a:pt x="412203" y="115671"/>
                    </a:moveTo>
                    <a:lnTo>
                      <a:pt x="411886" y="115519"/>
                    </a:lnTo>
                    <a:lnTo>
                      <a:pt x="411734" y="115430"/>
                    </a:lnTo>
                    <a:lnTo>
                      <a:pt x="411149" y="116509"/>
                    </a:lnTo>
                    <a:lnTo>
                      <a:pt x="410578" y="117602"/>
                    </a:lnTo>
                    <a:lnTo>
                      <a:pt x="409994" y="118681"/>
                    </a:lnTo>
                    <a:lnTo>
                      <a:pt x="410235" y="118872"/>
                    </a:lnTo>
                    <a:lnTo>
                      <a:pt x="410972" y="117881"/>
                    </a:lnTo>
                    <a:lnTo>
                      <a:pt x="411581" y="116776"/>
                    </a:lnTo>
                    <a:lnTo>
                      <a:pt x="412203" y="115671"/>
                    </a:lnTo>
                    <a:close/>
                  </a:path>
                  <a:path w="502284" h="584200">
                    <a:moveTo>
                      <a:pt x="415239" y="117856"/>
                    </a:moveTo>
                    <a:lnTo>
                      <a:pt x="415099" y="117741"/>
                    </a:lnTo>
                    <a:lnTo>
                      <a:pt x="414832" y="117500"/>
                    </a:lnTo>
                    <a:lnTo>
                      <a:pt x="413842" y="118452"/>
                    </a:lnTo>
                    <a:lnTo>
                      <a:pt x="414020" y="118618"/>
                    </a:lnTo>
                    <a:lnTo>
                      <a:pt x="414210" y="118783"/>
                    </a:lnTo>
                    <a:lnTo>
                      <a:pt x="414388" y="118960"/>
                    </a:lnTo>
                    <a:lnTo>
                      <a:pt x="415239" y="117856"/>
                    </a:lnTo>
                    <a:close/>
                  </a:path>
                  <a:path w="502284" h="584200">
                    <a:moveTo>
                      <a:pt x="417017" y="119227"/>
                    </a:moveTo>
                    <a:lnTo>
                      <a:pt x="415963" y="120942"/>
                    </a:lnTo>
                    <a:lnTo>
                      <a:pt x="415467" y="121754"/>
                    </a:lnTo>
                    <a:lnTo>
                      <a:pt x="413842" y="122555"/>
                    </a:lnTo>
                    <a:lnTo>
                      <a:pt x="413321" y="124193"/>
                    </a:lnTo>
                    <a:lnTo>
                      <a:pt x="412724" y="125768"/>
                    </a:lnTo>
                    <a:lnTo>
                      <a:pt x="413651" y="124421"/>
                    </a:lnTo>
                    <a:lnTo>
                      <a:pt x="414591" y="123075"/>
                    </a:lnTo>
                    <a:lnTo>
                      <a:pt x="415467" y="121805"/>
                    </a:lnTo>
                    <a:lnTo>
                      <a:pt x="416763" y="121424"/>
                    </a:lnTo>
                    <a:lnTo>
                      <a:pt x="416699" y="120218"/>
                    </a:lnTo>
                    <a:lnTo>
                      <a:pt x="417017" y="119227"/>
                    </a:lnTo>
                    <a:close/>
                  </a:path>
                  <a:path w="502284" h="584200">
                    <a:moveTo>
                      <a:pt x="417499" y="61252"/>
                    </a:moveTo>
                    <a:lnTo>
                      <a:pt x="416356" y="61074"/>
                    </a:lnTo>
                    <a:lnTo>
                      <a:pt x="415658" y="61531"/>
                    </a:lnTo>
                    <a:lnTo>
                      <a:pt x="415848" y="63042"/>
                    </a:lnTo>
                    <a:lnTo>
                      <a:pt x="417499" y="61252"/>
                    </a:lnTo>
                    <a:close/>
                  </a:path>
                  <a:path w="502284" h="584200">
                    <a:moveTo>
                      <a:pt x="421614" y="56502"/>
                    </a:moveTo>
                    <a:lnTo>
                      <a:pt x="418871" y="59753"/>
                    </a:lnTo>
                    <a:lnTo>
                      <a:pt x="417690" y="61137"/>
                    </a:lnTo>
                    <a:lnTo>
                      <a:pt x="420166" y="60096"/>
                    </a:lnTo>
                    <a:lnTo>
                      <a:pt x="421487" y="58699"/>
                    </a:lnTo>
                    <a:lnTo>
                      <a:pt x="421614" y="56502"/>
                    </a:lnTo>
                    <a:close/>
                  </a:path>
                  <a:path w="502284" h="584200">
                    <a:moveTo>
                      <a:pt x="441413" y="59575"/>
                    </a:moveTo>
                    <a:lnTo>
                      <a:pt x="440982" y="58991"/>
                    </a:lnTo>
                    <a:lnTo>
                      <a:pt x="440550" y="58394"/>
                    </a:lnTo>
                    <a:lnTo>
                      <a:pt x="440118" y="57810"/>
                    </a:lnTo>
                    <a:lnTo>
                      <a:pt x="439813" y="58064"/>
                    </a:lnTo>
                    <a:lnTo>
                      <a:pt x="439674" y="58204"/>
                    </a:lnTo>
                    <a:lnTo>
                      <a:pt x="441261" y="59715"/>
                    </a:lnTo>
                    <a:lnTo>
                      <a:pt x="441413" y="59575"/>
                    </a:lnTo>
                    <a:close/>
                  </a:path>
                  <a:path w="502284" h="584200">
                    <a:moveTo>
                      <a:pt x="454660" y="36283"/>
                    </a:moveTo>
                    <a:lnTo>
                      <a:pt x="454317" y="35928"/>
                    </a:lnTo>
                    <a:lnTo>
                      <a:pt x="453986" y="35572"/>
                    </a:lnTo>
                    <a:lnTo>
                      <a:pt x="453644" y="35217"/>
                    </a:lnTo>
                    <a:lnTo>
                      <a:pt x="453351" y="35483"/>
                    </a:lnTo>
                    <a:lnTo>
                      <a:pt x="453682" y="35852"/>
                    </a:lnTo>
                    <a:lnTo>
                      <a:pt x="454012" y="36207"/>
                    </a:lnTo>
                    <a:lnTo>
                      <a:pt x="454342" y="36576"/>
                    </a:lnTo>
                    <a:lnTo>
                      <a:pt x="454558" y="36385"/>
                    </a:lnTo>
                    <a:close/>
                  </a:path>
                  <a:path w="502284" h="584200">
                    <a:moveTo>
                      <a:pt x="461759" y="30365"/>
                    </a:moveTo>
                    <a:lnTo>
                      <a:pt x="459625" y="28651"/>
                    </a:lnTo>
                    <a:lnTo>
                      <a:pt x="459524" y="28778"/>
                    </a:lnTo>
                    <a:lnTo>
                      <a:pt x="459308" y="29019"/>
                    </a:lnTo>
                    <a:lnTo>
                      <a:pt x="459968" y="29641"/>
                    </a:lnTo>
                    <a:lnTo>
                      <a:pt x="461264" y="30886"/>
                    </a:lnTo>
                    <a:lnTo>
                      <a:pt x="461594" y="30530"/>
                    </a:lnTo>
                    <a:lnTo>
                      <a:pt x="461759" y="30365"/>
                    </a:lnTo>
                    <a:close/>
                  </a:path>
                  <a:path w="502284" h="584200">
                    <a:moveTo>
                      <a:pt x="463092" y="27190"/>
                    </a:moveTo>
                    <a:lnTo>
                      <a:pt x="462419" y="26809"/>
                    </a:lnTo>
                    <a:lnTo>
                      <a:pt x="462470" y="25641"/>
                    </a:lnTo>
                    <a:lnTo>
                      <a:pt x="461022" y="25666"/>
                    </a:lnTo>
                    <a:lnTo>
                      <a:pt x="461721" y="26441"/>
                    </a:lnTo>
                    <a:lnTo>
                      <a:pt x="462241" y="27000"/>
                    </a:lnTo>
                    <a:lnTo>
                      <a:pt x="462749" y="27559"/>
                    </a:lnTo>
                    <a:lnTo>
                      <a:pt x="462864" y="27432"/>
                    </a:lnTo>
                    <a:lnTo>
                      <a:pt x="463092" y="27190"/>
                    </a:lnTo>
                    <a:close/>
                  </a:path>
                  <a:path w="502284" h="584200">
                    <a:moveTo>
                      <a:pt x="467283" y="46215"/>
                    </a:moveTo>
                    <a:lnTo>
                      <a:pt x="466445" y="47142"/>
                    </a:lnTo>
                    <a:lnTo>
                      <a:pt x="465594" y="48069"/>
                    </a:lnTo>
                    <a:lnTo>
                      <a:pt x="464743" y="48983"/>
                    </a:lnTo>
                    <a:lnTo>
                      <a:pt x="465099" y="49288"/>
                    </a:lnTo>
                    <a:lnTo>
                      <a:pt x="465264" y="49441"/>
                    </a:lnTo>
                    <a:lnTo>
                      <a:pt x="466140" y="48539"/>
                    </a:lnTo>
                    <a:lnTo>
                      <a:pt x="467118" y="47713"/>
                    </a:lnTo>
                    <a:lnTo>
                      <a:pt x="467283" y="46215"/>
                    </a:lnTo>
                    <a:close/>
                  </a:path>
                  <a:path w="502284" h="584200">
                    <a:moveTo>
                      <a:pt x="467614" y="54838"/>
                    </a:moveTo>
                    <a:lnTo>
                      <a:pt x="462749" y="53276"/>
                    </a:lnTo>
                    <a:lnTo>
                      <a:pt x="464058" y="54864"/>
                    </a:lnTo>
                    <a:lnTo>
                      <a:pt x="465658" y="55448"/>
                    </a:lnTo>
                    <a:lnTo>
                      <a:pt x="467614" y="54838"/>
                    </a:lnTo>
                    <a:close/>
                  </a:path>
                  <a:path w="502284" h="584200">
                    <a:moveTo>
                      <a:pt x="475881" y="43688"/>
                    </a:moveTo>
                    <a:lnTo>
                      <a:pt x="475170" y="42481"/>
                    </a:lnTo>
                    <a:lnTo>
                      <a:pt x="474726" y="43726"/>
                    </a:lnTo>
                    <a:lnTo>
                      <a:pt x="474560" y="44196"/>
                    </a:lnTo>
                    <a:lnTo>
                      <a:pt x="473671" y="44831"/>
                    </a:lnTo>
                    <a:lnTo>
                      <a:pt x="473341" y="45681"/>
                    </a:lnTo>
                    <a:lnTo>
                      <a:pt x="473367" y="46672"/>
                    </a:lnTo>
                    <a:lnTo>
                      <a:pt x="473532" y="46736"/>
                    </a:lnTo>
                    <a:lnTo>
                      <a:pt x="473710" y="46812"/>
                    </a:lnTo>
                    <a:lnTo>
                      <a:pt x="473875" y="46875"/>
                    </a:lnTo>
                    <a:lnTo>
                      <a:pt x="474141" y="46037"/>
                    </a:lnTo>
                    <a:lnTo>
                      <a:pt x="474700" y="44348"/>
                    </a:lnTo>
                    <a:lnTo>
                      <a:pt x="475615" y="44145"/>
                    </a:lnTo>
                    <a:lnTo>
                      <a:pt x="475881" y="43688"/>
                    </a:lnTo>
                    <a:close/>
                  </a:path>
                  <a:path w="502284" h="584200">
                    <a:moveTo>
                      <a:pt x="476529" y="13576"/>
                    </a:moveTo>
                    <a:lnTo>
                      <a:pt x="476415" y="11607"/>
                    </a:lnTo>
                    <a:lnTo>
                      <a:pt x="474586" y="11442"/>
                    </a:lnTo>
                    <a:lnTo>
                      <a:pt x="474256" y="13296"/>
                    </a:lnTo>
                    <a:lnTo>
                      <a:pt x="473303" y="12915"/>
                    </a:lnTo>
                    <a:lnTo>
                      <a:pt x="472706" y="12661"/>
                    </a:lnTo>
                    <a:lnTo>
                      <a:pt x="472097" y="12420"/>
                    </a:lnTo>
                    <a:lnTo>
                      <a:pt x="473329" y="13728"/>
                    </a:lnTo>
                    <a:lnTo>
                      <a:pt x="472465" y="15062"/>
                    </a:lnTo>
                    <a:lnTo>
                      <a:pt x="472147" y="16395"/>
                    </a:lnTo>
                    <a:lnTo>
                      <a:pt x="472935" y="15278"/>
                    </a:lnTo>
                    <a:lnTo>
                      <a:pt x="475157" y="15595"/>
                    </a:lnTo>
                    <a:lnTo>
                      <a:pt x="474853" y="13576"/>
                    </a:lnTo>
                    <a:lnTo>
                      <a:pt x="476529" y="13576"/>
                    </a:lnTo>
                    <a:close/>
                  </a:path>
                  <a:path w="502284" h="584200">
                    <a:moveTo>
                      <a:pt x="497738" y="94919"/>
                    </a:moveTo>
                    <a:lnTo>
                      <a:pt x="496404" y="93052"/>
                    </a:lnTo>
                    <a:lnTo>
                      <a:pt x="491578" y="86931"/>
                    </a:lnTo>
                    <a:lnTo>
                      <a:pt x="491426" y="87071"/>
                    </a:lnTo>
                    <a:lnTo>
                      <a:pt x="492480" y="89458"/>
                    </a:lnTo>
                    <a:lnTo>
                      <a:pt x="495744" y="93624"/>
                    </a:lnTo>
                    <a:lnTo>
                      <a:pt x="497738" y="94919"/>
                    </a:lnTo>
                    <a:close/>
                  </a:path>
                  <a:path w="502284" h="584200">
                    <a:moveTo>
                      <a:pt x="502081" y="94488"/>
                    </a:moveTo>
                    <a:lnTo>
                      <a:pt x="501243" y="94094"/>
                    </a:lnTo>
                    <a:lnTo>
                      <a:pt x="500875" y="92430"/>
                    </a:lnTo>
                    <a:lnTo>
                      <a:pt x="499402" y="93319"/>
                    </a:lnTo>
                    <a:lnTo>
                      <a:pt x="500291" y="93700"/>
                    </a:lnTo>
                    <a:lnTo>
                      <a:pt x="502081" y="94488"/>
                    </a:lnTo>
                    <a:close/>
                  </a:path>
                </a:pathLst>
              </a:custGeom>
              <a:solidFill>
                <a:srgbClr val="98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sp>
            <p:nvSpPr>
              <p:cNvPr id="45" name="object 38">
                <a:extLst>
                  <a:ext uri="{FF2B5EF4-FFF2-40B4-BE49-F238E27FC236}">
                    <a16:creationId xmlns:a16="http://schemas.microsoft.com/office/drawing/2014/main" xmlns="" id="{191E8A2C-A8A7-F029-5F63-78D82AFAA8AE}"/>
                  </a:ext>
                </a:extLst>
              </p:cNvPr>
              <p:cNvSpPr/>
              <p:nvPr/>
            </p:nvSpPr>
            <p:spPr>
              <a:xfrm>
                <a:off x="7354392" y="4128223"/>
                <a:ext cx="587375" cy="621030"/>
              </a:xfrm>
              <a:custGeom>
                <a:avLst/>
                <a:gdLst/>
                <a:ahLst/>
                <a:cxnLst/>
                <a:rect l="l" t="t" r="r" b="b"/>
                <a:pathLst>
                  <a:path w="587375" h="621029">
                    <a:moveTo>
                      <a:pt x="1485" y="102489"/>
                    </a:moveTo>
                    <a:lnTo>
                      <a:pt x="1206" y="101701"/>
                    </a:lnTo>
                    <a:lnTo>
                      <a:pt x="1155" y="101066"/>
                    </a:lnTo>
                    <a:lnTo>
                      <a:pt x="152" y="101206"/>
                    </a:lnTo>
                    <a:lnTo>
                      <a:pt x="0" y="101803"/>
                    </a:lnTo>
                    <a:lnTo>
                      <a:pt x="292" y="102717"/>
                    </a:lnTo>
                    <a:lnTo>
                      <a:pt x="1485" y="102489"/>
                    </a:lnTo>
                    <a:close/>
                  </a:path>
                  <a:path w="587375" h="621029">
                    <a:moveTo>
                      <a:pt x="7112" y="66865"/>
                    </a:moveTo>
                    <a:lnTo>
                      <a:pt x="7073" y="66116"/>
                    </a:lnTo>
                    <a:lnTo>
                      <a:pt x="5359" y="66382"/>
                    </a:lnTo>
                    <a:lnTo>
                      <a:pt x="5943" y="67068"/>
                    </a:lnTo>
                    <a:lnTo>
                      <a:pt x="6324" y="67538"/>
                    </a:lnTo>
                    <a:lnTo>
                      <a:pt x="7048" y="68389"/>
                    </a:lnTo>
                    <a:lnTo>
                      <a:pt x="7112" y="66865"/>
                    </a:lnTo>
                    <a:close/>
                  </a:path>
                  <a:path w="587375" h="621029">
                    <a:moveTo>
                      <a:pt x="17500" y="83197"/>
                    </a:moveTo>
                    <a:lnTo>
                      <a:pt x="16751" y="83604"/>
                    </a:lnTo>
                    <a:lnTo>
                      <a:pt x="17233" y="84620"/>
                    </a:lnTo>
                    <a:lnTo>
                      <a:pt x="17360" y="83972"/>
                    </a:lnTo>
                    <a:lnTo>
                      <a:pt x="17437" y="83527"/>
                    </a:lnTo>
                    <a:lnTo>
                      <a:pt x="17500" y="83197"/>
                    </a:lnTo>
                    <a:close/>
                  </a:path>
                  <a:path w="587375" h="621029">
                    <a:moveTo>
                      <a:pt x="20535" y="127177"/>
                    </a:moveTo>
                    <a:lnTo>
                      <a:pt x="18516" y="125577"/>
                    </a:lnTo>
                    <a:lnTo>
                      <a:pt x="17767" y="125615"/>
                    </a:lnTo>
                    <a:lnTo>
                      <a:pt x="15887" y="127330"/>
                    </a:lnTo>
                    <a:lnTo>
                      <a:pt x="17513" y="129108"/>
                    </a:lnTo>
                    <a:lnTo>
                      <a:pt x="18986" y="126758"/>
                    </a:lnTo>
                    <a:lnTo>
                      <a:pt x="20535" y="127177"/>
                    </a:lnTo>
                    <a:close/>
                  </a:path>
                  <a:path w="587375" h="621029">
                    <a:moveTo>
                      <a:pt x="21386" y="129413"/>
                    </a:moveTo>
                    <a:lnTo>
                      <a:pt x="20231" y="129260"/>
                    </a:lnTo>
                    <a:lnTo>
                      <a:pt x="17805" y="128968"/>
                    </a:lnTo>
                    <a:lnTo>
                      <a:pt x="16802" y="130314"/>
                    </a:lnTo>
                    <a:lnTo>
                      <a:pt x="18694" y="131102"/>
                    </a:lnTo>
                    <a:lnTo>
                      <a:pt x="20066" y="130327"/>
                    </a:lnTo>
                    <a:lnTo>
                      <a:pt x="21386" y="129413"/>
                    </a:lnTo>
                    <a:close/>
                  </a:path>
                  <a:path w="587375" h="621029">
                    <a:moveTo>
                      <a:pt x="22606" y="68630"/>
                    </a:moveTo>
                    <a:lnTo>
                      <a:pt x="22479" y="68440"/>
                    </a:lnTo>
                    <a:lnTo>
                      <a:pt x="22352" y="68262"/>
                    </a:lnTo>
                    <a:lnTo>
                      <a:pt x="22225" y="68072"/>
                    </a:lnTo>
                    <a:lnTo>
                      <a:pt x="20789" y="68110"/>
                    </a:lnTo>
                    <a:lnTo>
                      <a:pt x="20701" y="69430"/>
                    </a:lnTo>
                    <a:lnTo>
                      <a:pt x="20091" y="70256"/>
                    </a:lnTo>
                    <a:lnTo>
                      <a:pt x="20218" y="70383"/>
                    </a:lnTo>
                    <a:lnTo>
                      <a:pt x="20332" y="70510"/>
                    </a:lnTo>
                    <a:lnTo>
                      <a:pt x="20459" y="70637"/>
                    </a:lnTo>
                    <a:lnTo>
                      <a:pt x="21170" y="69964"/>
                    </a:lnTo>
                    <a:lnTo>
                      <a:pt x="21894" y="69303"/>
                    </a:lnTo>
                    <a:lnTo>
                      <a:pt x="22606" y="68630"/>
                    </a:lnTo>
                    <a:close/>
                  </a:path>
                  <a:path w="587375" h="621029">
                    <a:moveTo>
                      <a:pt x="24041" y="120040"/>
                    </a:moveTo>
                    <a:lnTo>
                      <a:pt x="22504" y="119837"/>
                    </a:lnTo>
                    <a:lnTo>
                      <a:pt x="22415" y="120294"/>
                    </a:lnTo>
                    <a:lnTo>
                      <a:pt x="23812" y="120904"/>
                    </a:lnTo>
                    <a:lnTo>
                      <a:pt x="24041" y="120040"/>
                    </a:lnTo>
                    <a:close/>
                  </a:path>
                  <a:path w="587375" h="621029">
                    <a:moveTo>
                      <a:pt x="43840" y="43764"/>
                    </a:moveTo>
                    <a:lnTo>
                      <a:pt x="43383" y="42570"/>
                    </a:lnTo>
                    <a:lnTo>
                      <a:pt x="43065" y="43345"/>
                    </a:lnTo>
                    <a:lnTo>
                      <a:pt x="42748" y="44107"/>
                    </a:lnTo>
                    <a:lnTo>
                      <a:pt x="42456" y="44805"/>
                    </a:lnTo>
                    <a:lnTo>
                      <a:pt x="43345" y="44437"/>
                    </a:lnTo>
                    <a:lnTo>
                      <a:pt x="43840" y="43764"/>
                    </a:lnTo>
                    <a:close/>
                  </a:path>
                  <a:path w="587375" h="621029">
                    <a:moveTo>
                      <a:pt x="53467" y="19126"/>
                    </a:moveTo>
                    <a:lnTo>
                      <a:pt x="53327" y="19050"/>
                    </a:lnTo>
                    <a:lnTo>
                      <a:pt x="53073" y="18897"/>
                    </a:lnTo>
                    <a:lnTo>
                      <a:pt x="52832" y="19278"/>
                    </a:lnTo>
                    <a:lnTo>
                      <a:pt x="52578" y="19672"/>
                    </a:lnTo>
                    <a:lnTo>
                      <a:pt x="52336" y="20053"/>
                    </a:lnTo>
                    <a:lnTo>
                      <a:pt x="52489" y="20142"/>
                    </a:lnTo>
                    <a:lnTo>
                      <a:pt x="52654" y="20231"/>
                    </a:lnTo>
                    <a:lnTo>
                      <a:pt x="52806" y="20320"/>
                    </a:lnTo>
                    <a:lnTo>
                      <a:pt x="53022" y="19913"/>
                    </a:lnTo>
                    <a:lnTo>
                      <a:pt x="53238" y="19519"/>
                    </a:lnTo>
                    <a:lnTo>
                      <a:pt x="53467" y="19126"/>
                    </a:lnTo>
                    <a:close/>
                  </a:path>
                  <a:path w="587375" h="621029">
                    <a:moveTo>
                      <a:pt x="178092" y="184937"/>
                    </a:moveTo>
                    <a:lnTo>
                      <a:pt x="176491" y="184823"/>
                    </a:lnTo>
                    <a:lnTo>
                      <a:pt x="176555" y="183807"/>
                    </a:lnTo>
                    <a:lnTo>
                      <a:pt x="176618" y="182943"/>
                    </a:lnTo>
                    <a:lnTo>
                      <a:pt x="175806" y="183007"/>
                    </a:lnTo>
                    <a:lnTo>
                      <a:pt x="175018" y="183807"/>
                    </a:lnTo>
                    <a:lnTo>
                      <a:pt x="174180" y="183032"/>
                    </a:lnTo>
                    <a:lnTo>
                      <a:pt x="173697" y="184683"/>
                    </a:lnTo>
                    <a:lnTo>
                      <a:pt x="175310" y="184683"/>
                    </a:lnTo>
                    <a:lnTo>
                      <a:pt x="176250" y="185343"/>
                    </a:lnTo>
                    <a:lnTo>
                      <a:pt x="175044" y="186994"/>
                    </a:lnTo>
                    <a:lnTo>
                      <a:pt x="178092" y="186499"/>
                    </a:lnTo>
                    <a:lnTo>
                      <a:pt x="178092" y="184937"/>
                    </a:lnTo>
                    <a:close/>
                  </a:path>
                  <a:path w="587375" h="621029">
                    <a:moveTo>
                      <a:pt x="179590" y="193382"/>
                    </a:moveTo>
                    <a:lnTo>
                      <a:pt x="178231" y="193560"/>
                    </a:lnTo>
                    <a:lnTo>
                      <a:pt x="177609" y="193636"/>
                    </a:lnTo>
                    <a:lnTo>
                      <a:pt x="177584" y="194157"/>
                    </a:lnTo>
                    <a:lnTo>
                      <a:pt x="177533" y="194945"/>
                    </a:lnTo>
                    <a:lnTo>
                      <a:pt x="178904" y="195275"/>
                    </a:lnTo>
                    <a:lnTo>
                      <a:pt x="179590" y="195453"/>
                    </a:lnTo>
                    <a:lnTo>
                      <a:pt x="179590" y="193382"/>
                    </a:lnTo>
                    <a:close/>
                  </a:path>
                  <a:path w="587375" h="621029">
                    <a:moveTo>
                      <a:pt x="185267" y="178752"/>
                    </a:moveTo>
                    <a:lnTo>
                      <a:pt x="184480" y="178485"/>
                    </a:lnTo>
                    <a:lnTo>
                      <a:pt x="183019" y="177977"/>
                    </a:lnTo>
                    <a:lnTo>
                      <a:pt x="183007" y="178498"/>
                    </a:lnTo>
                    <a:lnTo>
                      <a:pt x="183007" y="179552"/>
                    </a:lnTo>
                    <a:lnTo>
                      <a:pt x="183807" y="179387"/>
                    </a:lnTo>
                    <a:lnTo>
                      <a:pt x="185166" y="180606"/>
                    </a:lnTo>
                    <a:lnTo>
                      <a:pt x="185267" y="178752"/>
                    </a:lnTo>
                    <a:close/>
                  </a:path>
                  <a:path w="587375" h="621029">
                    <a:moveTo>
                      <a:pt x="201574" y="41935"/>
                    </a:moveTo>
                    <a:lnTo>
                      <a:pt x="201409" y="41910"/>
                    </a:lnTo>
                    <a:lnTo>
                      <a:pt x="201256" y="41897"/>
                    </a:lnTo>
                    <a:lnTo>
                      <a:pt x="201104" y="41871"/>
                    </a:lnTo>
                    <a:lnTo>
                      <a:pt x="200914" y="43764"/>
                    </a:lnTo>
                    <a:lnTo>
                      <a:pt x="201282" y="43802"/>
                    </a:lnTo>
                    <a:lnTo>
                      <a:pt x="201383" y="43180"/>
                    </a:lnTo>
                    <a:lnTo>
                      <a:pt x="201472" y="42557"/>
                    </a:lnTo>
                    <a:lnTo>
                      <a:pt x="201574" y="41935"/>
                    </a:lnTo>
                    <a:close/>
                  </a:path>
                  <a:path w="587375" h="621029">
                    <a:moveTo>
                      <a:pt x="201777" y="180060"/>
                    </a:moveTo>
                    <a:lnTo>
                      <a:pt x="200634" y="179819"/>
                    </a:lnTo>
                    <a:lnTo>
                      <a:pt x="200152" y="180911"/>
                    </a:lnTo>
                    <a:lnTo>
                      <a:pt x="201079" y="180949"/>
                    </a:lnTo>
                    <a:lnTo>
                      <a:pt x="201688" y="181216"/>
                    </a:lnTo>
                    <a:lnTo>
                      <a:pt x="201777" y="180060"/>
                    </a:lnTo>
                    <a:close/>
                  </a:path>
                  <a:path w="587375" h="621029">
                    <a:moveTo>
                      <a:pt x="205346" y="171462"/>
                    </a:moveTo>
                    <a:lnTo>
                      <a:pt x="204431" y="171411"/>
                    </a:lnTo>
                    <a:lnTo>
                      <a:pt x="203581" y="171145"/>
                    </a:lnTo>
                    <a:lnTo>
                      <a:pt x="202907" y="173012"/>
                    </a:lnTo>
                    <a:lnTo>
                      <a:pt x="205206" y="172872"/>
                    </a:lnTo>
                    <a:lnTo>
                      <a:pt x="205346" y="171462"/>
                    </a:lnTo>
                    <a:close/>
                  </a:path>
                  <a:path w="587375" h="621029">
                    <a:moveTo>
                      <a:pt x="207378" y="186042"/>
                    </a:moveTo>
                    <a:lnTo>
                      <a:pt x="205676" y="185839"/>
                    </a:lnTo>
                    <a:lnTo>
                      <a:pt x="205600" y="186994"/>
                    </a:lnTo>
                    <a:lnTo>
                      <a:pt x="205359" y="188010"/>
                    </a:lnTo>
                    <a:lnTo>
                      <a:pt x="206032" y="187985"/>
                    </a:lnTo>
                    <a:lnTo>
                      <a:pt x="207378" y="187960"/>
                    </a:lnTo>
                    <a:lnTo>
                      <a:pt x="207378" y="186042"/>
                    </a:lnTo>
                    <a:close/>
                  </a:path>
                  <a:path w="587375" h="621029">
                    <a:moveTo>
                      <a:pt x="209918" y="194462"/>
                    </a:moveTo>
                    <a:lnTo>
                      <a:pt x="209499" y="193433"/>
                    </a:lnTo>
                    <a:lnTo>
                      <a:pt x="208813" y="192773"/>
                    </a:lnTo>
                    <a:lnTo>
                      <a:pt x="207606" y="192913"/>
                    </a:lnTo>
                    <a:lnTo>
                      <a:pt x="209918" y="194462"/>
                    </a:lnTo>
                    <a:close/>
                  </a:path>
                  <a:path w="587375" h="621029">
                    <a:moveTo>
                      <a:pt x="249593" y="230860"/>
                    </a:moveTo>
                    <a:lnTo>
                      <a:pt x="249402" y="230822"/>
                    </a:lnTo>
                    <a:lnTo>
                      <a:pt x="249199" y="230797"/>
                    </a:lnTo>
                    <a:lnTo>
                      <a:pt x="249008" y="230759"/>
                    </a:lnTo>
                    <a:lnTo>
                      <a:pt x="248945" y="231254"/>
                    </a:lnTo>
                    <a:lnTo>
                      <a:pt x="248843" y="231749"/>
                    </a:lnTo>
                    <a:lnTo>
                      <a:pt x="248831" y="232244"/>
                    </a:lnTo>
                    <a:lnTo>
                      <a:pt x="249174" y="232448"/>
                    </a:lnTo>
                    <a:lnTo>
                      <a:pt x="249491" y="232625"/>
                    </a:lnTo>
                    <a:lnTo>
                      <a:pt x="249529" y="231940"/>
                    </a:lnTo>
                    <a:lnTo>
                      <a:pt x="249555" y="231406"/>
                    </a:lnTo>
                    <a:lnTo>
                      <a:pt x="249593" y="230860"/>
                    </a:lnTo>
                    <a:close/>
                  </a:path>
                  <a:path w="587375" h="621029">
                    <a:moveTo>
                      <a:pt x="252056" y="159537"/>
                    </a:moveTo>
                    <a:lnTo>
                      <a:pt x="251231" y="159054"/>
                    </a:lnTo>
                    <a:lnTo>
                      <a:pt x="250405" y="158584"/>
                    </a:lnTo>
                    <a:lnTo>
                      <a:pt x="249580" y="158102"/>
                    </a:lnTo>
                    <a:lnTo>
                      <a:pt x="249986" y="159308"/>
                    </a:lnTo>
                    <a:lnTo>
                      <a:pt x="250964" y="159512"/>
                    </a:lnTo>
                    <a:lnTo>
                      <a:pt x="252056" y="159537"/>
                    </a:lnTo>
                    <a:close/>
                  </a:path>
                  <a:path w="587375" h="621029">
                    <a:moveTo>
                      <a:pt x="259029" y="619772"/>
                    </a:moveTo>
                    <a:lnTo>
                      <a:pt x="258368" y="619023"/>
                    </a:lnTo>
                    <a:lnTo>
                      <a:pt x="257568" y="618363"/>
                    </a:lnTo>
                    <a:lnTo>
                      <a:pt x="257098" y="618693"/>
                    </a:lnTo>
                    <a:lnTo>
                      <a:pt x="258889" y="620915"/>
                    </a:lnTo>
                    <a:lnTo>
                      <a:pt x="259029" y="619772"/>
                    </a:lnTo>
                    <a:close/>
                  </a:path>
                  <a:path w="587375" h="621029">
                    <a:moveTo>
                      <a:pt x="262585" y="88112"/>
                    </a:moveTo>
                    <a:lnTo>
                      <a:pt x="262407" y="87439"/>
                    </a:lnTo>
                    <a:lnTo>
                      <a:pt x="262077" y="86067"/>
                    </a:lnTo>
                    <a:lnTo>
                      <a:pt x="261556" y="85813"/>
                    </a:lnTo>
                    <a:lnTo>
                      <a:pt x="261048" y="85572"/>
                    </a:lnTo>
                    <a:lnTo>
                      <a:pt x="260527" y="85318"/>
                    </a:lnTo>
                    <a:lnTo>
                      <a:pt x="260540" y="86741"/>
                    </a:lnTo>
                    <a:lnTo>
                      <a:pt x="261226" y="87668"/>
                    </a:lnTo>
                    <a:lnTo>
                      <a:pt x="262585" y="88112"/>
                    </a:lnTo>
                    <a:close/>
                  </a:path>
                  <a:path w="587375" h="621029">
                    <a:moveTo>
                      <a:pt x="308000" y="322694"/>
                    </a:moveTo>
                    <a:lnTo>
                      <a:pt x="307467" y="322351"/>
                    </a:lnTo>
                    <a:lnTo>
                      <a:pt x="306946" y="322021"/>
                    </a:lnTo>
                    <a:lnTo>
                      <a:pt x="306425" y="321678"/>
                    </a:lnTo>
                    <a:lnTo>
                      <a:pt x="306070" y="322110"/>
                    </a:lnTo>
                    <a:lnTo>
                      <a:pt x="306641" y="322427"/>
                    </a:lnTo>
                    <a:lnTo>
                      <a:pt x="307200" y="322757"/>
                    </a:lnTo>
                    <a:lnTo>
                      <a:pt x="307759" y="323075"/>
                    </a:lnTo>
                    <a:lnTo>
                      <a:pt x="307911" y="322821"/>
                    </a:lnTo>
                    <a:lnTo>
                      <a:pt x="308000" y="322694"/>
                    </a:lnTo>
                    <a:close/>
                  </a:path>
                  <a:path w="587375" h="621029">
                    <a:moveTo>
                      <a:pt x="318935" y="611517"/>
                    </a:moveTo>
                    <a:lnTo>
                      <a:pt x="318770" y="610882"/>
                    </a:lnTo>
                    <a:lnTo>
                      <a:pt x="318719" y="610260"/>
                    </a:lnTo>
                    <a:lnTo>
                      <a:pt x="318528" y="611301"/>
                    </a:lnTo>
                    <a:lnTo>
                      <a:pt x="318350" y="612330"/>
                    </a:lnTo>
                    <a:lnTo>
                      <a:pt x="318160" y="613359"/>
                    </a:lnTo>
                    <a:lnTo>
                      <a:pt x="318401" y="612952"/>
                    </a:lnTo>
                    <a:lnTo>
                      <a:pt x="318782" y="612559"/>
                    </a:lnTo>
                    <a:lnTo>
                      <a:pt x="318935" y="611517"/>
                    </a:lnTo>
                    <a:close/>
                  </a:path>
                  <a:path w="587375" h="621029">
                    <a:moveTo>
                      <a:pt x="329438" y="606361"/>
                    </a:moveTo>
                    <a:lnTo>
                      <a:pt x="328142" y="606005"/>
                    </a:lnTo>
                    <a:lnTo>
                      <a:pt x="327952" y="607021"/>
                    </a:lnTo>
                    <a:lnTo>
                      <a:pt x="327571" y="607822"/>
                    </a:lnTo>
                    <a:lnTo>
                      <a:pt x="328193" y="607339"/>
                    </a:lnTo>
                    <a:lnTo>
                      <a:pt x="328815" y="606844"/>
                    </a:lnTo>
                    <a:lnTo>
                      <a:pt x="329438" y="606361"/>
                    </a:lnTo>
                    <a:close/>
                  </a:path>
                  <a:path w="587375" h="621029">
                    <a:moveTo>
                      <a:pt x="359714" y="463880"/>
                    </a:moveTo>
                    <a:lnTo>
                      <a:pt x="358863" y="463804"/>
                    </a:lnTo>
                    <a:lnTo>
                      <a:pt x="357428" y="463702"/>
                    </a:lnTo>
                    <a:lnTo>
                      <a:pt x="357263" y="464223"/>
                    </a:lnTo>
                    <a:lnTo>
                      <a:pt x="357085" y="464743"/>
                    </a:lnTo>
                    <a:lnTo>
                      <a:pt x="356920" y="465264"/>
                    </a:lnTo>
                    <a:lnTo>
                      <a:pt x="357822" y="464845"/>
                    </a:lnTo>
                    <a:lnTo>
                      <a:pt x="359384" y="465645"/>
                    </a:lnTo>
                    <a:lnTo>
                      <a:pt x="359714" y="463880"/>
                    </a:lnTo>
                    <a:close/>
                  </a:path>
                  <a:path w="587375" h="621029">
                    <a:moveTo>
                      <a:pt x="362407" y="462089"/>
                    </a:moveTo>
                    <a:lnTo>
                      <a:pt x="361911" y="461733"/>
                    </a:lnTo>
                    <a:lnTo>
                      <a:pt x="361492" y="461365"/>
                    </a:lnTo>
                    <a:lnTo>
                      <a:pt x="361022" y="461098"/>
                    </a:lnTo>
                    <a:lnTo>
                      <a:pt x="360502" y="460794"/>
                    </a:lnTo>
                    <a:lnTo>
                      <a:pt x="359930" y="460565"/>
                    </a:lnTo>
                    <a:lnTo>
                      <a:pt x="359524" y="460375"/>
                    </a:lnTo>
                    <a:lnTo>
                      <a:pt x="360108" y="461098"/>
                    </a:lnTo>
                    <a:lnTo>
                      <a:pt x="360768" y="461949"/>
                    </a:lnTo>
                    <a:lnTo>
                      <a:pt x="361492" y="462851"/>
                    </a:lnTo>
                    <a:lnTo>
                      <a:pt x="362204" y="462267"/>
                    </a:lnTo>
                    <a:lnTo>
                      <a:pt x="362407" y="462089"/>
                    </a:lnTo>
                    <a:close/>
                  </a:path>
                  <a:path w="587375" h="621029">
                    <a:moveTo>
                      <a:pt x="441185" y="22288"/>
                    </a:moveTo>
                    <a:lnTo>
                      <a:pt x="440537" y="22263"/>
                    </a:lnTo>
                    <a:lnTo>
                      <a:pt x="439674" y="21983"/>
                    </a:lnTo>
                    <a:lnTo>
                      <a:pt x="438785" y="22644"/>
                    </a:lnTo>
                    <a:lnTo>
                      <a:pt x="438975" y="23431"/>
                    </a:lnTo>
                    <a:lnTo>
                      <a:pt x="439674" y="23787"/>
                    </a:lnTo>
                    <a:lnTo>
                      <a:pt x="440232" y="23241"/>
                    </a:lnTo>
                    <a:lnTo>
                      <a:pt x="441185" y="22288"/>
                    </a:lnTo>
                    <a:close/>
                  </a:path>
                  <a:path w="587375" h="621029">
                    <a:moveTo>
                      <a:pt x="443814" y="19646"/>
                    </a:moveTo>
                    <a:lnTo>
                      <a:pt x="441337" y="19888"/>
                    </a:lnTo>
                    <a:lnTo>
                      <a:pt x="441134" y="20129"/>
                    </a:lnTo>
                    <a:lnTo>
                      <a:pt x="441185" y="22288"/>
                    </a:lnTo>
                    <a:lnTo>
                      <a:pt x="441985" y="21475"/>
                    </a:lnTo>
                    <a:lnTo>
                      <a:pt x="443814" y="19646"/>
                    </a:lnTo>
                    <a:close/>
                  </a:path>
                  <a:path w="587375" h="621029">
                    <a:moveTo>
                      <a:pt x="445262" y="23088"/>
                    </a:moveTo>
                    <a:lnTo>
                      <a:pt x="444665" y="21374"/>
                    </a:lnTo>
                    <a:lnTo>
                      <a:pt x="443890" y="21894"/>
                    </a:lnTo>
                    <a:lnTo>
                      <a:pt x="442531" y="22821"/>
                    </a:lnTo>
                    <a:lnTo>
                      <a:pt x="442747" y="23266"/>
                    </a:lnTo>
                    <a:lnTo>
                      <a:pt x="442899" y="23558"/>
                    </a:lnTo>
                    <a:lnTo>
                      <a:pt x="443064" y="23888"/>
                    </a:lnTo>
                    <a:lnTo>
                      <a:pt x="444106" y="23406"/>
                    </a:lnTo>
                    <a:lnTo>
                      <a:pt x="445262" y="23088"/>
                    </a:lnTo>
                    <a:close/>
                  </a:path>
                  <a:path w="587375" h="621029">
                    <a:moveTo>
                      <a:pt x="447294" y="18999"/>
                    </a:moveTo>
                    <a:lnTo>
                      <a:pt x="446227" y="19075"/>
                    </a:lnTo>
                    <a:lnTo>
                      <a:pt x="446100" y="20002"/>
                    </a:lnTo>
                    <a:lnTo>
                      <a:pt x="445681" y="20929"/>
                    </a:lnTo>
                    <a:lnTo>
                      <a:pt x="447205" y="20840"/>
                    </a:lnTo>
                    <a:lnTo>
                      <a:pt x="447078" y="19735"/>
                    </a:lnTo>
                    <a:lnTo>
                      <a:pt x="447294" y="18999"/>
                    </a:lnTo>
                    <a:close/>
                  </a:path>
                  <a:path w="587375" h="621029">
                    <a:moveTo>
                      <a:pt x="447865" y="23368"/>
                    </a:moveTo>
                    <a:lnTo>
                      <a:pt x="447738" y="22669"/>
                    </a:lnTo>
                    <a:lnTo>
                      <a:pt x="447649" y="22199"/>
                    </a:lnTo>
                    <a:lnTo>
                      <a:pt x="447573" y="21742"/>
                    </a:lnTo>
                    <a:lnTo>
                      <a:pt x="446735" y="22402"/>
                    </a:lnTo>
                    <a:lnTo>
                      <a:pt x="446697" y="22961"/>
                    </a:lnTo>
                    <a:lnTo>
                      <a:pt x="447865" y="23368"/>
                    </a:lnTo>
                    <a:close/>
                  </a:path>
                  <a:path w="587375" h="621029">
                    <a:moveTo>
                      <a:pt x="458876" y="2095"/>
                    </a:moveTo>
                    <a:lnTo>
                      <a:pt x="458406" y="2057"/>
                    </a:lnTo>
                    <a:lnTo>
                      <a:pt x="457479" y="1981"/>
                    </a:lnTo>
                    <a:lnTo>
                      <a:pt x="457873" y="939"/>
                    </a:lnTo>
                    <a:lnTo>
                      <a:pt x="457873" y="127"/>
                    </a:lnTo>
                    <a:lnTo>
                      <a:pt x="457708" y="127"/>
                    </a:lnTo>
                    <a:lnTo>
                      <a:pt x="457568" y="127"/>
                    </a:lnTo>
                    <a:lnTo>
                      <a:pt x="457123" y="0"/>
                    </a:lnTo>
                    <a:lnTo>
                      <a:pt x="455879" y="1447"/>
                    </a:lnTo>
                    <a:lnTo>
                      <a:pt x="453237" y="4749"/>
                    </a:lnTo>
                    <a:lnTo>
                      <a:pt x="452628" y="5041"/>
                    </a:lnTo>
                    <a:lnTo>
                      <a:pt x="451840" y="4572"/>
                    </a:lnTo>
                    <a:lnTo>
                      <a:pt x="451612" y="6972"/>
                    </a:lnTo>
                    <a:lnTo>
                      <a:pt x="452907" y="7124"/>
                    </a:lnTo>
                    <a:lnTo>
                      <a:pt x="452882" y="6616"/>
                    </a:lnTo>
                    <a:lnTo>
                      <a:pt x="452767" y="6197"/>
                    </a:lnTo>
                    <a:lnTo>
                      <a:pt x="453783" y="5041"/>
                    </a:lnTo>
                    <a:lnTo>
                      <a:pt x="454240" y="4521"/>
                    </a:lnTo>
                    <a:lnTo>
                      <a:pt x="455879" y="5003"/>
                    </a:lnTo>
                    <a:lnTo>
                      <a:pt x="454901" y="5918"/>
                    </a:lnTo>
                    <a:lnTo>
                      <a:pt x="454825" y="6616"/>
                    </a:lnTo>
                    <a:lnTo>
                      <a:pt x="455968" y="7023"/>
                    </a:lnTo>
                    <a:lnTo>
                      <a:pt x="456577" y="5041"/>
                    </a:lnTo>
                    <a:lnTo>
                      <a:pt x="456628" y="4749"/>
                    </a:lnTo>
                    <a:lnTo>
                      <a:pt x="456298" y="4521"/>
                    </a:lnTo>
                    <a:lnTo>
                      <a:pt x="455256" y="3784"/>
                    </a:lnTo>
                    <a:lnTo>
                      <a:pt x="455282" y="3467"/>
                    </a:lnTo>
                    <a:lnTo>
                      <a:pt x="457022" y="2057"/>
                    </a:lnTo>
                    <a:lnTo>
                      <a:pt x="457974" y="3162"/>
                    </a:lnTo>
                    <a:lnTo>
                      <a:pt x="456984" y="3962"/>
                    </a:lnTo>
                    <a:lnTo>
                      <a:pt x="456742" y="4521"/>
                    </a:lnTo>
                    <a:lnTo>
                      <a:pt x="456641" y="4813"/>
                    </a:lnTo>
                    <a:lnTo>
                      <a:pt x="458355" y="4749"/>
                    </a:lnTo>
                    <a:lnTo>
                      <a:pt x="458406" y="3162"/>
                    </a:lnTo>
                    <a:lnTo>
                      <a:pt x="458876" y="2095"/>
                    </a:lnTo>
                    <a:close/>
                  </a:path>
                  <a:path w="587375" h="621029">
                    <a:moveTo>
                      <a:pt x="466877" y="5473"/>
                    </a:moveTo>
                    <a:lnTo>
                      <a:pt x="466852" y="4343"/>
                    </a:lnTo>
                    <a:lnTo>
                      <a:pt x="465759" y="3568"/>
                    </a:lnTo>
                    <a:lnTo>
                      <a:pt x="465264" y="6121"/>
                    </a:lnTo>
                    <a:lnTo>
                      <a:pt x="466293" y="6477"/>
                    </a:lnTo>
                    <a:lnTo>
                      <a:pt x="466813" y="6642"/>
                    </a:lnTo>
                    <a:lnTo>
                      <a:pt x="466877" y="5473"/>
                    </a:lnTo>
                    <a:close/>
                  </a:path>
                  <a:path w="587375" h="621029">
                    <a:moveTo>
                      <a:pt x="554583" y="74383"/>
                    </a:moveTo>
                    <a:lnTo>
                      <a:pt x="554380" y="74358"/>
                    </a:lnTo>
                    <a:lnTo>
                      <a:pt x="554583" y="74383"/>
                    </a:lnTo>
                    <a:close/>
                  </a:path>
                  <a:path w="587375" h="621029">
                    <a:moveTo>
                      <a:pt x="560730" y="71335"/>
                    </a:moveTo>
                    <a:lnTo>
                      <a:pt x="558139" y="72605"/>
                    </a:lnTo>
                    <a:lnTo>
                      <a:pt x="557060" y="70929"/>
                    </a:lnTo>
                    <a:lnTo>
                      <a:pt x="556501" y="70751"/>
                    </a:lnTo>
                    <a:lnTo>
                      <a:pt x="556602" y="71335"/>
                    </a:lnTo>
                    <a:lnTo>
                      <a:pt x="556717" y="74358"/>
                    </a:lnTo>
                    <a:lnTo>
                      <a:pt x="554583" y="74383"/>
                    </a:lnTo>
                    <a:lnTo>
                      <a:pt x="557098" y="74841"/>
                    </a:lnTo>
                    <a:lnTo>
                      <a:pt x="559333" y="73888"/>
                    </a:lnTo>
                    <a:lnTo>
                      <a:pt x="560031" y="72605"/>
                    </a:lnTo>
                    <a:lnTo>
                      <a:pt x="560730" y="71335"/>
                    </a:lnTo>
                    <a:close/>
                  </a:path>
                  <a:path w="587375" h="621029">
                    <a:moveTo>
                      <a:pt x="587057" y="149656"/>
                    </a:moveTo>
                    <a:lnTo>
                      <a:pt x="586257" y="150342"/>
                    </a:lnTo>
                    <a:lnTo>
                      <a:pt x="585343" y="150964"/>
                    </a:lnTo>
                    <a:lnTo>
                      <a:pt x="585520" y="152234"/>
                    </a:lnTo>
                    <a:lnTo>
                      <a:pt x="586028" y="151371"/>
                    </a:lnTo>
                    <a:lnTo>
                      <a:pt x="586549" y="150520"/>
                    </a:lnTo>
                    <a:lnTo>
                      <a:pt x="587057" y="149656"/>
                    </a:lnTo>
                    <a:close/>
                  </a:path>
                </a:pathLst>
              </a:custGeom>
              <a:solidFill>
                <a:srgbClr val="988E7A"/>
              </a:solidFill>
            </p:spPr>
            <p:txBody>
              <a:bodyPr wrap="square" lIns="0" tIns="0" rIns="0" bIns="0" rtlCol="0"/>
              <a:lstStyle/>
              <a:p>
                <a:endParaRPr sz="1176"/>
              </a:p>
            </p:txBody>
          </p:sp>
          <p:pic>
            <p:nvPicPr>
              <p:cNvPr id="46" name="object 39">
                <a:extLst>
                  <a:ext uri="{FF2B5EF4-FFF2-40B4-BE49-F238E27FC236}">
                    <a16:creationId xmlns:a16="http://schemas.microsoft.com/office/drawing/2014/main" xmlns="" id="{553CA152-846B-215F-0156-06919C8FF65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546145" y="4923665"/>
                <a:ext cx="195884" cy="195897"/>
              </a:xfrm>
              <a:prstGeom prst="rect">
                <a:avLst/>
              </a:prstGeom>
            </p:spPr>
          </p:pic>
        </p:grpSp>
        <p:sp>
          <p:nvSpPr>
            <p:cNvPr id="11" name="object 40">
              <a:extLst>
                <a:ext uri="{FF2B5EF4-FFF2-40B4-BE49-F238E27FC236}">
                  <a16:creationId xmlns:a16="http://schemas.microsoft.com/office/drawing/2014/main" xmlns="" id="{DB7EFC10-199F-D2C9-CEE9-0647989DBB6F}"/>
                </a:ext>
              </a:extLst>
            </p:cNvPr>
            <p:cNvSpPr txBox="1"/>
            <p:nvPr/>
          </p:nvSpPr>
          <p:spPr>
            <a:xfrm>
              <a:off x="5601189" y="4012482"/>
              <a:ext cx="90840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36" dirty="0">
                  <a:latin typeface="Book Antiqua"/>
                  <a:cs typeface="Book Antiqua"/>
                </a:rPr>
                <a:t>01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12" name="object 41">
              <a:extLst>
                <a:ext uri="{FF2B5EF4-FFF2-40B4-BE49-F238E27FC236}">
                  <a16:creationId xmlns:a16="http://schemas.microsoft.com/office/drawing/2014/main" xmlns="" id="{FAF4F770-5E6E-207A-86FC-A222A213C1F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99927" y="4150084"/>
              <a:ext cx="127955" cy="127964"/>
            </a:xfrm>
            <a:prstGeom prst="rect">
              <a:avLst/>
            </a:prstGeom>
          </p:spPr>
        </p:pic>
        <p:sp>
          <p:nvSpPr>
            <p:cNvPr id="13" name="object 42">
              <a:extLst>
                <a:ext uri="{FF2B5EF4-FFF2-40B4-BE49-F238E27FC236}">
                  <a16:creationId xmlns:a16="http://schemas.microsoft.com/office/drawing/2014/main" xmlns="" id="{05C5F786-3BE5-271F-BE3A-FDCB097557B8}"/>
                </a:ext>
              </a:extLst>
            </p:cNvPr>
            <p:cNvSpPr txBox="1"/>
            <p:nvPr/>
          </p:nvSpPr>
          <p:spPr>
            <a:xfrm>
              <a:off x="6016450" y="4151426"/>
              <a:ext cx="94988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20" dirty="0">
                  <a:latin typeface="Book Antiqua"/>
                  <a:cs typeface="Book Antiqua"/>
                </a:rPr>
                <a:t>02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14" name="object 43">
              <a:extLst>
                <a:ext uri="{FF2B5EF4-FFF2-40B4-BE49-F238E27FC236}">
                  <a16:creationId xmlns:a16="http://schemas.microsoft.com/office/drawing/2014/main" xmlns="" id="{8AF03684-96DC-68A2-B121-9941E545C7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7811" y="3579405"/>
              <a:ext cx="127955" cy="127964"/>
            </a:xfrm>
            <a:prstGeom prst="rect">
              <a:avLst/>
            </a:prstGeom>
          </p:spPr>
        </p:pic>
        <p:sp>
          <p:nvSpPr>
            <p:cNvPr id="15" name="object 44">
              <a:extLst>
                <a:ext uri="{FF2B5EF4-FFF2-40B4-BE49-F238E27FC236}">
                  <a16:creationId xmlns:a16="http://schemas.microsoft.com/office/drawing/2014/main" xmlns="" id="{120B5299-9AA1-CD9B-EB64-632CD6F58BAD}"/>
                </a:ext>
              </a:extLst>
            </p:cNvPr>
            <p:cNvSpPr txBox="1"/>
            <p:nvPr/>
          </p:nvSpPr>
          <p:spPr>
            <a:xfrm>
              <a:off x="5884665" y="3580750"/>
              <a:ext cx="94573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23" dirty="0">
                  <a:latin typeface="Book Antiqua"/>
                  <a:cs typeface="Book Antiqua"/>
                </a:rPr>
                <a:t>03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16" name="object 45">
              <a:extLst>
                <a:ext uri="{FF2B5EF4-FFF2-40B4-BE49-F238E27FC236}">
                  <a16:creationId xmlns:a16="http://schemas.microsoft.com/office/drawing/2014/main" xmlns="" id="{1AF3671B-ADB1-B943-70AD-359F37BF18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68490" y="4214066"/>
              <a:ext cx="127955" cy="127964"/>
            </a:xfrm>
            <a:prstGeom prst="rect">
              <a:avLst/>
            </a:prstGeom>
          </p:spPr>
        </p:pic>
        <p:sp>
          <p:nvSpPr>
            <p:cNvPr id="17" name="object 46">
              <a:extLst>
                <a:ext uri="{FF2B5EF4-FFF2-40B4-BE49-F238E27FC236}">
                  <a16:creationId xmlns:a16="http://schemas.microsoft.com/office/drawing/2014/main" xmlns="" id="{8F2691C8-C596-E368-E6AF-EC57AA571D9D}"/>
                </a:ext>
              </a:extLst>
            </p:cNvPr>
            <p:cNvSpPr txBox="1"/>
            <p:nvPr/>
          </p:nvSpPr>
          <p:spPr>
            <a:xfrm>
              <a:off x="6383727" y="4215408"/>
              <a:ext cx="97891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10" dirty="0">
                  <a:latin typeface="Book Antiqua"/>
                  <a:cs typeface="Book Antiqua"/>
                </a:rPr>
                <a:t>04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18" name="object 47">
              <a:extLst>
                <a:ext uri="{FF2B5EF4-FFF2-40B4-BE49-F238E27FC236}">
                  <a16:creationId xmlns:a16="http://schemas.microsoft.com/office/drawing/2014/main" xmlns="" id="{1A387083-662F-4995-04E4-773CB0DF64E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8992" y="4223633"/>
              <a:ext cx="127955" cy="127964"/>
            </a:xfrm>
            <a:prstGeom prst="rect">
              <a:avLst/>
            </a:prstGeom>
          </p:spPr>
        </p:pic>
        <p:sp>
          <p:nvSpPr>
            <p:cNvPr id="19" name="object 48">
              <a:extLst>
                <a:ext uri="{FF2B5EF4-FFF2-40B4-BE49-F238E27FC236}">
                  <a16:creationId xmlns:a16="http://schemas.microsoft.com/office/drawing/2014/main" xmlns="" id="{EBC8CBB4-1E61-FA7F-488C-C9FB39FE8261}"/>
                </a:ext>
              </a:extLst>
            </p:cNvPr>
            <p:cNvSpPr txBox="1"/>
            <p:nvPr/>
          </p:nvSpPr>
          <p:spPr>
            <a:xfrm>
              <a:off x="6605224" y="4224975"/>
              <a:ext cx="95818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16" dirty="0">
                  <a:latin typeface="Book Antiqua"/>
                  <a:cs typeface="Book Antiqua"/>
                </a:rPr>
                <a:t>05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20" name="object 49">
              <a:extLst>
                <a:ext uri="{FF2B5EF4-FFF2-40B4-BE49-F238E27FC236}">
                  <a16:creationId xmlns:a16="http://schemas.microsoft.com/office/drawing/2014/main" xmlns="" id="{603619DF-768D-7474-B000-7CBE2B21FB5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724" y="3600282"/>
              <a:ext cx="127955" cy="127964"/>
            </a:xfrm>
            <a:prstGeom prst="rect">
              <a:avLst/>
            </a:prstGeom>
          </p:spPr>
        </p:pic>
        <p:sp>
          <p:nvSpPr>
            <p:cNvPr id="21" name="object 50">
              <a:extLst>
                <a:ext uri="{FF2B5EF4-FFF2-40B4-BE49-F238E27FC236}">
                  <a16:creationId xmlns:a16="http://schemas.microsoft.com/office/drawing/2014/main" xmlns="" id="{FB140378-CA9D-5C42-195C-DBA12CAB8253}"/>
                </a:ext>
              </a:extLst>
            </p:cNvPr>
            <p:cNvSpPr txBox="1"/>
            <p:nvPr/>
          </p:nvSpPr>
          <p:spPr>
            <a:xfrm>
              <a:off x="6171089" y="3601626"/>
              <a:ext cx="99551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3" dirty="0">
                  <a:latin typeface="Book Antiqua"/>
                  <a:cs typeface="Book Antiqua"/>
                </a:rPr>
                <a:t>06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22" name="object 51">
              <a:extLst>
                <a:ext uri="{FF2B5EF4-FFF2-40B4-BE49-F238E27FC236}">
                  <a16:creationId xmlns:a16="http://schemas.microsoft.com/office/drawing/2014/main" xmlns="" id="{39E047EC-2FB7-EB25-F761-22884A83119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1103" y="2991872"/>
              <a:ext cx="127955" cy="127964"/>
            </a:xfrm>
            <a:prstGeom prst="rect">
              <a:avLst/>
            </a:prstGeom>
          </p:spPr>
        </p:pic>
        <p:sp>
          <p:nvSpPr>
            <p:cNvPr id="23" name="object 52">
              <a:extLst>
                <a:ext uri="{FF2B5EF4-FFF2-40B4-BE49-F238E27FC236}">
                  <a16:creationId xmlns:a16="http://schemas.microsoft.com/office/drawing/2014/main" xmlns="" id="{5372D4AD-DCDB-22B2-6314-D097A541C836}"/>
                </a:ext>
              </a:extLst>
            </p:cNvPr>
            <p:cNvSpPr txBox="1"/>
            <p:nvPr/>
          </p:nvSpPr>
          <p:spPr>
            <a:xfrm>
              <a:off x="5748207" y="2993216"/>
              <a:ext cx="94158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23" dirty="0">
                  <a:latin typeface="Book Antiqua"/>
                  <a:cs typeface="Book Antiqua"/>
                </a:rPr>
                <a:t>07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24" name="object 53">
              <a:extLst>
                <a:ext uri="{FF2B5EF4-FFF2-40B4-BE49-F238E27FC236}">
                  <a16:creationId xmlns:a16="http://schemas.microsoft.com/office/drawing/2014/main" xmlns="" id="{3F5B3EB2-10C2-0A3C-1D75-4A48B577663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5010" y="3578927"/>
              <a:ext cx="127955" cy="127964"/>
            </a:xfrm>
            <a:prstGeom prst="rect">
              <a:avLst/>
            </a:prstGeom>
          </p:spPr>
        </p:pic>
        <p:sp>
          <p:nvSpPr>
            <p:cNvPr id="25" name="object 54">
              <a:extLst>
                <a:ext uri="{FF2B5EF4-FFF2-40B4-BE49-F238E27FC236}">
                  <a16:creationId xmlns:a16="http://schemas.microsoft.com/office/drawing/2014/main" xmlns="" id="{6C672136-AB3E-7C91-EC56-E1E3A4F2BBE3}"/>
                </a:ext>
              </a:extLst>
            </p:cNvPr>
            <p:cNvSpPr txBox="1"/>
            <p:nvPr/>
          </p:nvSpPr>
          <p:spPr>
            <a:xfrm>
              <a:off x="6539376" y="3580271"/>
              <a:ext cx="99551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3" dirty="0">
                  <a:latin typeface="Book Antiqua"/>
                  <a:cs typeface="Book Antiqua"/>
                </a:rPr>
                <a:t>08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26" name="object 55">
              <a:extLst>
                <a:ext uri="{FF2B5EF4-FFF2-40B4-BE49-F238E27FC236}">
                  <a16:creationId xmlns:a16="http://schemas.microsoft.com/office/drawing/2014/main" xmlns="" id="{36CCDE66-E193-7B84-6E7D-950B45DDE4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35379" y="3382945"/>
              <a:ext cx="127955" cy="127964"/>
            </a:xfrm>
            <a:prstGeom prst="rect">
              <a:avLst/>
            </a:prstGeom>
          </p:spPr>
        </p:pic>
        <p:sp>
          <p:nvSpPr>
            <p:cNvPr id="27" name="object 56">
              <a:extLst>
                <a:ext uri="{FF2B5EF4-FFF2-40B4-BE49-F238E27FC236}">
                  <a16:creationId xmlns:a16="http://schemas.microsoft.com/office/drawing/2014/main" xmlns="" id="{97BBC256-2F91-5B5F-F50B-E7662BFDB9DA}"/>
                </a:ext>
              </a:extLst>
            </p:cNvPr>
            <p:cNvSpPr txBox="1"/>
            <p:nvPr/>
          </p:nvSpPr>
          <p:spPr>
            <a:xfrm>
              <a:off x="6649993" y="3384288"/>
              <a:ext cx="99136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3" dirty="0">
                  <a:latin typeface="Book Antiqua"/>
                  <a:cs typeface="Book Antiqua"/>
                </a:rPr>
                <a:t>09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28" name="object 57">
              <a:extLst>
                <a:ext uri="{FF2B5EF4-FFF2-40B4-BE49-F238E27FC236}">
                  <a16:creationId xmlns:a16="http://schemas.microsoft.com/office/drawing/2014/main" xmlns="" id="{D4964BCC-3AEA-E035-E9F2-70DC67B555A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02921" y="4407759"/>
              <a:ext cx="127955" cy="127964"/>
            </a:xfrm>
            <a:prstGeom prst="rect">
              <a:avLst/>
            </a:prstGeom>
          </p:spPr>
        </p:pic>
        <p:sp>
          <p:nvSpPr>
            <p:cNvPr id="29" name="object 58">
              <a:extLst>
                <a:ext uri="{FF2B5EF4-FFF2-40B4-BE49-F238E27FC236}">
                  <a16:creationId xmlns:a16="http://schemas.microsoft.com/office/drawing/2014/main" xmlns="" id="{2C7DA4E3-7ABB-673D-922B-09CD38BC19EE}"/>
                </a:ext>
              </a:extLst>
            </p:cNvPr>
            <p:cNvSpPr txBox="1"/>
            <p:nvPr/>
          </p:nvSpPr>
          <p:spPr>
            <a:xfrm>
              <a:off x="5324337" y="4409104"/>
              <a:ext cx="85448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59" dirty="0">
                  <a:latin typeface="Book Antiqua"/>
                  <a:cs typeface="Book Antiqua"/>
                </a:rPr>
                <a:t>13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30" name="object 59">
              <a:extLst>
                <a:ext uri="{FF2B5EF4-FFF2-40B4-BE49-F238E27FC236}">
                  <a16:creationId xmlns:a16="http://schemas.microsoft.com/office/drawing/2014/main" xmlns="" id="{F8FBEBEF-7920-579E-FB6C-A61990E01A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01181" y="3039877"/>
              <a:ext cx="127955" cy="127964"/>
            </a:xfrm>
            <a:prstGeom prst="rect">
              <a:avLst/>
            </a:prstGeom>
          </p:spPr>
        </p:pic>
        <p:sp>
          <p:nvSpPr>
            <p:cNvPr id="31" name="object 60">
              <a:extLst>
                <a:ext uri="{FF2B5EF4-FFF2-40B4-BE49-F238E27FC236}">
                  <a16:creationId xmlns:a16="http://schemas.microsoft.com/office/drawing/2014/main" xmlns="" id="{DD746838-E14E-1F84-C61A-AB3AB67D5623}"/>
                </a:ext>
              </a:extLst>
            </p:cNvPr>
            <p:cNvSpPr txBox="1"/>
            <p:nvPr/>
          </p:nvSpPr>
          <p:spPr>
            <a:xfrm>
              <a:off x="5424425" y="3041221"/>
              <a:ext cx="81714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72" dirty="0">
                  <a:latin typeface="Book Antiqua"/>
                  <a:cs typeface="Book Antiqua"/>
                </a:rPr>
                <a:t>11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32" name="object 61">
              <a:extLst>
                <a:ext uri="{FF2B5EF4-FFF2-40B4-BE49-F238E27FC236}">
                  <a16:creationId xmlns:a16="http://schemas.microsoft.com/office/drawing/2014/main" xmlns="" id="{8BE15373-B9F0-A75A-FAB9-28702CC2162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0876" y="3393169"/>
              <a:ext cx="127955" cy="127964"/>
            </a:xfrm>
            <a:prstGeom prst="rect">
              <a:avLst/>
            </a:prstGeom>
          </p:spPr>
        </p:pic>
        <p:sp>
          <p:nvSpPr>
            <p:cNvPr id="33" name="object 62">
              <a:extLst>
                <a:ext uri="{FF2B5EF4-FFF2-40B4-BE49-F238E27FC236}">
                  <a16:creationId xmlns:a16="http://schemas.microsoft.com/office/drawing/2014/main" xmlns="" id="{1FFC4FE1-1382-F05E-256A-D9ED45B6F6D4}"/>
                </a:ext>
              </a:extLst>
            </p:cNvPr>
            <p:cNvSpPr txBox="1"/>
            <p:nvPr/>
          </p:nvSpPr>
          <p:spPr>
            <a:xfrm>
              <a:off x="5641962" y="3394511"/>
              <a:ext cx="85862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56" dirty="0">
                  <a:latin typeface="Book Antiqua"/>
                  <a:cs typeface="Book Antiqua"/>
                </a:rPr>
                <a:t>12</a:t>
              </a:r>
              <a:endParaRPr sz="653">
                <a:latin typeface="Book Antiqua"/>
                <a:cs typeface="Book Antiqua"/>
              </a:endParaRPr>
            </a:p>
          </p:txBody>
        </p:sp>
        <p:pic>
          <p:nvPicPr>
            <p:cNvPr id="34" name="object 63">
              <a:extLst>
                <a:ext uri="{FF2B5EF4-FFF2-40B4-BE49-F238E27FC236}">
                  <a16:creationId xmlns:a16="http://schemas.microsoft.com/office/drawing/2014/main" xmlns="" id="{D2FD87B0-59B1-3925-EC72-1F87DDE4439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5717" y="3103858"/>
              <a:ext cx="127955" cy="127964"/>
            </a:xfrm>
            <a:prstGeom prst="rect">
              <a:avLst/>
            </a:prstGeom>
          </p:spPr>
        </p:pic>
        <p:sp>
          <p:nvSpPr>
            <p:cNvPr id="35" name="object 64">
              <a:extLst>
                <a:ext uri="{FF2B5EF4-FFF2-40B4-BE49-F238E27FC236}">
                  <a16:creationId xmlns:a16="http://schemas.microsoft.com/office/drawing/2014/main" xmlns="" id="{65EC77FB-A5A3-2F0F-B7C5-5C3D63FA9821}"/>
                </a:ext>
              </a:extLst>
            </p:cNvPr>
            <p:cNvSpPr txBox="1"/>
            <p:nvPr/>
          </p:nvSpPr>
          <p:spPr>
            <a:xfrm>
              <a:off x="6314397" y="3105202"/>
              <a:ext cx="90840" cy="108854"/>
            </a:xfrm>
            <a:prstGeom prst="rect">
              <a:avLst/>
            </a:prstGeom>
          </p:spPr>
          <p:txBody>
            <a:bodyPr vert="horz" wrap="square" lIns="0" tIns="8296" rIns="0" bIns="0" rtlCol="0">
              <a:spAutoFit/>
            </a:bodyPr>
            <a:lstStyle/>
            <a:p>
              <a:pPr marL="8296">
                <a:spcBef>
                  <a:spcPts val="65"/>
                </a:spcBef>
              </a:pPr>
              <a:r>
                <a:rPr sz="653" b="1" spc="-36" dirty="0">
                  <a:latin typeface="Book Antiqua"/>
                  <a:cs typeface="Book Antiqua"/>
                </a:rPr>
                <a:t>10</a:t>
              </a:r>
              <a:endParaRPr sz="653">
                <a:latin typeface="Book Antiqua"/>
                <a:cs typeface="Book Antiqua"/>
              </a:endParaRPr>
            </a:p>
          </p:txBody>
        </p:sp>
        <p:sp>
          <p:nvSpPr>
            <p:cNvPr id="36" name="object 65">
              <a:extLst>
                <a:ext uri="{FF2B5EF4-FFF2-40B4-BE49-F238E27FC236}">
                  <a16:creationId xmlns:a16="http://schemas.microsoft.com/office/drawing/2014/main" xmlns="" id="{650A11C9-9B92-D67F-A8D1-7CDA939034D6}"/>
                </a:ext>
              </a:extLst>
            </p:cNvPr>
            <p:cNvSpPr txBox="1"/>
            <p:nvPr/>
          </p:nvSpPr>
          <p:spPr>
            <a:xfrm>
              <a:off x="447978" y="1951424"/>
              <a:ext cx="2004287" cy="3461579"/>
            </a:xfrm>
            <a:prstGeom prst="rect">
              <a:avLst/>
            </a:prstGeom>
          </p:spPr>
          <p:txBody>
            <a:bodyPr vert="horz" wrap="square" lIns="0" tIns="10785" rIns="0" bIns="0" rtlCol="0">
              <a:spAutoFit/>
            </a:bodyPr>
            <a:lstStyle/>
            <a:p>
              <a:pPr marL="8296">
                <a:spcBef>
                  <a:spcPts val="85"/>
                </a:spcBef>
              </a:pPr>
              <a:r>
                <a:rPr sz="2221" b="1" spc="-170" dirty="0">
                  <a:solidFill>
                    <a:schemeClr val="bg1"/>
                  </a:solidFill>
                  <a:latin typeface="Book Antiqua"/>
                  <a:cs typeface="Book Antiqua"/>
                </a:rPr>
                <a:t>VINEYARDS</a:t>
              </a:r>
              <a:endParaRPr sz="2221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63801" indent="-200754">
                <a:spcBef>
                  <a:spcPts val="1114"/>
                </a:spcBef>
                <a:buAutoNum type="arabicPeriod"/>
                <a:tabLst>
                  <a:tab pos="264216" algn="l"/>
                </a:tabLst>
              </a:pPr>
              <a:r>
                <a:rPr sz="1176" b="1" spc="-82" dirty="0">
                  <a:solidFill>
                    <a:schemeClr val="bg1"/>
                  </a:solidFill>
                  <a:latin typeface="Book Antiqua"/>
                  <a:cs typeface="Book Antiqua"/>
                </a:rPr>
                <a:t>VIANDANTE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71682" indent="-208635">
                <a:spcBef>
                  <a:spcPts val="356"/>
                </a:spcBef>
                <a:buAutoNum type="arabicPeriod"/>
                <a:tabLst>
                  <a:tab pos="272096" algn="l"/>
                </a:tabLst>
              </a:pPr>
              <a:r>
                <a:rPr sz="1176" b="1" spc="-56" dirty="0">
                  <a:solidFill>
                    <a:schemeClr val="bg1"/>
                  </a:solidFill>
                  <a:latin typeface="Book Antiqua"/>
                  <a:cs typeface="Book Antiqua"/>
                </a:rPr>
                <a:t>CENTRALE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70438" indent="-207391">
                <a:spcBef>
                  <a:spcPts val="356"/>
                </a:spcBef>
                <a:buAutoNum type="arabicPeriod"/>
                <a:tabLst>
                  <a:tab pos="270853" algn="l"/>
                </a:tabLst>
              </a:pPr>
              <a:r>
                <a:rPr sz="1176" b="1" spc="-91" dirty="0">
                  <a:solidFill>
                    <a:schemeClr val="bg1"/>
                  </a:solidFill>
                  <a:latin typeface="Book Antiqua"/>
                  <a:cs typeface="Book Antiqua"/>
                </a:rPr>
                <a:t>SPAZZAVENTO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76244" indent="-213198">
                <a:spcBef>
                  <a:spcPts val="359"/>
                </a:spcBef>
                <a:buAutoNum type="arabicPeriod"/>
                <a:tabLst>
                  <a:tab pos="276660" algn="l"/>
                </a:tabLst>
              </a:pPr>
              <a:r>
                <a:rPr sz="1176" b="1" spc="-62" dirty="0">
                  <a:solidFill>
                    <a:schemeClr val="bg1"/>
                  </a:solidFill>
                  <a:latin typeface="Book Antiqua"/>
                  <a:cs typeface="Book Antiqua"/>
                </a:rPr>
                <a:t>FONTEROSI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72512" indent="-209465">
                <a:spcBef>
                  <a:spcPts val="356"/>
                </a:spcBef>
                <a:buAutoNum type="arabicPeriod"/>
                <a:tabLst>
                  <a:tab pos="272927" algn="l"/>
                </a:tabLst>
              </a:pPr>
              <a:r>
                <a:rPr sz="1176" b="1" spc="-65" dirty="0">
                  <a:solidFill>
                    <a:schemeClr val="bg1"/>
                  </a:solidFill>
                  <a:latin typeface="Book Antiqua"/>
                  <a:cs typeface="Book Antiqua"/>
                </a:rPr>
                <a:t>TRIANGOLO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79563" indent="-216516">
                <a:spcBef>
                  <a:spcPts val="356"/>
                </a:spcBef>
                <a:buAutoNum type="arabicPeriod"/>
                <a:tabLst>
                  <a:tab pos="279978" algn="l"/>
                </a:tabLst>
              </a:pPr>
              <a:r>
                <a:rPr sz="1176" b="1" spc="-74" dirty="0">
                  <a:solidFill>
                    <a:schemeClr val="bg1"/>
                  </a:solidFill>
                  <a:latin typeface="Book Antiqua"/>
                  <a:cs typeface="Book Antiqua"/>
                </a:rPr>
                <a:t>NOCE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64216" indent="-201169">
                <a:spcBef>
                  <a:spcPts val="356"/>
                </a:spcBef>
                <a:buAutoNum type="arabicPeriod"/>
                <a:tabLst>
                  <a:tab pos="264631" algn="l"/>
                </a:tabLst>
              </a:pPr>
              <a:r>
                <a:rPr sz="1176" b="1" spc="-46" dirty="0">
                  <a:solidFill>
                    <a:schemeClr val="bg1"/>
                  </a:solidFill>
                  <a:latin typeface="Book Antiqua"/>
                  <a:cs typeface="Book Antiqua"/>
                </a:rPr>
                <a:t>PIETRA</a:t>
              </a:r>
              <a:r>
                <a:rPr sz="1176" b="1" spc="-23" dirty="0">
                  <a:solidFill>
                    <a:schemeClr val="bg1"/>
                  </a:solidFill>
                  <a:latin typeface="Book Antiqua"/>
                  <a:cs typeface="Book Antiqua"/>
                </a:rPr>
                <a:t> </a:t>
              </a:r>
              <a:r>
                <a:rPr sz="1176" b="1" spc="-59" dirty="0">
                  <a:solidFill>
                    <a:schemeClr val="bg1"/>
                  </a:solidFill>
                  <a:latin typeface="Book Antiqua"/>
                  <a:cs typeface="Book Antiqua"/>
                </a:rPr>
                <a:t>ANTICA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79563" indent="-216516">
                <a:spcBef>
                  <a:spcPts val="359"/>
                </a:spcBef>
                <a:buAutoNum type="arabicPeriod"/>
                <a:tabLst>
                  <a:tab pos="279978" algn="l"/>
                </a:tabLst>
              </a:pPr>
              <a:r>
                <a:rPr sz="1176" b="1" spc="-65" dirty="0">
                  <a:solidFill>
                    <a:schemeClr val="bg1"/>
                  </a:solidFill>
                  <a:latin typeface="Book Antiqua"/>
                  <a:cs typeface="Book Antiqua"/>
                </a:rPr>
                <a:t>NERENTO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75000" indent="-211954">
                <a:spcBef>
                  <a:spcPts val="356"/>
                </a:spcBef>
                <a:buAutoNum type="arabicPeriod"/>
                <a:tabLst>
                  <a:tab pos="275415" algn="l"/>
                </a:tabLst>
              </a:pPr>
              <a:r>
                <a:rPr sz="1176" b="1" spc="-72" dirty="0">
                  <a:solidFill>
                    <a:schemeClr val="bg1"/>
                  </a:solidFill>
                  <a:latin typeface="Book Antiqua"/>
                  <a:cs typeface="Book Antiqua"/>
                </a:rPr>
                <a:t>S</a:t>
              </a:r>
              <a:r>
                <a:rPr sz="1176" b="1" spc="-140" dirty="0">
                  <a:solidFill>
                    <a:schemeClr val="bg1"/>
                  </a:solidFill>
                  <a:latin typeface="Book Antiqua"/>
                  <a:cs typeface="Book Antiqua"/>
                </a:rPr>
                <a:t>O</a:t>
              </a:r>
              <a:r>
                <a:rPr sz="1176" b="1" spc="-101" dirty="0">
                  <a:solidFill>
                    <a:schemeClr val="bg1"/>
                  </a:solidFill>
                  <a:latin typeface="Book Antiqua"/>
                  <a:cs typeface="Book Antiqua"/>
                </a:rPr>
                <a:t>T</a:t>
              </a:r>
              <a:r>
                <a:rPr sz="1176" b="1" spc="-118" dirty="0">
                  <a:solidFill>
                    <a:schemeClr val="bg1"/>
                  </a:solidFill>
                  <a:latin typeface="Book Antiqua"/>
                  <a:cs typeface="Book Antiqua"/>
                </a:rPr>
                <a:t>T</a:t>
              </a:r>
              <a:r>
                <a:rPr sz="1176" b="1" spc="-78" dirty="0">
                  <a:solidFill>
                    <a:schemeClr val="bg1"/>
                  </a:solidFill>
                  <a:latin typeface="Book Antiqua"/>
                  <a:cs typeface="Book Antiqua"/>
                </a:rPr>
                <a:t>O</a:t>
              </a:r>
              <a:r>
                <a:rPr sz="1176" b="1" spc="-7" dirty="0">
                  <a:solidFill>
                    <a:schemeClr val="bg1"/>
                  </a:solidFill>
                  <a:latin typeface="Book Antiqua"/>
                  <a:cs typeface="Book Antiqua"/>
                </a:rPr>
                <a:t> </a:t>
              </a:r>
              <a:r>
                <a:rPr sz="1176" b="1" spc="-42" dirty="0">
                  <a:solidFill>
                    <a:schemeClr val="bg1"/>
                  </a:solidFill>
                  <a:latin typeface="Book Antiqua"/>
                  <a:cs typeface="Book Antiqua"/>
                </a:rPr>
                <a:t>I</a:t>
              </a:r>
              <a:r>
                <a:rPr sz="1176" b="1" spc="-82" dirty="0">
                  <a:solidFill>
                    <a:schemeClr val="bg1"/>
                  </a:solidFill>
                  <a:latin typeface="Book Antiqua"/>
                  <a:cs typeface="Book Antiqua"/>
                </a:rPr>
                <a:t>L</a:t>
              </a:r>
              <a:r>
                <a:rPr sz="1176" b="1" spc="-7" dirty="0">
                  <a:solidFill>
                    <a:schemeClr val="bg1"/>
                  </a:solidFill>
                  <a:latin typeface="Book Antiqua"/>
                  <a:cs typeface="Book Antiqua"/>
                </a:rPr>
                <a:t> </a:t>
              </a:r>
              <a:r>
                <a:rPr sz="1176" b="1" spc="-59" dirty="0">
                  <a:solidFill>
                    <a:schemeClr val="bg1"/>
                  </a:solidFill>
                  <a:latin typeface="Book Antiqua"/>
                  <a:cs typeface="Book Antiqua"/>
                </a:rPr>
                <a:t>LECCIO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63801" indent="-200754">
                <a:spcBef>
                  <a:spcPts val="356"/>
                </a:spcBef>
                <a:buAutoNum type="arabicPeriod" startAt="10"/>
                <a:tabLst>
                  <a:tab pos="264216" algn="l"/>
                </a:tabLst>
              </a:pPr>
              <a:r>
                <a:rPr sz="1176" b="1" spc="-82" dirty="0">
                  <a:solidFill>
                    <a:schemeClr val="bg1"/>
                  </a:solidFill>
                  <a:latin typeface="Book Antiqua"/>
                  <a:cs typeface="Book Antiqua"/>
                </a:rPr>
                <a:t>GUARDASTRADA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47210" indent="-184163">
                <a:spcBef>
                  <a:spcPts val="359"/>
                </a:spcBef>
                <a:buAutoNum type="arabicPeriod" startAt="10"/>
                <a:tabLst>
                  <a:tab pos="247625" algn="l"/>
                </a:tabLst>
              </a:pPr>
              <a:r>
                <a:rPr sz="1176" b="1" spc="-85" dirty="0">
                  <a:solidFill>
                    <a:schemeClr val="bg1"/>
                  </a:solidFill>
                  <a:latin typeface="Book Antiqua"/>
                  <a:cs typeface="Book Antiqua"/>
                </a:rPr>
                <a:t>PAPALE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55091" indent="-192044">
                <a:spcBef>
                  <a:spcPts val="356"/>
                </a:spcBef>
                <a:buAutoNum type="arabicPeriod" startAt="10"/>
                <a:tabLst>
                  <a:tab pos="255506" algn="l"/>
                </a:tabLst>
              </a:pPr>
              <a:r>
                <a:rPr sz="1176" b="1" spc="-78" dirty="0">
                  <a:solidFill>
                    <a:schemeClr val="bg1"/>
                  </a:solidFill>
                  <a:latin typeface="Book Antiqua"/>
                  <a:cs typeface="Book Antiqua"/>
                </a:rPr>
                <a:t>POGGI</a:t>
              </a:r>
              <a:r>
                <a:rPr sz="1176" b="1" spc="-105" dirty="0">
                  <a:solidFill>
                    <a:schemeClr val="bg1"/>
                  </a:solidFill>
                  <a:latin typeface="Book Antiqua"/>
                  <a:cs typeface="Book Antiqua"/>
                </a:rPr>
                <a:t>O</a:t>
              </a:r>
              <a:r>
                <a:rPr sz="1176" b="1" spc="-7" dirty="0">
                  <a:solidFill>
                    <a:schemeClr val="bg1"/>
                  </a:solidFill>
                  <a:latin typeface="Book Antiqua"/>
                  <a:cs typeface="Book Antiqua"/>
                </a:rPr>
                <a:t> </a:t>
              </a:r>
              <a:r>
                <a:rPr sz="1176" b="1" spc="-65" dirty="0">
                  <a:solidFill>
                    <a:schemeClr val="bg1"/>
                  </a:solidFill>
                  <a:latin typeface="Book Antiqua"/>
                  <a:cs typeface="Book Antiqua"/>
                </a:rPr>
                <a:t>ALL</a:t>
              </a:r>
              <a:r>
                <a:rPr sz="1176" b="1" spc="-69" dirty="0">
                  <a:solidFill>
                    <a:schemeClr val="bg1"/>
                  </a:solidFill>
                  <a:latin typeface="Book Antiqua"/>
                  <a:cs typeface="Book Antiqua"/>
                </a:rPr>
                <a:t>E</a:t>
              </a:r>
              <a:r>
                <a:rPr sz="1176" b="1" spc="-7" dirty="0">
                  <a:solidFill>
                    <a:schemeClr val="bg1"/>
                  </a:solidFill>
                  <a:latin typeface="Book Antiqua"/>
                  <a:cs typeface="Book Antiqua"/>
                </a:rPr>
                <a:t> </a:t>
              </a:r>
              <a:r>
                <a:rPr sz="1176" b="1" spc="-65" dirty="0">
                  <a:solidFill>
                    <a:schemeClr val="bg1"/>
                  </a:solidFill>
                  <a:latin typeface="Book Antiqua"/>
                  <a:cs typeface="Book Antiqua"/>
                </a:rPr>
                <a:t>GINESTRE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  <a:p>
              <a:pPr marL="253847" indent="-190800">
                <a:spcBef>
                  <a:spcPts val="356"/>
                </a:spcBef>
                <a:buAutoNum type="arabicPeriod" startAt="10"/>
                <a:tabLst>
                  <a:tab pos="254261" algn="l"/>
                </a:tabLst>
              </a:pPr>
              <a:r>
                <a:rPr sz="1176" b="1" spc="-157" dirty="0">
                  <a:solidFill>
                    <a:schemeClr val="bg1"/>
                  </a:solidFill>
                  <a:latin typeface="Book Antiqua"/>
                  <a:cs typeface="Book Antiqua"/>
                </a:rPr>
                <a:t>M</a:t>
              </a:r>
              <a:r>
                <a:rPr sz="1176" b="1" spc="-144" dirty="0">
                  <a:solidFill>
                    <a:schemeClr val="bg1"/>
                  </a:solidFill>
                  <a:latin typeface="Book Antiqua"/>
                  <a:cs typeface="Book Antiqua"/>
                </a:rPr>
                <a:t>A</a:t>
              </a:r>
              <a:r>
                <a:rPr sz="1176" b="1" spc="-29" dirty="0">
                  <a:solidFill>
                    <a:schemeClr val="bg1"/>
                  </a:solidFill>
                  <a:latin typeface="Book Antiqua"/>
                  <a:cs typeface="Book Antiqua"/>
                </a:rPr>
                <a:t>TE</a:t>
              </a:r>
              <a:r>
                <a:rPr sz="1176" b="1" spc="-46" dirty="0">
                  <a:solidFill>
                    <a:schemeClr val="bg1"/>
                  </a:solidFill>
                  <a:latin typeface="Book Antiqua"/>
                  <a:cs typeface="Book Antiqua"/>
                </a:rPr>
                <a:t>R</a:t>
              </a:r>
              <a:r>
                <a:rPr sz="1176" b="1" spc="-7" dirty="0">
                  <a:solidFill>
                    <a:schemeClr val="bg1"/>
                  </a:solidFill>
                  <a:latin typeface="Book Antiqua"/>
                  <a:cs typeface="Book Antiqua"/>
                </a:rPr>
                <a:t> </a:t>
              </a:r>
              <a:r>
                <a:rPr sz="1176" b="1" spc="-82" dirty="0">
                  <a:solidFill>
                    <a:schemeClr val="bg1"/>
                  </a:solidFill>
                  <a:latin typeface="Book Antiqua"/>
                  <a:cs typeface="Book Antiqua"/>
                </a:rPr>
                <a:t>VINEA</a:t>
              </a:r>
              <a:endParaRPr sz="1176" dirty="0">
                <a:solidFill>
                  <a:schemeClr val="bg1"/>
                </a:solidFill>
                <a:latin typeface="Book Antiqua"/>
                <a:cs typeface="Book Antiqua"/>
              </a:endParaRPr>
            </a:p>
          </p:txBody>
        </p:sp>
      </p:grpSp>
      <p:sp>
        <p:nvSpPr>
          <p:cNvPr id="67" name="object 6">
            <a:extLst>
              <a:ext uri="{FF2B5EF4-FFF2-40B4-BE49-F238E27FC236}">
                <a16:creationId xmlns:a16="http://schemas.microsoft.com/office/drawing/2014/main" xmlns="" id="{E5F5652A-CAA7-7BBC-AC9E-D28DC8A15E02}"/>
              </a:ext>
            </a:extLst>
          </p:cNvPr>
          <p:cNvSpPr txBox="1"/>
          <p:nvPr/>
        </p:nvSpPr>
        <p:spPr>
          <a:xfrm>
            <a:off x="314449" y="741636"/>
            <a:ext cx="3442723" cy="411564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solidFill>
                  <a:schemeClr val="bg1"/>
                </a:solidFill>
                <a:latin typeface="Stencil" panose="040409050D0802020404" pitchFamily="82" charset="0"/>
                <a:cs typeface="Book Antiqua"/>
              </a:rPr>
              <a:t>NERENTO</a:t>
            </a:r>
            <a:endParaRPr lang="en-US" sz="3005" dirty="0">
              <a:solidFill>
                <a:schemeClr val="bg1"/>
              </a:solidFill>
              <a:latin typeface="Stencil" panose="040409050D0802020404" pitchFamily="82" charset="0"/>
              <a:cs typeface="Book Antiqua"/>
            </a:endParaRPr>
          </a:p>
        </p:txBody>
      </p:sp>
      <p:cxnSp>
        <p:nvCxnSpPr>
          <p:cNvPr id="69" name="직선 연결선 68">
            <a:extLst>
              <a:ext uri="{FF2B5EF4-FFF2-40B4-BE49-F238E27FC236}">
                <a16:creationId xmlns:a16="http://schemas.microsoft.com/office/drawing/2014/main" xmlns="" id="{2ACBFC21-BFF2-AA7C-8796-9D9A33DA2850}"/>
              </a:ext>
            </a:extLst>
          </p:cNvPr>
          <p:cNvCxnSpPr>
            <a:cxnSpLocks/>
          </p:cNvCxnSpPr>
          <p:nvPr/>
        </p:nvCxnSpPr>
        <p:spPr>
          <a:xfrm>
            <a:off x="197304" y="741636"/>
            <a:ext cx="0" cy="24301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그림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09" y="6977298"/>
            <a:ext cx="1123191" cy="6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8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xmlns="" id="{72DFF24F-BC67-2938-44B7-DAD3CA8CBD6A}"/>
              </a:ext>
            </a:extLst>
          </p:cNvPr>
          <p:cNvSpPr txBox="1"/>
          <p:nvPr/>
        </p:nvSpPr>
        <p:spPr>
          <a:xfrm>
            <a:off x="1536700" y="1062037"/>
            <a:ext cx="5029200" cy="3068189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 marR="3318">
              <a:spcBef>
                <a:spcPts val="65"/>
              </a:spcBef>
            </a:pPr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Chianti Classico DOCG 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Gran </a:t>
            </a:r>
            <a:r>
              <a:rPr lang="en-US" altLang="ko-KR" sz="1600" b="1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Selezione</a:t>
            </a:r>
            <a:r>
              <a:rPr lang="en-US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&lt;NERENTO&gt;</a:t>
            </a:r>
          </a:p>
          <a:p>
            <a:pPr marL="8296" marR="3318">
              <a:spcBef>
                <a:spcPts val="65"/>
              </a:spcBef>
            </a:pP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2017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James Suckling - 94 Pts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Mundus Vini - GOLD MEDAL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Bibenda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- 5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Grappoli</a:t>
            </a: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Merano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Winehunter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Gold Medal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Vini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Buoni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d’Italia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- 4 Stars </a:t>
            </a:r>
          </a:p>
          <a:p>
            <a:pPr marL="8296" marR="3318">
              <a:spcBef>
                <a:spcPts val="65"/>
              </a:spcBef>
            </a:pP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2013 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Bibenda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- 5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Grappoli</a:t>
            </a: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Winescritic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- 94 Pts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A7B431E0-8060-C8F5-8FC3-E295224B679D}"/>
              </a:ext>
            </a:extLst>
          </p:cNvPr>
          <p:cNvSpPr txBox="1"/>
          <p:nvPr/>
        </p:nvSpPr>
        <p:spPr>
          <a:xfrm>
            <a:off x="375385" y="297536"/>
            <a:ext cx="1905000" cy="414578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>
              <a:lnSpc>
                <a:spcPts val="3109"/>
              </a:lnSpc>
              <a:spcBef>
                <a:spcPts val="65"/>
              </a:spcBef>
            </a:pPr>
            <a:r>
              <a:rPr lang="en-US" altLang="ko-KR" sz="3005" dirty="0">
                <a:solidFill>
                  <a:schemeClr val="bg1"/>
                </a:solidFill>
                <a:latin typeface="Stencil" panose="040409050D0802020404" pitchFamily="82" charset="0"/>
                <a:cs typeface="Book Antiqua"/>
              </a:rPr>
              <a:t>AWARDs</a:t>
            </a:r>
            <a:endParaRPr lang="en-US" sz="3005" dirty="0">
              <a:solidFill>
                <a:schemeClr val="bg1"/>
              </a:solidFill>
              <a:latin typeface="Stencil" panose="040409050D0802020404" pitchFamily="82" charset="0"/>
              <a:cs typeface="Book Antiqua"/>
            </a:endParaRPr>
          </a:p>
        </p:txBody>
      </p:sp>
      <p:pic>
        <p:nvPicPr>
          <p:cNvPr id="8" name="object 13">
            <a:extLst>
              <a:ext uri="{FF2B5EF4-FFF2-40B4-BE49-F238E27FC236}">
                <a16:creationId xmlns:a16="http://schemas.microsoft.com/office/drawing/2014/main" xmlns="" id="{1804F2E8-CF7E-5815-EFE7-E8156558364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385" y="885825"/>
            <a:ext cx="932715" cy="3124200"/>
          </a:xfrm>
          <a:prstGeom prst="rect">
            <a:avLst/>
          </a:prstGeom>
        </p:spPr>
      </p:pic>
      <p:pic>
        <p:nvPicPr>
          <p:cNvPr id="5" name="object 13">
            <a:extLst>
              <a:ext uri="{FF2B5EF4-FFF2-40B4-BE49-F238E27FC236}">
                <a16:creationId xmlns:a16="http://schemas.microsoft.com/office/drawing/2014/main" xmlns="" id="{968B9043-032F-3248-C5F8-1512DAF09EF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170" y="4224337"/>
            <a:ext cx="932715" cy="3124200"/>
          </a:xfrm>
          <a:prstGeom prst="rect">
            <a:avLst/>
          </a:prstGeom>
        </p:spPr>
      </p:pic>
      <p:sp>
        <p:nvSpPr>
          <p:cNvPr id="6" name="object 8">
            <a:extLst>
              <a:ext uri="{FF2B5EF4-FFF2-40B4-BE49-F238E27FC236}">
                <a16:creationId xmlns:a16="http://schemas.microsoft.com/office/drawing/2014/main" xmlns="" id="{7E570ADD-DE9A-18BC-D9FF-64567AEA1E95}"/>
              </a:ext>
            </a:extLst>
          </p:cNvPr>
          <p:cNvSpPr txBox="1"/>
          <p:nvPr/>
        </p:nvSpPr>
        <p:spPr>
          <a:xfrm>
            <a:off x="1536700" y="4539393"/>
            <a:ext cx="4343400" cy="2855310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 marR="3318">
              <a:spcBef>
                <a:spcPts val="65"/>
              </a:spcBef>
            </a:pPr>
            <a:r>
              <a:rPr lang="it-IT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Chianti Classico DOCG </a:t>
            </a:r>
          </a:p>
          <a:p>
            <a:pPr marL="8296" marR="3318">
              <a:spcBef>
                <a:spcPts val="65"/>
              </a:spcBef>
            </a:pPr>
            <a:r>
              <a:rPr lang="it-IT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Riserva &lt;FANATICO&gt; </a:t>
            </a: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2017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James Suckling - 93 Pts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Mundus Vini - GOLD MEDAL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Bibenda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- 4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Grappoli</a:t>
            </a: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Guida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BIO - 5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foglie</a:t>
            </a: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Merano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Winehunter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Red Medal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Winescritic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- 93 Pts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Falstaff - 92 Pts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Wine Advocate - Monica </a:t>
            </a: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Larner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- 91 Pts</a:t>
            </a:r>
          </a:p>
          <a:p>
            <a:pPr marL="8296" marR="3318">
              <a:spcBef>
                <a:spcPts val="65"/>
              </a:spcBef>
            </a:pP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object 18">
            <a:extLst>
              <a:ext uri="{FF2B5EF4-FFF2-40B4-BE49-F238E27FC236}">
                <a16:creationId xmlns:a16="http://schemas.microsoft.com/office/drawing/2014/main" xmlns="" id="{4AF9DA1E-41FC-E328-5435-3E4DB3C086C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82951" y="885825"/>
            <a:ext cx="998419" cy="3124200"/>
          </a:xfrm>
          <a:prstGeom prst="rect">
            <a:avLst/>
          </a:prstGeom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xmlns="" id="{04676AAD-1FE0-1DA1-C7DC-B582545DE9E4}"/>
              </a:ext>
            </a:extLst>
          </p:cNvPr>
          <p:cNvSpPr txBox="1"/>
          <p:nvPr/>
        </p:nvSpPr>
        <p:spPr>
          <a:xfrm>
            <a:off x="6807200" y="1064260"/>
            <a:ext cx="2590800" cy="1531871"/>
          </a:xfrm>
          <a:prstGeom prst="rect">
            <a:avLst/>
          </a:prstGeom>
        </p:spPr>
        <p:txBody>
          <a:bodyPr vert="horz" wrap="square" lIns="0" tIns="8296" rIns="0" bIns="0" rtlCol="0">
            <a:spAutoFit/>
          </a:bodyPr>
          <a:lstStyle/>
          <a:p>
            <a:pPr marL="8296" marR="3318">
              <a:spcBef>
                <a:spcPts val="65"/>
              </a:spcBef>
            </a:pPr>
            <a:r>
              <a:rPr lang="it-IT" altLang="ko-KR" sz="1600" b="1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Chianti Classico DOCG </a:t>
            </a: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endParaRPr lang="en-US" altLang="ko-KR" sz="1300" dirty="0">
              <a:solidFill>
                <a:schemeClr val="bg1"/>
              </a:solidFill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2019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James Suckling - 90 Pts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Mundus Vini - SILVER MEDAL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 err="1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Winescritic</a:t>
            </a: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- 92 Pts</a:t>
            </a:r>
          </a:p>
          <a:p>
            <a:pPr marL="8296" marR="3318">
              <a:spcBef>
                <a:spcPts val="65"/>
              </a:spcBef>
            </a:pPr>
            <a:r>
              <a:rPr lang="en-US" altLang="ko-KR" sz="1300" dirty="0">
                <a:solidFill>
                  <a:schemeClr val="bg1"/>
                </a:solidFill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Falstaff - 92 Pts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109" y="6905625"/>
            <a:ext cx="1123191" cy="6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2826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Chianti Classico DOCG 2019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2706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키안티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클라시코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DOCG </a:t>
            </a:r>
            <a:endParaRPr lang="ko-KR" altLang="en-US" sz="2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4543426"/>
            <a:ext cx="5974177" cy="1635009"/>
            <a:chOff x="3601331" y="3837300"/>
            <a:chExt cx="4769310" cy="14826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1095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루비레드 컬러에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보라빛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음영</a:t>
              </a: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제비꽃 뉘앙스와 체리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라즈베리의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프루티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함이 돋보임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이어서 바닐라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감초의 향신료를 느낄 수 있음 </a:t>
              </a: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적당한 타닌감과 산도가 돋보이며 이는 와인에 생동감을 줌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체리의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푸루티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함과 블러드 오렌지의 뉘앙스가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까지 지속됨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미트소스의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파스타 혹은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로스트된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흰살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혹은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붉은살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고기와 잘 어울리며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페코리노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치즈와도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페어링이 좋음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2690096"/>
            <a:chOff x="3601331" y="1965389"/>
            <a:chExt cx="4769310" cy="24393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16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Italy &gt; Toscana &gt; Chianti Classico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2021</a:t>
              </a: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RED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80%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산지오베제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(Sangiovese), 10%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메를로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(Merlot), 10%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카베르네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소비뇽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(Cabernet Sauvignon)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알코올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14%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음용온도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16-18 ° C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스테인리스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26-28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도의 온도에 적어도 양조 되며 적어도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20-22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일동안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마세레이션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진행되며 슬로베니아산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5,000L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의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오크통에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미니멈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12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숙성</a:t>
              </a: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457826"/>
            <a:ext cx="228505" cy="27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263406"/>
            <a:ext cx="25935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3" name="object 18">
            <a:extLst>
              <a:ext uri="{FF2B5EF4-FFF2-40B4-BE49-F238E27FC236}">
                <a16:creationId xmlns:a16="http://schemas.microsoft.com/office/drawing/2014/main" xmlns="" id="{DBFDE49A-E709-C448-209B-60E84358978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4419" y="629115"/>
            <a:ext cx="1774503" cy="58674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D163E13-FF50-D999-3C24-BCD8866B97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692" y="723291"/>
            <a:ext cx="625449" cy="415410"/>
          </a:xfrm>
          <a:prstGeom prst="rect">
            <a:avLst/>
          </a:prstGeom>
        </p:spPr>
      </p:pic>
      <p:sp>
        <p:nvSpPr>
          <p:cNvPr id="19" name="object 17">
            <a:extLst>
              <a:ext uri="{FF2B5EF4-FFF2-40B4-BE49-F238E27FC236}">
                <a16:creationId xmlns:a16="http://schemas.microsoft.com/office/drawing/2014/main" xmlns="" id="{63C7081F-6B4B-D0DF-569A-022A086989EE}"/>
              </a:ext>
            </a:extLst>
          </p:cNvPr>
          <p:cNvSpPr/>
          <p:nvPr/>
        </p:nvSpPr>
        <p:spPr>
          <a:xfrm>
            <a:off x="3810546" y="5006291"/>
            <a:ext cx="228234" cy="220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677025"/>
            <a:ext cx="1133860" cy="7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43747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Chianti Classico DOCG </a:t>
            </a:r>
            <a:r>
              <a:rPr lang="en-US" altLang="ko-KR" sz="16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Riserva</a:t>
            </a:r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&lt;FANATICO&gt; 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5181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키안티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클라시코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DOCG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리제르바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파나티코</a:t>
            </a:r>
            <a:r>
              <a:rPr lang="en-US" altLang="ko-KR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&gt;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3814537" y="4813416"/>
            <a:ext cx="5974177" cy="1643217"/>
            <a:chOff x="3601331" y="3837300"/>
            <a:chExt cx="4769310" cy="14900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1103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강렬한 루비 컬러에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라이트한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가넷색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음영</a:t>
              </a: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달콤하고 우아한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블랙체리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카시스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검정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멀베리의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과실미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스파이시한 바닐라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정향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시나몬의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향신료</a:t>
              </a: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로스트된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커피향과 밀크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초콜렛의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아로마가 입안에서 퍼지며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블랙커런트의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뉘앙스를 띰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다이나믹하고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프레쉬한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와인으로 섬세한 타닌감과 탄탄한 구조감으로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피니쉬를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길게 가지고 감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피니쉬에서는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감귤류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모렐로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체리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감초의 뉘앙스를 풍기며 고소하고 스파이시 함을 느낄 수 있음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라자냐와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양고기 스테이크와 페어링이 좋음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2897332"/>
            <a:chOff x="3601331" y="1965389"/>
            <a:chExt cx="4769310" cy="26273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350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Italy &gt; Toscana &gt; Chianti Classico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2017, 2020</a:t>
              </a: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RED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92%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산지오베제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(Sangiovese), 5%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카베르네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프랑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(Cabernet Franc), 3%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메를로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(Merlot)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알코올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14%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음용온도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16-18 ° C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Fanatico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의 포도밭은 바람과 태양이 끊임없이 어루만지는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Villa </a:t>
              </a:r>
              <a:r>
                <a:rPr lang="en-US" altLang="ko-KR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Trasqua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언덕의 선을 따라 위치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5,000L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의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26-28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도의 온도에 양조 되며 적어도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22-25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일동안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마세레이션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진행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슬로베니아산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5,000L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의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오크통에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24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숙성되며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12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동안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바틀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숙성됨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727816"/>
            <a:ext cx="228505" cy="27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533396"/>
            <a:ext cx="25935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D163E13-FF50-D999-3C24-BCD8866B9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2" y="723291"/>
            <a:ext cx="625449" cy="415410"/>
          </a:xfrm>
          <a:prstGeom prst="rect">
            <a:avLst/>
          </a:prstGeom>
        </p:spPr>
      </p:pic>
      <p:sp>
        <p:nvSpPr>
          <p:cNvPr id="19" name="object 17">
            <a:extLst>
              <a:ext uri="{FF2B5EF4-FFF2-40B4-BE49-F238E27FC236}">
                <a16:creationId xmlns:a16="http://schemas.microsoft.com/office/drawing/2014/main" xmlns="" id="{63C7081F-6B4B-D0DF-569A-022A086989EE}"/>
              </a:ext>
            </a:extLst>
          </p:cNvPr>
          <p:cNvSpPr/>
          <p:nvPr/>
        </p:nvSpPr>
        <p:spPr>
          <a:xfrm>
            <a:off x="3810546" y="5276281"/>
            <a:ext cx="228234" cy="220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2" name="object 13">
            <a:extLst>
              <a:ext uri="{FF2B5EF4-FFF2-40B4-BE49-F238E27FC236}">
                <a16:creationId xmlns:a16="http://schemas.microsoft.com/office/drawing/2014/main" xmlns="" id="{BFFB25F2-2FED-DD9C-9468-A98E1AC3E54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8100" y="674102"/>
            <a:ext cx="1734112" cy="579337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677025"/>
            <a:ext cx="1133860" cy="7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5202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Chianti Classico DOCG Gran </a:t>
            </a:r>
            <a:r>
              <a:rPr lang="en-US" altLang="ko-KR" sz="16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Selezione</a:t>
            </a:r>
            <a:r>
              <a:rPr lang="en-US" altLang="ko-KR" sz="16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&lt;NERENTO&gt; </a:t>
            </a:r>
            <a:endParaRPr lang="ko-KR" altLang="en-US" sz="16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5496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키안티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클라시코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DOCG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그란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셀레지오네</a:t>
            </a:r>
            <a:r>
              <a:rPr lang="ko-KR" altLang="en-US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2000" dirty="0" err="1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네렌토</a:t>
            </a:r>
            <a:r>
              <a:rPr lang="en-US" altLang="ko-KR" sz="2000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sz="2000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4813416"/>
            <a:ext cx="6104162" cy="2093468"/>
            <a:chOff x="3601331" y="3837300"/>
            <a:chExt cx="4873080" cy="189835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720010" cy="15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진한 루비레드 컬러에 가벼운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가넷색의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음영</a:t>
              </a:r>
              <a:endParaRPr lang="en-US" altLang="ko-KR" sz="993" dirty="0">
                <a:latin typeface="나눔스퀘어라운드 Regular" panose="020B0600000101010101" pitchFamily="50" charset="-127"/>
                <a:ea typeface="나눔스퀘어라운드 Regular" panose="020B0600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시작은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블랙커런트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블랙베리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블랙멀베리의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프루티함이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지배 적이며 따라서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유칼립투스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월계수의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발사믹한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노트를 보여줌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이어서 감초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후추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넛맥의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향신료 향이 나타나며 커피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카카오의 아로마가 뒤따름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풍부하고  강한 인상을 남김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밸런스 있는 타닌감과 감칠맛이 돋보이는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피니쉬가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지속됨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블랙베리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블랙체리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감초의 뉘앙스가 입안에서 길게 지속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클래식한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토스칸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키안티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음식과 페어링이 잘 어울림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티본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스테이크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키안티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클라시코에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끓인 고기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en-US" altLang="ko-KR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peposo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all'Imprunetina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테라코타 오븐에서 조리한 검은 후추 스튜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임프루네타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스타일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),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숙성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페코리노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치즈와 환상적인 궁합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917809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u="sng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2897332"/>
            <a:chOff x="3601331" y="1965389"/>
            <a:chExt cx="4769310" cy="26273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350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지역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Italy &gt; Toscana &gt; Chianti Classico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빈티지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2013(Not Organic) /2017(Organic)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와인종류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RED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포도품종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100%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산지오베제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(Sangiovese)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알코올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14%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음용온도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16-18 ° C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b="1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양조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네렌토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Nerento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)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는 오롯이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산지오베제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(Sangiovese)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포도로 이루어진 싱글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빈야드이며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, 19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세기 중반부터 포도 품질로 유명한 이 지역에서 가장 오래된 포도원 중 하나임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복잡하고 경이로우며 생동감 넘치는 이 와인은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떼루아의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특징을 그대로 담아 냄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Villa </a:t>
              </a:r>
              <a:r>
                <a:rPr lang="en-US" altLang="ko-KR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Trasqua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의 대표 와인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5,000L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의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26-28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도의 온도에 양조 되며 적어도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22-25 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일동안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마세레이션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진행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30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동안 프렌치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500L </a:t>
              </a:r>
              <a:r>
                <a:rPr lang="ko-KR" altLang="en-US" sz="993" dirty="0" err="1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오크통에서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 숙성되며 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12</a:t>
              </a:r>
              <a:r>
                <a:rPr lang="ko-KR" altLang="en-US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개월 병숙성을 거침</a:t>
              </a:r>
              <a:r>
                <a:rPr lang="en-US" altLang="ko-KR" sz="993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u="sng" dirty="0">
                  <a:latin typeface="나눔스퀘어라운드 Regular" panose="020B0600000101010101" pitchFamily="50" charset="-127"/>
                  <a:ea typeface="나눔스퀘어라운드 Regular" panose="020B0600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0255166C-A80A-3FD7-2252-1A1BA20016A3}"/>
              </a:ext>
            </a:extLst>
          </p:cNvPr>
          <p:cNvSpPr/>
          <p:nvPr/>
        </p:nvSpPr>
        <p:spPr>
          <a:xfrm>
            <a:off x="165100" y="123825"/>
            <a:ext cx="10363200" cy="72390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xmlns="" id="{4874AD9E-0D22-116F-573E-E08DF7052307}"/>
              </a:ext>
            </a:extLst>
          </p:cNvPr>
          <p:cNvSpPr/>
          <p:nvPr/>
        </p:nvSpPr>
        <p:spPr>
          <a:xfrm>
            <a:off x="3822700" y="5942458"/>
            <a:ext cx="228505" cy="277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xmlns="" id="{DA4D73E6-CD42-E824-BDAB-9A401CD98094}"/>
              </a:ext>
            </a:extLst>
          </p:cNvPr>
          <p:cNvSpPr/>
          <p:nvPr/>
        </p:nvSpPr>
        <p:spPr>
          <a:xfrm>
            <a:off x="3791946" y="5533396"/>
            <a:ext cx="259354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BD163E13-FF50-D999-3C24-BCD8866B97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2" y="723291"/>
            <a:ext cx="625449" cy="415410"/>
          </a:xfrm>
          <a:prstGeom prst="rect">
            <a:avLst/>
          </a:prstGeom>
        </p:spPr>
      </p:pic>
      <p:sp>
        <p:nvSpPr>
          <p:cNvPr id="19" name="object 17">
            <a:extLst>
              <a:ext uri="{FF2B5EF4-FFF2-40B4-BE49-F238E27FC236}">
                <a16:creationId xmlns:a16="http://schemas.microsoft.com/office/drawing/2014/main" xmlns="" id="{63C7081F-6B4B-D0DF-569A-022A086989EE}"/>
              </a:ext>
            </a:extLst>
          </p:cNvPr>
          <p:cNvSpPr/>
          <p:nvPr/>
        </p:nvSpPr>
        <p:spPr>
          <a:xfrm>
            <a:off x="3810546" y="5276281"/>
            <a:ext cx="228234" cy="220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나눔스퀘어라운드 Regular" panose="020B0600000101010101" pitchFamily="50" charset="-127"/>
              <a:ea typeface="나눔스퀘어라운드 Regular" panose="020B0600000101010101" pitchFamily="50" charset="-127"/>
            </a:endParaRPr>
          </a:p>
        </p:txBody>
      </p:sp>
      <p:pic>
        <p:nvPicPr>
          <p:cNvPr id="3" name="object 13">
            <a:extLst>
              <a:ext uri="{FF2B5EF4-FFF2-40B4-BE49-F238E27FC236}">
                <a16:creationId xmlns:a16="http://schemas.microsoft.com/office/drawing/2014/main" xmlns="" id="{9CB12422-331A-BB96-C780-E511B5ACC68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8100" y="660767"/>
            <a:ext cx="1751615" cy="579337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40" y="6677025"/>
            <a:ext cx="1133860" cy="76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26662</TotalTime>
  <Words>991</Words>
  <Application>Microsoft Office PowerPoint</Application>
  <PresentationFormat>사용자 지정</PresentationFormat>
  <Paragraphs>142</Paragraphs>
  <Slides>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나눔스퀘어라운드 Regular</vt:lpstr>
      <vt:lpstr>맑은 고딕</vt:lpstr>
      <vt:lpstr>함초롬돋움</vt:lpstr>
      <vt:lpstr>Book Antiqua</vt:lpstr>
      <vt:lpstr>Calibri</vt:lpstr>
      <vt:lpstr>Cambria</vt:lpstr>
      <vt:lpstr>Palatino Linotype</vt:lpstr>
      <vt:lpstr>Stencil</vt:lpstr>
      <vt:lpstr>Office Theme</vt:lpstr>
      <vt:lpstr>PowerPoint 프레젠테이션</vt:lpstr>
      <vt:lpstr>Florence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glassofwine</dc:creator>
  <cp:lastModifiedBy>KIM YOONJAE</cp:lastModifiedBy>
  <cp:revision>103</cp:revision>
  <dcterms:created xsi:type="dcterms:W3CDTF">2023-02-10T07:08:02Z</dcterms:created>
  <dcterms:modified xsi:type="dcterms:W3CDTF">2026-03-27T04:50:19Z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2023-02-10T00:00:00Z</vt:filetime>
  </property>
</Properties>
</file>